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6"/>
  </p:notesMasterIdLst>
  <p:sldIdLst>
    <p:sldId id="281" r:id="rId4"/>
    <p:sldId id="259" r:id="rId5"/>
    <p:sldId id="258" r:id="rId6"/>
    <p:sldId id="284" r:id="rId7"/>
    <p:sldId id="319" r:id="rId8"/>
    <p:sldId id="282" r:id="rId9"/>
    <p:sldId id="320" r:id="rId10"/>
    <p:sldId id="285" r:id="rId11"/>
    <p:sldId id="321" r:id="rId12"/>
    <p:sldId id="322" r:id="rId13"/>
    <p:sldId id="324" r:id="rId14"/>
    <p:sldId id="325" r:id="rId15"/>
    <p:sldId id="323" r:id="rId16"/>
    <p:sldId id="326" r:id="rId17"/>
    <p:sldId id="327" r:id="rId18"/>
    <p:sldId id="283" r:id="rId19"/>
    <p:sldId id="328" r:id="rId20"/>
    <p:sldId id="329" r:id="rId21"/>
    <p:sldId id="330" r:id="rId22"/>
    <p:sldId id="331" r:id="rId23"/>
    <p:sldId id="332" r:id="rId24"/>
    <p:sldId id="333" r:id="rId25"/>
    <p:sldId id="334" r:id="rId26"/>
    <p:sldId id="335" r:id="rId27"/>
    <p:sldId id="336" r:id="rId28"/>
    <p:sldId id="257" r:id="rId29"/>
    <p:sldId id="260" r:id="rId30"/>
    <p:sldId id="262" r:id="rId31"/>
    <p:sldId id="261" r:id="rId32"/>
    <p:sldId id="266" r:id="rId33"/>
    <p:sldId id="286" r:id="rId34"/>
    <p:sldId id="318" r:id="rId35"/>
  </p:sldIdLst>
  <p:sldSz cx="12192000" cy="6858000"/>
  <p:notesSz cx="6858000" cy="9144000"/>
  <p:embeddedFontLst>
    <p:embeddedFont>
      <p:font typeface="SVN-Dancing Script" panose="02040603050506020204" pitchFamily="18" charset="0"/>
      <p:regular r:id="rId37"/>
    </p:embeddedFont>
    <p:embeddedFont>
      <p:font typeface="Calibri Light" panose="020F0302020204030204" pitchFamily="34" charset="0"/>
      <p:regular r:id="rId38"/>
      <p:italic r:id="rId39"/>
    </p:embeddedFont>
    <p:embeddedFont>
      <p:font typeface="#9Slide07 HoneyCream" pitchFamily="2" charset="0"/>
      <p:regular r:id="rId40"/>
    </p:embeddedFont>
    <p:embeddedFont>
      <p:font typeface="SVN-Newton" panose="02040603050506020204" pitchFamily="18" charset="0"/>
      <p:regular r:id="rId41"/>
    </p:embeddedFont>
    <p:embeddedFont>
      <p:font typeface="Vogue-ExtraBold" panose="020B0500000000000000" charset="0"/>
      <p:regular r:id="rId42"/>
    </p:embeddedFont>
    <p:embeddedFont>
      <p:font typeface="SVN-Ready" panose="02040603050506020204" pitchFamily="18" charset="0"/>
      <p:regular r:id="rId43"/>
    </p:embeddedFont>
    <p:embeddedFont>
      <p:font typeface="#9Slide05 Bodega Script" pitchFamily="2" charset="0"/>
      <p:regular r:id="rId44"/>
    </p:embeddedFont>
    <p:embeddedFont>
      <p:font typeface="Calibri" panose="020F0502020204030204" pitchFamily="34" charset="0"/>
      <p:regular r:id="rId45"/>
      <p:bold r:id="rId46"/>
      <p:italic r:id="rId47"/>
      <p:boldItalic r:id="rId48"/>
    </p:embeddedFont>
    <p:embeddedFont>
      <p:font typeface="微软雅黑" panose="020B0503020204020204" pitchFamily="34" charset="-122"/>
      <p:regular r:id="rId49"/>
      <p:bold r:id="rId50"/>
    </p:embeddedFont>
    <p:embeddedFont>
      <p:font typeface="Cambria" panose="02040503050406030204" pitchFamily="18"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8E6"/>
    <a:srgbClr val="E37669"/>
    <a:srgbClr val="F0F7E1"/>
    <a:srgbClr val="99C637"/>
    <a:srgbClr val="F09733"/>
    <a:srgbClr val="E0F2F8"/>
    <a:srgbClr val="92D3E7"/>
    <a:srgbClr val="E4F2E2"/>
    <a:srgbClr val="3F8137"/>
    <a:srgbClr val="FDE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9" autoAdjust="0"/>
    <p:restoredTop sz="94243" autoAdjust="0"/>
  </p:normalViewPr>
  <p:slideViewPr>
    <p:cSldViewPr snapToGrid="0">
      <p:cViewPr varScale="1">
        <p:scale>
          <a:sx n="79" d="100"/>
          <a:sy n="79" d="100"/>
        </p:scale>
        <p:origin x="101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48D6F-4193-46F1-AEAE-4F28F2262FFB}"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B78F7-41C7-4B31-A3B9-E6D8A197C65B}" type="slidenum">
              <a:rPr lang="en-US" smtClean="0"/>
              <a:t>‹#›</a:t>
            </a:fld>
            <a:endParaRPr lang="en-US"/>
          </a:p>
        </p:txBody>
      </p:sp>
    </p:spTree>
    <p:extLst>
      <p:ext uri="{BB962C8B-B14F-4D97-AF65-F5344CB8AC3E}">
        <p14:creationId xmlns:p14="http://schemas.microsoft.com/office/powerpoint/2010/main" val="369217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B78F7-41C7-4B31-A3B9-E6D8A197C65B}" type="slidenum">
              <a:rPr lang="en-US" smtClean="0"/>
              <a:t>7</a:t>
            </a:fld>
            <a:endParaRPr lang="en-US"/>
          </a:p>
        </p:txBody>
      </p:sp>
    </p:spTree>
    <p:extLst>
      <p:ext uri="{BB962C8B-B14F-4D97-AF65-F5344CB8AC3E}">
        <p14:creationId xmlns:p14="http://schemas.microsoft.com/office/powerpoint/2010/main" val="287175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B78F7-41C7-4B31-A3B9-E6D8A197C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1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C496-F444-0591-9B41-2BF806CDC9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CD966E-FAEA-11EE-DD32-FA9CAF2F6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27179-9D3E-5B30-E5A2-E96BF7BA267B}"/>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5" name="Footer Placeholder 4">
            <a:extLst>
              <a:ext uri="{FF2B5EF4-FFF2-40B4-BE49-F238E27FC236}">
                <a16:creationId xmlns:a16="http://schemas.microsoft.com/office/drawing/2014/main" id="{C12008BB-FF9F-BD5C-00F6-6CBC67282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1C69A-D092-9D99-E843-FF30E95AE440}"/>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203114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7CA6-32B1-121A-6AFC-84F776E694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62F9A-C2C8-97B7-4A6F-DFE2444937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F4947-F08D-5438-6CEF-5F80691A0FB4}"/>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5" name="Footer Placeholder 4">
            <a:extLst>
              <a:ext uri="{FF2B5EF4-FFF2-40B4-BE49-F238E27FC236}">
                <a16:creationId xmlns:a16="http://schemas.microsoft.com/office/drawing/2014/main" id="{A545182F-91F3-0C30-F419-F839FE317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CFE97-41FF-F243-EE05-24D873022A81}"/>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73991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0E654-1BE5-74F5-8DD7-53685D633C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EFFCAA-0931-7D86-6A8F-1A45985D9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D6CF5-D527-3D6C-F867-5BFF61DAE0E8}"/>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5" name="Footer Placeholder 4">
            <a:extLst>
              <a:ext uri="{FF2B5EF4-FFF2-40B4-BE49-F238E27FC236}">
                <a16:creationId xmlns:a16="http://schemas.microsoft.com/office/drawing/2014/main" id="{00AEB2DE-A9CC-D166-A785-EEF060FC0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64037-39CD-11BB-FE58-74D963A10E89}"/>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127575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31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354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715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723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626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519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203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7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FA24-8250-9868-CDF1-0661EED52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DC05B-3F28-0DF5-6914-4B80B984EF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61278-D0F1-8CC8-BE9D-E47393861B61}"/>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5" name="Footer Placeholder 4">
            <a:extLst>
              <a:ext uri="{FF2B5EF4-FFF2-40B4-BE49-F238E27FC236}">
                <a16:creationId xmlns:a16="http://schemas.microsoft.com/office/drawing/2014/main" id="{4B10D30D-15D8-D165-C833-9DA76280C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44065-8878-8512-F29C-82CE7B661F05}"/>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8300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49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6125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831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9951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618894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6385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93382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5741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714016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246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5630-6186-F574-A771-70ACE9EE9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4228B5-211F-4613-2461-63F9C832AF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5C1487-220C-0EE2-6F62-47426FDC9D9C}"/>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5" name="Footer Placeholder 4">
            <a:extLst>
              <a:ext uri="{FF2B5EF4-FFF2-40B4-BE49-F238E27FC236}">
                <a16:creationId xmlns:a16="http://schemas.microsoft.com/office/drawing/2014/main" id="{F2068825-6CEB-02A9-8EAB-BDFC67898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86824-4E69-4BFA-1FD2-13A608A75D05}"/>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65911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00339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03914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28002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2/19/2023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5420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738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D479-299E-9F56-C045-D5E6003F82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2CC6F-B65C-FEFF-13AD-4BC43C6D75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286D7E-F48E-E11D-3079-212EAE929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7093B-C2AA-39CE-FFE6-8C252A818A86}"/>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6" name="Footer Placeholder 5">
            <a:extLst>
              <a:ext uri="{FF2B5EF4-FFF2-40B4-BE49-F238E27FC236}">
                <a16:creationId xmlns:a16="http://schemas.microsoft.com/office/drawing/2014/main" id="{FA1E8224-DE2E-E678-927E-0AB9237E35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64C0EB-AFAF-A3DE-AA30-C40ED3535853}"/>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012401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CD35-B419-E819-F9D8-91C038C2BB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47BC6F-5E95-2626-20D6-8D12B3BA5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50631-F352-8E31-F312-3995DB6B9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48A0AE-FE8D-3CC1-860D-184A66B511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D43DCE-983B-F0E7-C973-35AAB9CE50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D3B5C-1F8F-0F18-088C-9C332D6FBD2B}"/>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8" name="Footer Placeholder 7">
            <a:extLst>
              <a:ext uri="{FF2B5EF4-FFF2-40B4-BE49-F238E27FC236}">
                <a16:creationId xmlns:a16="http://schemas.microsoft.com/office/drawing/2014/main" id="{88F48BB6-7347-8BC2-F1CD-E311ACAFB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1DDDC2-9AD2-5E3B-9501-0EF2A47EB47B}"/>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173208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5340-8088-53EE-16DA-EF59F596A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1DB92-C954-49B4-2976-CBFE88FC7466}"/>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4" name="Footer Placeholder 3">
            <a:extLst>
              <a:ext uri="{FF2B5EF4-FFF2-40B4-BE49-F238E27FC236}">
                <a16:creationId xmlns:a16="http://schemas.microsoft.com/office/drawing/2014/main" id="{A89E4655-74BE-D7F9-18DF-92AB378768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227F13-7075-D08D-1649-C3B1288737C0}"/>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208285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ABC22-D196-3AA9-3BE3-79B39DB24CAB}"/>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3" name="Footer Placeholder 2">
            <a:extLst>
              <a:ext uri="{FF2B5EF4-FFF2-40B4-BE49-F238E27FC236}">
                <a16:creationId xmlns:a16="http://schemas.microsoft.com/office/drawing/2014/main" id="{B574FDEA-418A-954A-0AAF-543DF5FA6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C52AD9-42D8-9379-95BA-512DD0238A72}"/>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87882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F32C-76EF-3269-91FB-F932CC1AD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D099F2-1258-39C6-57F2-88CAEBF9D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32622C-DE21-4EA5-3D62-B9828501A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EA23D-B696-CD2C-2E52-B4677F17B7DF}"/>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6" name="Footer Placeholder 5">
            <a:extLst>
              <a:ext uri="{FF2B5EF4-FFF2-40B4-BE49-F238E27FC236}">
                <a16:creationId xmlns:a16="http://schemas.microsoft.com/office/drawing/2014/main" id="{EC1E0235-9DB0-930E-EE7F-286888309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7FF23-4356-43B5-84CA-8D48EB1576A1}"/>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82872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90C-69C2-A256-B5E0-C340DF93B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F3C01D-1826-B345-114F-62A0D2BC7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5CFEB-EF90-B5C2-130B-AD21AA2A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035E2E-184C-0200-9BF7-AD631E721A2C}"/>
              </a:ext>
            </a:extLst>
          </p:cNvPr>
          <p:cNvSpPr>
            <a:spLocks noGrp="1"/>
          </p:cNvSpPr>
          <p:nvPr>
            <p:ph type="dt" sz="half" idx="10"/>
          </p:nvPr>
        </p:nvSpPr>
        <p:spPr/>
        <p:txBody>
          <a:bodyPr/>
          <a:lstStyle/>
          <a:p>
            <a:fld id="{9D578FA6-5458-40C9-8366-92481511F5C4}" type="datetimeFigureOut">
              <a:rPr lang="en-US" smtClean="0"/>
              <a:t>2/19/2023</a:t>
            </a:fld>
            <a:endParaRPr lang="en-US"/>
          </a:p>
        </p:txBody>
      </p:sp>
      <p:sp>
        <p:nvSpPr>
          <p:cNvPr id="6" name="Footer Placeholder 5">
            <a:extLst>
              <a:ext uri="{FF2B5EF4-FFF2-40B4-BE49-F238E27FC236}">
                <a16:creationId xmlns:a16="http://schemas.microsoft.com/office/drawing/2014/main" id="{26E74838-FA64-17AA-C9A5-B6C3522F5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8C056-A653-7007-B02F-F1AC2BD4E962}"/>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9286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28ACA-E6DC-8701-8FC1-80AF069F8F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DDACD4-E308-B519-C772-A9D0CEC32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71544-6615-CDD6-2E30-22F57BA73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78FA6-5458-40C9-8366-92481511F5C4}" type="datetimeFigureOut">
              <a:rPr lang="en-US" smtClean="0"/>
              <a:t>2/19/2023</a:t>
            </a:fld>
            <a:endParaRPr lang="en-US"/>
          </a:p>
        </p:txBody>
      </p:sp>
      <p:sp>
        <p:nvSpPr>
          <p:cNvPr id="5" name="Footer Placeholder 4">
            <a:extLst>
              <a:ext uri="{FF2B5EF4-FFF2-40B4-BE49-F238E27FC236}">
                <a16:creationId xmlns:a16="http://schemas.microsoft.com/office/drawing/2014/main" id="{63C09A68-FDC7-351F-3BEC-D5BE6DA09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32AEAE-22CA-C20F-BE04-CB2A6A6E91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1CA9B-8724-446B-ABDD-4B7BBD941598}" type="slidenum">
              <a:rPr lang="en-US" smtClean="0"/>
              <a:t>‹#›</a:t>
            </a:fld>
            <a:endParaRPr lang="en-US"/>
          </a:p>
        </p:txBody>
      </p:sp>
      <p:sp>
        <p:nvSpPr>
          <p:cNvPr id="7" name="TextBox 3">
            <a:extLst>
              <a:ext uri="{FF2B5EF4-FFF2-40B4-BE49-F238E27FC236}">
                <a16:creationId xmlns:a16="http://schemas.microsoft.com/office/drawing/2014/main" id="{0E973B1A-A07E-1E9D-07DE-2D955B80F81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C0D48C5-B1C9-11BB-E162-06D1531FEBC1}"/>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9935604-95F4-A2AE-7CE7-50F26EBA271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89023DAA-86DE-11D0-80F6-49FEDB0E60C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3160BD7A-2465-0C4E-0B16-583BA9BD2DC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7B1E683C-6432-CBAE-9344-2EFA8C94DBD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A74EF4A-D11D-BAE9-03C9-B59BAA3A153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8CEA718-201D-944F-A5DE-823C7D705E64}"/>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0AC6F08E-E168-80C8-3547-1B9D25A18B8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358D44A6-9653-CDE8-9DF7-7FCF779D8BB6}"/>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27616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D60DEDB4-A98D-8C28-938F-687A3235524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0004832-2BBE-FA2A-D9F7-22171D33107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9" name="Picture 8">
            <a:extLst>
              <a:ext uri="{FF2B5EF4-FFF2-40B4-BE49-F238E27FC236}">
                <a16:creationId xmlns:a16="http://schemas.microsoft.com/office/drawing/2014/main" id="{F241F3B4-1677-EACD-81BF-EB703686482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C5CF1D4-FA68-9CBE-C4E2-AD6552BB83E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F559DDA4-351B-B8A9-54E1-D0DD5392D76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B5177EC-5D1A-6C5F-8EAA-A19ED6E7E7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9601750D-0465-6427-AFBA-76A783F3E33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9C1587F7-CA70-8E27-181C-614BADEEFBB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a:t>
            </a:r>
            <a:r>
              <a:rPr lang="en-US" sz="18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711422CF-785F-BBC3-779D-9E9B20D8C61E}"/>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92BCE37E-F98D-DF73-FA5B-77CD398C1205}"/>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708121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956570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3.png"/><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4527431C-1705-31D2-DBBF-5753A249F56F}"/>
              </a:ext>
            </a:extLst>
          </p:cNvPr>
          <p:cNvGrpSpPr/>
          <p:nvPr/>
        </p:nvGrpSpPr>
        <p:grpSpPr>
          <a:xfrm>
            <a:off x="3390580" y="1272171"/>
            <a:ext cx="5184158" cy="662225"/>
            <a:chOff x="4433247" y="1390994"/>
            <a:chExt cx="3436906" cy="662225"/>
          </a:xfrm>
        </p:grpSpPr>
        <p:sp>
          <p:nvSpPr>
            <p:cNvPr id="8" name="Rectangle: Rounded Corners 7">
              <a:extLst>
                <a:ext uri="{FF2B5EF4-FFF2-40B4-BE49-F238E27FC236}">
                  <a16:creationId xmlns:a16="http://schemas.microsoft.com/office/drawing/2014/main" id="{C327AA2B-98BF-2EF5-3BC3-EFBB4EB3236F}"/>
                </a:ext>
              </a:extLst>
            </p:cNvPr>
            <p:cNvSpPr/>
            <p:nvPr/>
          </p:nvSpPr>
          <p:spPr>
            <a:xfrm>
              <a:off x="4864270" y="1390994"/>
              <a:ext cx="2574861" cy="662225"/>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8904DF5A-AA67-11C3-D575-B308C8903805}"/>
                </a:ext>
              </a:extLst>
            </p:cNvPr>
            <p:cNvSpPr txBox="1"/>
            <p:nvPr/>
          </p:nvSpPr>
          <p:spPr>
            <a:xfrm>
              <a:off x="4433247" y="1398940"/>
              <a:ext cx="3436906"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TIẾNG VIỆT – ĐỌC</a:t>
              </a:r>
            </a:p>
          </p:txBody>
        </p:sp>
      </p:grpSp>
      <p:pic>
        <p:nvPicPr>
          <p:cNvPr id="4" name="Picture 3">
            <a:extLst>
              <a:ext uri="{FF2B5EF4-FFF2-40B4-BE49-F238E27FC236}">
                <a16:creationId xmlns:a16="http://schemas.microsoft.com/office/drawing/2014/main" id="{A2387BB3-9404-F1FB-AED8-389CF5D2543B}"/>
              </a:ext>
            </a:extLst>
          </p:cNvPr>
          <p:cNvPicPr>
            <a:picLocks noChangeAspect="1"/>
          </p:cNvPicPr>
          <p:nvPr/>
        </p:nvPicPr>
        <p:blipFill>
          <a:blip r:embed="rId3"/>
          <a:stretch>
            <a:fillRect/>
          </a:stretch>
        </p:blipFill>
        <p:spPr>
          <a:xfrm>
            <a:off x="2059543" y="1926448"/>
            <a:ext cx="7846232" cy="4029805"/>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0A53EC9-864D-BA10-9985-E231CEC3EF29}"/>
              </a:ext>
            </a:extLst>
          </p:cNvPr>
          <p:cNvGrpSpPr/>
          <p:nvPr/>
        </p:nvGrpSpPr>
        <p:grpSpPr>
          <a:xfrm>
            <a:off x="1349332" y="2261061"/>
            <a:ext cx="9493333" cy="2480272"/>
            <a:chOff x="1047403" y="2294312"/>
            <a:chExt cx="9493333" cy="2480272"/>
          </a:xfrm>
        </p:grpSpPr>
        <p:sp>
          <p:nvSpPr>
            <p:cNvPr id="6" name="Rectangle: Rounded Corners 5">
              <a:extLst>
                <a:ext uri="{FF2B5EF4-FFF2-40B4-BE49-F238E27FC236}">
                  <a16:creationId xmlns:a16="http://schemas.microsoft.com/office/drawing/2014/main" id="{BE764808-043E-778D-FAD5-CFA2BD90D5B4}"/>
                </a:ext>
              </a:extLst>
            </p:cNvPr>
            <p:cNvSpPr/>
            <p:nvPr/>
          </p:nvSpPr>
          <p:spPr>
            <a:xfrm>
              <a:off x="1047403" y="2294312"/>
              <a:ext cx="9493333" cy="2480272"/>
            </a:xfrm>
            <a:prstGeom prst="roundRect">
              <a:avLst>
                <a:gd name="adj" fmla="val 25192"/>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9F36ECE-5D6D-AE6B-6F00-E4434C37AB60}"/>
                </a:ext>
              </a:extLst>
            </p:cNvPr>
            <p:cNvSpPr txBox="1"/>
            <p:nvPr/>
          </p:nvSpPr>
          <p:spPr>
            <a:xfrm>
              <a:off x="1376032" y="2496705"/>
              <a:ext cx="9164704" cy="2123658"/>
            </a:xfrm>
            <a:prstGeom prst="rect">
              <a:avLst/>
            </a:prstGeom>
            <a:noFill/>
          </p:spPr>
          <p:txBody>
            <a:bodyPr wrap="square" rtlCol="0">
              <a:spAutoFit/>
            </a:bodyPr>
            <a:lstStyle/>
            <a:p>
              <a:pPr algn="just"/>
              <a:r>
                <a:rPr lang="en-US" sz="4400" dirty="0" err="1">
                  <a:solidFill>
                    <a:prstClr val="black"/>
                  </a:solidFill>
                  <a:latin typeface="Cambria" panose="02040503050406030204" pitchFamily="18" charset="0"/>
                </a:rPr>
                <a:t>Nó</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lẳng</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lặng</a:t>
              </a:r>
              <a:r>
                <a:rPr lang="en-US" sz="4400" dirty="0">
                  <a:solidFill>
                    <a:prstClr val="black"/>
                  </a:solidFill>
                  <a:latin typeface="Cambria" panose="02040503050406030204" pitchFamily="18" charset="0"/>
                </a:rPr>
                <a:t> </a:t>
              </a:r>
              <a:r>
                <a:rPr lang="en-US" sz="4400" dirty="0">
                  <a:solidFill>
                    <a:srgbClr val="C00000"/>
                  </a:solidFill>
                  <a:latin typeface="Cambria" panose="02040503050406030204" pitchFamily="18" charset="0"/>
                </a:rPr>
                <a:t>/</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ngoảnh</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mặt</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đi</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chỗ</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khác</a:t>
              </a:r>
              <a:r>
                <a:rPr lang="en-US" sz="4400" dirty="0">
                  <a:solidFill>
                    <a:srgbClr val="C00000"/>
                  </a:solidFill>
                  <a:latin typeface="Cambria" panose="02040503050406030204" pitchFamily="18" charset="0"/>
                </a:rPr>
                <a:t>/ </a:t>
              </a:r>
              <a:r>
                <a:rPr lang="en-US" sz="4400" dirty="0" err="1">
                  <a:solidFill>
                    <a:prstClr val="black"/>
                  </a:solidFill>
                  <a:latin typeface="Cambria" panose="02040503050406030204" pitchFamily="18" charset="0"/>
                </a:rPr>
                <a:t>và</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tự</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nhủ</a:t>
              </a:r>
              <a:r>
                <a:rPr lang="en-US" sz="4400" dirty="0">
                  <a:solidFill>
                    <a:srgbClr val="C00000"/>
                  </a:solidFill>
                  <a:latin typeface="Cambria" panose="02040503050406030204" pitchFamily="18" charset="0"/>
                </a:rPr>
                <a:t>/</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sẽ</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không</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giúp</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tay</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phải</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làm</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việc</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gì</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nữa</a:t>
              </a:r>
              <a:r>
                <a:rPr lang="en-US" sz="4400" dirty="0">
                  <a:solidFill>
                    <a:prstClr val="black"/>
                  </a:solidFill>
                  <a:latin typeface="Cambria" panose="02040503050406030204" pitchFamily="18" charset="0"/>
                </a:rPr>
                <a:t>.</a:t>
              </a:r>
              <a:endParaRPr lang="vi-VN" sz="4400" b="1" i="1" dirty="0">
                <a:solidFill>
                  <a:srgbClr val="C00000"/>
                </a:solidFill>
                <a:latin typeface="Cambria" panose="02040503050406030204" pitchFamily="18" charset="0"/>
              </a:endParaRPr>
            </a:p>
          </p:txBody>
        </p:sp>
      </p:grpSp>
      <p:pic>
        <p:nvPicPr>
          <p:cNvPr id="8" name="Picture 7">
            <a:extLst>
              <a:ext uri="{FF2B5EF4-FFF2-40B4-BE49-F238E27FC236}">
                <a16:creationId xmlns:a16="http://schemas.microsoft.com/office/drawing/2014/main" id="{26D48D62-369B-E8BA-E8FA-EF2CF5CAAD64}"/>
              </a:ext>
            </a:extLst>
          </p:cNvPr>
          <p:cNvPicPr>
            <a:picLocks noChangeAspect="1"/>
          </p:cNvPicPr>
          <p:nvPr/>
        </p:nvPicPr>
        <p:blipFill>
          <a:blip r:embed="rId2"/>
          <a:stretch>
            <a:fillRect/>
          </a:stretch>
        </p:blipFill>
        <p:spPr>
          <a:xfrm>
            <a:off x="2081434" y="567434"/>
            <a:ext cx="8029128" cy="1896020"/>
          </a:xfrm>
          <a:prstGeom prst="rect">
            <a:avLst/>
          </a:prstGeom>
        </p:spPr>
      </p:pic>
    </p:spTree>
    <p:extLst>
      <p:ext uri="{BB962C8B-B14F-4D97-AF65-F5344CB8AC3E}">
        <p14:creationId xmlns:p14="http://schemas.microsoft.com/office/powerpoint/2010/main" val="233615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D8368-2C70-07D4-DB41-AD1DCEF73A25}"/>
              </a:ext>
            </a:extLst>
          </p:cNvPr>
          <p:cNvPicPr>
            <a:picLocks noChangeAspect="1"/>
          </p:cNvPicPr>
          <p:nvPr/>
        </p:nvPicPr>
        <p:blipFill>
          <a:blip r:embed="rId2"/>
          <a:stretch>
            <a:fillRect/>
          </a:stretch>
        </p:blipFill>
        <p:spPr>
          <a:xfrm>
            <a:off x="2321439" y="417077"/>
            <a:ext cx="8029128" cy="1896020"/>
          </a:xfrm>
          <a:prstGeom prst="rect">
            <a:avLst/>
          </a:prstGeom>
        </p:spPr>
      </p:pic>
      <p:grpSp>
        <p:nvGrpSpPr>
          <p:cNvPr id="3" name="Group 2">
            <a:extLst>
              <a:ext uri="{FF2B5EF4-FFF2-40B4-BE49-F238E27FC236}">
                <a16:creationId xmlns:a16="http://schemas.microsoft.com/office/drawing/2014/main" id="{55C0A0AE-B317-38FD-C001-3744F1027372}"/>
              </a:ext>
            </a:extLst>
          </p:cNvPr>
          <p:cNvGrpSpPr/>
          <p:nvPr/>
        </p:nvGrpSpPr>
        <p:grpSpPr>
          <a:xfrm>
            <a:off x="714139" y="1956779"/>
            <a:ext cx="10763722" cy="2978310"/>
            <a:chOff x="962894" y="2268452"/>
            <a:chExt cx="9662354" cy="2978310"/>
          </a:xfrm>
        </p:grpSpPr>
        <p:sp>
          <p:nvSpPr>
            <p:cNvPr id="4" name="Rectangle: Rounded Corners 3">
              <a:extLst>
                <a:ext uri="{FF2B5EF4-FFF2-40B4-BE49-F238E27FC236}">
                  <a16:creationId xmlns:a16="http://schemas.microsoft.com/office/drawing/2014/main" id="{E9795AF3-2DCE-DA8B-C5EA-67BF6F99A5C7}"/>
                </a:ext>
              </a:extLst>
            </p:cNvPr>
            <p:cNvSpPr/>
            <p:nvPr/>
          </p:nvSpPr>
          <p:spPr>
            <a:xfrm>
              <a:off x="962894" y="2268452"/>
              <a:ext cx="9662354" cy="2978310"/>
            </a:xfrm>
            <a:prstGeom prst="roundRect">
              <a:avLst>
                <a:gd name="adj" fmla="val 25192"/>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7100E7-B38A-A760-587A-3F9378755EAB}"/>
                </a:ext>
              </a:extLst>
            </p:cNvPr>
            <p:cNvSpPr txBox="1"/>
            <p:nvPr/>
          </p:nvSpPr>
          <p:spPr>
            <a:xfrm>
              <a:off x="1104317" y="2429061"/>
              <a:ext cx="9379506" cy="2800767"/>
            </a:xfrm>
            <a:prstGeom prst="rect">
              <a:avLst/>
            </a:prstGeom>
            <a:noFill/>
          </p:spPr>
          <p:txBody>
            <a:bodyPr wrap="square" rtlCol="0">
              <a:spAutoFit/>
            </a:bodyPr>
            <a:lstStyle/>
            <a:p>
              <a:pPr algn="just"/>
              <a:r>
                <a:rPr lang="en-US" sz="4400" dirty="0">
                  <a:solidFill>
                    <a:prstClr val="black"/>
                  </a:solidFill>
                  <a:latin typeface="Cambria" panose="02040503050406030204" pitchFamily="18" charset="0"/>
                </a:rPr>
                <a:t>- </a:t>
              </a:r>
              <a:r>
                <a:rPr lang="vi-VN" sz="4400" dirty="0">
                  <a:solidFill>
                    <a:prstClr val="black"/>
                  </a:solidFill>
                  <a:latin typeface="Cambria" panose="02040503050406030204" pitchFamily="18" charset="0"/>
                </a:rPr>
                <a:t>Cậu thật là sướng, chẳng phải làm việc nặng nhọc. Còn tớ thì việc gì cũng phải làm. Từ việc xúc cơm, cầm bút, rồi quét nhà,… đều đến tớ cả.</a:t>
              </a:r>
            </a:p>
          </p:txBody>
        </p:sp>
      </p:grpSp>
      <p:sp>
        <p:nvSpPr>
          <p:cNvPr id="6" name="TextBox 5">
            <a:extLst>
              <a:ext uri="{FF2B5EF4-FFF2-40B4-BE49-F238E27FC236}">
                <a16:creationId xmlns:a16="http://schemas.microsoft.com/office/drawing/2014/main" id="{D65B75B1-ABD5-E6FB-9E9C-A3B7FC1C430E}"/>
              </a:ext>
            </a:extLst>
          </p:cNvPr>
          <p:cNvSpPr txBox="1"/>
          <p:nvPr/>
        </p:nvSpPr>
        <p:spPr>
          <a:xfrm>
            <a:off x="903344" y="4901221"/>
            <a:ext cx="10081299" cy="1446550"/>
          </a:xfrm>
          <a:prstGeom prst="rect">
            <a:avLst/>
          </a:prstGeom>
          <a:noFill/>
        </p:spPr>
        <p:txBody>
          <a:bodyPr wrap="square" rtlCol="0">
            <a:spAutoFit/>
          </a:bodyPr>
          <a:lstStyle/>
          <a:p>
            <a:pPr algn="ctr"/>
            <a:r>
              <a:rPr lang="en-US" sz="4400" b="1" dirty="0" err="1">
                <a:solidFill>
                  <a:prstClr val="black"/>
                </a:solidFill>
                <a:latin typeface="Cambria" panose="02040503050406030204" pitchFamily="18" charset="0"/>
              </a:rPr>
              <a:t>Lời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của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 </a:t>
            </a:r>
          </a:p>
          <a:p>
            <a:pPr algn="ctr"/>
            <a:r>
              <a:rPr lang="en-US" sz="4400" b="1" dirty="0" err="1">
                <a:solidFill>
                  <a:prstClr val="black"/>
                </a:solidFill>
                <a:latin typeface="Cambria" panose="02040503050406030204" pitchFamily="18" charset="0"/>
              </a:rPr>
              <a:t>giọng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móc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chê</a:t>
            </a:r>
            <a:r>
              <a:rPr lang="en-US" sz="4400" b="1" dirty="0">
                <a:solidFill>
                  <a:prstClr val="black"/>
                </a:solidFill>
                <a:latin typeface="Cambria" panose="02040503050406030204" pitchFamily="18" charset="0"/>
              </a:rPr>
              <a:t> bai, </a:t>
            </a:r>
            <a:r>
              <a:rPr lang="en-US" sz="4400" b="1" dirty="0" err="1">
                <a:solidFill>
                  <a:prstClr val="black"/>
                </a:solidFill>
                <a:latin typeface="Cambria" panose="02040503050406030204" pitchFamily="18" charset="0"/>
              </a:rPr>
              <a:t>giễu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cợt</a:t>
            </a:r>
            <a:endParaRPr lang="vi-VN" sz="44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76923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D8368-2C70-07D4-DB41-AD1DCEF73A25}"/>
              </a:ext>
            </a:extLst>
          </p:cNvPr>
          <p:cNvPicPr>
            <a:picLocks noChangeAspect="1"/>
          </p:cNvPicPr>
          <p:nvPr/>
        </p:nvPicPr>
        <p:blipFill>
          <a:blip r:embed="rId2"/>
          <a:stretch>
            <a:fillRect/>
          </a:stretch>
        </p:blipFill>
        <p:spPr>
          <a:xfrm>
            <a:off x="2321439" y="417077"/>
            <a:ext cx="8029128" cy="1896020"/>
          </a:xfrm>
          <a:prstGeom prst="rect">
            <a:avLst/>
          </a:prstGeom>
        </p:spPr>
      </p:pic>
      <p:grpSp>
        <p:nvGrpSpPr>
          <p:cNvPr id="3" name="Group 2">
            <a:extLst>
              <a:ext uri="{FF2B5EF4-FFF2-40B4-BE49-F238E27FC236}">
                <a16:creationId xmlns:a16="http://schemas.microsoft.com/office/drawing/2014/main" id="{55C0A0AE-B317-38FD-C001-3744F1027372}"/>
              </a:ext>
            </a:extLst>
          </p:cNvPr>
          <p:cNvGrpSpPr/>
          <p:nvPr/>
        </p:nvGrpSpPr>
        <p:grpSpPr>
          <a:xfrm>
            <a:off x="714139" y="1956779"/>
            <a:ext cx="10763722" cy="2588125"/>
            <a:chOff x="962894" y="2268452"/>
            <a:chExt cx="9662354" cy="2588125"/>
          </a:xfrm>
        </p:grpSpPr>
        <p:sp>
          <p:nvSpPr>
            <p:cNvPr id="4" name="Rectangle: Rounded Corners 3">
              <a:extLst>
                <a:ext uri="{FF2B5EF4-FFF2-40B4-BE49-F238E27FC236}">
                  <a16:creationId xmlns:a16="http://schemas.microsoft.com/office/drawing/2014/main" id="{E9795AF3-2DCE-DA8B-C5EA-67BF6F99A5C7}"/>
                </a:ext>
              </a:extLst>
            </p:cNvPr>
            <p:cNvSpPr/>
            <p:nvPr/>
          </p:nvSpPr>
          <p:spPr>
            <a:xfrm>
              <a:off x="962894" y="2268452"/>
              <a:ext cx="9662354" cy="2588125"/>
            </a:xfrm>
            <a:prstGeom prst="roundRect">
              <a:avLst>
                <a:gd name="adj" fmla="val 25192"/>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7100E7-B38A-A760-587A-3F9378755EAB}"/>
                </a:ext>
              </a:extLst>
            </p:cNvPr>
            <p:cNvSpPr txBox="1"/>
            <p:nvPr/>
          </p:nvSpPr>
          <p:spPr>
            <a:xfrm>
              <a:off x="1104317" y="2429061"/>
              <a:ext cx="9379506" cy="2123658"/>
            </a:xfrm>
            <a:prstGeom prst="rect">
              <a:avLst/>
            </a:prstGeom>
            <a:noFill/>
          </p:spPr>
          <p:txBody>
            <a:bodyPr wrap="square" rtlCol="0">
              <a:spAutoFit/>
            </a:bodyPr>
            <a:lstStyle/>
            <a:p>
              <a:pPr algn="just"/>
              <a:r>
                <a:rPr lang="en-US" sz="4400" dirty="0">
                  <a:solidFill>
                    <a:prstClr val="black"/>
                  </a:solidFill>
                  <a:latin typeface="Cambria" panose="02040503050406030204" pitchFamily="18" charset="0"/>
                </a:rPr>
                <a:t>-</a:t>
              </a:r>
              <a:r>
                <a:rPr lang="vi-VN" sz="4400" dirty="0">
                  <a:solidFill>
                    <a:prstClr val="black"/>
                  </a:solidFill>
                  <a:latin typeface="Cambria" panose="02040503050406030204" pitchFamily="18" charset="0"/>
                </a:rPr>
                <a:t> Cậu và tớ đều quan trọng như nhau. Nếu không có cậu thì có nhiều việc, một mình tớ không thể nào làm được.</a:t>
              </a:r>
            </a:p>
          </p:txBody>
        </p:sp>
      </p:grpSp>
      <p:sp>
        <p:nvSpPr>
          <p:cNvPr id="6" name="TextBox 5">
            <a:extLst>
              <a:ext uri="{FF2B5EF4-FFF2-40B4-BE49-F238E27FC236}">
                <a16:creationId xmlns:a16="http://schemas.microsoft.com/office/drawing/2014/main" id="{D65B75B1-ABD5-E6FB-9E9C-A3B7FC1C430E}"/>
              </a:ext>
            </a:extLst>
          </p:cNvPr>
          <p:cNvSpPr txBox="1"/>
          <p:nvPr/>
        </p:nvSpPr>
        <p:spPr>
          <a:xfrm>
            <a:off x="871682" y="4705513"/>
            <a:ext cx="10081299" cy="1446550"/>
          </a:xfrm>
          <a:prstGeom prst="rect">
            <a:avLst/>
          </a:prstGeom>
          <a:noFill/>
        </p:spPr>
        <p:txBody>
          <a:bodyPr wrap="square" rtlCol="0">
            <a:spAutoFit/>
          </a:bodyPr>
          <a:lstStyle/>
          <a:p>
            <a:pPr algn="ctr"/>
            <a:r>
              <a:rPr lang="en-US" sz="4400" b="1" dirty="0" err="1">
                <a:solidFill>
                  <a:prstClr val="black"/>
                </a:solidFill>
                <a:latin typeface="Cambria" panose="02040503050406030204" pitchFamily="18" charset="0"/>
              </a:rPr>
              <a:t>Lời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của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 </a:t>
            </a:r>
          </a:p>
          <a:p>
            <a:pPr algn="ctr"/>
            <a:r>
              <a:rPr lang="en-US" sz="4400" b="1" dirty="0" err="1">
                <a:solidFill>
                  <a:prstClr val="black"/>
                </a:solidFill>
                <a:latin typeface="Cambria" panose="02040503050406030204" pitchFamily="18" charset="0"/>
              </a:rPr>
              <a:t>giọng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nhẹ</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nhàng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chân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thành</a:t>
            </a:r>
            <a:endParaRPr lang="vi-VN" sz="44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23130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EE4D82-7437-C463-703A-F89699D96F32}"/>
              </a:ext>
            </a:extLst>
          </p:cNvPr>
          <p:cNvGrpSpPr/>
          <p:nvPr/>
        </p:nvGrpSpPr>
        <p:grpSpPr>
          <a:xfrm>
            <a:off x="985696" y="1796307"/>
            <a:ext cx="2456364" cy="960247"/>
            <a:chOff x="1080655" y="2358936"/>
            <a:chExt cx="3014750" cy="960247"/>
          </a:xfrm>
        </p:grpSpPr>
        <p:sp>
          <p:nvSpPr>
            <p:cNvPr id="6" name="Rectangle: Rounded Corners 5">
              <a:extLst>
                <a:ext uri="{FF2B5EF4-FFF2-40B4-BE49-F238E27FC236}">
                  <a16:creationId xmlns:a16="http://schemas.microsoft.com/office/drawing/2014/main" id="{38BB04BE-2232-8BE5-2896-5DC374801F47}"/>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CE99AD6A-FC72-6C02-5817-885D5A070C88}"/>
                </a:ext>
              </a:extLst>
            </p:cNvPr>
            <p:cNvSpPr txBox="1"/>
            <p:nvPr/>
          </p:nvSpPr>
          <p:spPr>
            <a:xfrm>
              <a:off x="1335306" y="2416605"/>
              <a:ext cx="2760099"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1:</a:t>
              </a:r>
              <a:endParaRPr lang="vi-VN" sz="4400" b="1" dirty="0">
                <a:solidFill>
                  <a:prstClr val="black"/>
                </a:solidFill>
                <a:latin typeface="Cambria" panose="02040503050406030204" pitchFamily="18" charset="0"/>
              </a:endParaRPr>
            </a:p>
          </p:txBody>
        </p:sp>
      </p:grpSp>
      <p:sp>
        <p:nvSpPr>
          <p:cNvPr id="8" name="TextBox 7">
            <a:extLst>
              <a:ext uri="{FF2B5EF4-FFF2-40B4-BE49-F238E27FC236}">
                <a16:creationId xmlns:a16="http://schemas.microsoft.com/office/drawing/2014/main" id="{09A81F25-9BF8-4B19-6BB8-6E131E76E65E}"/>
              </a:ext>
            </a:extLst>
          </p:cNvPr>
          <p:cNvSpPr txBox="1"/>
          <p:nvPr/>
        </p:nvSpPr>
        <p:spPr>
          <a:xfrm>
            <a:off x="3811434" y="1854557"/>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Từ</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đều</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đến</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tớ</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cả</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grpSp>
        <p:nvGrpSpPr>
          <p:cNvPr id="9" name="Group 8">
            <a:extLst>
              <a:ext uri="{FF2B5EF4-FFF2-40B4-BE49-F238E27FC236}">
                <a16:creationId xmlns:a16="http://schemas.microsoft.com/office/drawing/2014/main" id="{C0284B32-185F-468C-B9DF-E7506DB4FDEE}"/>
              </a:ext>
            </a:extLst>
          </p:cNvPr>
          <p:cNvGrpSpPr/>
          <p:nvPr/>
        </p:nvGrpSpPr>
        <p:grpSpPr>
          <a:xfrm>
            <a:off x="985696" y="2931075"/>
            <a:ext cx="2456364" cy="960247"/>
            <a:chOff x="1080655" y="2358936"/>
            <a:chExt cx="3014750" cy="960247"/>
          </a:xfrm>
        </p:grpSpPr>
        <p:sp>
          <p:nvSpPr>
            <p:cNvPr id="10" name="Rectangle: Rounded Corners 9">
              <a:extLst>
                <a:ext uri="{FF2B5EF4-FFF2-40B4-BE49-F238E27FC236}">
                  <a16:creationId xmlns:a16="http://schemas.microsoft.com/office/drawing/2014/main" id="{F0102A44-FA46-80EE-7857-AFED26A56F34}"/>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89A4EBE9-EA2F-A664-8A6A-DCBCD026C835}"/>
                </a:ext>
              </a:extLst>
            </p:cNvPr>
            <p:cNvSpPr txBox="1"/>
            <p:nvPr/>
          </p:nvSpPr>
          <p:spPr>
            <a:xfrm>
              <a:off x="1335306" y="2392783"/>
              <a:ext cx="2760099"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2:</a:t>
              </a:r>
              <a:endParaRPr lang="vi-VN" sz="4400" b="1" dirty="0">
                <a:solidFill>
                  <a:prstClr val="black"/>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6F9D637C-789F-14D8-0693-4C72FACC86EB}"/>
              </a:ext>
            </a:extLst>
          </p:cNvPr>
          <p:cNvGrpSpPr/>
          <p:nvPr/>
        </p:nvGrpSpPr>
        <p:grpSpPr>
          <a:xfrm>
            <a:off x="985696" y="4082776"/>
            <a:ext cx="2456364" cy="960247"/>
            <a:chOff x="1080655" y="2358936"/>
            <a:chExt cx="3014750" cy="960247"/>
          </a:xfrm>
        </p:grpSpPr>
        <p:sp>
          <p:nvSpPr>
            <p:cNvPr id="13" name="Rectangle: Rounded Corners 12">
              <a:extLst>
                <a:ext uri="{FF2B5EF4-FFF2-40B4-BE49-F238E27FC236}">
                  <a16:creationId xmlns:a16="http://schemas.microsoft.com/office/drawing/2014/main" id="{5AAF1353-AE93-3AB6-75BB-2D52531F83BD}"/>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TextBox 13">
              <a:extLst>
                <a:ext uri="{FF2B5EF4-FFF2-40B4-BE49-F238E27FC236}">
                  <a16:creationId xmlns:a16="http://schemas.microsoft.com/office/drawing/2014/main" id="{A6E25B3A-7D24-7672-39E8-C7965019DC3B}"/>
                </a:ext>
              </a:extLst>
            </p:cNvPr>
            <p:cNvSpPr txBox="1"/>
            <p:nvPr/>
          </p:nvSpPr>
          <p:spPr>
            <a:xfrm>
              <a:off x="1335306" y="2454338"/>
              <a:ext cx="2676945"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3:</a:t>
              </a:r>
              <a:endParaRPr lang="vi-VN" sz="4400" b="1" dirty="0">
                <a:solidFill>
                  <a:prstClr val="black"/>
                </a:solidFill>
                <a:latin typeface="Cambria" panose="02040503050406030204" pitchFamily="18" charset="0"/>
              </a:endParaRPr>
            </a:p>
          </p:txBody>
        </p:sp>
      </p:grpSp>
      <p:sp>
        <p:nvSpPr>
          <p:cNvPr id="15" name="TextBox 14">
            <a:extLst>
              <a:ext uri="{FF2B5EF4-FFF2-40B4-BE49-F238E27FC236}">
                <a16:creationId xmlns:a16="http://schemas.microsoft.com/office/drawing/2014/main" id="{23C607B3-147F-AA6B-7073-958A24BF7B79}"/>
              </a:ext>
            </a:extLst>
          </p:cNvPr>
          <p:cNvSpPr txBox="1"/>
          <p:nvPr/>
        </p:nvSpPr>
        <p:spPr>
          <a:xfrm>
            <a:off x="3811434" y="3026477"/>
            <a:ext cx="5864982"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Tiếp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việc</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gì</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nữa</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sp>
        <p:nvSpPr>
          <p:cNvPr id="16" name="TextBox 15">
            <a:extLst>
              <a:ext uri="{FF2B5EF4-FFF2-40B4-BE49-F238E27FC236}">
                <a16:creationId xmlns:a16="http://schemas.microsoft.com/office/drawing/2014/main" id="{761F4F71-075E-B259-1CEC-E81D6EF520AF}"/>
              </a:ext>
            </a:extLst>
          </p:cNvPr>
          <p:cNvSpPr txBox="1"/>
          <p:nvPr/>
        </p:nvSpPr>
        <p:spPr>
          <a:xfrm>
            <a:off x="3931332" y="5410216"/>
            <a:ext cx="2812593"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Còn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lại</a:t>
            </a:r>
            <a:r>
              <a:rPr lang="en-US" sz="4400" b="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grpSp>
        <p:nvGrpSpPr>
          <p:cNvPr id="17" name="Group 16">
            <a:extLst>
              <a:ext uri="{FF2B5EF4-FFF2-40B4-BE49-F238E27FC236}">
                <a16:creationId xmlns:a16="http://schemas.microsoft.com/office/drawing/2014/main" id="{A000C307-AB56-9421-5230-D5E41BC1F0F2}"/>
              </a:ext>
            </a:extLst>
          </p:cNvPr>
          <p:cNvGrpSpPr/>
          <p:nvPr/>
        </p:nvGrpSpPr>
        <p:grpSpPr>
          <a:xfrm>
            <a:off x="1055562" y="5255342"/>
            <a:ext cx="2456364" cy="960247"/>
            <a:chOff x="1080655" y="2358936"/>
            <a:chExt cx="3014750" cy="960247"/>
          </a:xfrm>
        </p:grpSpPr>
        <p:sp>
          <p:nvSpPr>
            <p:cNvPr id="18" name="Rectangle: Rounded Corners 17">
              <a:extLst>
                <a:ext uri="{FF2B5EF4-FFF2-40B4-BE49-F238E27FC236}">
                  <a16:creationId xmlns:a16="http://schemas.microsoft.com/office/drawing/2014/main" id="{2D92FEA6-0E66-E777-4C44-8F29B9082D2D}"/>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9" name="TextBox 18">
              <a:extLst>
                <a:ext uri="{FF2B5EF4-FFF2-40B4-BE49-F238E27FC236}">
                  <a16:creationId xmlns:a16="http://schemas.microsoft.com/office/drawing/2014/main" id="{FC6AD7D6-B8F0-A2D5-BD09-3FD0E123C03E}"/>
                </a:ext>
              </a:extLst>
            </p:cNvPr>
            <p:cNvSpPr txBox="1"/>
            <p:nvPr/>
          </p:nvSpPr>
          <p:spPr>
            <a:xfrm>
              <a:off x="1335306" y="2454338"/>
              <a:ext cx="2676945"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4:</a:t>
              </a:r>
              <a:endParaRPr lang="vi-VN" sz="4400" b="1" dirty="0">
                <a:solidFill>
                  <a:prstClr val="black"/>
                </a:solidFill>
                <a:latin typeface="Cambria" panose="02040503050406030204" pitchFamily="18" charset="0"/>
              </a:endParaRPr>
            </a:p>
          </p:txBody>
        </p:sp>
      </p:grpSp>
      <p:sp>
        <p:nvSpPr>
          <p:cNvPr id="20" name="TextBox 19">
            <a:extLst>
              <a:ext uri="{FF2B5EF4-FFF2-40B4-BE49-F238E27FC236}">
                <a16:creationId xmlns:a16="http://schemas.microsoft.com/office/drawing/2014/main" id="{4DE065FE-20FC-2D29-4041-BB0322C2FDFE}"/>
              </a:ext>
            </a:extLst>
          </p:cNvPr>
          <p:cNvSpPr txBox="1"/>
          <p:nvPr/>
        </p:nvSpPr>
        <p:spPr>
          <a:xfrm>
            <a:off x="3811434" y="4218346"/>
            <a:ext cx="6255160"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Tiếp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xin</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lỗi</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tay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trái</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pic>
        <p:nvPicPr>
          <p:cNvPr id="21" name="Picture 20">
            <a:extLst>
              <a:ext uri="{FF2B5EF4-FFF2-40B4-BE49-F238E27FC236}">
                <a16:creationId xmlns:a16="http://schemas.microsoft.com/office/drawing/2014/main" id="{61492084-FB56-F9AD-08FA-81FA42BE1EE8}"/>
              </a:ext>
            </a:extLst>
          </p:cNvPr>
          <p:cNvPicPr>
            <a:picLocks noChangeAspect="1"/>
          </p:cNvPicPr>
          <p:nvPr/>
        </p:nvPicPr>
        <p:blipFill>
          <a:blip r:embed="rId2"/>
          <a:stretch>
            <a:fillRect/>
          </a:stretch>
        </p:blipFill>
        <p:spPr>
          <a:xfrm>
            <a:off x="1833242" y="405181"/>
            <a:ext cx="8029128" cy="1877731"/>
          </a:xfrm>
          <a:prstGeom prst="rect">
            <a:avLst/>
          </a:prstGeom>
        </p:spPr>
      </p:pic>
    </p:spTree>
    <p:extLst>
      <p:ext uri="{BB962C8B-B14F-4D97-AF65-F5344CB8AC3E}">
        <p14:creationId xmlns:p14="http://schemas.microsoft.com/office/powerpoint/2010/main" val="298122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BDDDF-66D6-0A92-B2BE-FB8E2424C160}"/>
              </a:ext>
            </a:extLst>
          </p:cNvPr>
          <p:cNvSpPr/>
          <p:nvPr/>
        </p:nvSpPr>
        <p:spPr>
          <a:xfrm>
            <a:off x="673303" y="1682312"/>
            <a:ext cx="10845394" cy="2805021"/>
          </a:xfrm>
          <a:prstGeom prst="rect">
            <a:avLst/>
          </a:prstGeom>
          <a:solidFill>
            <a:srgbClr val="FCF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0AB94C-2A6E-E15B-1215-0D1D7E2AC7D3}"/>
              </a:ext>
            </a:extLst>
          </p:cNvPr>
          <p:cNvSpPr/>
          <p:nvPr/>
        </p:nvSpPr>
        <p:spPr>
          <a:xfrm>
            <a:off x="673302" y="4563534"/>
            <a:ext cx="10845394" cy="1501204"/>
          </a:xfrm>
          <a:prstGeom prst="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EC27CD-340B-E594-DC68-516D4E8000E7}"/>
              </a:ext>
            </a:extLst>
          </p:cNvPr>
          <p:cNvSpPr txBox="1"/>
          <p:nvPr/>
        </p:nvSpPr>
        <p:spPr>
          <a:xfrm>
            <a:off x="673303" y="1540422"/>
            <a:ext cx="10845393"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trước đến giờ, tay trái và tay phải luôn là hai người bạn thân thiết của nhau. Một hôm, tay phải xách một chiếc túi nặng, mệt quá, nó liền trách tay tr</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á</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thật là sướng, chẳng phải làm việc nặng nhọc. Còn tớ thì việc gì cũng phải làm. Từ việc xúc cơm, cầm bút, rồi quét nhà,… đều đến tớ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Nghe bạn nói vậy, tay trái buồn bã, chẳng nói gì. Nó lẳng lặng ngoảnh mặt đi chỗ khác và tự nhủ sẽ không giúp tay phải việc gì nữa.</a:t>
            </a:r>
          </a:p>
        </p:txBody>
      </p:sp>
      <p:pic>
        <p:nvPicPr>
          <p:cNvPr id="4" name="Picture 3">
            <a:extLst>
              <a:ext uri="{FF2B5EF4-FFF2-40B4-BE49-F238E27FC236}">
                <a16:creationId xmlns:a16="http://schemas.microsoft.com/office/drawing/2014/main" id="{1634832F-A132-7DEA-ED29-5B792750EDB4}"/>
              </a:ext>
            </a:extLst>
          </p:cNvPr>
          <p:cNvPicPr>
            <a:picLocks noChangeAspect="1"/>
          </p:cNvPicPr>
          <p:nvPr/>
        </p:nvPicPr>
        <p:blipFill>
          <a:blip r:embed="rId3"/>
          <a:stretch>
            <a:fillRect/>
          </a:stretch>
        </p:blipFill>
        <p:spPr>
          <a:xfrm>
            <a:off x="2499064" y="460023"/>
            <a:ext cx="6828112" cy="1152244"/>
          </a:xfrm>
          <a:prstGeom prst="rect">
            <a:avLst/>
          </a:prstGeom>
        </p:spPr>
      </p:pic>
    </p:spTree>
    <p:extLst>
      <p:ext uri="{BB962C8B-B14F-4D97-AF65-F5344CB8AC3E}">
        <p14:creationId xmlns:p14="http://schemas.microsoft.com/office/powerpoint/2010/main" val="3754460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EA2A52-383B-ABAD-0929-2075B81313C3}"/>
              </a:ext>
            </a:extLst>
          </p:cNvPr>
          <p:cNvSpPr/>
          <p:nvPr/>
        </p:nvSpPr>
        <p:spPr>
          <a:xfrm>
            <a:off x="673302" y="623979"/>
            <a:ext cx="10845091" cy="3355354"/>
          </a:xfrm>
          <a:prstGeom prst="rect">
            <a:avLst/>
          </a:prstGeom>
          <a:solidFill>
            <a:srgbClr val="E4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E01E8A4-016A-2AE2-CC7C-199E9D5F9B6F}"/>
              </a:ext>
            </a:extLst>
          </p:cNvPr>
          <p:cNvSpPr/>
          <p:nvPr/>
        </p:nvSpPr>
        <p:spPr>
          <a:xfrm>
            <a:off x="673301" y="4040657"/>
            <a:ext cx="10976831" cy="1931575"/>
          </a:xfrm>
          <a:prstGeom prst="rect">
            <a:avLst/>
          </a:prstGeom>
          <a:solidFill>
            <a:srgbClr val="E0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EC27CD-340B-E594-DC68-516D4E8000E7}"/>
              </a:ext>
            </a:extLst>
          </p:cNvPr>
          <p:cNvSpPr txBox="1"/>
          <p:nvPr/>
        </p:nvSpPr>
        <p:spPr>
          <a:xfrm>
            <a:off x="673607" y="524356"/>
            <a:ext cx="10976525"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Sáng hôm sau, tay phải thực hiện nhiệm vụ đánh răng. Nhưng tay trái đã giận tay phải mất rồi. Tay phải bận cầm </a:t>
            </a:r>
            <a:r>
              <a:rPr kumimoji="0" lang="en-US" sz="3200" b="1"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bàn</a:t>
            </a: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tay phải và tay trái lại cùng nhau làm việc. Việc gì cũng hoàn thành một cách nhanh chóng. Tay phải thốt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và tớ đều quan trọng như nhau. Nếu không có cậu thì có nhiều việc, một mình tớ không thể nào làm được.</a:t>
            </a:r>
          </a:p>
        </p:txBody>
      </p:sp>
      <p:sp>
        <p:nvSpPr>
          <p:cNvPr id="8" name="TextBox 7">
            <a:extLst>
              <a:ext uri="{FF2B5EF4-FFF2-40B4-BE49-F238E27FC236}">
                <a16:creationId xmlns:a16="http://schemas.microsoft.com/office/drawing/2014/main" id="{5908A5B5-871B-3FD8-BF08-EBFFC2B8AC5D}"/>
              </a:ext>
            </a:extLst>
          </p:cNvPr>
          <p:cNvSpPr txBox="1"/>
          <p:nvPr/>
        </p:nvSpPr>
        <p:spPr>
          <a:xfrm>
            <a:off x="7362497" y="5910908"/>
            <a:ext cx="4155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Lý</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Thị</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Minh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2376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B5154A6-5170-1484-C717-5D83C5721322}"/>
              </a:ext>
            </a:extLst>
          </p:cNvPr>
          <p:cNvPicPr>
            <a:picLocks noChangeAspect="1"/>
          </p:cNvPicPr>
          <p:nvPr/>
        </p:nvPicPr>
        <p:blipFill>
          <a:blip r:embed="rId4"/>
          <a:stretch>
            <a:fillRect/>
          </a:stretch>
        </p:blipFill>
        <p:spPr>
          <a:xfrm>
            <a:off x="1780559" y="1675951"/>
            <a:ext cx="7925487" cy="5182049"/>
          </a:xfrm>
          <a:prstGeom prst="rect">
            <a:avLst/>
          </a:prstGeom>
        </p:spPr>
      </p:pic>
    </p:spTree>
    <p:custDataLst>
      <p:tags r:id="rId1"/>
    </p:custDataLst>
    <p:extLst>
      <p:ext uri="{BB962C8B-B14F-4D97-AF65-F5344CB8AC3E}">
        <p14:creationId xmlns:p14="http://schemas.microsoft.com/office/powerpoint/2010/main" val="4993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A3FDFA-9A27-5A30-E74A-5061F3CD3421}"/>
              </a:ext>
            </a:extLst>
          </p:cNvPr>
          <p:cNvGrpSpPr/>
          <p:nvPr/>
        </p:nvGrpSpPr>
        <p:grpSpPr>
          <a:xfrm>
            <a:off x="2868984" y="553695"/>
            <a:ext cx="9061170" cy="1126680"/>
            <a:chOff x="1716401" y="1207470"/>
            <a:chExt cx="2811515" cy="1126680"/>
          </a:xfrm>
        </p:grpSpPr>
        <p:sp>
          <p:nvSpPr>
            <p:cNvPr id="6" name="Rectangle: Rounded Corners 5">
              <a:extLst>
                <a:ext uri="{FF2B5EF4-FFF2-40B4-BE49-F238E27FC236}">
                  <a16:creationId xmlns:a16="http://schemas.microsoft.com/office/drawing/2014/main" id="{A7002320-CDCE-0DC9-8CAC-FB87F2B25451}"/>
                </a:ext>
              </a:extLst>
            </p:cNvPr>
            <p:cNvSpPr/>
            <p:nvPr/>
          </p:nvSpPr>
          <p:spPr>
            <a:xfrm>
              <a:off x="1716401" y="1207470"/>
              <a:ext cx="2708683" cy="1126680"/>
            </a:xfrm>
            <a:prstGeom prst="roundRect">
              <a:avLst>
                <a:gd name="adj" fmla="val 45417"/>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2487ADDA-C4B1-6A6F-DA85-50D7A4EA9BFF}"/>
                </a:ext>
              </a:extLst>
            </p:cNvPr>
            <p:cNvSpPr txBox="1"/>
            <p:nvPr/>
          </p:nvSpPr>
          <p:spPr>
            <a:xfrm>
              <a:off x="1767817" y="1386089"/>
              <a:ext cx="2760099" cy="769441"/>
            </a:xfrm>
            <a:prstGeom prst="rect">
              <a:avLst/>
            </a:prstGeom>
            <a:noFill/>
          </p:spPr>
          <p:txBody>
            <a:bodyPr wrap="square" rtlCol="0">
              <a:spAutoFit/>
            </a:bodyPr>
            <a:lstStyle/>
            <a:p>
              <a:r>
                <a:rPr lang="en-US" sz="4400" b="1" dirty="0">
                  <a:solidFill>
                    <a:prstClr val="black"/>
                  </a:solidFill>
                  <a:latin typeface="Cambria" panose="02040503050406030204" pitchFamily="18" charset="0"/>
                </a:rPr>
                <a:t>Tay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chuyện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a:t>
              </a:r>
              <a:endParaRPr lang="vi-VN" sz="4400" b="1" dirty="0">
                <a:solidFill>
                  <a:prstClr val="black"/>
                </a:solidFill>
                <a:latin typeface="Cambria" panose="02040503050406030204" pitchFamily="18" charset="0"/>
              </a:endParaRPr>
            </a:p>
          </p:txBody>
        </p:sp>
      </p:grpSp>
      <p:grpSp>
        <p:nvGrpSpPr>
          <p:cNvPr id="8" name="Group 7">
            <a:extLst>
              <a:ext uri="{FF2B5EF4-FFF2-40B4-BE49-F238E27FC236}">
                <a16:creationId xmlns:a16="http://schemas.microsoft.com/office/drawing/2014/main" id="{B6391EF5-7A91-068B-549A-9A52B33A4907}"/>
              </a:ext>
            </a:extLst>
          </p:cNvPr>
          <p:cNvGrpSpPr/>
          <p:nvPr/>
        </p:nvGrpSpPr>
        <p:grpSpPr>
          <a:xfrm>
            <a:off x="1497384" y="2066016"/>
            <a:ext cx="9729414" cy="3162409"/>
            <a:chOff x="1716401" y="1207470"/>
            <a:chExt cx="3018859" cy="3162409"/>
          </a:xfrm>
        </p:grpSpPr>
        <p:sp>
          <p:nvSpPr>
            <p:cNvPr id="9" name="Rectangle: Rounded Corners 8">
              <a:extLst>
                <a:ext uri="{FF2B5EF4-FFF2-40B4-BE49-F238E27FC236}">
                  <a16:creationId xmlns:a16="http://schemas.microsoft.com/office/drawing/2014/main" id="{9D40A539-1421-F0E9-D0E5-D169E229C278}"/>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96D73B32-1C0A-0BA1-ECF3-C80B9A7BCCA2}"/>
                </a:ext>
              </a:extLst>
            </p:cNvPr>
            <p:cNvSpPr txBox="1"/>
            <p:nvPr/>
          </p:nvSpPr>
          <p:spPr>
            <a:xfrm>
              <a:off x="1767817" y="1386089"/>
              <a:ext cx="2760099" cy="2800767"/>
            </a:xfrm>
            <a:prstGeom prst="rect">
              <a:avLst/>
            </a:prstGeom>
            <a:noFill/>
          </p:spPr>
          <p:txBody>
            <a:bodyPr wrap="square" rtlCol="0">
              <a:spAutoFit/>
            </a:bodyPr>
            <a:lstStyle/>
            <a:p>
              <a:pPr algn="just"/>
              <a:r>
                <a:rPr lang="en-US" sz="4400" b="1" dirty="0">
                  <a:solidFill>
                    <a:prstClr val="black"/>
                  </a:solidFill>
                  <a:latin typeface="Cambria" panose="02040503050406030204" pitchFamily="18" charset="0"/>
                </a:rPr>
                <a:t>   Tay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rằng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làm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việc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nặng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nhọc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còn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làm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mọi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thứ</a:t>
              </a:r>
              <a:r>
                <a:rPr lang="en-US" sz="4400" b="1" dirty="0">
                  <a:solidFill>
                    <a:prstClr val="black"/>
                  </a:solidFill>
                  <a:latin typeface="Cambria" panose="02040503050406030204" pitchFamily="18" charset="0"/>
                </a:rPr>
                <a:t>.</a:t>
              </a:r>
            </a:p>
          </p:txBody>
        </p:sp>
      </p:grpSp>
      <p:pic>
        <p:nvPicPr>
          <p:cNvPr id="11" name="Picture 10">
            <a:extLst>
              <a:ext uri="{FF2B5EF4-FFF2-40B4-BE49-F238E27FC236}">
                <a16:creationId xmlns:a16="http://schemas.microsoft.com/office/drawing/2014/main" id="{0776BA01-A32F-EB92-5044-5A4D061D2DAB}"/>
              </a:ext>
            </a:extLst>
          </p:cNvPr>
          <p:cNvPicPr>
            <a:picLocks noChangeAspect="1"/>
          </p:cNvPicPr>
          <p:nvPr/>
        </p:nvPicPr>
        <p:blipFill>
          <a:blip r:embed="rId2"/>
          <a:stretch>
            <a:fillRect/>
          </a:stretch>
        </p:blipFill>
        <p:spPr>
          <a:xfrm>
            <a:off x="276131" y="594614"/>
            <a:ext cx="2773920" cy="1560711"/>
          </a:xfrm>
          <a:prstGeom prst="rect">
            <a:avLst/>
          </a:prstGeom>
        </p:spPr>
      </p:pic>
    </p:spTree>
    <p:extLst>
      <p:ext uri="{BB962C8B-B14F-4D97-AF65-F5344CB8AC3E}">
        <p14:creationId xmlns:p14="http://schemas.microsoft.com/office/powerpoint/2010/main" val="293642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A3FDFA-9A27-5A30-E74A-5061F3CD3421}"/>
              </a:ext>
            </a:extLst>
          </p:cNvPr>
          <p:cNvGrpSpPr/>
          <p:nvPr/>
        </p:nvGrpSpPr>
        <p:grpSpPr>
          <a:xfrm>
            <a:off x="2868984" y="553695"/>
            <a:ext cx="8662616" cy="1546038"/>
            <a:chOff x="1716401" y="1207470"/>
            <a:chExt cx="2687851" cy="1803788"/>
          </a:xfrm>
        </p:grpSpPr>
        <p:sp>
          <p:nvSpPr>
            <p:cNvPr id="6" name="Rectangle: Rounded Corners 5">
              <a:extLst>
                <a:ext uri="{FF2B5EF4-FFF2-40B4-BE49-F238E27FC236}">
                  <a16:creationId xmlns:a16="http://schemas.microsoft.com/office/drawing/2014/main" id="{A7002320-CDCE-0DC9-8CAC-FB87F2B25451}"/>
                </a:ext>
              </a:extLst>
            </p:cNvPr>
            <p:cNvSpPr/>
            <p:nvPr/>
          </p:nvSpPr>
          <p:spPr>
            <a:xfrm>
              <a:off x="1716401" y="1207470"/>
              <a:ext cx="2687851" cy="1803788"/>
            </a:xfrm>
            <a:prstGeom prst="roundRect">
              <a:avLst>
                <a:gd name="adj" fmla="val 45417"/>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2487ADDA-C4B1-6A6F-DA85-50D7A4EA9BFF}"/>
                </a:ext>
              </a:extLst>
            </p:cNvPr>
            <p:cNvSpPr txBox="1"/>
            <p:nvPr/>
          </p:nvSpPr>
          <p:spPr>
            <a:xfrm>
              <a:off x="1742109" y="1207470"/>
              <a:ext cx="2636435" cy="1446550"/>
            </a:xfrm>
            <a:prstGeom prst="rect">
              <a:avLst/>
            </a:prstGeom>
            <a:noFill/>
          </p:spPr>
          <p:txBody>
            <a:bodyPr wrap="square" rtlCol="0">
              <a:spAutoFit/>
            </a:bodyPr>
            <a:lstStyle/>
            <a:p>
              <a:pPr algn="ct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giúp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đỡ</a:t>
              </a:r>
              <a:r>
                <a:rPr lang="en-US" sz="4400" b="1" dirty="0">
                  <a:solidFill>
                    <a:prstClr val="black"/>
                  </a:solidFill>
                  <a:latin typeface="Cambria" panose="02040503050406030204" pitchFamily="18" charset="0"/>
                </a:rPr>
                <a:t>, </a:t>
              </a:r>
            </a:p>
            <a:p>
              <a:pPr algn="ct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gặp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những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khăn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a:t>
              </a:r>
              <a:endParaRPr lang="vi-VN" sz="4400" b="1" dirty="0">
                <a:solidFill>
                  <a:prstClr val="black"/>
                </a:solidFill>
                <a:latin typeface="Cambria" panose="02040503050406030204" pitchFamily="18" charset="0"/>
              </a:endParaRPr>
            </a:p>
          </p:txBody>
        </p:sp>
      </p:grpSp>
      <p:pic>
        <p:nvPicPr>
          <p:cNvPr id="12" name="Picture 11">
            <a:extLst>
              <a:ext uri="{FF2B5EF4-FFF2-40B4-BE49-F238E27FC236}">
                <a16:creationId xmlns:a16="http://schemas.microsoft.com/office/drawing/2014/main" id="{55BBEFBC-CAF8-51B4-E6C1-912D63559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683" y="2253416"/>
            <a:ext cx="9219899" cy="3921639"/>
          </a:xfrm>
          <a:prstGeom prst="rect">
            <a:avLst/>
          </a:prstGeom>
        </p:spPr>
      </p:pic>
      <p:pic>
        <p:nvPicPr>
          <p:cNvPr id="8" name="Picture 7">
            <a:extLst>
              <a:ext uri="{FF2B5EF4-FFF2-40B4-BE49-F238E27FC236}">
                <a16:creationId xmlns:a16="http://schemas.microsoft.com/office/drawing/2014/main" id="{5F930749-1418-FD17-84F6-2239E5779D4B}"/>
              </a:ext>
            </a:extLst>
          </p:cNvPr>
          <p:cNvPicPr>
            <a:picLocks noChangeAspect="1"/>
          </p:cNvPicPr>
          <p:nvPr/>
        </p:nvPicPr>
        <p:blipFill>
          <a:blip r:embed="rId3"/>
          <a:stretch>
            <a:fillRect/>
          </a:stretch>
        </p:blipFill>
        <p:spPr>
          <a:xfrm>
            <a:off x="201551" y="836028"/>
            <a:ext cx="3048264" cy="1554615"/>
          </a:xfrm>
          <a:prstGeom prst="rect">
            <a:avLst/>
          </a:prstGeom>
        </p:spPr>
      </p:pic>
    </p:spTree>
    <p:extLst>
      <p:ext uri="{BB962C8B-B14F-4D97-AF65-F5344CB8AC3E}">
        <p14:creationId xmlns:p14="http://schemas.microsoft.com/office/powerpoint/2010/main" val="41704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8D036-332A-42B0-3CCC-6A5BE3DED8E9}"/>
              </a:ext>
            </a:extLst>
          </p:cNvPr>
          <p:cNvPicPr>
            <a:picLocks noChangeAspect="1"/>
          </p:cNvPicPr>
          <p:nvPr/>
        </p:nvPicPr>
        <p:blipFill rotWithShape="1">
          <a:blip r:embed="rId2">
            <a:extLst>
              <a:ext uri="{28A0092B-C50C-407E-A947-70E740481C1C}">
                <a14:useLocalDpi xmlns:a14="http://schemas.microsoft.com/office/drawing/2010/main" val="0"/>
              </a:ext>
            </a:extLst>
          </a:blip>
          <a:srcRect t="1262" r="63435"/>
          <a:stretch/>
        </p:blipFill>
        <p:spPr>
          <a:xfrm>
            <a:off x="611584" y="800286"/>
            <a:ext cx="4577361" cy="5257427"/>
          </a:xfrm>
          <a:prstGeom prst="rect">
            <a:avLst/>
          </a:prstGeom>
        </p:spPr>
      </p:pic>
      <p:grpSp>
        <p:nvGrpSpPr>
          <p:cNvPr id="2" name="Group 1">
            <a:extLst>
              <a:ext uri="{FF2B5EF4-FFF2-40B4-BE49-F238E27FC236}">
                <a16:creationId xmlns:a16="http://schemas.microsoft.com/office/drawing/2014/main" id="{4EF497DA-D479-23ED-34F4-502027CD1427}"/>
              </a:ext>
            </a:extLst>
          </p:cNvPr>
          <p:cNvGrpSpPr/>
          <p:nvPr/>
        </p:nvGrpSpPr>
        <p:grpSpPr>
          <a:xfrm>
            <a:off x="5423708" y="1468491"/>
            <a:ext cx="5668361" cy="3162409"/>
            <a:chOff x="1716401" y="1207470"/>
            <a:chExt cx="3018859" cy="3162409"/>
          </a:xfrm>
        </p:grpSpPr>
        <p:sp>
          <p:nvSpPr>
            <p:cNvPr id="3" name="Rectangle: Rounded Corners 2">
              <a:extLst>
                <a:ext uri="{FF2B5EF4-FFF2-40B4-BE49-F238E27FC236}">
                  <a16:creationId xmlns:a16="http://schemas.microsoft.com/office/drawing/2014/main" id="{A2677C94-013D-30CB-E95A-BDAF59F6862C}"/>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F6EE2D72-425D-3546-FEFE-8BFA42D641AE}"/>
                </a:ext>
              </a:extLst>
            </p:cNvPr>
            <p:cNvSpPr txBox="1"/>
            <p:nvPr/>
          </p:nvSpPr>
          <p:spPr>
            <a:xfrm>
              <a:off x="1767817" y="1386089"/>
              <a:ext cx="2760099" cy="2800767"/>
            </a:xfrm>
            <a:prstGeom prst="rect">
              <a:avLst/>
            </a:prstGeom>
            <a:noFill/>
          </p:spPr>
          <p:txBody>
            <a:bodyPr wrap="square" rtlCol="0">
              <a:spAutoFit/>
            </a:bodyPr>
            <a:lstStyle/>
            <a:p>
              <a:pPr algn="just"/>
              <a:r>
                <a:rPr lang="en-US" sz="4400" b="1" dirty="0">
                  <a:solidFill>
                    <a:prstClr val="black"/>
                  </a:solidFill>
                  <a:latin typeface="Cambria" panose="02040503050406030204" pitchFamily="18" charset="0"/>
                </a:rPr>
                <a:t>   Tay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bàn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nên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được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cốc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nước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nữa</a:t>
              </a:r>
              <a:r>
                <a:rPr lang="en-US" sz="4400" b="1" dirty="0">
                  <a:solidFill>
                    <a:prstClr val="black"/>
                  </a:solidFill>
                  <a:latin typeface="Cambria" panose="02040503050406030204" pitchFamily="18" charset="0"/>
                </a:rPr>
                <a:t>.</a:t>
              </a:r>
            </a:p>
          </p:txBody>
        </p:sp>
      </p:grpSp>
    </p:spTree>
    <p:extLst>
      <p:ext uri="{BB962C8B-B14F-4D97-AF65-F5344CB8AC3E}">
        <p14:creationId xmlns:p14="http://schemas.microsoft.com/office/powerpoint/2010/main" val="406729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E7EF7-097E-49B3-B10F-C1D76FF209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561" b="14656"/>
          <a:stretch/>
        </p:blipFill>
        <p:spPr>
          <a:xfrm rot="174265">
            <a:off x="-600999" y="-537188"/>
            <a:ext cx="3869386" cy="2541413"/>
          </a:xfrm>
          <a:prstGeom prst="rect">
            <a:avLst/>
          </a:prstGeom>
        </p:spPr>
      </p:pic>
      <p:grpSp>
        <p:nvGrpSpPr>
          <p:cNvPr id="2" name="Group 1">
            <a:extLst>
              <a:ext uri="{FF2B5EF4-FFF2-40B4-BE49-F238E27FC236}">
                <a16:creationId xmlns:a16="http://schemas.microsoft.com/office/drawing/2014/main" id="{E76595C9-E82F-23F1-922D-851493B91F26}"/>
              </a:ext>
            </a:extLst>
          </p:cNvPr>
          <p:cNvGrpSpPr/>
          <p:nvPr/>
        </p:nvGrpSpPr>
        <p:grpSpPr>
          <a:xfrm>
            <a:off x="3687413" y="499981"/>
            <a:ext cx="5174300" cy="637445"/>
            <a:chOff x="4433248" y="1289367"/>
            <a:chExt cx="3436906" cy="763852"/>
          </a:xfrm>
        </p:grpSpPr>
        <p:sp>
          <p:nvSpPr>
            <p:cNvPr id="3" name="Rectangle: Rounded Corners 2">
              <a:extLst>
                <a:ext uri="{FF2B5EF4-FFF2-40B4-BE49-F238E27FC236}">
                  <a16:creationId xmlns:a16="http://schemas.microsoft.com/office/drawing/2014/main" id="{CCB9232B-B33F-CC37-7CAA-8CE89F04EA71}"/>
                </a:ext>
              </a:extLst>
            </p:cNvPr>
            <p:cNvSpPr/>
            <p:nvPr/>
          </p:nvSpPr>
          <p:spPr>
            <a:xfrm>
              <a:off x="4864270" y="1390994"/>
              <a:ext cx="2574861" cy="662225"/>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文本框 21">
              <a:extLst>
                <a:ext uri="{FF2B5EF4-FFF2-40B4-BE49-F238E27FC236}">
                  <a16:creationId xmlns:a16="http://schemas.microsoft.com/office/drawing/2014/main" id="{9F153DAD-0DFB-845D-14BA-04E1ECA9CBB7}"/>
                </a:ext>
              </a:extLst>
            </p:cNvPr>
            <p:cNvSpPr txBox="1"/>
            <p:nvPr/>
          </p:nvSpPr>
          <p:spPr>
            <a:xfrm>
              <a:off x="4433248" y="1289367"/>
              <a:ext cx="3436906"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Yêu</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cầu</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cần</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đạt</a:t>
              </a:r>
              <a:endPar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5" name="TextBox 4">
            <a:extLst>
              <a:ext uri="{FF2B5EF4-FFF2-40B4-BE49-F238E27FC236}">
                <a16:creationId xmlns:a16="http://schemas.microsoft.com/office/drawing/2014/main" id="{17BB1176-442F-3CE4-B84C-718013BBC4B7}"/>
              </a:ext>
            </a:extLst>
          </p:cNvPr>
          <p:cNvSpPr txBox="1"/>
          <p:nvPr/>
        </p:nvSpPr>
        <p:spPr>
          <a:xfrm>
            <a:off x="861816" y="1467296"/>
            <a:ext cx="10760149" cy="4493538"/>
          </a:xfrm>
          <a:prstGeom prst="rect">
            <a:avLst/>
          </a:prstGeom>
          <a:noFill/>
        </p:spPr>
        <p:txBody>
          <a:bodyPr wrap="square" rtlCol="0">
            <a:spAutoFit/>
          </a:bodyPr>
          <a:lstStyle/>
          <a:p>
            <a:r>
              <a:rPr lang="vi-VN" sz="2200" b="1" dirty="0">
                <a:solidFill>
                  <a:prstClr val="black"/>
                </a:solidFill>
                <a:latin typeface="Cambria" panose="02040503050406030204" pitchFamily="18" charset="0"/>
              </a:rPr>
              <a:t>1. Năng lực đặc thù:</a:t>
            </a:r>
          </a:p>
          <a:p>
            <a:r>
              <a:rPr lang="vi-VN" sz="2200" dirty="0">
                <a:solidFill>
                  <a:prstClr val="black"/>
                </a:solidFill>
                <a:latin typeface="Cambria" panose="02040503050406030204" pitchFamily="18" charset="0"/>
              </a:rPr>
              <a:t>- Học sinh đọc đúng từ ngữ, câu đoạn và và toàn bộ câu chuện “ Tay trái và tay phải”.</a:t>
            </a:r>
          </a:p>
          <a:p>
            <a:r>
              <a:rPr lang="vi-VN" sz="2200" dirty="0">
                <a:solidFill>
                  <a:prstClr val="black"/>
                </a:solidFill>
                <a:latin typeface="Cambria" panose="02040503050406030204" pitchFamily="18" charset="0"/>
              </a:rPr>
              <a:t>- Bước đầu thể hiện tâm trạng, cảm xúc của nhân vật (tay phải) trong câu chuyện  qua giọng đọc, biết nghỉ hơi ở chỗ có dấu câu.</a:t>
            </a:r>
          </a:p>
          <a:p>
            <a:r>
              <a:rPr lang="vi-VN" sz="2200" dirty="0">
                <a:solidFill>
                  <a:prstClr val="black"/>
                </a:solidFill>
                <a:latin typeface="Cambria" panose="02040503050406030204" pitchFamily="18" charset="0"/>
              </a:rPr>
              <a:t>- Nhận biết được cảm nghĩ và hành động của nhân vật qua từ ngữ, câu trong bài đọc</a:t>
            </a:r>
          </a:p>
          <a:p>
            <a:r>
              <a:rPr lang="vi-VN" sz="2200" dirty="0">
                <a:solidFill>
                  <a:prstClr val="black"/>
                </a:solidFill>
                <a:latin typeface="Cambria" panose="02040503050406030204" pitchFamily="18" charset="0"/>
              </a:rPr>
              <a:t>- Đọc mở rộng theo yêu cầu (đọc câu chuyện, bài thơ về một việc làm tốt và viết vào phiếu đọc sách theo mẫu)</a:t>
            </a:r>
          </a:p>
          <a:p>
            <a:r>
              <a:rPr lang="vi-VN" sz="2200" dirty="0">
                <a:solidFill>
                  <a:prstClr val="black"/>
                </a:solidFill>
                <a:latin typeface="Cambria" panose="02040503050406030204" pitchFamily="18" charset="0"/>
              </a:rPr>
              <a:t>- Phát triển năng lực ngôn ngữ.</a:t>
            </a:r>
          </a:p>
          <a:p>
            <a:r>
              <a:rPr lang="vi-VN" sz="2200" b="1" dirty="0">
                <a:solidFill>
                  <a:prstClr val="black"/>
                </a:solidFill>
                <a:latin typeface="Cambria" panose="02040503050406030204" pitchFamily="18" charset="0"/>
              </a:rPr>
              <a:t>2. Năng lực chung.</a:t>
            </a:r>
          </a:p>
          <a:p>
            <a:r>
              <a:rPr lang="en-US" sz="2200" dirty="0">
                <a:solidFill>
                  <a:prstClr val="black"/>
                </a:solidFill>
                <a:latin typeface="Cambria" panose="02040503050406030204" pitchFamily="18" charset="0"/>
              </a:rPr>
              <a:t>- </a:t>
            </a:r>
            <a:r>
              <a:rPr lang="vi-VN" sz="2200" dirty="0">
                <a:solidFill>
                  <a:prstClr val="black"/>
                </a:solidFill>
                <a:latin typeface="Cambria" panose="02040503050406030204" pitchFamily="18" charset="0"/>
              </a:rPr>
              <a:t>Năng lực tự chủ, tự học</a:t>
            </a:r>
            <a:r>
              <a:rPr lang="en-US" sz="2200" dirty="0">
                <a:solidFill>
                  <a:prstClr val="black"/>
                </a:solidFill>
                <a:latin typeface="Cambria" panose="02040503050406030204" pitchFamily="18" charset="0"/>
              </a:rPr>
              <a:t>, n</a:t>
            </a:r>
            <a:r>
              <a:rPr lang="vi-VN" sz="2200" dirty="0">
                <a:solidFill>
                  <a:prstClr val="black"/>
                </a:solidFill>
                <a:latin typeface="Cambria" panose="02040503050406030204" pitchFamily="18" charset="0"/>
              </a:rPr>
              <a:t>ăng lực giải quyết vấn đề và sáng tạo</a:t>
            </a:r>
            <a:r>
              <a:rPr lang="en-US" sz="2200" dirty="0">
                <a:solidFill>
                  <a:prstClr val="black"/>
                </a:solidFill>
                <a:latin typeface="Cambria" panose="02040503050406030204" pitchFamily="18" charset="0"/>
              </a:rPr>
              <a:t>, n</a:t>
            </a:r>
            <a:r>
              <a:rPr lang="vi-VN" sz="2200" dirty="0">
                <a:solidFill>
                  <a:prstClr val="black"/>
                </a:solidFill>
                <a:latin typeface="Cambria" panose="02040503050406030204" pitchFamily="18" charset="0"/>
              </a:rPr>
              <a:t>ăng lực giao tiếp và hợp tác</a:t>
            </a:r>
            <a:r>
              <a:rPr lang="en-US" sz="2200" dirty="0">
                <a:solidFill>
                  <a:prstClr val="black"/>
                </a:solidFill>
                <a:latin typeface="Cambria" panose="02040503050406030204" pitchFamily="18" charset="0"/>
              </a:rPr>
              <a:t>.</a:t>
            </a:r>
          </a:p>
          <a:p>
            <a:r>
              <a:rPr lang="vi-VN" sz="2200" b="1" dirty="0">
                <a:solidFill>
                  <a:prstClr val="black"/>
                </a:solidFill>
                <a:latin typeface="Cambria" panose="02040503050406030204" pitchFamily="18" charset="0"/>
              </a:rPr>
              <a:t>3. Phẩm chất.</a:t>
            </a:r>
          </a:p>
          <a:p>
            <a:r>
              <a:rPr lang="vi-VN" sz="2200" dirty="0">
                <a:solidFill>
                  <a:prstClr val="black"/>
                </a:solidFill>
                <a:latin typeface="Cambria" panose="02040503050406030204" pitchFamily="18" charset="0"/>
              </a:rPr>
              <a:t>- Phẩm chất đoàn kế</a:t>
            </a:r>
            <a:r>
              <a:rPr lang="en-US" sz="2200" dirty="0">
                <a:solidFill>
                  <a:prstClr val="black"/>
                </a:solidFill>
                <a:latin typeface="Cambria" panose="02040503050406030204" pitchFamily="18" charset="0"/>
              </a:rPr>
              <a:t>t, </a:t>
            </a:r>
            <a:r>
              <a:rPr lang="vi-VN" sz="2200" dirty="0">
                <a:solidFill>
                  <a:prstClr val="black"/>
                </a:solidFill>
                <a:latin typeface="Cambria" panose="02040503050406030204" pitchFamily="18" charset="0"/>
              </a:rPr>
              <a:t>chăm chỉ</a:t>
            </a:r>
            <a:r>
              <a:rPr lang="en-US" sz="2200" dirty="0">
                <a:solidFill>
                  <a:prstClr val="black"/>
                </a:solidFill>
                <a:latin typeface="Cambria" panose="02040503050406030204" pitchFamily="18" charset="0"/>
              </a:rPr>
              <a:t>, </a:t>
            </a:r>
            <a:r>
              <a:rPr lang="vi-VN" sz="2200" dirty="0">
                <a:solidFill>
                  <a:prstClr val="black"/>
                </a:solidFill>
                <a:latin typeface="Cambria" panose="02040503050406030204" pitchFamily="18" charset="0"/>
              </a:rPr>
              <a:t>trách nhiệm.</a:t>
            </a:r>
          </a:p>
        </p:txBody>
      </p:sp>
    </p:spTree>
    <p:custDataLst>
      <p:tags r:id="rId1"/>
    </p:custDataLst>
    <p:extLst>
      <p:ext uri="{BB962C8B-B14F-4D97-AF65-F5344CB8AC3E}">
        <p14:creationId xmlns:p14="http://schemas.microsoft.com/office/powerpoint/2010/main" val="39815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8D036-332A-42B0-3CCC-6A5BE3DED8E9}"/>
              </a:ext>
            </a:extLst>
          </p:cNvPr>
          <p:cNvPicPr>
            <a:picLocks noChangeAspect="1"/>
          </p:cNvPicPr>
          <p:nvPr/>
        </p:nvPicPr>
        <p:blipFill rotWithShape="1">
          <a:blip r:embed="rId2">
            <a:extLst>
              <a:ext uri="{28A0092B-C50C-407E-A947-70E740481C1C}">
                <a14:useLocalDpi xmlns:a14="http://schemas.microsoft.com/office/drawing/2010/main" val="0"/>
              </a:ext>
            </a:extLst>
          </a:blip>
          <a:srcRect l="37671" t="396" r="35977" b="396"/>
          <a:stretch/>
        </p:blipFill>
        <p:spPr>
          <a:xfrm>
            <a:off x="1099931" y="463702"/>
            <a:ext cx="3703650" cy="5930596"/>
          </a:xfrm>
          <a:prstGeom prst="rect">
            <a:avLst/>
          </a:prstGeom>
        </p:spPr>
      </p:pic>
      <p:grpSp>
        <p:nvGrpSpPr>
          <p:cNvPr id="2" name="Group 1">
            <a:extLst>
              <a:ext uri="{FF2B5EF4-FFF2-40B4-BE49-F238E27FC236}">
                <a16:creationId xmlns:a16="http://schemas.microsoft.com/office/drawing/2014/main" id="{4EF497DA-D479-23ED-34F4-502027CD1427}"/>
              </a:ext>
            </a:extLst>
          </p:cNvPr>
          <p:cNvGrpSpPr/>
          <p:nvPr/>
        </p:nvGrpSpPr>
        <p:grpSpPr>
          <a:xfrm>
            <a:off x="5264682" y="1687152"/>
            <a:ext cx="5668361" cy="3162409"/>
            <a:chOff x="1716401" y="1207470"/>
            <a:chExt cx="3018859" cy="3162409"/>
          </a:xfrm>
        </p:grpSpPr>
        <p:sp>
          <p:nvSpPr>
            <p:cNvPr id="3" name="Rectangle: Rounded Corners 2">
              <a:extLst>
                <a:ext uri="{FF2B5EF4-FFF2-40B4-BE49-F238E27FC236}">
                  <a16:creationId xmlns:a16="http://schemas.microsoft.com/office/drawing/2014/main" id="{A2677C94-013D-30CB-E95A-BDAF59F6862C}"/>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F6EE2D72-425D-3546-FEFE-8BFA42D641AE}"/>
                </a:ext>
              </a:extLst>
            </p:cNvPr>
            <p:cNvSpPr txBox="1"/>
            <p:nvPr/>
          </p:nvSpPr>
          <p:spPr>
            <a:xfrm>
              <a:off x="1767817" y="1386089"/>
              <a:ext cx="2760099" cy="2800767"/>
            </a:xfrm>
            <a:prstGeom prst="rect">
              <a:avLst/>
            </a:prstGeom>
            <a:noFill/>
          </p:spPr>
          <p:txBody>
            <a:bodyPr wrap="square" rtlCol="0">
              <a:spAutoFit/>
            </a:bodyPr>
            <a:lstStyle/>
            <a:p>
              <a:pPr algn="just"/>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loay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hoay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cài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áo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bằng</a:t>
              </a:r>
              <a:r>
                <a:rPr lang="en-US" sz="4400" b="1" dirty="0">
                  <a:solidFill>
                    <a:prstClr val="black"/>
                  </a:solidFill>
                  <a:latin typeface="Cambria" panose="02040503050406030204" pitchFamily="18" charset="0"/>
                </a:rPr>
                <a:t> 1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được</a:t>
              </a:r>
              <a:r>
                <a:rPr lang="en-US" sz="4400" b="1" dirty="0">
                  <a:solidFill>
                    <a:prstClr val="black"/>
                  </a:solidFill>
                  <a:latin typeface="Cambria" panose="02040503050406030204" pitchFamily="18" charset="0"/>
                </a:rPr>
                <a:t>.</a:t>
              </a:r>
            </a:p>
          </p:txBody>
        </p:sp>
      </p:grpSp>
    </p:spTree>
    <p:extLst>
      <p:ext uri="{BB962C8B-B14F-4D97-AF65-F5344CB8AC3E}">
        <p14:creationId xmlns:p14="http://schemas.microsoft.com/office/powerpoint/2010/main" val="176201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8D036-332A-42B0-3CCC-6A5BE3DED8E9}"/>
              </a:ext>
            </a:extLst>
          </p:cNvPr>
          <p:cNvPicPr>
            <a:picLocks noChangeAspect="1"/>
          </p:cNvPicPr>
          <p:nvPr/>
        </p:nvPicPr>
        <p:blipFill rotWithShape="1">
          <a:blip r:embed="rId2">
            <a:extLst>
              <a:ext uri="{28A0092B-C50C-407E-A947-70E740481C1C}">
                <a14:useLocalDpi xmlns:a14="http://schemas.microsoft.com/office/drawing/2010/main" val="0"/>
              </a:ext>
            </a:extLst>
          </a:blip>
          <a:srcRect l="64452" t="952" r="1226" b="396"/>
          <a:stretch/>
        </p:blipFill>
        <p:spPr>
          <a:xfrm>
            <a:off x="671367" y="480329"/>
            <a:ext cx="4823791" cy="5897341"/>
          </a:xfrm>
          <a:prstGeom prst="rect">
            <a:avLst/>
          </a:prstGeom>
        </p:spPr>
      </p:pic>
      <p:grpSp>
        <p:nvGrpSpPr>
          <p:cNvPr id="2" name="Group 1">
            <a:extLst>
              <a:ext uri="{FF2B5EF4-FFF2-40B4-BE49-F238E27FC236}">
                <a16:creationId xmlns:a16="http://schemas.microsoft.com/office/drawing/2014/main" id="{4EF497DA-D479-23ED-34F4-502027CD1427}"/>
              </a:ext>
            </a:extLst>
          </p:cNvPr>
          <p:cNvGrpSpPr/>
          <p:nvPr/>
        </p:nvGrpSpPr>
        <p:grpSpPr>
          <a:xfrm>
            <a:off x="5685696" y="1707030"/>
            <a:ext cx="5668361" cy="3162409"/>
            <a:chOff x="1716401" y="1207470"/>
            <a:chExt cx="3018859" cy="3162409"/>
          </a:xfrm>
        </p:grpSpPr>
        <p:sp>
          <p:nvSpPr>
            <p:cNvPr id="3" name="Rectangle: Rounded Corners 2">
              <a:extLst>
                <a:ext uri="{FF2B5EF4-FFF2-40B4-BE49-F238E27FC236}">
                  <a16:creationId xmlns:a16="http://schemas.microsoft.com/office/drawing/2014/main" id="{A2677C94-013D-30CB-E95A-BDAF59F6862C}"/>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F6EE2D72-425D-3546-FEFE-8BFA42D641AE}"/>
                </a:ext>
              </a:extLst>
            </p:cNvPr>
            <p:cNvSpPr txBox="1"/>
            <p:nvPr/>
          </p:nvSpPr>
          <p:spPr>
            <a:xfrm>
              <a:off x="1845781" y="1388290"/>
              <a:ext cx="2760099" cy="2800767"/>
            </a:xfrm>
            <a:prstGeom prst="rect">
              <a:avLst/>
            </a:prstGeom>
            <a:noFill/>
          </p:spPr>
          <p:txBody>
            <a:bodyPr wrap="square" rtlCol="0">
              <a:spAutoFit/>
            </a:bodyPr>
            <a:lstStyle/>
            <a:p>
              <a:pPr algn="just"/>
              <a:r>
                <a:rPr lang="en-US" sz="4400" b="1" dirty="0">
                  <a:solidFill>
                    <a:prstClr val="black"/>
                  </a:solidFill>
                  <a:latin typeface="Cambria" panose="02040503050406030204" pitchFamily="18" charset="0"/>
                </a:rPr>
                <a:t>Khi </a:t>
              </a:r>
              <a:r>
                <a:rPr lang="en-US" sz="4400" b="1" dirty="0" err="1">
                  <a:solidFill>
                    <a:prstClr val="black"/>
                  </a:solidFill>
                  <a:latin typeface="Cambria" panose="02040503050406030204" pitchFamily="18" charset="0"/>
                </a:rPr>
                <a:t>vẽ</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tranh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chỉ</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thể</a:t>
              </a:r>
              <a:r>
                <a:rPr lang="en-US" sz="4400" b="1" dirty="0">
                  <a:solidFill>
                    <a:prstClr val="black"/>
                  </a:solidFill>
                  <a:latin typeface="Cambria" panose="02040503050406030204" pitchFamily="18" charset="0"/>
                </a:rPr>
                <a:t> 1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bút</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màu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giữ</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giấy</a:t>
              </a:r>
              <a:endParaRPr lang="en-US" sz="44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333901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A3FDFA-9A27-5A30-E74A-5061F3CD3421}"/>
              </a:ext>
            </a:extLst>
          </p:cNvPr>
          <p:cNvGrpSpPr/>
          <p:nvPr/>
        </p:nvGrpSpPr>
        <p:grpSpPr>
          <a:xfrm>
            <a:off x="2868984" y="454304"/>
            <a:ext cx="8660408" cy="2117612"/>
            <a:chOff x="1716401" y="1207470"/>
            <a:chExt cx="2687166" cy="2117612"/>
          </a:xfrm>
        </p:grpSpPr>
        <p:sp>
          <p:nvSpPr>
            <p:cNvPr id="6" name="Rectangle: Rounded Corners 5">
              <a:extLst>
                <a:ext uri="{FF2B5EF4-FFF2-40B4-BE49-F238E27FC236}">
                  <a16:creationId xmlns:a16="http://schemas.microsoft.com/office/drawing/2014/main" id="{A7002320-CDCE-0DC9-8CAC-FB87F2B25451}"/>
                </a:ext>
              </a:extLst>
            </p:cNvPr>
            <p:cNvSpPr/>
            <p:nvPr/>
          </p:nvSpPr>
          <p:spPr>
            <a:xfrm>
              <a:off x="1716401" y="1207470"/>
              <a:ext cx="2687166" cy="2117612"/>
            </a:xfrm>
            <a:prstGeom prst="roundRect">
              <a:avLst>
                <a:gd name="adj" fmla="val 31028"/>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487ADDA-C4B1-6A6F-DA85-50D7A4EA9BFF}"/>
                </a:ext>
              </a:extLst>
            </p:cNvPr>
            <p:cNvSpPr txBox="1"/>
            <p:nvPr/>
          </p:nvSpPr>
          <p:spPr>
            <a:xfrm>
              <a:off x="1760070" y="1207470"/>
              <a:ext cx="25941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suy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nghĩ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8" name="Group 7">
            <a:extLst>
              <a:ext uri="{FF2B5EF4-FFF2-40B4-BE49-F238E27FC236}">
                <a16:creationId xmlns:a16="http://schemas.microsoft.com/office/drawing/2014/main" id="{B6391EF5-7A91-068B-549A-9A52B33A4907}"/>
              </a:ext>
            </a:extLst>
          </p:cNvPr>
          <p:cNvGrpSpPr/>
          <p:nvPr/>
        </p:nvGrpSpPr>
        <p:grpSpPr>
          <a:xfrm>
            <a:off x="1231293" y="2847401"/>
            <a:ext cx="9729414" cy="3162409"/>
            <a:chOff x="1716401" y="1207470"/>
            <a:chExt cx="3018859" cy="3162409"/>
          </a:xfrm>
        </p:grpSpPr>
        <p:sp>
          <p:nvSpPr>
            <p:cNvPr id="9" name="Rectangle: Rounded Corners 8">
              <a:extLst>
                <a:ext uri="{FF2B5EF4-FFF2-40B4-BE49-F238E27FC236}">
                  <a16:creationId xmlns:a16="http://schemas.microsoft.com/office/drawing/2014/main" id="{9D40A539-1421-F0E9-D0E5-D169E229C278}"/>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6D73B32-1C0A-0BA1-ECF3-C80B9A7BCCA2}"/>
                </a:ext>
              </a:extLst>
            </p:cNvPr>
            <p:cNvSpPr txBox="1"/>
            <p:nvPr/>
          </p:nvSpPr>
          <p:spPr>
            <a:xfrm>
              <a:off x="1767817" y="1386089"/>
              <a:ext cx="2894801"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văn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suy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nghĩ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Tay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hối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lắm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liền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xin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lỗi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1" name="Picture 10">
            <a:extLst>
              <a:ext uri="{FF2B5EF4-FFF2-40B4-BE49-F238E27FC236}">
                <a16:creationId xmlns:a16="http://schemas.microsoft.com/office/drawing/2014/main" id="{9B9DBB26-DEA5-49BB-512A-D235F4144969}"/>
              </a:ext>
            </a:extLst>
          </p:cNvPr>
          <p:cNvPicPr>
            <a:picLocks noChangeAspect="1"/>
          </p:cNvPicPr>
          <p:nvPr/>
        </p:nvPicPr>
        <p:blipFill>
          <a:blip r:embed="rId2"/>
          <a:stretch>
            <a:fillRect/>
          </a:stretch>
        </p:blipFill>
        <p:spPr>
          <a:xfrm>
            <a:off x="187104" y="732754"/>
            <a:ext cx="2987299" cy="1560711"/>
          </a:xfrm>
          <a:prstGeom prst="rect">
            <a:avLst/>
          </a:prstGeom>
        </p:spPr>
      </p:pic>
    </p:spTree>
    <p:extLst>
      <p:ext uri="{BB962C8B-B14F-4D97-AF65-F5344CB8AC3E}">
        <p14:creationId xmlns:p14="http://schemas.microsoft.com/office/powerpoint/2010/main" val="109726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A3FDFA-9A27-5A30-E74A-5061F3CD3421}"/>
              </a:ext>
            </a:extLst>
          </p:cNvPr>
          <p:cNvGrpSpPr/>
          <p:nvPr/>
        </p:nvGrpSpPr>
        <p:grpSpPr>
          <a:xfrm>
            <a:off x="2868984" y="533154"/>
            <a:ext cx="8660408" cy="1553400"/>
            <a:chOff x="1716401" y="1207470"/>
            <a:chExt cx="2687166" cy="1573279"/>
          </a:xfrm>
        </p:grpSpPr>
        <p:sp>
          <p:nvSpPr>
            <p:cNvPr id="6" name="Rectangle: Rounded Corners 5">
              <a:extLst>
                <a:ext uri="{FF2B5EF4-FFF2-40B4-BE49-F238E27FC236}">
                  <a16:creationId xmlns:a16="http://schemas.microsoft.com/office/drawing/2014/main" id="{A7002320-CDCE-0DC9-8CAC-FB87F2B25451}"/>
                </a:ext>
              </a:extLst>
            </p:cNvPr>
            <p:cNvSpPr/>
            <p:nvPr/>
          </p:nvSpPr>
          <p:spPr>
            <a:xfrm>
              <a:off x="1716401" y="1207470"/>
              <a:ext cx="2687166" cy="1573279"/>
            </a:xfrm>
            <a:prstGeom prst="roundRect">
              <a:avLst>
                <a:gd name="adj" fmla="val 31028"/>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487ADDA-C4B1-6A6F-DA85-50D7A4EA9BFF}"/>
                </a:ext>
              </a:extLst>
            </p:cNvPr>
            <p:cNvSpPr txBox="1"/>
            <p:nvPr/>
          </p:nvSpPr>
          <p:spPr>
            <a:xfrm>
              <a:off x="1760070" y="1286495"/>
              <a:ext cx="259415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8" name="Group 7">
            <a:extLst>
              <a:ext uri="{FF2B5EF4-FFF2-40B4-BE49-F238E27FC236}">
                <a16:creationId xmlns:a16="http://schemas.microsoft.com/office/drawing/2014/main" id="{B6391EF5-7A91-068B-549A-9A52B33A4907}"/>
              </a:ext>
            </a:extLst>
          </p:cNvPr>
          <p:cNvGrpSpPr/>
          <p:nvPr/>
        </p:nvGrpSpPr>
        <p:grpSpPr>
          <a:xfrm>
            <a:off x="1072266" y="2708254"/>
            <a:ext cx="10298100" cy="3162409"/>
            <a:chOff x="1716401" y="1207470"/>
            <a:chExt cx="3195312" cy="3162409"/>
          </a:xfrm>
        </p:grpSpPr>
        <p:sp>
          <p:nvSpPr>
            <p:cNvPr id="9" name="Rectangle: Rounded Corners 8">
              <a:extLst>
                <a:ext uri="{FF2B5EF4-FFF2-40B4-BE49-F238E27FC236}">
                  <a16:creationId xmlns:a16="http://schemas.microsoft.com/office/drawing/2014/main" id="{9D40A539-1421-F0E9-D0E5-D169E229C278}"/>
                </a:ext>
              </a:extLst>
            </p:cNvPr>
            <p:cNvSpPr/>
            <p:nvPr/>
          </p:nvSpPr>
          <p:spPr>
            <a:xfrm>
              <a:off x="1716401" y="1207470"/>
              <a:ext cx="3195312"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6D73B32-1C0A-0BA1-ECF3-C80B9A7BCCA2}"/>
                </a:ext>
              </a:extLst>
            </p:cNvPr>
            <p:cNvSpPr txBox="1"/>
            <p:nvPr/>
          </p:nvSpPr>
          <p:spPr>
            <a:xfrm>
              <a:off x="1767817" y="1386089"/>
              <a:ext cx="2967443"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Tay phải nhận ra rằng tay phải và tay trái quan trọng như nhau. Nếu không có tay trái thì tay phải không thể làm hết mọi việc một mình được.</a:t>
              </a:r>
            </a:p>
          </p:txBody>
        </p:sp>
      </p:grpSp>
      <p:pic>
        <p:nvPicPr>
          <p:cNvPr id="11" name="Picture 10">
            <a:extLst>
              <a:ext uri="{FF2B5EF4-FFF2-40B4-BE49-F238E27FC236}">
                <a16:creationId xmlns:a16="http://schemas.microsoft.com/office/drawing/2014/main" id="{7A55A571-3A2A-08A6-6AAB-206B8A777716}"/>
              </a:ext>
            </a:extLst>
          </p:cNvPr>
          <p:cNvPicPr>
            <a:picLocks noChangeAspect="1"/>
          </p:cNvPicPr>
          <p:nvPr/>
        </p:nvPicPr>
        <p:blipFill>
          <a:blip r:embed="rId2"/>
          <a:stretch>
            <a:fillRect/>
          </a:stretch>
        </p:blipFill>
        <p:spPr>
          <a:xfrm>
            <a:off x="151834" y="747137"/>
            <a:ext cx="3005588" cy="1518036"/>
          </a:xfrm>
          <a:prstGeom prst="rect">
            <a:avLst/>
          </a:prstGeom>
        </p:spPr>
      </p:pic>
    </p:spTree>
    <p:extLst>
      <p:ext uri="{BB962C8B-B14F-4D97-AF65-F5344CB8AC3E}">
        <p14:creationId xmlns:p14="http://schemas.microsoft.com/office/powerpoint/2010/main" val="546859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A3FDFA-9A27-5A30-E74A-5061F3CD3421}"/>
              </a:ext>
            </a:extLst>
          </p:cNvPr>
          <p:cNvGrpSpPr/>
          <p:nvPr/>
        </p:nvGrpSpPr>
        <p:grpSpPr>
          <a:xfrm>
            <a:off x="2868984" y="533154"/>
            <a:ext cx="8660408" cy="1553400"/>
            <a:chOff x="1716401" y="1207470"/>
            <a:chExt cx="2687166" cy="1573279"/>
          </a:xfrm>
        </p:grpSpPr>
        <p:sp>
          <p:nvSpPr>
            <p:cNvPr id="6" name="Rectangle: Rounded Corners 5">
              <a:extLst>
                <a:ext uri="{FF2B5EF4-FFF2-40B4-BE49-F238E27FC236}">
                  <a16:creationId xmlns:a16="http://schemas.microsoft.com/office/drawing/2014/main" id="{A7002320-CDCE-0DC9-8CAC-FB87F2B25451}"/>
                </a:ext>
              </a:extLst>
            </p:cNvPr>
            <p:cNvSpPr/>
            <p:nvPr/>
          </p:nvSpPr>
          <p:spPr>
            <a:xfrm>
              <a:off x="1716401" y="1207470"/>
              <a:ext cx="2687166" cy="1573279"/>
            </a:xfrm>
            <a:prstGeom prst="roundRect">
              <a:avLst>
                <a:gd name="adj" fmla="val 31028"/>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487ADDA-C4B1-6A6F-DA85-50D7A4EA9BFF}"/>
                </a:ext>
              </a:extLst>
            </p:cNvPr>
            <p:cNvSpPr txBox="1"/>
            <p:nvPr/>
          </p:nvSpPr>
          <p:spPr>
            <a:xfrm>
              <a:off x="1760070" y="1286495"/>
              <a:ext cx="2594154" cy="1340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muốn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8" name="Group 7">
            <a:extLst>
              <a:ext uri="{FF2B5EF4-FFF2-40B4-BE49-F238E27FC236}">
                <a16:creationId xmlns:a16="http://schemas.microsoft.com/office/drawing/2014/main" id="{B6391EF5-7A91-068B-549A-9A52B33A4907}"/>
              </a:ext>
            </a:extLst>
          </p:cNvPr>
          <p:cNvGrpSpPr/>
          <p:nvPr/>
        </p:nvGrpSpPr>
        <p:grpSpPr>
          <a:xfrm>
            <a:off x="946950" y="2356272"/>
            <a:ext cx="10423415" cy="3698856"/>
            <a:chOff x="1716401" y="1207470"/>
            <a:chExt cx="3234195" cy="3698856"/>
          </a:xfrm>
        </p:grpSpPr>
        <p:sp>
          <p:nvSpPr>
            <p:cNvPr id="9" name="Rectangle: Rounded Corners 8">
              <a:extLst>
                <a:ext uri="{FF2B5EF4-FFF2-40B4-BE49-F238E27FC236}">
                  <a16:creationId xmlns:a16="http://schemas.microsoft.com/office/drawing/2014/main" id="{9D40A539-1421-F0E9-D0E5-D169E229C278}"/>
                </a:ext>
              </a:extLst>
            </p:cNvPr>
            <p:cNvSpPr/>
            <p:nvPr/>
          </p:nvSpPr>
          <p:spPr>
            <a:xfrm>
              <a:off x="1716401" y="1207470"/>
              <a:ext cx="3234195" cy="3698856"/>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6D73B32-1C0A-0BA1-ECF3-C80B9A7BCCA2}"/>
                </a:ext>
              </a:extLst>
            </p:cNvPr>
            <p:cNvSpPr txBox="1"/>
            <p:nvPr/>
          </p:nvSpPr>
          <p:spPr>
            <a:xfrm>
              <a:off x="1767817" y="1386089"/>
              <a:ext cx="3143896"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Câu chuyện muốn nói rằng dù là tay trái hay tay phải đều quan trọng như nhau. Hai tay phải cùng làm việc thì mới có thể hoàn thành công việc dễ dàng được.</a:t>
              </a:r>
            </a:p>
          </p:txBody>
        </p:sp>
      </p:grpSp>
      <p:pic>
        <p:nvPicPr>
          <p:cNvPr id="11" name="Picture 10">
            <a:extLst>
              <a:ext uri="{FF2B5EF4-FFF2-40B4-BE49-F238E27FC236}">
                <a16:creationId xmlns:a16="http://schemas.microsoft.com/office/drawing/2014/main" id="{9544C516-98BA-6D9B-37CE-B15A16757206}"/>
              </a:ext>
            </a:extLst>
          </p:cNvPr>
          <p:cNvPicPr>
            <a:picLocks noChangeAspect="1"/>
          </p:cNvPicPr>
          <p:nvPr/>
        </p:nvPicPr>
        <p:blipFill>
          <a:blip r:embed="rId2"/>
          <a:stretch>
            <a:fillRect/>
          </a:stretch>
        </p:blipFill>
        <p:spPr>
          <a:xfrm>
            <a:off x="164897" y="747137"/>
            <a:ext cx="3005588" cy="1518036"/>
          </a:xfrm>
          <a:prstGeom prst="rect">
            <a:avLst/>
          </a:prstGeom>
        </p:spPr>
      </p:pic>
    </p:spTree>
    <p:extLst>
      <p:ext uri="{BB962C8B-B14F-4D97-AF65-F5344CB8AC3E}">
        <p14:creationId xmlns:p14="http://schemas.microsoft.com/office/powerpoint/2010/main" val="862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grpSp>
        <p:nvGrpSpPr>
          <p:cNvPr id="2" name="Group 1">
            <a:extLst>
              <a:ext uri="{FF2B5EF4-FFF2-40B4-BE49-F238E27FC236}">
                <a16:creationId xmlns:a16="http://schemas.microsoft.com/office/drawing/2014/main" id="{C674CA0A-414A-0A0F-1826-CE84BFB7B467}"/>
              </a:ext>
            </a:extLst>
          </p:cNvPr>
          <p:cNvGrpSpPr/>
          <p:nvPr/>
        </p:nvGrpSpPr>
        <p:grpSpPr>
          <a:xfrm>
            <a:off x="4186213" y="509975"/>
            <a:ext cx="3713553" cy="769442"/>
            <a:chOff x="4516915" y="1390993"/>
            <a:chExt cx="3436906" cy="769442"/>
          </a:xfrm>
        </p:grpSpPr>
        <p:sp>
          <p:nvSpPr>
            <p:cNvPr id="3" name="Rectangle: Rounded Corners 2">
              <a:extLst>
                <a:ext uri="{FF2B5EF4-FFF2-40B4-BE49-F238E27FC236}">
                  <a16:creationId xmlns:a16="http://schemas.microsoft.com/office/drawing/2014/main" id="{AEDA1069-514E-D942-54D5-FEA9CFCFBB28}"/>
                </a:ext>
              </a:extLst>
            </p:cNvPr>
            <p:cNvSpPr/>
            <p:nvPr/>
          </p:nvSpPr>
          <p:spPr>
            <a:xfrm>
              <a:off x="4864270" y="1390994"/>
              <a:ext cx="2742199" cy="769441"/>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文本框 21">
              <a:extLst>
                <a:ext uri="{FF2B5EF4-FFF2-40B4-BE49-F238E27FC236}">
                  <a16:creationId xmlns:a16="http://schemas.microsoft.com/office/drawing/2014/main" id="{FD9E64F3-5165-7E7E-C3BF-31131B9A24C5}"/>
                </a:ext>
              </a:extLst>
            </p:cNvPr>
            <p:cNvSpPr txBox="1"/>
            <p:nvPr/>
          </p:nvSpPr>
          <p:spPr>
            <a:xfrm>
              <a:off x="4516915" y="1390993"/>
              <a:ext cx="3436906" cy="76944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NỘI DUNG</a:t>
              </a:r>
            </a:p>
          </p:txBody>
        </p:sp>
      </p:grpSp>
      <p:sp>
        <p:nvSpPr>
          <p:cNvPr id="4" name="TextBox 3">
            <a:extLst>
              <a:ext uri="{FF2B5EF4-FFF2-40B4-BE49-F238E27FC236}">
                <a16:creationId xmlns:a16="http://schemas.microsoft.com/office/drawing/2014/main" id="{52C4189D-12A6-B4D4-2EDF-256FC250034C}"/>
              </a:ext>
            </a:extLst>
          </p:cNvPr>
          <p:cNvSpPr txBox="1"/>
          <p:nvPr/>
        </p:nvSpPr>
        <p:spPr>
          <a:xfrm>
            <a:off x="2405266" y="1463955"/>
            <a:ext cx="727544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Bài đọc thể hiện cuộc xích mích nhỏ giữa tay trái và tay phải. Nhờ đó, hai tay nhận ra được tầm quan trọng của nhau. </a:t>
            </a:r>
          </a:p>
        </p:txBody>
      </p:sp>
    </p:spTree>
    <p:custDataLst>
      <p:tags r:id="rId1"/>
    </p:custDataLst>
    <p:extLst>
      <p:ext uri="{BB962C8B-B14F-4D97-AF65-F5344CB8AC3E}">
        <p14:creationId xmlns:p14="http://schemas.microsoft.com/office/powerpoint/2010/main" val="305541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grpSp>
        <p:nvGrpSpPr>
          <p:cNvPr id="2" name="Group 1">
            <a:extLst>
              <a:ext uri="{FF2B5EF4-FFF2-40B4-BE49-F238E27FC236}">
                <a16:creationId xmlns:a16="http://schemas.microsoft.com/office/drawing/2014/main" id="{C674CA0A-414A-0A0F-1826-CE84BFB7B467}"/>
              </a:ext>
            </a:extLst>
          </p:cNvPr>
          <p:cNvGrpSpPr/>
          <p:nvPr/>
        </p:nvGrpSpPr>
        <p:grpSpPr>
          <a:xfrm>
            <a:off x="3825670" y="1305692"/>
            <a:ext cx="3713553" cy="662225"/>
            <a:chOff x="4413692" y="1390994"/>
            <a:chExt cx="3436906" cy="662225"/>
          </a:xfrm>
        </p:grpSpPr>
        <p:sp>
          <p:nvSpPr>
            <p:cNvPr id="3" name="Rectangle: Rounded Corners 2">
              <a:extLst>
                <a:ext uri="{FF2B5EF4-FFF2-40B4-BE49-F238E27FC236}">
                  <a16:creationId xmlns:a16="http://schemas.microsoft.com/office/drawing/2014/main" id="{AEDA1069-514E-D942-54D5-FEA9CFCFBB28}"/>
                </a:ext>
              </a:extLst>
            </p:cNvPr>
            <p:cNvSpPr/>
            <p:nvPr/>
          </p:nvSpPr>
          <p:spPr>
            <a:xfrm>
              <a:off x="4864270" y="1390994"/>
              <a:ext cx="2574861" cy="662225"/>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文本框 21">
              <a:extLst>
                <a:ext uri="{FF2B5EF4-FFF2-40B4-BE49-F238E27FC236}">
                  <a16:creationId xmlns:a16="http://schemas.microsoft.com/office/drawing/2014/main" id="{FD9E64F3-5165-7E7E-C3BF-31131B9A24C5}"/>
                </a:ext>
              </a:extLst>
            </p:cNvPr>
            <p:cNvSpPr txBox="1"/>
            <p:nvPr/>
          </p:nvSpPr>
          <p:spPr>
            <a:xfrm>
              <a:off x="4413692" y="1390994"/>
              <a:ext cx="3436906"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TIẾNG VIỆT</a:t>
              </a:r>
            </a:p>
          </p:txBody>
        </p:sp>
      </p:grpSp>
      <p:pic>
        <p:nvPicPr>
          <p:cNvPr id="4" name="Picture 3">
            <a:extLst>
              <a:ext uri="{FF2B5EF4-FFF2-40B4-BE49-F238E27FC236}">
                <a16:creationId xmlns:a16="http://schemas.microsoft.com/office/drawing/2014/main" id="{3C145488-4ADD-010B-0BC7-80C0D7E4B1B6}"/>
              </a:ext>
            </a:extLst>
          </p:cNvPr>
          <p:cNvPicPr>
            <a:picLocks noChangeAspect="1"/>
          </p:cNvPicPr>
          <p:nvPr/>
        </p:nvPicPr>
        <p:blipFill>
          <a:blip r:embed="rId4"/>
          <a:stretch>
            <a:fillRect/>
          </a:stretch>
        </p:blipFill>
        <p:spPr>
          <a:xfrm>
            <a:off x="1762660" y="2337721"/>
            <a:ext cx="8555407" cy="2552363"/>
          </a:xfrm>
          <a:prstGeom prst="rect">
            <a:avLst/>
          </a:prstGeom>
        </p:spPr>
      </p:pic>
    </p:spTree>
    <p:custDataLst>
      <p:tags r:id="rId1"/>
    </p:custDataLst>
    <p:extLst>
      <p:ext uri="{BB962C8B-B14F-4D97-AF65-F5344CB8AC3E}">
        <p14:creationId xmlns:p14="http://schemas.microsoft.com/office/powerpoint/2010/main" val="3269645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8D4B59-6E0C-7476-ABB9-80919AACE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3" y="2336981"/>
            <a:ext cx="11038114" cy="3805245"/>
          </a:xfrm>
          <a:prstGeom prst="rect">
            <a:avLst/>
          </a:prstGeom>
        </p:spPr>
      </p:pic>
      <p:grpSp>
        <p:nvGrpSpPr>
          <p:cNvPr id="6" name="Group 5">
            <a:extLst>
              <a:ext uri="{FF2B5EF4-FFF2-40B4-BE49-F238E27FC236}">
                <a16:creationId xmlns:a16="http://schemas.microsoft.com/office/drawing/2014/main" id="{BAB2863B-871E-ABD4-7DAA-DB0FC9CD45F6}"/>
              </a:ext>
            </a:extLst>
          </p:cNvPr>
          <p:cNvGrpSpPr/>
          <p:nvPr/>
        </p:nvGrpSpPr>
        <p:grpSpPr>
          <a:xfrm>
            <a:off x="707573" y="588731"/>
            <a:ext cx="10548255" cy="1577526"/>
            <a:chOff x="1716401" y="1207470"/>
            <a:chExt cx="3132292" cy="3513725"/>
          </a:xfrm>
        </p:grpSpPr>
        <p:sp>
          <p:nvSpPr>
            <p:cNvPr id="7" name="Rectangle: Rounded Corners 6">
              <a:extLst>
                <a:ext uri="{FF2B5EF4-FFF2-40B4-BE49-F238E27FC236}">
                  <a16:creationId xmlns:a16="http://schemas.microsoft.com/office/drawing/2014/main" id="{51D82994-973C-748B-BB54-CB887BEF8EEE}"/>
                </a:ext>
              </a:extLst>
            </p:cNvPr>
            <p:cNvSpPr/>
            <p:nvPr/>
          </p:nvSpPr>
          <p:spPr>
            <a:xfrm>
              <a:off x="1716401" y="1207470"/>
              <a:ext cx="3132292" cy="3513725"/>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72316ABF-BE41-7895-6E28-D7546601CBBF}"/>
                </a:ext>
              </a:extLst>
            </p:cNvPr>
            <p:cNvSpPr txBox="1"/>
            <p:nvPr/>
          </p:nvSpPr>
          <p:spPr>
            <a:xfrm>
              <a:off x="1729331" y="1490441"/>
              <a:ext cx="3106432" cy="29477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Đọc câu chuyện, bài văn, bài thơ về một việc làm tốt và viết phiếu đọc sách theo mẫu.</a:t>
              </a:r>
            </a:p>
          </p:txBody>
        </p:sp>
      </p:grpSp>
    </p:spTree>
    <p:custDataLst>
      <p:tags r:id="rId1"/>
    </p:custDataLst>
    <p:extLst>
      <p:ext uri="{BB962C8B-B14F-4D97-AF65-F5344CB8AC3E}">
        <p14:creationId xmlns:p14="http://schemas.microsoft.com/office/powerpoint/2010/main" val="394339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7B88D-DA65-C351-4721-08AFEA1D871B}"/>
              </a:ext>
            </a:extLst>
          </p:cNvPr>
          <p:cNvSpPr txBox="1"/>
          <p:nvPr/>
        </p:nvSpPr>
        <p:spPr>
          <a:xfrm>
            <a:off x="593271" y="551289"/>
            <a:ext cx="11005457" cy="57554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CẬU BÉ TỐT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Hôm nay Freddy vừa tròn mười mười một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Bố mẹ của cậu đã cho cậu tiền để mua một máy nghe nhạc và một băng cassette của ca sĩ mà cậu thích nhất… Cậu bé đứng trước cửa hàng với nụ cười trên môi.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Chào Freddy! – Một giọng nói vang lên phía sau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Freddy quay lại và nhận ra Manuel- một cậu bạn thân cùng lớp. – Đó là quà sinh nhật của mình! – Freddy xoay xoay đồng tiền giải thích sẽ mua một máy nghe nhạc và…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Mình tròn mười hai tuổi từ hôm kia và chẳng có món quà nào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Trái tim Freddy nhói mạnh. Cậu nhìn bạn mình và chỉ còn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Nếu cậu thích mình sẽ chia sẻ! Với số tiền này, chúng ta có thể mua được hai đôi giày thể thao. Đồng ý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Freddy, cậu thật là bạn tốt! – Manuel mỉm cười – Nhưng bố mẹ cậu có mắng cậu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Bố mẹ Freddy chẳng những không mắng cậu mà còn rất vui và tự hào về con trai mình.</a:t>
            </a:r>
          </a:p>
        </p:txBody>
      </p:sp>
    </p:spTree>
    <p:custDataLst>
      <p:tags r:id="rId1"/>
    </p:custDataLst>
    <p:extLst>
      <p:ext uri="{BB962C8B-B14F-4D97-AF65-F5344CB8AC3E}">
        <p14:creationId xmlns:p14="http://schemas.microsoft.com/office/powerpoint/2010/main" val="66976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4D8246-F017-498C-B3FA-EE2E88BD5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2724252"/>
            <a:ext cx="4659086" cy="3796291"/>
          </a:xfrm>
          <a:prstGeom prst="rect">
            <a:avLst/>
          </a:prstGeom>
        </p:spPr>
      </p:pic>
      <p:grpSp>
        <p:nvGrpSpPr>
          <p:cNvPr id="4" name="Group 3">
            <a:extLst>
              <a:ext uri="{FF2B5EF4-FFF2-40B4-BE49-F238E27FC236}">
                <a16:creationId xmlns:a16="http://schemas.microsoft.com/office/drawing/2014/main" id="{6B84A6CE-0DA0-2135-52CF-FE1ACBA4149C}"/>
              </a:ext>
            </a:extLst>
          </p:cNvPr>
          <p:cNvGrpSpPr/>
          <p:nvPr/>
        </p:nvGrpSpPr>
        <p:grpSpPr>
          <a:xfrm>
            <a:off x="1017816" y="1127574"/>
            <a:ext cx="10548255" cy="1577526"/>
            <a:chOff x="1716401" y="1207470"/>
            <a:chExt cx="3132292" cy="3513725"/>
          </a:xfrm>
        </p:grpSpPr>
        <p:sp>
          <p:nvSpPr>
            <p:cNvPr id="5" name="Rectangle: Rounded Corners 4">
              <a:extLst>
                <a:ext uri="{FF2B5EF4-FFF2-40B4-BE49-F238E27FC236}">
                  <a16:creationId xmlns:a16="http://schemas.microsoft.com/office/drawing/2014/main" id="{7B925780-A6A3-08B3-7D55-0B4E8BF22C48}"/>
                </a:ext>
              </a:extLst>
            </p:cNvPr>
            <p:cNvSpPr/>
            <p:nvPr/>
          </p:nvSpPr>
          <p:spPr>
            <a:xfrm>
              <a:off x="1716401" y="1207470"/>
              <a:ext cx="3132292" cy="3513725"/>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6DAE3F3-DCCA-AC8E-707E-0001634DB5D2}"/>
                </a:ext>
              </a:extLst>
            </p:cNvPr>
            <p:cNvSpPr txBox="1"/>
            <p:nvPr/>
          </p:nvSpPr>
          <p:spPr>
            <a:xfrm>
              <a:off x="1729331" y="1490441"/>
              <a:ext cx="3106432" cy="29477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Chia </a:t>
              </a:r>
              <a:r>
                <a:rPr lang="en-US" sz="4000" b="1" dirty="0" err="1">
                  <a:solidFill>
                    <a:prstClr val="black"/>
                  </a:solidFill>
                  <a:latin typeface="Cambria" panose="02040503050406030204" pitchFamily="18" charset="0"/>
                </a:rPr>
                <a:t>sẻ</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với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bạn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về</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việc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làm</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tốt</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của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nhân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vật</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trong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câu</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chuyện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ustDataLst>
      <p:tags r:id="rId1"/>
    </p:custDataLst>
    <p:extLst>
      <p:ext uri="{BB962C8B-B14F-4D97-AF65-F5344CB8AC3E}">
        <p14:creationId xmlns:p14="http://schemas.microsoft.com/office/powerpoint/2010/main" val="103794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501DD77-04F9-D54C-4CE0-F6B20AB2341A}"/>
              </a:ext>
            </a:extLst>
          </p:cNvPr>
          <p:cNvPicPr>
            <a:picLocks noChangeAspect="1"/>
          </p:cNvPicPr>
          <p:nvPr/>
        </p:nvPicPr>
        <p:blipFill>
          <a:blip r:embed="rId4"/>
          <a:stretch>
            <a:fillRect/>
          </a:stretch>
        </p:blipFill>
        <p:spPr>
          <a:xfrm>
            <a:off x="2204820" y="1588715"/>
            <a:ext cx="6931753" cy="4956478"/>
          </a:xfrm>
          <a:prstGeom prst="rect">
            <a:avLst/>
          </a:prstGeom>
        </p:spPr>
      </p:pic>
    </p:spTree>
    <p:custDataLst>
      <p:tags r:id="rId1"/>
    </p:custDataLst>
    <p:extLst>
      <p:ext uri="{BB962C8B-B14F-4D97-AF65-F5344CB8AC3E}">
        <p14:creationId xmlns:p14="http://schemas.microsoft.com/office/powerpoint/2010/main" val="230513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1818E9-143F-4D45-8704-5CF2198EC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992" y="891102"/>
            <a:ext cx="6096012" cy="6096012"/>
          </a:xfrm>
          <a:prstGeom prst="rect">
            <a:avLst/>
          </a:prstGeom>
        </p:spPr>
      </p:pic>
      <p:grpSp>
        <p:nvGrpSpPr>
          <p:cNvPr id="21" name="Group 20">
            <a:extLst>
              <a:ext uri="{FF2B5EF4-FFF2-40B4-BE49-F238E27FC236}">
                <a16:creationId xmlns:a16="http://schemas.microsoft.com/office/drawing/2014/main" id="{8FD51559-422D-ECB8-E3DA-7FB3A4074612}"/>
              </a:ext>
            </a:extLst>
          </p:cNvPr>
          <p:cNvGrpSpPr/>
          <p:nvPr/>
        </p:nvGrpSpPr>
        <p:grpSpPr>
          <a:xfrm>
            <a:off x="3911752" y="1378307"/>
            <a:ext cx="7458460" cy="5121601"/>
            <a:chOff x="3911752" y="1378307"/>
            <a:chExt cx="7458460" cy="5121601"/>
          </a:xfrm>
        </p:grpSpPr>
        <p:sp>
          <p:nvSpPr>
            <p:cNvPr id="8" name="思想气泡: 云 7">
              <a:extLst>
                <a:ext uri="{FF2B5EF4-FFF2-40B4-BE49-F238E27FC236}">
                  <a16:creationId xmlns:a16="http://schemas.microsoft.com/office/drawing/2014/main" id="{53970043-2CCB-49EC-A769-4528EFAE4858}"/>
                </a:ext>
              </a:extLst>
            </p:cNvPr>
            <p:cNvSpPr/>
            <p:nvPr/>
          </p:nvSpPr>
          <p:spPr>
            <a:xfrm>
              <a:off x="3911752" y="1378307"/>
              <a:ext cx="7458460" cy="5121601"/>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0" name="TextBox 19">
              <a:extLst>
                <a:ext uri="{FF2B5EF4-FFF2-40B4-BE49-F238E27FC236}">
                  <a16:creationId xmlns:a16="http://schemas.microsoft.com/office/drawing/2014/main" id="{F14BF7D2-E6DA-A547-2A2A-4EE6ED35DCE3}"/>
                </a:ext>
              </a:extLst>
            </p:cNvPr>
            <p:cNvSpPr txBox="1"/>
            <p:nvPr/>
          </p:nvSpPr>
          <p:spPr>
            <a:xfrm>
              <a:off x="4098473" y="2533388"/>
              <a:ext cx="6302827" cy="2554545"/>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lang="en-US" sz="4000" b="1" dirty="0">
                  <a:solidFill>
                    <a:prstClr val="black"/>
                  </a:solidFill>
                  <a:latin typeface="Cambria" panose="02040503050406030204" pitchFamily="18" charset="0"/>
                </a:rPr>
                <a:t>Chia </a:t>
              </a:r>
              <a:r>
                <a:rPr lang="en-US" sz="4000" b="1" dirty="0" err="1">
                  <a:solidFill>
                    <a:prstClr val="black"/>
                  </a:solidFill>
                  <a:latin typeface="Cambria" panose="02040503050406030204" pitchFamily="18" charset="0"/>
                </a:rPr>
                <a:t>sẻ</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đọc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với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người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thân</a:t>
              </a:r>
              <a:r>
                <a:rPr lang="en-US" sz="4000" b="1" dirty="0">
                  <a:solidFill>
                    <a:prstClr val="black"/>
                  </a:solidFill>
                  <a:latin typeface="Cambria" panose="02040503050406030204" pitchFamily="18" charset="0"/>
                </a:rPr>
                <a:t>.</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tốt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4F643AE4-E6BD-CD7A-777F-E8ECE87B4C23}"/>
              </a:ext>
            </a:extLst>
          </p:cNvPr>
          <p:cNvPicPr>
            <a:picLocks noChangeAspect="1"/>
          </p:cNvPicPr>
          <p:nvPr/>
        </p:nvPicPr>
        <p:blipFill>
          <a:blip r:embed="rId4"/>
          <a:stretch>
            <a:fillRect/>
          </a:stretch>
        </p:blipFill>
        <p:spPr>
          <a:xfrm>
            <a:off x="1050921" y="861521"/>
            <a:ext cx="4682134" cy="2188654"/>
          </a:xfrm>
          <a:prstGeom prst="rect">
            <a:avLst/>
          </a:prstGeom>
        </p:spPr>
      </p:pic>
    </p:spTree>
    <p:custDataLst>
      <p:tags r:id="rId1"/>
    </p:custDataLst>
    <p:extLst>
      <p:ext uri="{BB962C8B-B14F-4D97-AF65-F5344CB8AC3E}">
        <p14:creationId xmlns:p14="http://schemas.microsoft.com/office/powerpoint/2010/main" val="4184406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pic>
        <p:nvPicPr>
          <p:cNvPr id="2" name="Picture 1">
            <a:extLst>
              <a:ext uri="{FF2B5EF4-FFF2-40B4-BE49-F238E27FC236}">
                <a16:creationId xmlns:a16="http://schemas.microsoft.com/office/drawing/2014/main" id="{10DD2D2F-C79A-A628-A85D-172EE1D63066}"/>
              </a:ext>
            </a:extLst>
          </p:cNvPr>
          <p:cNvPicPr>
            <a:picLocks noChangeAspect="1"/>
          </p:cNvPicPr>
          <p:nvPr/>
        </p:nvPicPr>
        <p:blipFill>
          <a:blip r:embed="rId4"/>
          <a:stretch>
            <a:fillRect/>
          </a:stretch>
        </p:blipFill>
        <p:spPr>
          <a:xfrm>
            <a:off x="1935119" y="1356180"/>
            <a:ext cx="8321761" cy="4145639"/>
          </a:xfrm>
          <a:prstGeom prst="rect">
            <a:avLst/>
          </a:prstGeom>
        </p:spPr>
      </p:pic>
    </p:spTree>
    <p:custDataLst>
      <p:tags r:id="rId1"/>
    </p:custDataLst>
    <p:extLst>
      <p:ext uri="{BB962C8B-B14F-4D97-AF65-F5344CB8AC3E}">
        <p14:creationId xmlns:p14="http://schemas.microsoft.com/office/powerpoint/2010/main" val="172781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37F62-1D1A-6C9D-120C-039DAE8D1D91}"/>
              </a:ext>
            </a:extLst>
          </p:cNvPr>
          <p:cNvPicPr>
            <a:picLocks noChangeAspect="1"/>
          </p:cNvPicPr>
          <p:nvPr/>
        </p:nvPicPr>
        <p:blipFill rotWithShape="1">
          <a:blip r:embed="rId2">
            <a:extLst>
              <a:ext uri="{28A0092B-C50C-407E-A947-70E740481C1C}">
                <a14:useLocalDpi xmlns:a14="http://schemas.microsoft.com/office/drawing/2010/main" val="0"/>
              </a:ext>
            </a:extLst>
          </a:blip>
          <a:srcRect b="2754"/>
          <a:stretch/>
        </p:blipFill>
        <p:spPr>
          <a:xfrm>
            <a:off x="854430" y="650295"/>
            <a:ext cx="10779610" cy="4134692"/>
          </a:xfrm>
          <a:prstGeom prst="rect">
            <a:avLst/>
          </a:prstGeom>
        </p:spPr>
      </p:pic>
      <p:sp>
        <p:nvSpPr>
          <p:cNvPr id="4" name="TextBox 3">
            <a:extLst>
              <a:ext uri="{FF2B5EF4-FFF2-40B4-BE49-F238E27FC236}">
                <a16:creationId xmlns:a16="http://schemas.microsoft.com/office/drawing/2014/main" id="{4849BFD0-9E41-8F37-47E6-E2A9368C4A8F}"/>
              </a:ext>
            </a:extLst>
          </p:cNvPr>
          <p:cNvSpPr txBox="1"/>
          <p:nvPr/>
        </p:nvSpPr>
        <p:spPr>
          <a:xfrm>
            <a:off x="717948" y="5033181"/>
            <a:ext cx="10756104" cy="646331"/>
          </a:xfrm>
          <a:prstGeom prst="rect">
            <a:avLst/>
          </a:prstGeom>
          <a:noFill/>
        </p:spPr>
        <p:txBody>
          <a:bodyPr wrap="square" rtlCol="0">
            <a:spAutoFit/>
          </a:bodyPr>
          <a:lstStyle/>
          <a:p>
            <a:r>
              <a:rPr lang="en-US" sz="3600" b="1" dirty="0" err="1">
                <a:solidFill>
                  <a:prstClr val="black"/>
                </a:solidFill>
                <a:latin typeface="Cambria" panose="02040503050406030204" pitchFamily="18" charset="0"/>
              </a:rPr>
              <a:t>Kể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một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số</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trò</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có</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nhất</a:t>
            </a:r>
            <a:r>
              <a:rPr lang="en-US" sz="3600" b="1" dirty="0">
                <a:solidFill>
                  <a:prstClr val="black"/>
                </a:solidFill>
                <a:latin typeface="Cambria" panose="02040503050406030204" pitchFamily="18" charset="0"/>
              </a:rPr>
              <a:t> 2 </a:t>
            </a:r>
            <a:r>
              <a:rPr lang="en-US" sz="3600" b="1" dirty="0" err="1">
                <a:solidFill>
                  <a:prstClr val="black"/>
                </a:solidFill>
                <a:latin typeface="Cambria" panose="02040503050406030204" pitchFamily="18" charset="0"/>
              </a:rPr>
              <a:t>người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tham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gia</a:t>
            </a:r>
            <a:endParaRPr lang="en-US" sz="36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55734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7CDC25-3BEE-7467-CE2D-B772FC25BBC2}"/>
              </a:ext>
            </a:extLst>
          </p:cNvPr>
          <p:cNvPicPr>
            <a:picLocks noChangeAspect="1"/>
          </p:cNvPicPr>
          <p:nvPr/>
        </p:nvPicPr>
        <p:blipFill rotWithShape="1">
          <a:blip r:embed="rId2"/>
          <a:srcRect b="17674"/>
          <a:stretch/>
        </p:blipFill>
        <p:spPr>
          <a:xfrm>
            <a:off x="6096000" y="454494"/>
            <a:ext cx="5010119" cy="2322476"/>
          </a:xfrm>
          <a:prstGeom prst="rect">
            <a:avLst/>
          </a:prstGeom>
        </p:spPr>
      </p:pic>
      <p:pic>
        <p:nvPicPr>
          <p:cNvPr id="6" name="Picture 5">
            <a:extLst>
              <a:ext uri="{FF2B5EF4-FFF2-40B4-BE49-F238E27FC236}">
                <a16:creationId xmlns:a16="http://schemas.microsoft.com/office/drawing/2014/main" id="{B7470FCC-C951-4B64-549E-DF380B1A98E1}"/>
              </a:ext>
            </a:extLst>
          </p:cNvPr>
          <p:cNvPicPr>
            <a:picLocks noChangeAspect="1"/>
          </p:cNvPicPr>
          <p:nvPr/>
        </p:nvPicPr>
        <p:blipFill rotWithShape="1">
          <a:blip r:embed="rId3"/>
          <a:srcRect t="15673" b="12982"/>
          <a:stretch/>
        </p:blipFill>
        <p:spPr>
          <a:xfrm>
            <a:off x="771346" y="454494"/>
            <a:ext cx="3132890" cy="2235162"/>
          </a:xfrm>
          <a:prstGeom prst="rect">
            <a:avLst/>
          </a:prstGeom>
        </p:spPr>
      </p:pic>
      <p:sp>
        <p:nvSpPr>
          <p:cNvPr id="2" name="TextBox 1">
            <a:extLst>
              <a:ext uri="{FF2B5EF4-FFF2-40B4-BE49-F238E27FC236}">
                <a16:creationId xmlns:a16="http://schemas.microsoft.com/office/drawing/2014/main" id="{6C848A1C-B79F-1127-4902-056A6791EE85}"/>
              </a:ext>
            </a:extLst>
          </p:cNvPr>
          <p:cNvSpPr txBox="1"/>
          <p:nvPr/>
        </p:nvSpPr>
        <p:spPr>
          <a:xfrm>
            <a:off x="816859" y="2521976"/>
            <a:ext cx="3382565"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Cờ</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vua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cờ</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tướng</a:t>
            </a:r>
            <a:endParaRPr lang="en-US" sz="3200" b="1" dirty="0">
              <a:solidFill>
                <a:prstClr val="black"/>
              </a:solidFill>
              <a:latin typeface="Cambria" panose="02040503050406030204" pitchFamily="18" charset="0"/>
            </a:endParaRPr>
          </a:p>
        </p:txBody>
      </p:sp>
      <p:sp>
        <p:nvSpPr>
          <p:cNvPr id="3" name="TextBox 2">
            <a:extLst>
              <a:ext uri="{FF2B5EF4-FFF2-40B4-BE49-F238E27FC236}">
                <a16:creationId xmlns:a16="http://schemas.microsoft.com/office/drawing/2014/main" id="{2E36EE14-E942-E246-021E-88C4B77DF676}"/>
              </a:ext>
            </a:extLst>
          </p:cNvPr>
          <p:cNvSpPr txBox="1"/>
          <p:nvPr/>
        </p:nvSpPr>
        <p:spPr>
          <a:xfrm>
            <a:off x="7778353" y="2689656"/>
            <a:ext cx="2372916"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Kéo</a:t>
            </a:r>
            <a:r>
              <a:rPr lang="en-US" sz="3200" b="1" dirty="0">
                <a:solidFill>
                  <a:prstClr val="black"/>
                </a:solidFill>
                <a:latin typeface="Cambria" panose="02040503050406030204" pitchFamily="18" charset="0"/>
              </a:rPr>
              <a:t> co</a:t>
            </a:r>
          </a:p>
        </p:txBody>
      </p:sp>
      <p:sp>
        <p:nvSpPr>
          <p:cNvPr id="4" name="TextBox 3">
            <a:extLst>
              <a:ext uri="{FF2B5EF4-FFF2-40B4-BE49-F238E27FC236}">
                <a16:creationId xmlns:a16="http://schemas.microsoft.com/office/drawing/2014/main" id="{0D9403B8-2A57-EFE0-7691-86FE633D23AB}"/>
              </a:ext>
            </a:extLst>
          </p:cNvPr>
          <p:cNvSpPr txBox="1"/>
          <p:nvPr/>
        </p:nvSpPr>
        <p:spPr>
          <a:xfrm>
            <a:off x="932259" y="5818731"/>
            <a:ext cx="2811065"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Bịt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mắt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bắt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dê</a:t>
            </a:r>
            <a:endParaRPr lang="en-US" sz="3200" b="1" dirty="0">
              <a:solidFill>
                <a:prstClr val="black"/>
              </a:solidFill>
              <a:latin typeface="Cambria" panose="02040503050406030204" pitchFamily="18" charset="0"/>
            </a:endParaRPr>
          </a:p>
        </p:txBody>
      </p:sp>
      <p:sp>
        <p:nvSpPr>
          <p:cNvPr id="5" name="TextBox 4">
            <a:extLst>
              <a:ext uri="{FF2B5EF4-FFF2-40B4-BE49-F238E27FC236}">
                <a16:creationId xmlns:a16="http://schemas.microsoft.com/office/drawing/2014/main" id="{D2FBC5D4-D6EC-675A-5DC8-D8006A732ADF}"/>
              </a:ext>
            </a:extLst>
          </p:cNvPr>
          <p:cNvSpPr txBox="1"/>
          <p:nvPr/>
        </p:nvSpPr>
        <p:spPr>
          <a:xfrm>
            <a:off x="6723899" y="5818731"/>
            <a:ext cx="3473054"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Rồng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rắn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lên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mây</a:t>
            </a:r>
            <a:endParaRPr lang="en-US" sz="3200" b="1" dirty="0">
              <a:solidFill>
                <a:prstClr val="black"/>
              </a:solidFill>
              <a:latin typeface="Cambria" panose="02040503050406030204" pitchFamily="18" charset="0"/>
            </a:endParaRPr>
          </a:p>
        </p:txBody>
      </p:sp>
      <p:pic>
        <p:nvPicPr>
          <p:cNvPr id="8" name="Picture 7">
            <a:extLst>
              <a:ext uri="{FF2B5EF4-FFF2-40B4-BE49-F238E27FC236}">
                <a16:creationId xmlns:a16="http://schemas.microsoft.com/office/drawing/2014/main" id="{693C1A15-48D7-B810-7D71-ACC6B45616A8}"/>
              </a:ext>
            </a:extLst>
          </p:cNvPr>
          <p:cNvPicPr>
            <a:picLocks noChangeAspect="1"/>
          </p:cNvPicPr>
          <p:nvPr/>
        </p:nvPicPr>
        <p:blipFill>
          <a:blip r:embed="rId4"/>
          <a:stretch>
            <a:fillRect/>
          </a:stretch>
        </p:blipFill>
        <p:spPr>
          <a:xfrm>
            <a:off x="764887" y="3532410"/>
            <a:ext cx="4082716" cy="2286321"/>
          </a:xfrm>
          <a:prstGeom prst="rect">
            <a:avLst/>
          </a:prstGeom>
        </p:spPr>
      </p:pic>
      <p:pic>
        <p:nvPicPr>
          <p:cNvPr id="9" name="Picture 8">
            <a:extLst>
              <a:ext uri="{FF2B5EF4-FFF2-40B4-BE49-F238E27FC236}">
                <a16:creationId xmlns:a16="http://schemas.microsoft.com/office/drawing/2014/main" id="{9BDCC043-2D57-84F4-B4C0-5202BA40B7DD}"/>
              </a:ext>
            </a:extLst>
          </p:cNvPr>
          <p:cNvPicPr>
            <a:picLocks noChangeAspect="1"/>
          </p:cNvPicPr>
          <p:nvPr/>
        </p:nvPicPr>
        <p:blipFill rotWithShape="1">
          <a:blip r:embed="rId5"/>
          <a:srcRect t="9989"/>
          <a:stretch/>
        </p:blipFill>
        <p:spPr>
          <a:xfrm>
            <a:off x="6096000" y="3498875"/>
            <a:ext cx="4980103" cy="2353389"/>
          </a:xfrm>
          <a:prstGeom prst="rect">
            <a:avLst/>
          </a:prstGeom>
        </p:spPr>
      </p:pic>
    </p:spTree>
    <p:extLst>
      <p:ext uri="{BB962C8B-B14F-4D97-AF65-F5344CB8AC3E}">
        <p14:creationId xmlns:p14="http://schemas.microsoft.com/office/powerpoint/2010/main" val="1840366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B41514B-ED48-CB90-BF94-EE5A816EAB98}"/>
              </a:ext>
            </a:extLst>
          </p:cNvPr>
          <p:cNvPicPr>
            <a:picLocks noChangeAspect="1"/>
          </p:cNvPicPr>
          <p:nvPr/>
        </p:nvPicPr>
        <p:blipFill>
          <a:blip r:embed="rId4"/>
          <a:stretch>
            <a:fillRect/>
          </a:stretch>
        </p:blipFill>
        <p:spPr>
          <a:xfrm>
            <a:off x="1950855" y="1724517"/>
            <a:ext cx="6931753" cy="4950381"/>
          </a:xfrm>
          <a:prstGeom prst="rect">
            <a:avLst/>
          </a:prstGeom>
        </p:spPr>
      </p:pic>
    </p:spTree>
    <p:custDataLst>
      <p:tags r:id="rId1"/>
    </p:custDataLst>
    <p:extLst>
      <p:ext uri="{BB962C8B-B14F-4D97-AF65-F5344CB8AC3E}">
        <p14:creationId xmlns:p14="http://schemas.microsoft.com/office/powerpoint/2010/main" val="410751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5A8E38-6D2F-B026-4802-DB5D33BFC591}"/>
              </a:ext>
            </a:extLst>
          </p:cNvPr>
          <p:cNvPicPr>
            <a:picLocks noChangeAspect="1"/>
          </p:cNvPicPr>
          <p:nvPr/>
        </p:nvPicPr>
        <p:blipFill rotWithShape="1">
          <a:blip r:embed="rId3"/>
          <a:srcRect b="10243"/>
          <a:stretch/>
        </p:blipFill>
        <p:spPr>
          <a:xfrm>
            <a:off x="2681279" y="532190"/>
            <a:ext cx="6829441" cy="1150122"/>
          </a:xfrm>
          <a:prstGeom prst="rect">
            <a:avLst/>
          </a:prstGeom>
        </p:spPr>
      </p:pic>
      <p:sp>
        <p:nvSpPr>
          <p:cNvPr id="7" name="TextBox 6">
            <a:extLst>
              <a:ext uri="{FF2B5EF4-FFF2-40B4-BE49-F238E27FC236}">
                <a16:creationId xmlns:a16="http://schemas.microsoft.com/office/drawing/2014/main" id="{04EC27CD-340B-E594-DC68-516D4E8000E7}"/>
              </a:ext>
            </a:extLst>
          </p:cNvPr>
          <p:cNvSpPr txBox="1"/>
          <p:nvPr/>
        </p:nvSpPr>
        <p:spPr>
          <a:xfrm>
            <a:off x="673304" y="1540422"/>
            <a:ext cx="10970706" cy="4524315"/>
          </a:xfrm>
          <a:prstGeom prst="rect">
            <a:avLst/>
          </a:prstGeom>
          <a:noFill/>
        </p:spPr>
        <p:txBody>
          <a:bodyPr wrap="square" rtlCol="0">
            <a:spAutoFit/>
          </a:bodyPr>
          <a:lstStyle/>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Từ trước đến giờ, tay trái và tay phải luôn là hai người bạn thân thiết của nhau. Một hôm, tay phải xách một chiếc túi nặng, mệt quá, nó liền trách tay tr</a:t>
            </a:r>
            <a:r>
              <a:rPr lang="en-US" sz="3200" b="1" dirty="0">
                <a:solidFill>
                  <a:prstClr val="black"/>
                </a:solidFill>
                <a:latin typeface="Cambria" panose="02040503050406030204" pitchFamily="18" charset="0"/>
              </a:rPr>
              <a:t>á</a:t>
            </a:r>
            <a:r>
              <a:rPr lang="vi-VN" sz="3200" b="1" dirty="0">
                <a:solidFill>
                  <a:prstClr val="black"/>
                </a:solidFill>
                <a:latin typeface="Cambria" panose="02040503050406030204" pitchFamily="18" charset="0"/>
              </a:rPr>
              <a:t>i:</a:t>
            </a:r>
          </a:p>
          <a:p>
            <a:pPr algn="just"/>
            <a:r>
              <a:rPr lang="vi-VN" sz="3200" b="1" dirty="0">
                <a:solidFill>
                  <a:prstClr val="black"/>
                </a:solidFill>
                <a:latin typeface="Cambria" panose="02040503050406030204" pitchFamily="18" charset="0"/>
              </a:rPr>
              <a:t>- Cậu thật là sướng, chẳng phải làm việc nặng nhọc. Còn tớ thì việc gì cũng phải làm. Từ việc xúc cơm, cầm bút, rồi quét nhà,… đều đến tớ cả.</a:t>
            </a:r>
          </a:p>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Nghe bạn nói vậy, tay trái buồn bã, chẳng nói gì. Nó lẳng lặng ngoảnh mặt đi chỗ khác và tự nhủ sẽ không giúp tay phải việc gì nữa.</a:t>
            </a:r>
          </a:p>
        </p:txBody>
      </p:sp>
    </p:spTree>
    <p:extLst>
      <p:ext uri="{BB962C8B-B14F-4D97-AF65-F5344CB8AC3E}">
        <p14:creationId xmlns:p14="http://schemas.microsoft.com/office/powerpoint/2010/main" val="316566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EC27CD-340B-E594-DC68-516D4E8000E7}"/>
              </a:ext>
            </a:extLst>
          </p:cNvPr>
          <p:cNvSpPr txBox="1"/>
          <p:nvPr/>
        </p:nvSpPr>
        <p:spPr>
          <a:xfrm>
            <a:off x="673607" y="397896"/>
            <a:ext cx="11009312" cy="5509200"/>
          </a:xfrm>
          <a:prstGeom prst="rect">
            <a:avLst/>
          </a:prstGeom>
          <a:noFill/>
        </p:spPr>
        <p:txBody>
          <a:bodyPr wrap="square" rtlCol="0">
            <a:spAutoFit/>
          </a:bodyPr>
          <a:lstStyle/>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Sáng hôm sau, tay phải thực hiện nhiệm vụ đánh răng. Nhưng tay trái đã giận tay phải mất rồi. Tay phải bận cầm </a:t>
            </a:r>
            <a:r>
              <a:rPr lang="en-US" sz="3200" b="1" dirty="0" err="1" smtClean="0">
                <a:solidFill>
                  <a:prstClr val="black"/>
                </a:solidFill>
                <a:latin typeface="Cambria" panose="02040503050406030204" pitchFamily="18" charset="0"/>
              </a:rPr>
              <a:t>bàn</a:t>
            </a:r>
            <a:r>
              <a:rPr lang="vi-VN" sz="3200" b="1" dirty="0" smtClean="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Thế là tay phải và tay trái lại cùng nhau làm việc. Việc gì cũng hoàn thành một cách nhanh chóng. Tay phải thốt lên:</a:t>
            </a:r>
          </a:p>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 Cậu và tớ đều quan trọng như nhau. Nếu không có cậu thì có nhiều việc, một mình tớ không thể nào làm được.</a:t>
            </a:r>
          </a:p>
        </p:txBody>
      </p:sp>
      <p:sp>
        <p:nvSpPr>
          <p:cNvPr id="8" name="TextBox 7">
            <a:extLst>
              <a:ext uri="{FF2B5EF4-FFF2-40B4-BE49-F238E27FC236}">
                <a16:creationId xmlns:a16="http://schemas.microsoft.com/office/drawing/2014/main" id="{5908A5B5-871B-3FD8-BF08-EBFFC2B8AC5D}"/>
              </a:ext>
            </a:extLst>
          </p:cNvPr>
          <p:cNvSpPr txBox="1"/>
          <p:nvPr/>
        </p:nvSpPr>
        <p:spPr>
          <a:xfrm>
            <a:off x="7362497" y="5910908"/>
            <a:ext cx="4155896" cy="584775"/>
          </a:xfrm>
          <a:prstGeom prst="rect">
            <a:avLst/>
          </a:prstGeom>
          <a:noFill/>
        </p:spPr>
        <p:txBody>
          <a:bodyPr wrap="square" rtlCol="0">
            <a:spAutoFit/>
          </a:bodyPr>
          <a:lstStyle/>
          <a:p>
            <a:r>
              <a:rPr lang="en-US" sz="3200" i="1" dirty="0">
                <a:solidFill>
                  <a:prstClr val="black"/>
                </a:solidFill>
                <a:latin typeface="Cambria" panose="02040503050406030204" pitchFamily="18" charset="0"/>
              </a:rPr>
              <a:t>(Theo </a:t>
            </a:r>
            <a:r>
              <a:rPr lang="en-US" sz="3200" i="1" dirty="0" err="1">
                <a:solidFill>
                  <a:prstClr val="black"/>
                </a:solidFill>
                <a:latin typeface="Cambria" panose="02040503050406030204" pitchFamily="18" charset="0"/>
              </a:rPr>
              <a:t>Lý</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Thị</a:t>
            </a:r>
            <a:r>
              <a:rPr lang="en-US" sz="3200" i="1" dirty="0">
                <a:solidFill>
                  <a:prstClr val="black"/>
                </a:solidFill>
                <a:latin typeface="Cambria" panose="02040503050406030204" pitchFamily="18" charset="0"/>
              </a:rPr>
              <a:t> Minh </a:t>
            </a:r>
            <a:r>
              <a:rPr lang="en-US" sz="3200" i="1" dirty="0" err="1">
                <a:solidFill>
                  <a:prstClr val="black"/>
                </a:solidFill>
                <a:latin typeface="Cambria" panose="02040503050406030204" pitchFamily="18" charset="0"/>
              </a:rPr>
              <a:t>Hà</a:t>
            </a:r>
            <a:r>
              <a:rPr lang="en-US" sz="3200" i="1" dirty="0">
                <a:solidFill>
                  <a:prstClr val="black"/>
                </a:solidFill>
                <a:latin typeface="Cambria" panose="02040503050406030204" pitchFamily="18" charset="0"/>
              </a:rPr>
              <a:t>)</a:t>
            </a:r>
            <a:endParaRPr lang="vi-VN" sz="3200" i="1" dirty="0">
              <a:solidFill>
                <a:prstClr val="black"/>
              </a:solidFill>
              <a:latin typeface="Cambria" panose="02040503050406030204" pitchFamily="18" charset="0"/>
            </a:endParaRPr>
          </a:p>
        </p:txBody>
      </p:sp>
    </p:spTree>
    <p:extLst>
      <p:ext uri="{BB962C8B-B14F-4D97-AF65-F5344CB8AC3E}">
        <p14:creationId xmlns:p14="http://schemas.microsoft.com/office/powerpoint/2010/main" val="96705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404223-F1E4-5757-4A1A-7EE637AE591C}"/>
              </a:ext>
            </a:extLst>
          </p:cNvPr>
          <p:cNvGrpSpPr/>
          <p:nvPr/>
        </p:nvGrpSpPr>
        <p:grpSpPr>
          <a:xfrm>
            <a:off x="975114" y="2352644"/>
            <a:ext cx="2443001" cy="946789"/>
            <a:chOff x="1042880" y="2307770"/>
            <a:chExt cx="2443001" cy="946789"/>
          </a:xfrm>
        </p:grpSpPr>
        <p:sp>
          <p:nvSpPr>
            <p:cNvPr id="6" name="Rectangle: Rounded Corners 5">
              <a:extLst>
                <a:ext uri="{FF2B5EF4-FFF2-40B4-BE49-F238E27FC236}">
                  <a16:creationId xmlns:a16="http://schemas.microsoft.com/office/drawing/2014/main" id="{14BB1608-A479-A963-3745-766D8A7128F7}"/>
                </a:ext>
              </a:extLst>
            </p:cNvPr>
            <p:cNvSpPr/>
            <p:nvPr/>
          </p:nvSpPr>
          <p:spPr>
            <a:xfrm>
              <a:off x="1042880" y="2307770"/>
              <a:ext cx="2443001"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3D53E78-1C15-3926-5844-3FDBC1304C24}"/>
                </a:ext>
              </a:extLst>
            </p:cNvPr>
            <p:cNvSpPr txBox="1"/>
            <p:nvPr/>
          </p:nvSpPr>
          <p:spPr>
            <a:xfrm>
              <a:off x="1484889" y="2365665"/>
              <a:ext cx="200099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trách</a:t>
              </a:r>
              <a:endParaRPr lang="vi-VN" sz="4800" b="1" i="1" dirty="0">
                <a:solidFill>
                  <a:prstClr val="black"/>
                </a:solidFill>
                <a:latin typeface="Cambria" panose="02040503050406030204" pitchFamily="18" charset="0"/>
              </a:endParaRPr>
            </a:p>
          </p:txBody>
        </p:sp>
      </p:grpSp>
      <p:grpSp>
        <p:nvGrpSpPr>
          <p:cNvPr id="11" name="Group 10">
            <a:extLst>
              <a:ext uri="{FF2B5EF4-FFF2-40B4-BE49-F238E27FC236}">
                <a16:creationId xmlns:a16="http://schemas.microsoft.com/office/drawing/2014/main" id="{250AF744-5EEC-9519-BB74-79ADE1063160}"/>
              </a:ext>
            </a:extLst>
          </p:cNvPr>
          <p:cNvGrpSpPr/>
          <p:nvPr/>
        </p:nvGrpSpPr>
        <p:grpSpPr>
          <a:xfrm>
            <a:off x="4095180" y="2313901"/>
            <a:ext cx="3052304" cy="946789"/>
            <a:chOff x="1042880" y="2307770"/>
            <a:chExt cx="2235693" cy="946789"/>
          </a:xfrm>
        </p:grpSpPr>
        <p:sp>
          <p:nvSpPr>
            <p:cNvPr id="12" name="Rectangle: Rounded Corners 11">
              <a:extLst>
                <a:ext uri="{FF2B5EF4-FFF2-40B4-BE49-F238E27FC236}">
                  <a16:creationId xmlns:a16="http://schemas.microsoft.com/office/drawing/2014/main" id="{9051F242-48DB-CDF0-D0D1-1DB2D23C4E97}"/>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F8097BE-D00B-EBA2-637B-9B28125A15E0}"/>
                </a:ext>
              </a:extLst>
            </p:cNvPr>
            <p:cNvSpPr txBox="1"/>
            <p:nvPr/>
          </p:nvSpPr>
          <p:spPr>
            <a:xfrm>
              <a:off x="1142834" y="2358244"/>
              <a:ext cx="200099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lẳng</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lặng</a:t>
              </a:r>
              <a:endParaRPr lang="en-US" sz="4800" b="1" dirty="0">
                <a:solidFill>
                  <a:prstClr val="black"/>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3148B9B8-075B-0749-965B-BD00C4FEE41F}"/>
              </a:ext>
            </a:extLst>
          </p:cNvPr>
          <p:cNvGrpSpPr/>
          <p:nvPr/>
        </p:nvGrpSpPr>
        <p:grpSpPr>
          <a:xfrm>
            <a:off x="7556837" y="2294747"/>
            <a:ext cx="3829620" cy="946789"/>
            <a:chOff x="1042880" y="2307770"/>
            <a:chExt cx="2235693" cy="946789"/>
          </a:xfrm>
        </p:grpSpPr>
        <p:sp>
          <p:nvSpPr>
            <p:cNvPr id="15" name="Rectangle: Rounded Corners 14">
              <a:extLst>
                <a:ext uri="{FF2B5EF4-FFF2-40B4-BE49-F238E27FC236}">
                  <a16:creationId xmlns:a16="http://schemas.microsoft.com/office/drawing/2014/main" id="{F754C0C5-F7A1-282C-3C57-4902E751799F}"/>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F7B4E8C-B079-C1A5-6FDB-D730304433C5}"/>
                </a:ext>
              </a:extLst>
            </p:cNvPr>
            <p:cNvSpPr txBox="1"/>
            <p:nvPr/>
          </p:nvSpPr>
          <p:spPr>
            <a:xfrm>
              <a:off x="1142834" y="2358244"/>
              <a:ext cx="213573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ngoảnh</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mặt</a:t>
              </a:r>
              <a:endParaRPr lang="en-US" sz="4800" b="1" dirty="0">
                <a:solidFill>
                  <a:prstClr val="black"/>
                </a:solidFill>
                <a:latin typeface="Cambria" panose="02040503050406030204" pitchFamily="18" charset="0"/>
              </a:endParaRPr>
            </a:p>
          </p:txBody>
        </p:sp>
      </p:grpSp>
      <p:grpSp>
        <p:nvGrpSpPr>
          <p:cNvPr id="17" name="Group 16">
            <a:extLst>
              <a:ext uri="{FF2B5EF4-FFF2-40B4-BE49-F238E27FC236}">
                <a16:creationId xmlns:a16="http://schemas.microsoft.com/office/drawing/2014/main" id="{E0538D9D-C5F7-ACB2-F014-934346919C5A}"/>
              </a:ext>
            </a:extLst>
          </p:cNvPr>
          <p:cNvGrpSpPr/>
          <p:nvPr/>
        </p:nvGrpSpPr>
        <p:grpSpPr>
          <a:xfrm>
            <a:off x="767318" y="3955026"/>
            <a:ext cx="2936101" cy="946789"/>
            <a:chOff x="1042880" y="2307770"/>
            <a:chExt cx="2443001" cy="946789"/>
          </a:xfrm>
        </p:grpSpPr>
        <p:sp>
          <p:nvSpPr>
            <p:cNvPr id="18" name="Rectangle: Rounded Corners 17">
              <a:extLst>
                <a:ext uri="{FF2B5EF4-FFF2-40B4-BE49-F238E27FC236}">
                  <a16:creationId xmlns:a16="http://schemas.microsoft.com/office/drawing/2014/main" id="{1B6C2F76-9219-D6F3-62D3-90A69855115C}"/>
                </a:ext>
              </a:extLst>
            </p:cNvPr>
            <p:cNvSpPr/>
            <p:nvPr/>
          </p:nvSpPr>
          <p:spPr>
            <a:xfrm>
              <a:off x="1042880" y="2307770"/>
              <a:ext cx="2443001"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584250B-073C-B9B2-CBB6-E81974BAA5E4}"/>
                </a:ext>
              </a:extLst>
            </p:cNvPr>
            <p:cNvSpPr txBox="1"/>
            <p:nvPr/>
          </p:nvSpPr>
          <p:spPr>
            <a:xfrm>
              <a:off x="1218275" y="2365665"/>
              <a:ext cx="2080071"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khuy</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áo</a:t>
              </a:r>
              <a:endParaRPr lang="vi-VN" sz="4800" b="1" i="1" dirty="0">
                <a:solidFill>
                  <a:prstClr val="black"/>
                </a:solidFill>
                <a:latin typeface="Cambria" panose="02040503050406030204" pitchFamily="18" charset="0"/>
              </a:endParaRPr>
            </a:p>
          </p:txBody>
        </p:sp>
      </p:grpSp>
      <p:grpSp>
        <p:nvGrpSpPr>
          <p:cNvPr id="20" name="Group 19">
            <a:extLst>
              <a:ext uri="{FF2B5EF4-FFF2-40B4-BE49-F238E27FC236}">
                <a16:creationId xmlns:a16="http://schemas.microsoft.com/office/drawing/2014/main" id="{DF7E3B19-0B77-3492-50EE-8C4F23E84421}"/>
              </a:ext>
            </a:extLst>
          </p:cNvPr>
          <p:cNvGrpSpPr/>
          <p:nvPr/>
        </p:nvGrpSpPr>
        <p:grpSpPr>
          <a:xfrm>
            <a:off x="4095180" y="3923727"/>
            <a:ext cx="3052304" cy="946789"/>
            <a:chOff x="1042880" y="2307770"/>
            <a:chExt cx="2235693" cy="946789"/>
          </a:xfrm>
        </p:grpSpPr>
        <p:sp>
          <p:nvSpPr>
            <p:cNvPr id="21" name="Rectangle: Rounded Corners 20">
              <a:extLst>
                <a:ext uri="{FF2B5EF4-FFF2-40B4-BE49-F238E27FC236}">
                  <a16:creationId xmlns:a16="http://schemas.microsoft.com/office/drawing/2014/main" id="{6854C9F4-BE69-8A71-E086-ABAF1684FF9F}"/>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99C947A-0B8B-E3E6-7145-80267DE788D3}"/>
                </a:ext>
              </a:extLst>
            </p:cNvPr>
            <p:cNvSpPr txBox="1"/>
            <p:nvPr/>
          </p:nvSpPr>
          <p:spPr>
            <a:xfrm>
              <a:off x="1277581" y="2356595"/>
              <a:ext cx="200099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giữ</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giấy</a:t>
              </a:r>
              <a:endParaRPr lang="en-US" sz="4800" b="1" dirty="0">
                <a:solidFill>
                  <a:prstClr val="black"/>
                </a:solidFill>
                <a:latin typeface="Cambria" panose="02040503050406030204" pitchFamily="18" charset="0"/>
              </a:endParaRPr>
            </a:p>
          </p:txBody>
        </p:sp>
      </p:grpSp>
      <p:grpSp>
        <p:nvGrpSpPr>
          <p:cNvPr id="23" name="Group 22">
            <a:extLst>
              <a:ext uri="{FF2B5EF4-FFF2-40B4-BE49-F238E27FC236}">
                <a16:creationId xmlns:a16="http://schemas.microsoft.com/office/drawing/2014/main" id="{EA0703BB-FBD9-144B-2DA6-7C5AC009959E}"/>
              </a:ext>
            </a:extLst>
          </p:cNvPr>
          <p:cNvGrpSpPr/>
          <p:nvPr/>
        </p:nvGrpSpPr>
        <p:grpSpPr>
          <a:xfrm>
            <a:off x="8203932" y="3914657"/>
            <a:ext cx="2564360" cy="946789"/>
            <a:chOff x="1042880" y="2307770"/>
            <a:chExt cx="2261203" cy="946789"/>
          </a:xfrm>
        </p:grpSpPr>
        <p:sp>
          <p:nvSpPr>
            <p:cNvPr id="24" name="Rectangle: Rounded Corners 23">
              <a:extLst>
                <a:ext uri="{FF2B5EF4-FFF2-40B4-BE49-F238E27FC236}">
                  <a16:creationId xmlns:a16="http://schemas.microsoft.com/office/drawing/2014/main" id="{10F1EC6A-3756-0BB2-EAC7-42CFD7886A12}"/>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BD55097-4811-8F19-F0A5-204F3AF86050}"/>
                </a:ext>
              </a:extLst>
            </p:cNvPr>
            <p:cNvSpPr txBox="1"/>
            <p:nvPr/>
          </p:nvSpPr>
          <p:spPr>
            <a:xfrm>
              <a:off x="1168344" y="2365664"/>
              <a:ext cx="213573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xin</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lỗi</a:t>
              </a:r>
              <a:endParaRPr lang="en-US" sz="4800" b="1" dirty="0">
                <a:solidFill>
                  <a:prstClr val="black"/>
                </a:solidFill>
                <a:latin typeface="Cambria" panose="02040503050406030204" pitchFamily="18" charset="0"/>
              </a:endParaRPr>
            </a:p>
          </p:txBody>
        </p:sp>
      </p:grpSp>
      <p:pic>
        <p:nvPicPr>
          <p:cNvPr id="8" name="Picture 7">
            <a:extLst>
              <a:ext uri="{FF2B5EF4-FFF2-40B4-BE49-F238E27FC236}">
                <a16:creationId xmlns:a16="http://schemas.microsoft.com/office/drawing/2014/main" id="{23F03822-E555-EA4C-0284-156F7C57F363}"/>
              </a:ext>
            </a:extLst>
          </p:cNvPr>
          <p:cNvPicPr>
            <a:picLocks noChangeAspect="1"/>
          </p:cNvPicPr>
          <p:nvPr/>
        </p:nvPicPr>
        <p:blipFill>
          <a:blip r:embed="rId2"/>
          <a:stretch>
            <a:fillRect/>
          </a:stretch>
        </p:blipFill>
        <p:spPr>
          <a:xfrm>
            <a:off x="2081436" y="659985"/>
            <a:ext cx="8029128" cy="1896020"/>
          </a:xfrm>
          <a:prstGeom prst="rect">
            <a:avLst/>
          </a:prstGeom>
        </p:spPr>
      </p:pic>
    </p:spTree>
    <p:extLst>
      <p:ext uri="{BB962C8B-B14F-4D97-AF65-F5344CB8AC3E}">
        <p14:creationId xmlns:p14="http://schemas.microsoft.com/office/powerpoint/2010/main" val="283013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0.8|0.6|0.7|0.7|0.6|1"/>
</p:tagLst>
</file>

<file path=ppt/tags/tag10.xml><?xml version="1.0" encoding="utf-8"?>
<p:tagLst xmlns:a="http://schemas.openxmlformats.org/drawingml/2006/main" xmlns:r="http://schemas.openxmlformats.org/officeDocument/2006/relationships" xmlns:p="http://schemas.openxmlformats.org/presentationml/2006/main">
  <p:tag name="TIMING" val="|0.4|0.5|0.5"/>
</p:tagLst>
</file>

<file path=ppt/tags/tag1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7|0.8"/>
</p:tagLst>
</file>

<file path=ppt/tags/tag3.xml><?xml version="1.0" encoding="utf-8"?>
<p:tagLst xmlns:a="http://schemas.openxmlformats.org/drawingml/2006/main" xmlns:r="http://schemas.openxmlformats.org/officeDocument/2006/relationships" xmlns:p="http://schemas.openxmlformats.org/presentationml/2006/main">
  <p:tag name="TIMING" val="|0.7|0.8"/>
</p:tagLst>
</file>

<file path=ppt/tags/tag4.xml><?xml version="1.0" encoding="utf-8"?>
<p:tagLst xmlns:a="http://schemas.openxmlformats.org/drawingml/2006/main" xmlns:r="http://schemas.openxmlformats.org/officeDocument/2006/relationships" xmlns:p="http://schemas.openxmlformats.org/presentationml/2006/main">
  <p:tag name="TIMING" val="|0.7|0.8"/>
</p:tagLst>
</file>

<file path=ppt/tags/tag5.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TIMING" val="|0.3"/>
</p:tagLst>
</file>

<file path=ppt/tags/tag8.xml><?xml version="1.0" encoding="utf-8"?>
<p:tagLst xmlns:a="http://schemas.openxmlformats.org/drawingml/2006/main" xmlns:r="http://schemas.openxmlformats.org/officeDocument/2006/relationships" xmlns:p="http://schemas.openxmlformats.org/presentationml/2006/main">
  <p:tag name="TIMING" val="|3.6|0.4"/>
</p:tagLst>
</file>

<file path=ppt/tags/tag9.xml><?xml version="1.0" encoding="utf-8"?>
<p:tagLst xmlns:a="http://schemas.openxmlformats.org/drawingml/2006/main" xmlns:r="http://schemas.openxmlformats.org/officeDocument/2006/relationships" xmlns:p="http://schemas.openxmlformats.org/presentationml/2006/main">
  <p:tag name="TIMING" val="|0.8|0.5|0.4|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1513</Words>
  <Application>Microsoft Office PowerPoint</Application>
  <PresentationFormat>Widescreen</PresentationFormat>
  <Paragraphs>89</Paragraphs>
  <Slides>32</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SVN-Dancing Script</vt:lpstr>
      <vt:lpstr>Calibri Light</vt:lpstr>
      <vt:lpstr>Times New Roman</vt:lpstr>
      <vt:lpstr>#9Slide07 HoneyCream</vt:lpstr>
      <vt:lpstr>SVN-Newton</vt:lpstr>
      <vt:lpstr>Vogue-ExtraBold</vt:lpstr>
      <vt:lpstr>SVN-Ready</vt:lpstr>
      <vt:lpstr>#9Slide05 Bodega Script</vt:lpstr>
      <vt:lpstr>Calibri</vt:lpstr>
      <vt:lpstr>微软雅黑</vt:lpstr>
      <vt:lpstr>Arial</vt:lpstr>
      <vt:lpstr>Cambria</vt:lpstr>
      <vt:lpstr>思源黑体 CN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Nguyễn Thị Hồng Linh</cp:lastModifiedBy>
  <cp:revision>19</cp:revision>
  <dcterms:created xsi:type="dcterms:W3CDTF">2023-01-20T03:14:33Z</dcterms:created>
  <dcterms:modified xsi:type="dcterms:W3CDTF">2023-02-19T10:30:06Z</dcterms:modified>
</cp:coreProperties>
</file>