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26.jpg" ContentType="image/pn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686" r:id="rId6"/>
    <p:sldMasterId id="2147483713" r:id="rId7"/>
  </p:sldMasterIdLst>
  <p:notesMasterIdLst>
    <p:notesMasterId r:id="rId23"/>
  </p:notesMasterIdLst>
  <p:sldIdLst>
    <p:sldId id="324" r:id="rId8"/>
    <p:sldId id="282" r:id="rId9"/>
    <p:sldId id="329" r:id="rId10"/>
    <p:sldId id="283" r:id="rId11"/>
    <p:sldId id="331" r:id="rId12"/>
    <p:sldId id="284" r:id="rId13"/>
    <p:sldId id="328" r:id="rId14"/>
    <p:sldId id="286" r:id="rId15"/>
    <p:sldId id="273" r:id="rId16"/>
    <p:sldId id="287" r:id="rId17"/>
    <p:sldId id="314" r:id="rId18"/>
    <p:sldId id="330" r:id="rId19"/>
    <p:sldId id="326" r:id="rId20"/>
    <p:sldId id="327" r:id="rId21"/>
    <p:sldId id="320" r:id="rId22"/>
  </p:sldIdLst>
  <p:sldSz cx="9144000" cy="5143500" type="screen16x9"/>
  <p:notesSz cx="6858000" cy="9144000"/>
  <p:embeddedFontLst>
    <p:embeddedFont>
      <p:font typeface="HP001 Kieu 2 5H" panose="020B0603050302020204" pitchFamily="34" charset="0"/>
      <p:bold r:id="rId24"/>
    </p:embeddedFont>
    <p:embeddedFont>
      <p:font typeface="DFPOP1-W9" panose="020B0604020202020204" charset="-128"/>
      <p:regular r:id="rId25"/>
    </p:embeddedFont>
    <p:embeddedFont>
      <p:font typeface="Arial Rounded MT Bold" panose="020F0704030504030204" pitchFamily="34" charset="0"/>
      <p:regular r:id="rId26"/>
    </p:embeddedFont>
    <p:embeddedFont>
      <p:font typeface="宋体" panose="02010600030101010101" pitchFamily="2" charset="-122"/>
      <p:regular r:id="rId27"/>
    </p:embeddedFont>
    <p:embeddedFont>
      <p:font typeface="HP001 4 hàng" panose="020B0604020202020204" charset="0"/>
      <p:regular r:id="rId28"/>
      <p:bold r:id="rId29"/>
    </p:embeddedFont>
    <p:embeddedFont>
      <p:font typeface="Arial-Rounded" panose="020B0500000000000000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4"/>
          </p14:sldIdLst>
        </p14:section>
        <p14:section name="Tiết 3" id="{8DB3B22B-32B6-4C3F-838D-DF98A9DBE4B7}">
          <p14:sldIdLst>
            <p14:sldId id="282"/>
            <p14:sldId id="329"/>
            <p14:sldId id="283"/>
            <p14:sldId id="331"/>
          </p14:sldIdLst>
        </p14:section>
        <p14:section name="Tiết 4" id="{30D029CA-39C5-4833-936C-43C5EF842993}">
          <p14:sldIdLst>
            <p14:sldId id="284"/>
            <p14:sldId id="328"/>
            <p14:sldId id="286"/>
            <p14:sldId id="273"/>
            <p14:sldId id="287"/>
            <p14:sldId id="314"/>
            <p14:sldId id="330"/>
            <p14:sldId id="326"/>
            <p14:sldId id="327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02EB9"/>
    <a:srgbClr val="E638B4"/>
    <a:srgbClr val="B8E67A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0" y="86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56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91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7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8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9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9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1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3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3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795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4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2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92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38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01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678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34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85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29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59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661798"/>
      </p:ext>
    </p:extLst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49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63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0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18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28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994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58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89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332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126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5" r:id="rId12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7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304800" y="-95633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088" y="215483"/>
            <a:ext cx="81534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ĐIỀU EM CẦN BIẾT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srgbClr val="F68426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ĐÈN GIAO THÔNG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68426"/>
              </a:solidFill>
              <a:effectLst/>
              <a:uLnTx/>
              <a:uFillTx/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>
                <a:solidFill>
                  <a:prstClr val="black"/>
                </a:solidFill>
                <a:ea typeface="Arial-Rounded" pitchFamily="34" charset="0"/>
                <a:cs typeface="Arial-Rounded" pitchFamily="34" charset="0"/>
              </a:rPr>
              <a:t>Tiết 3- 4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012" y="-243176"/>
            <a:ext cx="5309022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7937" y="2616880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viện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05048" y="28184"/>
            <a:ext cx="410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55164" y="2619719"/>
            <a:ext cx="41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sang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9" y="755375"/>
            <a:ext cx="2165139" cy="186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755374"/>
            <a:ext cx="2218912" cy="18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" y="387382"/>
            <a:ext cx="2143125" cy="2143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6233" y="2726211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2" y="163129"/>
            <a:ext cx="2591629" cy="259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3468756" y="258694"/>
            <a:ext cx="2692612" cy="24005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88686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61368" y="2594518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021927"/>
            <a:ext cx="9144000" cy="2106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652976" y="2798918"/>
            <a:ext cx="2140502" cy="2140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-939875" y="1948525"/>
            <a:ext cx="3387938" cy="4792294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78" y="458739"/>
            <a:ext cx="1686408" cy="5648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16378" y="9386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HP001 Kieu 2 5H" panose="020B06030503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HP001 Kieu 2 5H" panose="020B0603050302020204" pitchFamily="34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HP001 Kieu 2 5H" panose="020B06030503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Kieu 2 5H" panose="020B0603050302020204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HP001 Kieu 2 5H" panose="020B0603050302020204" pitchFamily="34" charset="0"/>
              </a:rPr>
              <a:t>17 </a:t>
            </a:r>
            <a:r>
              <a:rPr lang="en-US" sz="2400" b="1" dirty="0" err="1">
                <a:solidFill>
                  <a:srgbClr val="002060"/>
                </a:solidFill>
                <a:latin typeface="HP001 Kieu 2 5H" panose="020B0603050302020204" pitchFamily="34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HP001 Kieu 2 5H" panose="020B0603050302020204" pitchFamily="34" charset="0"/>
              </a:rPr>
              <a:t> 3</a:t>
            </a:r>
            <a:r>
              <a:rPr lang="en-US" sz="2400" b="1" dirty="0" smtClean="0">
                <a:solidFill>
                  <a:srgbClr val="002060"/>
                </a:solidFill>
                <a:latin typeface="HP001 Kieu 2 5H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Kieu 2 5H" panose="020B0603050302020204" pitchFamily="34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HP001 Kieu 2 5H" panose="020B0603050302020204" pitchFamily="34" charset="0"/>
              </a:rPr>
              <a:t> 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2AB90-96E1-4776-BC52-1E65B309B418}"/>
              </a:ext>
            </a:extLst>
          </p:cNvPr>
          <p:cNvSpPr txBox="1"/>
          <p:nvPr/>
        </p:nvSpPr>
        <p:spPr>
          <a:xfrm>
            <a:off x="647005" y="514350"/>
            <a:ext cx="111806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8" indent="-214308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08" indent="-214308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24, 25) 	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AZOTA</a:t>
            </a:r>
          </a:p>
          <a:p>
            <a:pPr marL="214308" indent="-214308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(SHS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50, 51)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0697" y="433685"/>
            <a:ext cx="288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704224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4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1095829"/>
            <a:ext cx="846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85" y="1734457"/>
            <a:ext cx="9056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hiệu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chậm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3" y="2348260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ồi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hẳn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05979"/>
            <a:ext cx="9144000" cy="2738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1426224"/>
            <a:ext cx="7040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Xe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cộ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dừng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đèn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0385" y="901497"/>
            <a:ext cx="6705600" cy="1261811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i="1" noProof="0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400" b="1" i="1" noProof="0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80 - 81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Ôn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b="1" dirty="0" smtClean="0">
                <a:solidFill>
                  <a:prstClr val="white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 82 - 83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marL="0" marR="0" lvl="0" indent="0" algn="ctr" defTabSz="913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48109" y="1120439"/>
            <a:ext cx="81218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207704"/>
            <a:ext cx="9032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.Chọn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917725" y="1120440"/>
            <a:ext cx="768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4512" y="2473724"/>
            <a:ext cx="8998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cộ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cần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phải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dừng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khi</a:t>
            </a:r>
            <a:r>
              <a:rPr lang="en-US" altLang="zh-CN" sz="3200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có</a:t>
            </a:r>
            <a:endParaRPr lang="zh-CN" altLang="en-US" sz="3200" dirty="0"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872458" y="1120440"/>
            <a:ext cx="3313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3200" dirty="0">
              <a:solidFill>
                <a:schemeClr val="accent5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5302184" y="2473724"/>
            <a:ext cx="1379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1978" y="2473723"/>
            <a:ext cx="28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 0.02068 L -0.05434 0.26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71" y="678825"/>
            <a:ext cx="9024730" cy="733420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1822" y="763681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09653" y="723925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guy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631636" y="728520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659219" y="708797"/>
            <a:ext cx="23158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ua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-4435" y="1452000"/>
            <a:ext cx="4387592" cy="3176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4523191" y="1506295"/>
            <a:ext cx="4563634" cy="30825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628568"/>
            <a:ext cx="4334005" cy="5149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9792" y="4628568"/>
            <a:ext cx="4624207" cy="5149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6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5" y="757237"/>
            <a:ext cx="8847914" cy="337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55800"/>
            <a:ext cx="2282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34087" y="1362087"/>
            <a:ext cx="8023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đỏ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lại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xanh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được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phép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di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chuyển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vàng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chậm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rồi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3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hẳn</a:t>
            </a:r>
            <a:r>
              <a:rPr lang="en-US" altLang="zh-CN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endParaRPr lang="zh-CN" alt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00144" y="1993884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7741" y="2503715"/>
            <a:ext cx="13226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68424" y="2557764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30324" y="3083377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88915" y="2122622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872" y="2064145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6193" y="2108332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31477" y="2110644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9754" y="175678"/>
            <a:ext cx="8734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96256" y="950929"/>
            <a:ext cx="8734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hỏi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hay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dấu</a:t>
            </a:r>
            <a:r>
              <a:rPr lang="en-US" altLang="zh-CN" sz="2400" i="1" dirty="0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i="1" dirty="0" err="1" smtClean="0">
                <a:latin typeface="Calibri" panose="020F0502020204030204" pitchFamily="34" charset="0"/>
                <a:ea typeface="Arial-Rounded" panose="020B0500000000000000" pitchFamily="34" charset="-93"/>
                <a:cs typeface="Calibri" panose="020F0502020204030204" pitchFamily="34" charset="0"/>
                <a:sym typeface="+mn-lt"/>
              </a:rPr>
              <a:t>ngã</a:t>
            </a:r>
            <a:endParaRPr lang="zh-CN" altLang="en-US" sz="2400" i="1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-93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5" y="2132560"/>
            <a:ext cx="556824" cy="386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13" y="2214702"/>
            <a:ext cx="263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956" y="2216426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341" y="2266122"/>
            <a:ext cx="267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khiên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1538" y="2266122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út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03" y="2182256"/>
            <a:ext cx="556824" cy="386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08" y="2142500"/>
            <a:ext cx="556824" cy="386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78" y="2228754"/>
            <a:ext cx="556824" cy="3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268</Words>
  <Application>Microsoft Office PowerPoint</Application>
  <PresentationFormat>On-screen Show (16:9)</PresentationFormat>
  <Paragraphs>61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HP001 Kieu 2 5H</vt:lpstr>
      <vt:lpstr>DFPOP1-W9</vt:lpstr>
      <vt:lpstr>Arial Rounded MT Bold</vt:lpstr>
      <vt:lpstr>Times New Roman</vt:lpstr>
      <vt:lpstr>宋体</vt:lpstr>
      <vt:lpstr>Arial</vt:lpstr>
      <vt:lpstr>HP001 4 hàng</vt:lpstr>
      <vt:lpstr>Arial-Rounded</vt:lpstr>
      <vt:lpstr>Calibri</vt:lpstr>
      <vt:lpstr>华康少女文字W5</vt:lpstr>
      <vt:lpstr>Office 主题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DELL</cp:lastModifiedBy>
  <cp:revision>119</cp:revision>
  <dcterms:created xsi:type="dcterms:W3CDTF">2020-08-13T09:19:08Z</dcterms:created>
  <dcterms:modified xsi:type="dcterms:W3CDTF">2022-03-17T12:39:44Z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