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72" r:id="rId2"/>
    <p:sldId id="376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77" r:id="rId17"/>
    <p:sldId id="378" r:id="rId18"/>
    <p:sldId id="379" r:id="rId19"/>
    <p:sldId id="380" r:id="rId20"/>
    <p:sldId id="381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6" autoAdjust="0"/>
    <p:restoredTop sz="94660"/>
  </p:normalViewPr>
  <p:slideViewPr>
    <p:cSldViewPr>
      <p:cViewPr varScale="1">
        <p:scale>
          <a:sx n="73" d="100"/>
          <a:sy n="73" d="100"/>
        </p:scale>
        <p:origin x="49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206FF83-3601-44C7-BADB-0E5A6A0ADE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7801A90-6D39-428B-8683-31AE317A151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BE80F3C-EECF-41FA-B385-C294D10CBDF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1EB67492-DCB1-4634-A2FE-CED770E756B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AD460902-D83B-49A1-A8FB-7DF58B4A47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CD7250F8-7F00-4A7E-8C8C-741BA9357D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16D89E-C812-4225-AC28-E93D89FB5F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>
            <a:extLst>
              <a:ext uri="{FF2B5EF4-FFF2-40B4-BE49-F238E27FC236}">
                <a16:creationId xmlns:a16="http://schemas.microsoft.com/office/drawing/2014/main" id="{ECE16E86-EB01-43C8-9116-F1C9456236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备注占位符 2">
            <a:extLst>
              <a:ext uri="{FF2B5EF4-FFF2-40B4-BE49-F238E27FC236}">
                <a16:creationId xmlns:a16="http://schemas.microsoft.com/office/drawing/2014/main" id="{83F5A66A-35E5-43F0-B568-E29D373FC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196" name="灯片编号占位符 3">
            <a:extLst>
              <a:ext uri="{FF2B5EF4-FFF2-40B4-BE49-F238E27FC236}">
                <a16:creationId xmlns:a16="http://schemas.microsoft.com/office/drawing/2014/main" id="{EFCD38E3-929A-4A98-B71B-B6F9765F97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1C149D-0D5E-4FED-9E38-9742271F221A}" type="slidenum">
              <a:rPr lang="zh-CN" altLang="en-US" smtClean="0">
                <a:solidFill>
                  <a:srgbClr val="000000"/>
                </a:solidFill>
              </a:rPr>
              <a:pPr/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3EF4C4-369C-43EB-8C21-A84BAD4418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38B62F-14DB-4C68-BDE2-CEFC17E27E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344821-920E-4B3F-A392-C1DCFB2BEF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4DDAA-DC8A-4B41-AEF4-FC2474EB05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4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B8991A-64BA-4D6E-8BDD-AC2CCBC3D7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6DDC7E-B780-427E-9C53-0566FF693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58BBF5-21B7-42C4-8E7F-02AFCFC25E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56AFC-F04C-47CC-87DD-CCEED511A8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61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9F43C0-B84F-4E10-AC1C-A115BDABCF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C04384-C781-4445-96BE-1AD89579E9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C162BB-C44F-4638-9871-795AD41A96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C4E06-91D0-4A01-A985-0BB8232C46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348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437101-0420-4341-A5C0-0EBD24AA20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935C36-DD27-4F4D-8A7E-9778148A6B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31EF75-CB35-4379-9247-D06E6334D1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79EC4-CB97-4BC6-8FEA-D96220701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298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DFB9F7-05AA-4CF6-80E8-BB4A70B862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E0617A5-E044-4AE2-9614-740C068453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57E038-951F-49E5-8D04-3068294709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33564-6426-409A-815C-495035027E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023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rgbClr val="222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003CBAC3-4149-4EFD-9D11-A9CC2E153B3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4C3587E4-39A3-4F24-8FF9-F176AEE38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7146 w 257584"/>
                <a:gd name="T1" fmla="*/ 1 h 146846"/>
                <a:gd name="T2" fmla="*/ 1 w 257584"/>
                <a:gd name="T3" fmla="*/ 7146 h 146846"/>
                <a:gd name="T4" fmla="*/ 1 w 257584"/>
                <a:gd name="T5" fmla="*/ 139700 h 146846"/>
                <a:gd name="T6" fmla="*/ 7146 w 257584"/>
                <a:gd name="T7" fmla="*/ 146845 h 146846"/>
                <a:gd name="T8" fmla="*/ 250438 w 257584"/>
                <a:gd name="T9" fmla="*/ 146845 h 146846"/>
                <a:gd name="T10" fmla="*/ 257584 w 257584"/>
                <a:gd name="T11" fmla="*/ 139700 h 146846"/>
                <a:gd name="T12" fmla="*/ 257584 w 257584"/>
                <a:gd name="T13" fmla="*/ 7146 h 146846"/>
                <a:gd name="T14" fmla="*/ 250438 w 257584"/>
                <a:gd name="T15" fmla="*/ 1 h 146846"/>
                <a:gd name="T16" fmla="*/ 7146 w 257584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297DEEA7-38B6-482B-A56A-EA85A30C83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D6201E97-2C1E-408A-A8A7-7696D3217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0747EFF5-2285-4783-8D3C-B874831D4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70A2A9FA-64B1-498C-8BFC-AC6029798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9452 h 9453"/>
                <a:gd name="T4" fmla="*/ 18186 w 18186"/>
                <a:gd name="T5" fmla="*/ 9452 h 9453"/>
                <a:gd name="T6" fmla="*/ 16824 w 18186"/>
                <a:gd name="T7" fmla="*/ 4613 h 9453"/>
                <a:gd name="T8" fmla="*/ 18186 w 18186"/>
                <a:gd name="T9" fmla="*/ 0 h 9453"/>
                <a:gd name="T10" fmla="*/ 0 w 18186"/>
                <a:gd name="T11" fmla="*/ 0 h 9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4F74B0B0-275A-485B-8EA6-45053A6FC1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ECD81A16-1FA6-4DA2-992E-0A3BE7D0E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9225 h 9226"/>
                  <a:gd name="T4" fmla="*/ 18186 w 18186"/>
                  <a:gd name="T5" fmla="*/ 9225 h 9226"/>
                  <a:gd name="T6" fmla="*/ 16824 w 18186"/>
                  <a:gd name="T7" fmla="*/ 4462 h 9226"/>
                  <a:gd name="T8" fmla="*/ 18186 w 18186"/>
                  <a:gd name="T9" fmla="*/ 0 h 9226"/>
                  <a:gd name="T10" fmla="*/ 0 w 18186"/>
                  <a:gd name="T11" fmla="*/ 0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487B51A4-490A-49F0-AA88-ECF1611FD3B6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44A21130-BC60-40C2-B306-C8E424FDEC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67EB335E-7D37-4B82-AFBA-DAB974ED1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DDCBA578-20DC-4412-AE14-DAA4E353E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3AFFACA6-BA2B-46D4-B3E0-BE1DBD9856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4E1D9D08-2F69-48BC-8ECB-99AF8624B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9452 h 9453"/>
                  <a:gd name="T4" fmla="*/ 18186 w 18186"/>
                  <a:gd name="T5" fmla="*/ 9452 h 9453"/>
                  <a:gd name="T6" fmla="*/ 16824 w 18186"/>
                  <a:gd name="T7" fmla="*/ 4613 h 9453"/>
                  <a:gd name="T8" fmla="*/ 18186 w 18186"/>
                  <a:gd name="T9" fmla="*/ 0 h 9453"/>
                  <a:gd name="T10" fmla="*/ 0 w 18186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9C9B3408-96A7-4181-8DF3-70AD983EB940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D8E93677-4A3B-4F10-AA64-6BE90BBD78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584A7F62-B7C4-4F0A-BD3E-70B9EF4F5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1F450062-5BEF-445F-B383-D77B6645B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9597DA7B-686F-485C-9798-7E4DB965E1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03760757-09FB-417F-B4BA-D6924413C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4F917F2E-A2F9-424D-9D6B-575A780E2FC1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8C935EEC-9AA9-4D55-BDFE-7C8B1D642A37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4386AF71-877D-4275-9EF8-72B95CC45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7146 w 257093"/>
                <a:gd name="T1" fmla="*/ 1 h 146846"/>
                <a:gd name="T2" fmla="*/ 1 w 257093"/>
                <a:gd name="T3" fmla="*/ 7146 h 146846"/>
                <a:gd name="T4" fmla="*/ 1 w 257093"/>
                <a:gd name="T5" fmla="*/ 139700 h 146846"/>
                <a:gd name="T6" fmla="*/ 7146 w 257093"/>
                <a:gd name="T7" fmla="*/ 146845 h 146846"/>
                <a:gd name="T8" fmla="*/ 249947 w 257093"/>
                <a:gd name="T9" fmla="*/ 146845 h 146846"/>
                <a:gd name="T10" fmla="*/ 257093 w 257093"/>
                <a:gd name="T11" fmla="*/ 139700 h 146846"/>
                <a:gd name="T12" fmla="*/ 257093 w 257093"/>
                <a:gd name="T13" fmla="*/ 7146 h 146846"/>
                <a:gd name="T14" fmla="*/ 249947 w 257093"/>
                <a:gd name="T15" fmla="*/ 1 h 146846"/>
                <a:gd name="T16" fmla="*/ 7146 w 257093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4DBCB093-329E-4DAE-8D53-59E9016D7EE8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BEF5DD76-9134-4990-B6FC-5DDD9F5F86AB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83E18E84-9E12-4CCF-86AA-ABE321B6ED45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30107897-B127-4505-A8F5-CA42ED6E9D3C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83DD879C-2BB8-4C62-95A3-3A9CB1FAEB24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0AC536BD-136C-4DEC-BB6C-186D77A94BD9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51B3CDC0-CF95-4D4E-84A5-3E51B939E570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ED2B5E11-0501-41DF-A91A-FFA41C6CF2EC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7DEE8225-5308-46DC-AB10-A3A26077452C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EE063651-4C79-4A62-9A54-6D58FA2142EC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A304A7D0-29D1-424B-B282-FA871EE63309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032B4753-78E5-4138-A6BC-B6ECF8C5F4D1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5106D3AB-8CB7-41F7-8122-F956E9AF0F50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E4E6750E-A9D5-45FB-B71C-33FD698C09C3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3562F684-539F-4344-9C9A-2F6D2D7C6412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4C94BA66-D4E1-4FDF-B37D-E83EF38CB8F1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07B28589-B7E8-40C6-A871-5519F7B3E1BB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215ECF16-B075-4EF1-B191-CC75D5F605A7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519833C3-B333-49C7-A462-25A98F8CC1A3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06E66008-85BC-4229-A893-DE2FF82D9A3B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615945B0-8071-46A7-97B6-0B4B189207FB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36A345D9-2AB0-4A9D-9EAD-5A81F1850F02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46A48DA7-9E57-42A4-91C6-10A127A0BB8A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14C3B0CB-5D76-4E48-9DA0-5A2DB9906C48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3326286D-5422-495A-B36B-15B21E89C29A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3C0C9839-722C-4F05-8CF7-B2B66B51A671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D76D491A-2AEF-4245-8D55-735854FE34F7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78AC6DEA-5E85-4889-9564-0CE39265C829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16DA99A7-94CC-4B6E-827C-1299EC5FF7EF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DC00F2DC-4B33-48FF-860C-9CFFF5262171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67B82BBC-E709-4873-986B-93A95A42B42B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C5714762-5D2D-44DA-B308-F955483C2CEC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8666B36B-D64C-47E0-B0C1-1C5884EFFD32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20148DDD-D23D-442C-B82E-D04DECAEFB7E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448CCB84-8640-41BD-BA47-BCB2217F9F26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86D5DFB9-5412-4AFE-90B5-97033350B86C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F377BEF4-A990-413E-B5A4-DC82F09086CA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BF5EB314-9932-4158-87AA-0768FEEFE56E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59884EB1-D84E-46FF-AF81-96314717EAC5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E649A0DB-09B6-497F-914B-85A1B777AA05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B3CE2971-A839-4735-A0B1-FBCE180D3A71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252D8995-80F3-442D-9921-C99A800877BC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088DC965-4C3D-4F67-8792-7118EA32A326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143ED8A8-C7A2-4151-8CA3-2C2FE4B0291D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63B8EB39-468C-44E0-BB82-80AF2B770CAF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2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06A1E0-D719-4461-82B3-84AD6B746E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7A8C57-2930-47ED-B494-C15A942356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5378A4-4BCC-4C3E-A6DE-9D3EEC7168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4ECC8-1215-49C1-8F8B-69C24383C8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48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122A2C-78B3-4E4C-9584-372914541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53A2D9-FEDE-4EA4-AEC2-13422E2EA5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CC69A5-6C8F-4956-B927-D2884D3C0E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9CBDC-5D71-4509-A78C-45752E7CB2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34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C68E56-EA5F-4886-ACCE-C07D415ABA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F62762-4B0D-48F5-8FD5-7BE0D6EFC4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35FCF1-FD4A-4D2A-B6FE-D6D666925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5C339-8A77-4357-B2DF-FD5C64EF20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80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D5D1251-6DB1-4B8C-8A05-E8531D206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C6410DB-437B-4F89-9486-0893204093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3704A5C-18B2-4613-945B-02F30E91F2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7CA15-E0F9-47B6-BEBC-AF95A41ED5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79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6AC59BF-26F6-4556-8D0C-C2316AEA89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1E321A-EEFC-456B-85A7-DC6687FD60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8EB45D-C07D-496D-82A6-F74A314253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42ED1-730D-422F-91E3-DC92ED56F4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8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B29AEEB-802E-4AEF-BCBE-FD71394086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430A997-27D6-4C63-BBD2-12B7E16214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E3C76D-7E0F-49C4-BB46-66F8D4ABCB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71B09-5A1D-4A54-B024-8FF62F37E9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08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D08D89-5A9F-48E2-A370-A674F79AC8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911FFE-C4EE-4126-80FE-56431F94B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D6D5BA-267B-4DC0-ACEC-E7C892F4D0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63B24-3654-4600-A402-BE734EB104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69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E678FE-9AB7-4481-90EE-FB3760715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F6BB2-CB48-42EE-B451-217EE056E5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6CB236-880C-4341-B47E-6EF180764B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91BB4-4771-47BC-9143-1657AEC8E1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07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7994FFF-E783-48B0-8BA5-DC857AE02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59B810A-1F9F-422F-87CA-B6FFD3173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FCA2FBE-BA93-4CB0-8FEE-B081EC29FA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1A4C998-D252-4EEF-8A3B-FF8D4972F3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B76E113-1C04-4EA6-A18A-03D1327977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C2E2D2E-9BB5-47AB-8766-343BEB51C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9">
            <a:extLst>
              <a:ext uri="{FF2B5EF4-FFF2-40B4-BE49-F238E27FC236}">
                <a16:creationId xmlns:a16="http://schemas.microsoft.com/office/drawing/2014/main" id="{06E9BCF7-8896-47DA-9CAB-C56A596BC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350"/>
            <a:ext cx="12161837" cy="6858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>
            <a:extLst>
              <a:ext uri="{FF2B5EF4-FFF2-40B4-BE49-F238E27FC236}">
                <a16:creationId xmlns:a16="http://schemas.microsoft.com/office/drawing/2014/main" id="{79AEBFFB-D637-4087-BDF9-F71796AFF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946650"/>
            <a:ext cx="1905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19575963-5AF1-4A52-952A-46F787069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4197350"/>
            <a:ext cx="5181600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10E848-F257-4115-93B2-6713F6C3CEA9}"/>
              </a:ext>
            </a:extLst>
          </p:cNvPr>
          <p:cNvSpPr txBox="1"/>
          <p:nvPr/>
        </p:nvSpPr>
        <p:spPr>
          <a:xfrm>
            <a:off x="334963" y="1425575"/>
            <a:ext cx="10944225" cy="1671638"/>
          </a:xfrm>
          <a:prstGeom prst="rect">
            <a:avLst/>
          </a:prstGeom>
          <a:noFill/>
        </p:spPr>
        <p:txBody>
          <a:bodyPr lIns="91404" tIns="45701" rIns="91404" bIns="45701">
            <a:spAutoFit/>
          </a:bodyPr>
          <a:lstStyle/>
          <a:p>
            <a:pPr algn="ctr">
              <a:defRPr/>
            </a:pPr>
            <a:r>
              <a:rPr lang="en-US" sz="5133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SỐ CÓ HAI CHỮ SỐ</a:t>
            </a:r>
          </a:p>
          <a:p>
            <a:pPr algn="ctr">
              <a:defRPr/>
            </a:pPr>
            <a:r>
              <a:rPr lang="en-US" sz="5133" b="1" dirty="0" err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Tiết</a:t>
            </a:r>
            <a:r>
              <a:rPr lang="en-US" sz="5133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 3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A96E44-A78D-459C-83D5-BEE7225C1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7975"/>
            <a:ext cx="510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1" rIns="91404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b="1">
                <a:latin typeface="Arial-Rounded"/>
                <a:ea typeface="Arial-Rounded"/>
                <a:cs typeface="Arial-Rounded"/>
              </a:rPr>
              <a:t>BÀI 21</a:t>
            </a:r>
          </a:p>
        </p:txBody>
      </p:sp>
      <p:sp>
        <p:nvSpPr>
          <p:cNvPr id="13" name="Google Shape;459;p21">
            <a:extLst>
              <a:ext uri="{FF2B5EF4-FFF2-40B4-BE49-F238E27FC236}">
                <a16:creationId xmlns:a16="http://schemas.microsoft.com/office/drawing/2014/main" id="{B1226284-9607-43DF-B9F2-5843332ACD52}"/>
              </a:ext>
            </a:extLst>
          </p:cNvPr>
          <p:cNvSpPr/>
          <p:nvPr/>
        </p:nvSpPr>
        <p:spPr>
          <a:xfrm>
            <a:off x="2689225" y="3302000"/>
            <a:ext cx="6992938" cy="806450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lIns="91388" tIns="91388" rIns="91388" bIns="91388" anchor="ctr"/>
          <a:lstStyle/>
          <a:p>
            <a:pPr>
              <a:defRPr/>
            </a:pPr>
            <a:endParaRPr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14" name="Google Shape;462;p21">
            <a:extLst>
              <a:ext uri="{FF2B5EF4-FFF2-40B4-BE49-F238E27FC236}">
                <a16:creationId xmlns:a16="http://schemas.microsoft.com/office/drawing/2014/main" id="{2B7E38B5-A3D6-45E6-B760-1F70BE15F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3271838"/>
            <a:ext cx="699135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91388" rIns="91388" bIns="913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3000"/>
              <a:buFont typeface="Odibee Sans"/>
              <a:buNone/>
            </a:pPr>
            <a:r>
              <a:rPr lang="en-US" altLang="en-US" sz="4000" b="1">
                <a:solidFill>
                  <a:schemeClr val="bg1"/>
                </a:solidFill>
                <a:latin typeface="Arial-Rounded"/>
                <a:ea typeface="Arial-Rounded"/>
                <a:cs typeface="Arial-Rounded"/>
                <a:sym typeface="Odibee Sans"/>
              </a:rPr>
              <a:t>( TRANG 8 + 9)</a:t>
            </a:r>
          </a:p>
        </p:txBody>
      </p:sp>
      <p:pic>
        <p:nvPicPr>
          <p:cNvPr id="15" name="图片 28">
            <a:extLst>
              <a:ext uri="{FF2B5EF4-FFF2-40B4-BE49-F238E27FC236}">
                <a16:creationId xmlns:a16="http://schemas.microsoft.com/office/drawing/2014/main" id="{831AFE38-7565-4B69-8558-35B2A5ABE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91082">
            <a:off x="9136063" y="3632200"/>
            <a:ext cx="70326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8">
            <a:extLst>
              <a:ext uri="{FF2B5EF4-FFF2-40B4-BE49-F238E27FC236}">
                <a16:creationId xmlns:a16="http://schemas.microsoft.com/office/drawing/2014/main" id="{F0609B80-C36C-4F8C-9423-C075783B8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91082">
            <a:off x="2473325" y="2949575"/>
            <a:ext cx="7048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618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E4E46E4-6872-43B8-BAF2-6013A32EA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479425" y="692150"/>
            <a:ext cx="16065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DA37E2-6884-41E1-BDF1-D38EF459D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4178300"/>
            <a:ext cx="4470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 mươi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9E93CF-FB68-40BC-92C0-037259FD6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628650" y="2300288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972973-B874-4715-94B1-DFA238244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200" y="800100"/>
            <a:ext cx="6157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chục quả cà chua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2D2C92-5DD3-4D0B-BEDF-198EF325D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9263" y="1868488"/>
            <a:ext cx="6157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chục = 80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C2E86-3BAB-4992-A824-CB64455F0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4178300"/>
            <a:ext cx="1066800" cy="10144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E35F11-3D07-4227-8CF8-EFEC51DB6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070100" y="635000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C03116-4649-4B66-B5A0-05BAFDFFB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354263" y="2305050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109761-028C-414B-AE5E-044DE85FC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3660775" y="573088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AF2B86-3C16-4765-B402-3F91B5406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4078288" y="2295525"/>
            <a:ext cx="16065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7401B2-539C-4487-A678-1393B6C63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5668963" y="2254250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7A14C1-7CFE-4A44-8330-805518DBA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5454650" y="604838"/>
            <a:ext cx="160655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62"/>
    </mc:Choice>
    <mc:Fallback xmlns="">
      <p:transition spd="slow" advTm="23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A070BAC-60BF-43DC-B18A-98A7D7608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658813" y="650875"/>
            <a:ext cx="1608137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B64BEA-8116-4646-BA8E-479CBAC73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4135438"/>
            <a:ext cx="4468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 mươi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C40166-FB9F-4240-9C3F-77BD5E99C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808038" y="2259013"/>
            <a:ext cx="16081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1C01B1-FCEA-4E97-9BBF-248158509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925" y="4259263"/>
            <a:ext cx="6156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chục quả cà chua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56BC2C-7DCA-4AAA-88CC-692259DDD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5467350"/>
            <a:ext cx="6156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chục = 90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4BD70E-8801-4FAC-9585-32D1D17CB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4135438"/>
            <a:ext cx="1065213" cy="9239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C99C56-0B73-429C-987D-E944B0D64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249488" y="593725"/>
            <a:ext cx="16081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B9FFDB-E3EE-4692-86FF-C630BCCDB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533650" y="2263775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0C8222-E26B-4922-AFDB-3B4AA733D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3840163" y="531813"/>
            <a:ext cx="16081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8A2DEB-47F0-4B18-AF49-AE847F20B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4259263" y="2254250"/>
            <a:ext cx="16065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3F6619-EFA7-470B-9F80-9BC511F8F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5848350" y="2212975"/>
            <a:ext cx="160813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3E0DC3-7527-455C-B7BD-FF59E5751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5634038" y="563563"/>
            <a:ext cx="160813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A2C863-D2DD-4017-83F2-60C2716B3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7513638" y="2163763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12"/>
    </mc:Choice>
    <mc:Fallback xmlns="">
      <p:transition spd="slow" advTm="24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3">
            <a:extLst>
              <a:ext uri="{FF2B5EF4-FFF2-40B4-BE49-F238E27FC236}">
                <a16:creationId xmlns:a16="http://schemas.microsoft.com/office/drawing/2014/main" id="{FE5B98B9-6BEC-438F-A598-D6B806211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5" t="21532" r="1547" b="-723"/>
          <a:stretch>
            <a:fillRect/>
          </a:stretch>
        </p:blipFill>
        <p:spPr bwMode="auto">
          <a:xfrm>
            <a:off x="1524000" y="357188"/>
            <a:ext cx="8099425" cy="60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64"/>
    </mc:Choice>
    <mc:Fallback xmlns="">
      <p:transition spd="slow" advTm="4006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>
            <a:extLst>
              <a:ext uri="{FF2B5EF4-FFF2-40B4-BE49-F238E27FC236}">
                <a16:creationId xmlns:a16="http://schemas.microsoft.com/office/drawing/2014/main" id="{2F1778DF-D96F-442D-8B1E-5567C937C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11969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5" name="Oval 13">
            <a:extLst>
              <a:ext uri="{FF2B5EF4-FFF2-40B4-BE49-F238E27FC236}">
                <a16:creationId xmlns:a16="http://schemas.microsoft.com/office/drawing/2014/main" id="{C90C7BA9-C215-40C6-9A7C-0DB989F39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2223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ahoma" panose="020B0604030504040204" pitchFamily="34" charset="0"/>
              </a:rPr>
              <a:t>20</a:t>
            </a:r>
          </a:p>
        </p:txBody>
      </p:sp>
      <p:sp>
        <p:nvSpPr>
          <p:cNvPr id="6" name="Oval 14">
            <a:extLst>
              <a:ext uri="{FF2B5EF4-FFF2-40B4-BE49-F238E27FC236}">
                <a16:creationId xmlns:a16="http://schemas.microsoft.com/office/drawing/2014/main" id="{99489D86-4010-46B2-A952-F80F5E77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1969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ahoma" panose="020B0604030504040204" pitchFamily="34" charset="0"/>
              </a:rPr>
              <a:t>30</a:t>
            </a:r>
          </a:p>
        </p:txBody>
      </p:sp>
      <p:sp>
        <p:nvSpPr>
          <p:cNvPr id="7" name="Oval 15">
            <a:extLst>
              <a:ext uri="{FF2B5EF4-FFF2-40B4-BE49-F238E27FC236}">
                <a16:creationId xmlns:a16="http://schemas.microsoft.com/office/drawing/2014/main" id="{8194D6CE-05ED-49D6-B721-82EC833BD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2223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ahoma" panose="020B0604030504040204" pitchFamily="34" charset="0"/>
              </a:rPr>
              <a:t>40</a:t>
            </a:r>
          </a:p>
        </p:txBody>
      </p:sp>
      <p:sp>
        <p:nvSpPr>
          <p:cNvPr id="8" name="Oval 16">
            <a:extLst>
              <a:ext uri="{FF2B5EF4-FFF2-40B4-BE49-F238E27FC236}">
                <a16:creationId xmlns:a16="http://schemas.microsoft.com/office/drawing/2014/main" id="{1B9F7D19-B0F3-47A0-AA8E-E2316601D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12477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ahoma" panose="020B0604030504040204" pitchFamily="34" charset="0"/>
              </a:rPr>
              <a:t>50</a:t>
            </a:r>
          </a:p>
        </p:txBody>
      </p:sp>
      <p:sp>
        <p:nvSpPr>
          <p:cNvPr id="9" name="Oval 17">
            <a:extLst>
              <a:ext uri="{FF2B5EF4-FFF2-40B4-BE49-F238E27FC236}">
                <a16:creationId xmlns:a16="http://schemas.microsoft.com/office/drawing/2014/main" id="{E31E84A6-372A-48E4-BFF4-5F61105D5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700" y="12604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ahoma" panose="020B0604030504040204" pitchFamily="34" charset="0"/>
              </a:rPr>
              <a:t>60</a:t>
            </a:r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8926A34F-0628-4060-9934-D50EFF2AA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3100" y="12731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ahoma" panose="020B0604030504040204" pitchFamily="34" charset="0"/>
              </a:rPr>
              <a:t>70</a:t>
            </a:r>
          </a:p>
        </p:txBody>
      </p:sp>
      <p:sp>
        <p:nvSpPr>
          <p:cNvPr id="11" name="Oval 19">
            <a:extLst>
              <a:ext uri="{FF2B5EF4-FFF2-40B4-BE49-F238E27FC236}">
                <a16:creationId xmlns:a16="http://schemas.microsoft.com/office/drawing/2014/main" id="{4910A085-3D6E-47DF-A971-FBB69A673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3239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ahoma" panose="020B0604030504040204" pitchFamily="34" charset="0"/>
              </a:rPr>
              <a:t>90</a:t>
            </a:r>
          </a:p>
        </p:txBody>
      </p:sp>
      <p:sp>
        <p:nvSpPr>
          <p:cNvPr id="12" name="Oval 20">
            <a:extLst>
              <a:ext uri="{FF2B5EF4-FFF2-40B4-BE49-F238E27FC236}">
                <a16:creationId xmlns:a16="http://schemas.microsoft.com/office/drawing/2014/main" id="{C13176A2-4CCD-42EA-A922-19A5E66EA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0" y="13112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ahoma" panose="020B0604030504040204" pitchFamily="34" charset="0"/>
              </a:rPr>
              <a:t>80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78"/>
    </mc:Choice>
    <mc:Fallback xmlns="">
      <p:transition spd="slow" advTm="62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E547779-4E24-4B06-9C1E-25217F5EC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338" y="27447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CC8D9D-74B7-45D0-83B5-A4F63064F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338" y="27701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20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B0868C7-8DC0-4333-9922-D4752F1A8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8" y="27447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30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EE54512-B7F3-44EB-91E7-42EE0D8EF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738" y="27701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40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8E43E1-0D4F-46EC-B9D5-87DD94E5F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038" y="27447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50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E87B0B-95CA-472E-BBA6-BD441DF48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9638" y="27447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60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1ADA695-8074-4C5E-94E3-CAF9390C2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038" y="27447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70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6A87E5-6911-4A24-8916-7B9D37303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0900" y="2743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90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B5B2C5-8EDD-4FF5-8310-CA12E0B0F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2751138"/>
            <a:ext cx="685800" cy="677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80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0701DADE-97F4-4103-8792-6F33916A5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42037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altLang="en-US" b="1" dirty="0">
                <a:latin typeface=".VnAvant" panose="020B7200000000000000" pitchFamily="34" charset="0"/>
              </a:rPr>
              <a:t> </a:t>
            </a:r>
            <a:r>
              <a:rPr lang="en-US" altLang="en-US" b="1" dirty="0" err="1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altLang="en-US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b="1" dirty="0" err="1">
                <a:latin typeface="Arial-SGK-TV" pitchFamily="2" charset="0"/>
                <a:cs typeface="Arial-SGK-TV" pitchFamily="2" charset="0"/>
              </a:rPr>
              <a:t>tròn</a:t>
            </a:r>
            <a:r>
              <a:rPr lang="en-US" altLang="en-US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b="1" dirty="0" err="1">
                <a:latin typeface="Arial-SGK-TV" pitchFamily="2" charset="0"/>
                <a:cs typeface="Arial-SGK-TV" pitchFamily="2" charset="0"/>
              </a:rPr>
              <a:t>chục</a:t>
            </a:r>
            <a:r>
              <a:rPr lang="en-US" altLang="en-US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en-US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b="1" dirty="0" err="1">
                <a:latin typeface="Arial-SGK-TV" pitchFamily="2" charset="0"/>
                <a:cs typeface="Arial-SGK-TV" pitchFamily="2" charset="0"/>
              </a:rPr>
              <a:t>chữ</a:t>
            </a:r>
            <a:r>
              <a:rPr lang="en-US" altLang="en-US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b="1" dirty="0" err="1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altLang="en-US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b="1" dirty="0" err="1" smtClean="0"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altLang="en-US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b="1" dirty="0" err="1" smtClean="0">
                <a:latin typeface="Arial-SGK-TV" pitchFamily="2" charset="0"/>
                <a:cs typeface="Arial-SGK-TV" pitchFamily="2" charset="0"/>
              </a:rPr>
              <a:t>đơn</a:t>
            </a:r>
            <a:r>
              <a:rPr lang="en-US" altLang="en-US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b="1" dirty="0" err="1" smtClean="0">
                <a:latin typeface="Arial-SGK-TV" pitchFamily="2" charset="0"/>
                <a:cs typeface="Arial-SGK-TV" pitchFamily="2" charset="0"/>
              </a:rPr>
              <a:t>vị</a:t>
            </a:r>
            <a:r>
              <a:rPr lang="en-US" altLang="en-US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altLang="en-US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0</a:t>
            </a:r>
            <a:r>
              <a:rPr lang="en-US" altLang="en-US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B0AAA176-02AB-404E-9B35-88C6F7CBD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1484313"/>
            <a:ext cx="8937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-SGK-TV" pitchFamily="2" charset="0"/>
                <a:cs typeface="Arial-SGK-TV" pitchFamily="2" charset="0"/>
              </a:rPr>
              <a:t>Các số tròn chục có gì giống nhau?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9B4340-7727-42A0-AF36-0925C7498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75" y="2744788"/>
            <a:ext cx="754063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1</a:t>
            </a:r>
            <a:r>
              <a:rPr lang="en-US" altLang="en-US" sz="3600" b="1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1BFA327-CDBC-4EA8-9B5E-0DCC9F44A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63" y="2768600"/>
            <a:ext cx="754062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2</a:t>
            </a:r>
            <a:r>
              <a:rPr lang="en-US" altLang="en-US" sz="3600" b="1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8914BC0-0B44-4DA2-98CD-62C2EC66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950" y="2741613"/>
            <a:ext cx="754063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3</a:t>
            </a:r>
            <a:r>
              <a:rPr lang="en-US" altLang="en-US" sz="3600" b="1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0A87E9D-36BD-424B-A627-1C9A68462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163" y="2762250"/>
            <a:ext cx="754062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4</a:t>
            </a:r>
            <a:r>
              <a:rPr lang="en-US" altLang="en-US" sz="3600" b="1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0D8C34B-03F6-496A-A92A-23CF30C42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2744788"/>
            <a:ext cx="754062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5</a:t>
            </a:r>
            <a:r>
              <a:rPr lang="en-US" altLang="en-US" sz="3600" b="1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CDE3AB2-636A-4B90-B153-063934EA8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8" y="2743200"/>
            <a:ext cx="754062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6</a:t>
            </a:r>
            <a:r>
              <a:rPr lang="en-US" altLang="en-US" sz="3600" b="1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50C87E3-2AA8-430E-A37C-A4FD4BEB7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2743200"/>
            <a:ext cx="754063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7</a:t>
            </a:r>
            <a:r>
              <a:rPr lang="en-US" altLang="en-US" sz="3600" b="1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BB585C4-2311-4427-A734-E7697BC24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75" y="2743200"/>
            <a:ext cx="754063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8</a:t>
            </a:r>
            <a:r>
              <a:rPr lang="en-US" altLang="en-US" sz="3600" b="1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E1E156-4985-40AC-9ADE-B897083E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563" y="2743200"/>
            <a:ext cx="754062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9</a:t>
            </a:r>
            <a:r>
              <a:rPr lang="en-US" altLang="en-US" sz="3600" b="1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75"/>
    </mc:Choice>
    <mc:Fallback xmlns="">
      <p:transition spd="slow" advTm="29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>
            <a:extLst>
              <a:ext uri="{FF2B5EF4-FFF2-40B4-BE49-F238E27FC236}">
                <a16:creationId xmlns:a16="http://schemas.microsoft.com/office/drawing/2014/main" id="{497583A0-FC53-4C27-9BBA-96C57B351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063" y="1600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EDC301-B5A9-46BD-9152-E05AEDE35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363" y="1625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20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578CA3-3571-45B7-8192-E1481EB16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1600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30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6D2854-35CC-4896-9967-0873C25CE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8863" y="1566863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40</a:t>
            </a:r>
          </a:p>
        </p:txBody>
      </p:sp>
      <p:sp>
        <p:nvSpPr>
          <p:cNvPr id="22534" name="Oval 6">
            <a:extLst>
              <a:ext uri="{FF2B5EF4-FFF2-40B4-BE49-F238E27FC236}">
                <a16:creationId xmlns:a16="http://schemas.microsoft.com/office/drawing/2014/main" id="{FBBFCBA3-FDD6-4C9D-B6E3-F9FE0982D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9463" y="16033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50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46A0155-D293-4CE3-9A8C-98E6E3AB0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0063" y="16033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60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8979B2-5CE4-49E7-8558-EE3F52862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4463" y="16033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70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1B69F33-5F39-44EB-BFF7-965A7B742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3913" y="1617663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90</a:t>
            </a:r>
          </a:p>
        </p:txBody>
      </p:sp>
      <p:sp>
        <p:nvSpPr>
          <p:cNvPr id="22538" name="Oval 10">
            <a:extLst>
              <a:ext uri="{FF2B5EF4-FFF2-40B4-BE49-F238E27FC236}">
                <a16:creationId xmlns:a16="http://schemas.microsoft.com/office/drawing/2014/main" id="{AD285264-27F2-4AF7-920C-9DB4B8928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063" y="16033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80</a:t>
            </a:r>
          </a:p>
        </p:txBody>
      </p:sp>
      <p:sp>
        <p:nvSpPr>
          <p:cNvPr id="22539" name="Text Box 11">
            <a:extLst>
              <a:ext uri="{FF2B5EF4-FFF2-40B4-BE49-F238E27FC236}">
                <a16:creationId xmlns:a16="http://schemas.microsoft.com/office/drawing/2014/main" id="{49A87B42-7900-49A7-A8EB-F97531419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81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sp>
        <p:nvSpPr>
          <p:cNvPr id="22540" name="Line 12">
            <a:extLst>
              <a:ext uri="{FF2B5EF4-FFF2-40B4-BE49-F238E27FC236}">
                <a16:creationId xmlns:a16="http://schemas.microsoft.com/office/drawing/2014/main" id="{4A532932-13CA-44E2-85A8-D2E796EB63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2863" y="1981200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Line 13">
            <a:extLst>
              <a:ext uri="{FF2B5EF4-FFF2-40B4-BE49-F238E27FC236}">
                <a16:creationId xmlns:a16="http://schemas.microsoft.com/office/drawing/2014/main" id="{B1B3F47E-7CCC-4CA6-ABE3-6B38719FE1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0663" y="2078038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Line 14">
            <a:extLst>
              <a:ext uri="{FF2B5EF4-FFF2-40B4-BE49-F238E27FC236}">
                <a16:creationId xmlns:a16="http://schemas.microsoft.com/office/drawing/2014/main" id="{8CFF9711-CF0C-40EF-BCEB-5BC1D12FE8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4663" y="2052638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Line 15">
            <a:extLst>
              <a:ext uri="{FF2B5EF4-FFF2-40B4-BE49-F238E27FC236}">
                <a16:creationId xmlns:a16="http://schemas.microsoft.com/office/drawing/2014/main" id="{B7B713ED-CC3F-4595-9960-3D7D78B346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4063" y="2057400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Line 16">
            <a:extLst>
              <a:ext uri="{FF2B5EF4-FFF2-40B4-BE49-F238E27FC236}">
                <a16:creationId xmlns:a16="http://schemas.microsoft.com/office/drawing/2014/main" id="{B78E33FC-A146-4D90-8CBE-2757DC0EEE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3463" y="1981200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Line 17">
            <a:extLst>
              <a:ext uri="{FF2B5EF4-FFF2-40B4-BE49-F238E27FC236}">
                <a16:creationId xmlns:a16="http://schemas.microsoft.com/office/drawing/2014/main" id="{FB4991DD-2A1A-4D6E-A0A6-C10AF5EE0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5863" y="2052638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6" name="Line 18">
            <a:extLst>
              <a:ext uri="{FF2B5EF4-FFF2-40B4-BE49-F238E27FC236}">
                <a16:creationId xmlns:a16="http://schemas.microsoft.com/office/drawing/2014/main" id="{B1646781-92EB-4EAC-846A-19E5104BBBC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0263" y="2052638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7" name="Line 19">
            <a:extLst>
              <a:ext uri="{FF2B5EF4-FFF2-40B4-BE49-F238E27FC236}">
                <a16:creationId xmlns:a16="http://schemas.microsoft.com/office/drawing/2014/main" id="{7F87F6C2-20B6-453C-A488-BCAF90185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9440863" y="2052638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" name="Group 42">
            <a:extLst>
              <a:ext uri="{FF2B5EF4-FFF2-40B4-BE49-F238E27FC236}">
                <a16:creationId xmlns:a16="http://schemas.microsoft.com/office/drawing/2014/main" id="{C69BEE73-DEA1-47BC-987E-5B4BBC686EBD}"/>
              </a:ext>
            </a:extLst>
          </p:cNvPr>
          <p:cNvGraphicFramePr>
            <a:graphicFrameLocks/>
          </p:cNvGraphicFramePr>
          <p:nvPr/>
        </p:nvGraphicFramePr>
        <p:xfrm>
          <a:off x="1751013" y="3721100"/>
          <a:ext cx="8686800" cy="1066800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Oval 44">
            <a:extLst>
              <a:ext uri="{FF2B5EF4-FFF2-40B4-BE49-F238E27FC236}">
                <a16:creationId xmlns:a16="http://schemas.microsoft.com/office/drawing/2014/main" id="{BD9D7079-EBCB-41EF-8126-5730BC6E4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39243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90</a:t>
            </a:r>
          </a:p>
        </p:txBody>
      </p:sp>
      <p:sp>
        <p:nvSpPr>
          <p:cNvPr id="23" name="Oval 45">
            <a:extLst>
              <a:ext uri="{FF2B5EF4-FFF2-40B4-BE49-F238E27FC236}">
                <a16:creationId xmlns:a16="http://schemas.microsoft.com/office/drawing/2014/main" id="{56D16E78-A4BB-4E70-8E44-B0AC4FE9C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39147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80</a:t>
            </a:r>
          </a:p>
        </p:txBody>
      </p:sp>
      <p:sp>
        <p:nvSpPr>
          <p:cNvPr id="24" name="Oval 46">
            <a:extLst>
              <a:ext uri="{FF2B5EF4-FFF2-40B4-BE49-F238E27FC236}">
                <a16:creationId xmlns:a16="http://schemas.microsoft.com/office/drawing/2014/main" id="{205B3546-6740-451E-B7CB-FBE484402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600" y="39512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70</a:t>
            </a:r>
          </a:p>
        </p:txBody>
      </p:sp>
      <p:sp>
        <p:nvSpPr>
          <p:cNvPr id="25" name="Oval 47">
            <a:extLst>
              <a:ext uri="{FF2B5EF4-FFF2-40B4-BE49-F238E27FC236}">
                <a16:creationId xmlns:a16="http://schemas.microsoft.com/office/drawing/2014/main" id="{9184AF26-123B-401D-A560-F59B40D31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888" y="3922713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60</a:t>
            </a:r>
          </a:p>
        </p:txBody>
      </p:sp>
      <p:sp>
        <p:nvSpPr>
          <p:cNvPr id="26" name="Oval 48">
            <a:extLst>
              <a:ext uri="{FF2B5EF4-FFF2-40B4-BE49-F238E27FC236}">
                <a16:creationId xmlns:a16="http://schemas.microsoft.com/office/drawing/2014/main" id="{F5DC909A-43C9-4E5F-B8EC-D1B88B144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713" y="39147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50</a:t>
            </a:r>
          </a:p>
        </p:txBody>
      </p:sp>
      <p:sp>
        <p:nvSpPr>
          <p:cNvPr id="27" name="Oval 49">
            <a:extLst>
              <a:ext uri="{FF2B5EF4-FFF2-40B4-BE49-F238E27FC236}">
                <a16:creationId xmlns:a16="http://schemas.microsoft.com/office/drawing/2014/main" id="{A5827F74-3CB9-49B1-824A-01DED49F6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1313" y="39147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40</a:t>
            </a:r>
          </a:p>
        </p:txBody>
      </p:sp>
      <p:sp>
        <p:nvSpPr>
          <p:cNvPr id="28" name="Oval 50">
            <a:extLst>
              <a:ext uri="{FF2B5EF4-FFF2-40B4-BE49-F238E27FC236}">
                <a16:creationId xmlns:a16="http://schemas.microsoft.com/office/drawing/2014/main" id="{83F892D1-9760-45CD-ADF0-34B86DEE5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39147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30</a:t>
            </a:r>
          </a:p>
        </p:txBody>
      </p:sp>
      <p:sp>
        <p:nvSpPr>
          <p:cNvPr id="29" name="Oval 51">
            <a:extLst>
              <a:ext uri="{FF2B5EF4-FFF2-40B4-BE49-F238E27FC236}">
                <a16:creationId xmlns:a16="http://schemas.microsoft.com/office/drawing/2014/main" id="{A75F1ECC-8EBB-4A51-8F54-40A458217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3113" y="3878263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30" name="Oval 52">
            <a:extLst>
              <a:ext uri="{FF2B5EF4-FFF2-40B4-BE49-F238E27FC236}">
                <a16:creationId xmlns:a16="http://schemas.microsoft.com/office/drawing/2014/main" id="{1B9A42C7-B97B-4B1D-9BDF-144B61C50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3" y="39147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20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71"/>
    </mc:Choice>
    <mc:Fallback xmlns="">
      <p:transition spd="slow" advTm="50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31F8DC0-DD93-4C80-A721-8D1AC4D1B513}"/>
              </a:ext>
            </a:extLst>
          </p:cNvPr>
          <p:cNvSpPr/>
          <p:nvPr/>
        </p:nvSpPr>
        <p:spPr>
          <a:xfrm>
            <a:off x="3071813" y="1700213"/>
            <a:ext cx="6408737" cy="22685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2. HOẠT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56"/>
    </mc:Choice>
    <mc:Fallback xmlns="">
      <p:transition spd="slow" advTm="1375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4">
            <a:extLst>
              <a:ext uri="{FF2B5EF4-FFF2-40B4-BE49-F238E27FC236}">
                <a16:creationId xmlns:a16="http://schemas.microsoft.com/office/drawing/2014/main" id="{D93FDF42-4FD1-47C4-B103-C1BE36334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" t="22769" r="13274" b="54462"/>
          <a:stretch>
            <a:fillRect/>
          </a:stretch>
        </p:blipFill>
        <p:spPr bwMode="auto">
          <a:xfrm>
            <a:off x="1524000" y="1905000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3A9D6B7-ACB8-4290-AFCA-3E315A6B3AF8}"/>
              </a:ext>
            </a:extLst>
          </p:cNvPr>
          <p:cNvSpPr/>
          <p:nvPr/>
        </p:nvSpPr>
        <p:spPr>
          <a:xfrm>
            <a:off x="4438650" y="2743200"/>
            <a:ext cx="76200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5B78B5-0285-4D1F-9CA3-DAE0F3A9F652}"/>
              </a:ext>
            </a:extLst>
          </p:cNvPr>
          <p:cNvSpPr/>
          <p:nvPr/>
        </p:nvSpPr>
        <p:spPr>
          <a:xfrm>
            <a:off x="5867400" y="3200400"/>
            <a:ext cx="7620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2F8A5A1-E1FA-48A0-81F9-33FEE9F034F1}"/>
              </a:ext>
            </a:extLst>
          </p:cNvPr>
          <p:cNvSpPr/>
          <p:nvPr/>
        </p:nvSpPr>
        <p:spPr>
          <a:xfrm>
            <a:off x="6705600" y="3276600"/>
            <a:ext cx="7620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7FA84C-BB3E-498B-BD6B-58FFB962DBEE}"/>
              </a:ext>
            </a:extLst>
          </p:cNvPr>
          <p:cNvSpPr/>
          <p:nvPr/>
        </p:nvSpPr>
        <p:spPr>
          <a:xfrm>
            <a:off x="7467600" y="2971800"/>
            <a:ext cx="7620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AF8226-A6FA-4C62-8473-62C6A7710B3B}"/>
              </a:ext>
            </a:extLst>
          </p:cNvPr>
          <p:cNvSpPr/>
          <p:nvPr/>
        </p:nvSpPr>
        <p:spPr>
          <a:xfrm>
            <a:off x="9677400" y="2895600"/>
            <a:ext cx="7620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27"/>
    </mc:Choice>
    <mc:Fallback xmlns="">
      <p:transition spd="slow" advTm="88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4">
            <a:extLst>
              <a:ext uri="{FF2B5EF4-FFF2-40B4-BE49-F238E27FC236}">
                <a16:creationId xmlns:a16="http://schemas.microsoft.com/office/drawing/2014/main" id="{9FF4F6A5-9015-43F3-8AB8-C6ADBA6B1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" t="46352" r="9157" b="3233"/>
          <a:stretch>
            <a:fillRect/>
          </a:stretch>
        </p:blipFill>
        <p:spPr bwMode="auto">
          <a:xfrm>
            <a:off x="1524000" y="121920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4B0847-1824-474D-ABEB-10142F6F36E7}"/>
              </a:ext>
            </a:extLst>
          </p:cNvPr>
          <p:cNvCxnSpPr/>
          <p:nvPr/>
        </p:nvCxnSpPr>
        <p:spPr>
          <a:xfrm rot="16200000" flipH="1">
            <a:off x="5981700" y="3238500"/>
            <a:ext cx="1143000" cy="10668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7CB33B-CDA8-49E6-95D5-014689CFCADF}"/>
              </a:ext>
            </a:extLst>
          </p:cNvPr>
          <p:cNvCxnSpPr/>
          <p:nvPr/>
        </p:nvCxnSpPr>
        <p:spPr>
          <a:xfrm rot="10800000" flipV="1">
            <a:off x="5334000" y="3200400"/>
            <a:ext cx="1447800" cy="6858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4">
            <a:extLst>
              <a:ext uri="{FF2B5EF4-FFF2-40B4-BE49-F238E27FC236}">
                <a16:creationId xmlns:a16="http://schemas.microsoft.com/office/drawing/2014/main" id="{A0175148-AD87-4D53-A046-D806193405A1}"/>
              </a:ext>
            </a:extLst>
          </p:cNvPr>
          <p:cNvSpPr/>
          <p:nvPr/>
        </p:nvSpPr>
        <p:spPr>
          <a:xfrm>
            <a:off x="7620000" y="3143250"/>
            <a:ext cx="1676400" cy="800100"/>
          </a:xfrm>
          <a:custGeom>
            <a:avLst/>
            <a:gdLst>
              <a:gd name="connsiteX0" fmla="*/ 0 w 1676400"/>
              <a:gd name="connsiteY0" fmla="*/ 0 h 800100"/>
              <a:gd name="connsiteX1" fmla="*/ 952500 w 1676400"/>
              <a:gd name="connsiteY1" fmla="*/ 781050 h 800100"/>
              <a:gd name="connsiteX2" fmla="*/ 1676400 w 1676400"/>
              <a:gd name="connsiteY2" fmla="*/ 1143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800100">
                <a:moveTo>
                  <a:pt x="0" y="0"/>
                </a:moveTo>
                <a:cubicBezTo>
                  <a:pt x="336550" y="381000"/>
                  <a:pt x="673100" y="762000"/>
                  <a:pt x="952500" y="781050"/>
                </a:cubicBezTo>
                <a:cubicBezTo>
                  <a:pt x="1231900" y="800100"/>
                  <a:pt x="1454150" y="457200"/>
                  <a:pt x="1676400" y="114300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4B5559-98CD-4E28-B070-9C7B40AAD8E2}"/>
              </a:ext>
            </a:extLst>
          </p:cNvPr>
          <p:cNvCxnSpPr/>
          <p:nvPr/>
        </p:nvCxnSpPr>
        <p:spPr>
          <a:xfrm rot="16200000" flipH="1">
            <a:off x="8420100" y="3238500"/>
            <a:ext cx="1143000" cy="10668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4C32F0-DC59-45E0-BACF-FB25FC888740}"/>
              </a:ext>
            </a:extLst>
          </p:cNvPr>
          <p:cNvCxnSpPr/>
          <p:nvPr/>
        </p:nvCxnSpPr>
        <p:spPr>
          <a:xfrm rot="10800000">
            <a:off x="3657600" y="3048000"/>
            <a:ext cx="762000" cy="76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84"/>
    </mc:Choice>
    <mc:Fallback xmlns="">
      <p:transition spd="slow" advTm="64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8">
            <a:extLst>
              <a:ext uri="{FF2B5EF4-FFF2-40B4-BE49-F238E27FC236}">
                <a16:creationId xmlns:a16="http://schemas.microsoft.com/office/drawing/2014/main" id="{8D4F16B3-9E59-4A7A-88CC-A888CB8EB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" t="6218" r="7779"/>
          <a:stretch>
            <a:fillRect/>
          </a:stretch>
        </p:blipFill>
        <p:spPr bwMode="auto">
          <a:xfrm>
            <a:off x="1416050" y="192088"/>
            <a:ext cx="8135938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289BA3-DA9A-4DBE-AC74-F85AAFFED771}"/>
              </a:ext>
            </a:extLst>
          </p:cNvPr>
          <p:cNvSpPr/>
          <p:nvPr/>
        </p:nvSpPr>
        <p:spPr>
          <a:xfrm>
            <a:off x="4675188" y="2852738"/>
            <a:ext cx="411162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DB2AC8-E8C1-44D5-8B5C-75DCE5CFEA36}"/>
              </a:ext>
            </a:extLst>
          </p:cNvPr>
          <p:cNvSpPr/>
          <p:nvPr/>
        </p:nvSpPr>
        <p:spPr>
          <a:xfrm>
            <a:off x="2081213" y="782638"/>
            <a:ext cx="612775" cy="612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7BDB203-A8B2-4307-ADF1-5074000D8E5E}"/>
              </a:ext>
            </a:extLst>
          </p:cNvPr>
          <p:cNvSpPr/>
          <p:nvPr/>
        </p:nvSpPr>
        <p:spPr>
          <a:xfrm>
            <a:off x="2387600" y="5157788"/>
            <a:ext cx="612775" cy="611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b="1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0E76596-6A80-4A5A-B687-D4091F4B6B90}"/>
              </a:ext>
            </a:extLst>
          </p:cNvPr>
          <p:cNvSpPr/>
          <p:nvPr/>
        </p:nvSpPr>
        <p:spPr>
          <a:xfrm>
            <a:off x="6348413" y="5224463"/>
            <a:ext cx="611187" cy="612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b="1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0B708CD-3FAF-45F1-828A-606109822629}"/>
              </a:ext>
            </a:extLst>
          </p:cNvPr>
          <p:cNvSpPr/>
          <p:nvPr/>
        </p:nvSpPr>
        <p:spPr>
          <a:xfrm>
            <a:off x="6240463" y="836613"/>
            <a:ext cx="611187" cy="612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F72CC4-1C45-4D32-9C04-7141E48D9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063" y="1695450"/>
            <a:ext cx="706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609146-0279-4A4E-9B71-2732A3063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2205038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29BE9E-A4AE-4F82-9704-D1575EE13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3" y="1736725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AF8716-4476-4074-895D-4416D1115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2397125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014F5C-F436-42F5-8863-424C05F40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4557713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50A977-6ED6-4021-9ED5-91D2F2B10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675" y="4616450"/>
            <a:ext cx="706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5F676EA-06DA-43B4-A43C-4755BD63DD9C}"/>
              </a:ext>
            </a:extLst>
          </p:cNvPr>
          <p:cNvSpPr/>
          <p:nvPr/>
        </p:nvSpPr>
        <p:spPr>
          <a:xfrm>
            <a:off x="4583113" y="5373688"/>
            <a:ext cx="612775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20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653470-631D-484F-AC0D-80AAC60AD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113" y="4437063"/>
            <a:ext cx="706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68FAC2-81E7-4FCE-9BA9-3D83DDCD8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225" y="5049838"/>
            <a:ext cx="7064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05E252-00D9-4C3B-89D1-C50ACD7C8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7238" y="4592638"/>
            <a:ext cx="706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AE38B14-AE45-4D79-85C6-91F16C0C0FB5}"/>
              </a:ext>
            </a:extLst>
          </p:cNvPr>
          <p:cNvSpPr/>
          <p:nvPr/>
        </p:nvSpPr>
        <p:spPr>
          <a:xfrm>
            <a:off x="8778875" y="5403850"/>
            <a:ext cx="611188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30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FF3C1A-0016-41E1-8090-5C87D8709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638" y="2492375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A1ED05-5EC6-4B8A-9D86-0F08934DA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2663" y="2492375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024E8C-CA5C-4465-8344-DE4499A9E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013" y="2312988"/>
            <a:ext cx="706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E5AA62-B2E1-4B40-8F75-8531975AB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1665288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43E805-52A5-4ECA-905C-BAD794B94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1460500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A71781-2C08-4B64-A83A-7FFAE74C6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275" y="1484313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7BB6AC-370B-48C5-BF74-AFF602077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1088" y="1636713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2344DDC-52EA-4178-A018-E8E5104369BC}"/>
              </a:ext>
            </a:extLst>
          </p:cNvPr>
          <p:cNvSpPr/>
          <p:nvPr/>
        </p:nvSpPr>
        <p:spPr>
          <a:xfrm>
            <a:off x="8801100" y="2782888"/>
            <a:ext cx="611188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70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352"/>
    </mc:Choice>
    <mc:Fallback xmlns="">
      <p:transition spd="slow" advTm="15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16" grpId="0" animBg="1"/>
      <p:bldP spid="17" grpId="0" animBg="1"/>
      <p:bldP spid="18" grpId="0" animBg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 animBg="1"/>
      <p:bldP spid="27" grpId="0"/>
      <p:bldP spid="27" grpId="1"/>
      <p:bldP spid="28" grpId="0"/>
      <p:bldP spid="28" grpId="1"/>
      <p:bldP spid="29" grpId="0"/>
      <p:bldP spid="29" grpId="1"/>
      <p:bldP spid="30" grpId="0" animBg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1DFEF1-A9AD-4298-BEBF-3BBDB0C0EB5A}"/>
              </a:ext>
            </a:extLst>
          </p:cNvPr>
          <p:cNvSpPr/>
          <p:nvPr/>
        </p:nvSpPr>
        <p:spPr>
          <a:xfrm>
            <a:off x="3071813" y="1700213"/>
            <a:ext cx="5795962" cy="22685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1. KHÁM PHÁ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9"/>
    </mc:Choice>
    <mc:Fallback xmlns="">
      <p:transition spd="slow" advTm="634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">
            <a:extLst>
              <a:ext uri="{FF2B5EF4-FFF2-40B4-BE49-F238E27FC236}">
                <a16:creationId xmlns:a16="http://schemas.microsoft.com/office/drawing/2014/main" id="{4705F1A1-2ADD-4DAC-A5EA-862E91282E96}"/>
              </a:ext>
            </a:extLst>
          </p:cNvPr>
          <p:cNvGrpSpPr>
            <a:grpSpLocks/>
          </p:cNvGrpSpPr>
          <p:nvPr/>
        </p:nvGrpSpPr>
        <p:grpSpPr bwMode="auto">
          <a:xfrm>
            <a:off x="1595438" y="287338"/>
            <a:ext cx="8172450" cy="5913437"/>
            <a:chOff x="762000" y="0"/>
            <a:chExt cx="7315200" cy="5029200"/>
          </a:xfrm>
        </p:grpSpPr>
        <p:pic>
          <p:nvPicPr>
            <p:cNvPr id="27655" name="Picture 29">
              <a:extLst>
                <a:ext uri="{FF2B5EF4-FFF2-40B4-BE49-F238E27FC236}">
                  <a16:creationId xmlns:a16="http://schemas.microsoft.com/office/drawing/2014/main" id="{B30AAC94-20F5-4818-8DC2-3FF030E305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3" r="7642"/>
            <a:stretch>
              <a:fillRect/>
            </a:stretch>
          </p:blipFill>
          <p:spPr bwMode="auto">
            <a:xfrm>
              <a:off x="762000" y="0"/>
              <a:ext cx="7315200" cy="4130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6" name="Picture 31">
              <a:extLst>
                <a:ext uri="{FF2B5EF4-FFF2-40B4-BE49-F238E27FC236}">
                  <a16:creationId xmlns:a16="http://schemas.microsoft.com/office/drawing/2014/main" id="{86DBD1C8-3093-49F3-934D-731C7B2C6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7" t="31609" r="7841" b="34482"/>
            <a:stretch>
              <a:fillRect/>
            </a:stretch>
          </p:blipFill>
          <p:spPr bwMode="auto">
            <a:xfrm>
              <a:off x="914400" y="4130002"/>
              <a:ext cx="7162800" cy="899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3F06563C-C2A1-4A52-B836-C78D43433AA2}"/>
              </a:ext>
            </a:extLst>
          </p:cNvPr>
          <p:cNvSpPr/>
          <p:nvPr/>
        </p:nvSpPr>
        <p:spPr>
          <a:xfrm>
            <a:off x="2171700" y="2238375"/>
            <a:ext cx="1020763" cy="7889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4949469A-F016-4B73-8027-DF46F2936484}"/>
              </a:ext>
            </a:extLst>
          </p:cNvPr>
          <p:cNvSpPr/>
          <p:nvPr/>
        </p:nvSpPr>
        <p:spPr>
          <a:xfrm>
            <a:off x="2173288" y="3321050"/>
            <a:ext cx="1022350" cy="7889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583A6AF2-ED12-477C-99B6-ECA4F97ED986}"/>
              </a:ext>
            </a:extLst>
          </p:cNvPr>
          <p:cNvSpPr/>
          <p:nvPr/>
        </p:nvSpPr>
        <p:spPr>
          <a:xfrm>
            <a:off x="2173288" y="4257675"/>
            <a:ext cx="1022350" cy="787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298B14D9-CAD6-4F5E-BEF9-6D9C8B93DCD6}"/>
              </a:ext>
            </a:extLst>
          </p:cNvPr>
          <p:cNvSpPr/>
          <p:nvPr/>
        </p:nvSpPr>
        <p:spPr>
          <a:xfrm>
            <a:off x="2173288" y="5265738"/>
            <a:ext cx="1022350" cy="787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81"/>
    </mc:Choice>
    <mc:Fallback xmlns="">
      <p:transition spd="slow" advTm="93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6672EC9-D478-402D-BA70-475D64452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766763" y="396875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FBA588-2A04-42DE-B9EB-5657B3BFF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425" y="1989138"/>
            <a:ext cx="5724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quả cà chua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38BB9E-010A-445F-BC3E-0CEFEC4B8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3133725"/>
            <a:ext cx="5724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= 1 chục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17184E-EB7E-47B5-A782-FB60B941F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3441700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F9CD79-A0B8-463D-A802-92B374175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25" y="3441700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C3AE0-6B6F-42DF-9ED7-1A968DF16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3441700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DC7E2F-7207-4301-9226-CA33D0667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050" y="3441700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F03374-9C8E-4F0E-81BA-D61BE94CE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763" y="2779713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378B6-2C69-400C-AA97-FADF58841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88" y="2779713"/>
            <a:ext cx="706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19BE44-CC4E-485F-96E7-425FE3C94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088" y="2746375"/>
            <a:ext cx="706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66BCBD-0F5F-46E0-BE61-33A2B2C68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0" y="2301875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90D489-30C8-494A-9EE6-4A5514D74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813" y="2297113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954969-A75F-4104-9250-7889ACE52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038" y="1708150"/>
            <a:ext cx="706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82AE8E-2319-4FD0-8BE6-DD54E1133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0" y="4860925"/>
            <a:ext cx="3492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mười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CAC176-4A1B-4D04-91F9-6EF742095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4860925"/>
            <a:ext cx="1065213" cy="1016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65"/>
    </mc:Choice>
    <mc:Fallback xmlns="">
      <p:transition spd="slow" advTm="81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E9F245A-BB63-45DE-BA9D-6FC1F7507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695325" y="977900"/>
            <a:ext cx="2982913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B730F2-3D38-4741-BE34-1B03D1C59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3857625"/>
            <a:ext cx="3492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mươi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B8517C-2C18-49D4-8501-054A62BB5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3694113" y="982663"/>
            <a:ext cx="2982912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CDA576-5B0F-4775-8979-195284026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50" y="1511300"/>
            <a:ext cx="61563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chục quả cà chua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F4C06-F173-47C4-AA94-65CFCECBA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2692400"/>
            <a:ext cx="6156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chục =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73812D-42EA-42E3-99ED-67E9C027B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3857625"/>
            <a:ext cx="1066800" cy="8318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92"/>
    </mc:Choice>
    <mc:Fallback xmlns="">
      <p:transition spd="slow" advTm="48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A3A9A3F-D81C-43AA-9F6E-C5CE89D30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515938" y="1173163"/>
            <a:ext cx="205105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7C25EA-E2E9-4292-8147-F5C3C04A9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425" y="3549650"/>
            <a:ext cx="3490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mươi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3CDC1-7225-4B52-B956-C759BCB2E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387600" y="1290638"/>
            <a:ext cx="1935163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24C51E-FE6D-40E2-8E2E-A010E9780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413" y="1706563"/>
            <a:ext cx="6156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chục quả cà chua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F9340E-3938-400D-B9AA-E4A470D10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6913" y="2638425"/>
            <a:ext cx="43418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chục =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B2F6FD-F982-424F-94D2-7ED139A06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3549650"/>
            <a:ext cx="1066800" cy="9239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0A09A4-19AE-4DC2-B95A-6C9427002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4195763" y="1281113"/>
            <a:ext cx="19367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61"/>
    </mc:Choice>
    <mc:Fallback xmlns="">
      <p:transition spd="slow" advTm="43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6AA3022-70D1-40BA-B1E4-9595D6318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623888" y="1246188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C089D5-5196-4295-9EFF-08D3F7E54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4233863"/>
            <a:ext cx="3490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bốn mươi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0E520-8F45-4BC1-BFC4-A22666767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063750" y="2236788"/>
            <a:ext cx="160655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5B1780-BCBC-4BFC-B666-4952C155D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1778000"/>
            <a:ext cx="6156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chục quả cà chua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740DA-8669-4B2A-A42B-6A24E4E97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2846388"/>
            <a:ext cx="6156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chục = 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A9176-4BC2-4A55-B85C-F22B7C2DA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163" y="4233863"/>
            <a:ext cx="1066800" cy="9239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21893C-4FEB-4184-B9F3-A08935094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3152775" y="998538"/>
            <a:ext cx="160655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795374-D5C4-4A01-9D0F-0D2AE8DB3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4562475" y="2236788"/>
            <a:ext cx="1608138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61"/>
    </mc:Choice>
    <mc:Fallback xmlns="">
      <p:transition spd="slow" advTm="55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E7D8D7C-1B2F-44B2-B62D-424DD4BBC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744538" y="915988"/>
            <a:ext cx="160655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7F0009-6B17-4AA2-B059-21559162A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0" y="4398963"/>
            <a:ext cx="4470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mươi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5B414-46BF-48E1-9BD8-73A77B5DD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744538" y="2555875"/>
            <a:ext cx="16081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106C31-AAE6-4ED0-846B-9320A8969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943100"/>
            <a:ext cx="6156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chục quả cà chua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571C41-85CE-4448-9C15-CF2FCA2C0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3011488"/>
            <a:ext cx="6156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chục = 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5CB7D-E9FA-4DB3-907F-FE70ADC65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4398963"/>
            <a:ext cx="1065213" cy="8302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B2C1AC-0FF8-42A7-B179-41F893485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351088" y="889000"/>
            <a:ext cx="16081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4952AA-E328-4D86-95CE-7C0C613F1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351088" y="2584450"/>
            <a:ext cx="16081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AFC626-EBB6-4D8B-A589-B99D778C3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3975100" y="1720850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59"/>
    </mc:Choice>
    <mc:Fallback xmlns="">
      <p:transition spd="slow" advTm="49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CF2D104-FCC4-4D5A-B1D0-A658641F7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874713" y="692150"/>
            <a:ext cx="1608137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403EBB-76AC-4A8B-9DDF-1F462E845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25" y="4178300"/>
            <a:ext cx="4470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sáu mươi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F2976-2099-4C05-9C75-E0C0D92A9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1025525" y="2300288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831EB7-E0FC-4546-9D25-8907695FB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1125538"/>
            <a:ext cx="61579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chục quả cà chua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75433-8F25-4D3B-ACE7-5FC2FFA24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2192338"/>
            <a:ext cx="61579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chục = 60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EA1444-63B1-4AEB-98E9-D8974BDC1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4178300"/>
            <a:ext cx="1065213" cy="10144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7E0F5B-5157-4317-9123-EAB5F5916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465388" y="635000"/>
            <a:ext cx="16081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B7E493-2C61-4EB0-BFAE-5E846330E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749550" y="2305050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0AD861-3B78-40B7-802C-ED6E8316E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4056063" y="573088"/>
            <a:ext cx="16081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F954F2-38B5-4272-A43D-16A06A5BD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4475163" y="2295525"/>
            <a:ext cx="16065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99"/>
    </mc:Choice>
    <mc:Fallback xmlns="">
      <p:transition spd="slow" advTm="53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C388A83-15E4-4175-B11B-B32A3E6DA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623888" y="836613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4FFFFC-4F0C-4646-BAE1-B134904A0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13" y="4321175"/>
            <a:ext cx="447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 mươi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C70BC-DC11-48BB-BDBD-886706D12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773113" y="2443163"/>
            <a:ext cx="160655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48F8DD-3D56-4921-81D9-F2732C87B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1125538"/>
            <a:ext cx="61563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chục quả cà chua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BEAAA6-A0C6-4768-AB37-1DBC70397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2192338"/>
            <a:ext cx="61563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chục = 70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9541D-FCF3-4AB3-B103-87E5F5FE3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4321175"/>
            <a:ext cx="1065212" cy="1016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3D4731-BB47-4149-B3B5-571E3FA27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214563" y="779463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8E8EB1-914F-487A-A6A2-4A0B1976A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497138" y="2449513"/>
            <a:ext cx="16081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AD7AF9-A8BF-471C-AEA1-151D0C282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3805238" y="717550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60D88-C304-4F3D-8863-AF44BFC92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4222750" y="2439988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63F6CB-D201-4194-8CA7-7AD764A78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5813425" y="2398713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16"/>
    </mc:Choice>
    <mc:Fallback xmlns="">
      <p:transition spd="slow" advTm="34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4.1|1.4|1.8|1.7|1.9|1.5|2.1|1.8|1.8|1.7|3.7|4.1|17.5|6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.9|1.8|1.8|1.7|1.8|2|1.6|1.9|29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.1|2.9|4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2|1.7|3|1.9|3.3|9.1|1.1|2.5|1.8|1.9|2|2|2|1.9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3|5.6|1.5|1.4|1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9|2.2|1.3|1.5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22.1|1.5|1|1|17.8|1.8|1.9|2|6.5|29.1|2|2.9|12.7|1.5|1.3|3.2|11.3|1.7|1.5|1.7|1.7|1.5|1.5|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6|5.8|6.5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3.3|16.1|3.4|4.5|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|4.5|9.9|4.3|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.4|1.1|4.2|11.6|9.2|6.9|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|0.8|0.7|7.5|12.3|4.9|5.8|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.7|1.5|1.4|1.4|1.5|13.3|3.5|5.9|1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1|3.5|12.9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5|2.2|4|5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8|2.4|4.2|4.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</TotalTime>
  <Words>248</Words>
  <Application>Microsoft Office PowerPoint</Application>
  <PresentationFormat>Widescreen</PresentationFormat>
  <Paragraphs>133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宋体</vt:lpstr>
      <vt:lpstr>.VnAvant</vt:lpstr>
      <vt:lpstr>Arial</vt:lpstr>
      <vt:lpstr>Arial-Rounded</vt:lpstr>
      <vt:lpstr>Arial-SGK-TV</vt:lpstr>
      <vt:lpstr>Odibee Sans</vt:lpstr>
      <vt:lpstr>Tahoma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Hoan Cau JSC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 Trong Nghia</dc:creator>
  <cp:lastModifiedBy>ADMIN</cp:lastModifiedBy>
  <cp:revision>46</cp:revision>
  <dcterms:created xsi:type="dcterms:W3CDTF">2008-02-18T01:36:07Z</dcterms:created>
  <dcterms:modified xsi:type="dcterms:W3CDTF">2024-12-14T09:22:16Z</dcterms:modified>
</cp:coreProperties>
</file>