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1" r:id="rId2"/>
    <p:sldId id="293" r:id="rId3"/>
    <p:sldId id="294" r:id="rId4"/>
    <p:sldId id="295" r:id="rId5"/>
    <p:sldId id="297" r:id="rId6"/>
    <p:sldId id="2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830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93480-D961-498A-85BD-3968BDEDCA09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A6ED6-BDF7-4E9A-999D-B1CA6909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6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1FAD983-C0C4-4582-9E15-AAA8EDFFA699}" type="slidenum">
              <a:rPr lang="en-US" altLang="zh-CN" smtClean="0">
                <a:solidFill>
                  <a:srgbClr val="000000"/>
                </a:solidFill>
                <a:cs typeface="+mn-cs"/>
              </a:rPr>
              <a:pPr algn="r" eaLnBrk="1" hangingPunct="1">
                <a:spcBef>
                  <a:spcPct val="0"/>
                </a:spcBef>
                <a:defRPr/>
              </a:pPr>
              <a:t>1</a:t>
            </a:fld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365572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31098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6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9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7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3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8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6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5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4" descr="1-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4068763"/>
            <a:ext cx="12222163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7" name="Picture 7" descr="1-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2127250"/>
            <a:ext cx="48720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168650"/>
            <a:ext cx="377666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9" name="Picture 6" descr="1-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-328613"/>
            <a:ext cx="8458200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50" name="文本框 17"/>
          <p:cNvSpPr txBox="1">
            <a:spLocks noChangeArrowheads="1"/>
          </p:cNvSpPr>
          <p:nvPr/>
        </p:nvSpPr>
        <p:spPr bwMode="auto">
          <a:xfrm>
            <a:off x="2855557" y="3168650"/>
            <a:ext cx="34131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b="1" dirty="0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Tiết 2</a:t>
            </a:r>
            <a:endParaRPr lang="tr-TR" altLang="zh-CN" sz="9600" b="1" dirty="0">
              <a:solidFill>
                <a:srgbClr val="FF0000"/>
              </a:solidFill>
              <a:latin typeface="Arial-SGK-TV" pitchFamily="2" charset="0"/>
              <a:ea typeface="SimSun" panose="02010600030101010101" pitchFamily="2" charset="-122"/>
              <a:cs typeface="Arial-SGK-TV" pitchFamily="2" charset="0"/>
              <a:sym typeface="+mn-lt"/>
            </a:endParaRPr>
          </a:p>
        </p:txBody>
      </p:sp>
      <p:pic>
        <p:nvPicPr>
          <p:cNvPr id="2" name="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1337" y="-328613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91333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14" y="0"/>
            <a:ext cx="7399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785479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/>
                <a:t>Đọc</a:t>
              </a:r>
              <a:endParaRPr lang="en-US" sz="48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4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9294" y="2082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6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6"/>
          <a:stretch/>
        </p:blipFill>
        <p:spPr>
          <a:xfrm>
            <a:off x="0" y="0"/>
            <a:ext cx="12192000" cy="38698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3869871"/>
            <a:ext cx="12192000" cy="298812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smtClean="0"/>
              <a:t>	</a:t>
            </a:r>
            <a:r>
              <a:rPr lang="en-US" sz="4000" b="1" dirty="0" err="1" smtClean="0"/>
              <a:t>Ngày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nghỉ</a:t>
            </a:r>
            <a:r>
              <a:rPr lang="en-US" sz="4000" b="1" dirty="0" smtClean="0"/>
              <a:t> , </a:t>
            </a:r>
            <a:r>
              <a:rPr lang="en-US" sz="4000" b="1" dirty="0" err="1" smtClean="0"/>
              <a:t>Hà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thoải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mái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vui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đùa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với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hoa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trái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vườn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nhà</a:t>
            </a:r>
            <a:r>
              <a:rPr lang="en-US" sz="4000" b="1" dirty="0" smtClean="0"/>
              <a:t>.  </a:t>
            </a:r>
            <a:r>
              <a:rPr lang="en-US" sz="4000" b="1" dirty="0" err="1" smtClean="0"/>
              <a:t>Hà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thì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thầm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với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câu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xoài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lúc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lỉu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quả</a:t>
            </a:r>
            <a:r>
              <a:rPr lang="en-US" sz="4000" b="1" dirty="0" smtClean="0"/>
              <a:t>.  </a:t>
            </a:r>
            <a:r>
              <a:rPr lang="en-US" sz="4000" b="1" dirty="0" err="1" smtClean="0"/>
              <a:t>Hà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cúi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trêu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đám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dây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khoai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bò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trên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mặt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đất</a:t>
            </a:r>
            <a:r>
              <a:rPr lang="en-US" sz="4000" b="1" dirty="0" smtClean="0"/>
              <a:t>.  </a:t>
            </a:r>
            <a:r>
              <a:rPr lang="en-US" sz="4000" b="1" dirty="0" err="1" smtClean="0"/>
              <a:t>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cùng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nô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giỡn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bên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những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huệ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trắng</a:t>
            </a:r>
            <a:r>
              <a:rPr lang="en-US" sz="4000" b="1" dirty="0" smtClean="0"/>
              <a:t>.  </a:t>
            </a:r>
            <a:r>
              <a:rPr lang="en-US" sz="4000" b="1" dirty="0" err="1" smtClean="0"/>
              <a:t>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đưa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tay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vuốt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những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cánh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thủy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tiên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nhau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khoe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sắc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7" name="Oval 6"/>
          <p:cNvSpPr/>
          <p:nvPr/>
        </p:nvSpPr>
        <p:spPr>
          <a:xfrm>
            <a:off x="587829" y="3869871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05840" y="4269919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087392" y="4269919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943702" y="4841420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7855135" y="5503271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362994" y="4405449"/>
            <a:ext cx="111034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73931" y="5015049"/>
            <a:ext cx="8926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11976" y="5650774"/>
            <a:ext cx="11321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54187" y="6273437"/>
            <a:ext cx="8556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07375" y="6843848"/>
            <a:ext cx="8556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0" y="0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Rounded Rectangle 22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/>
                <a:t>Đọc</a:t>
              </a:r>
              <a:endParaRPr lang="en-US" sz="4800" b="1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4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53394" y="3592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1000"/>
    </mc:Choice>
    <mc:Fallback xmlns="">
      <p:transition spd="slow" advClick="0" advTm="9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7" t="25727" r="16525" b="989"/>
          <a:stretch/>
        </p:blipFill>
        <p:spPr>
          <a:xfrm>
            <a:off x="5799908" y="0"/>
            <a:ext cx="6392091" cy="38698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0"/>
            <a:ext cx="579990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b="1" dirty="0">
                <a:solidFill>
                  <a:prstClr val="white"/>
                </a:solidFill>
              </a:rPr>
              <a:t>	</a:t>
            </a:r>
            <a:r>
              <a:rPr lang="en-US" sz="4000" b="1" dirty="0" err="1">
                <a:solidFill>
                  <a:prstClr val="white"/>
                </a:solidFill>
              </a:rPr>
              <a:t>Ngày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nghỉ</a:t>
            </a:r>
            <a:r>
              <a:rPr lang="en-US" sz="4000" b="1" dirty="0">
                <a:solidFill>
                  <a:prstClr val="white"/>
                </a:solidFill>
              </a:rPr>
              <a:t> , </a:t>
            </a:r>
            <a:r>
              <a:rPr lang="en-US" sz="4000" b="1" dirty="0" err="1">
                <a:solidFill>
                  <a:prstClr val="white"/>
                </a:solidFill>
              </a:rPr>
              <a:t>Hà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thoải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mái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vui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đùa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với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hoa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trái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vườn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nhà</a:t>
            </a:r>
            <a:r>
              <a:rPr lang="en-US" sz="4000" b="1" dirty="0">
                <a:solidFill>
                  <a:prstClr val="white"/>
                </a:solidFill>
              </a:rPr>
              <a:t>.  </a:t>
            </a:r>
            <a:r>
              <a:rPr lang="en-US" sz="4000" b="1" dirty="0" err="1">
                <a:solidFill>
                  <a:prstClr val="white"/>
                </a:solidFill>
              </a:rPr>
              <a:t>Hà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thì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thầm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với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câu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xoài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lúc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lỉu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quả</a:t>
            </a:r>
            <a:r>
              <a:rPr lang="en-US" sz="4000" b="1" dirty="0">
                <a:solidFill>
                  <a:prstClr val="white"/>
                </a:solidFill>
              </a:rPr>
              <a:t>.  </a:t>
            </a:r>
            <a:r>
              <a:rPr lang="en-US" sz="4000" b="1" dirty="0" err="1">
                <a:solidFill>
                  <a:prstClr val="white"/>
                </a:solidFill>
              </a:rPr>
              <a:t>Hà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cúi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trêu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đám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dây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khoai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lang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đang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bò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trên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mặt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đất</a:t>
            </a:r>
            <a:r>
              <a:rPr lang="en-US" sz="4000" b="1" dirty="0">
                <a:solidFill>
                  <a:prstClr val="white"/>
                </a:solidFill>
              </a:rPr>
              <a:t>.  </a:t>
            </a:r>
            <a:r>
              <a:rPr lang="en-US" sz="4000" b="1" dirty="0" err="1">
                <a:solidFill>
                  <a:prstClr val="white"/>
                </a:solidFill>
              </a:rPr>
              <a:t>Em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cùng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gió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nô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giỡn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bên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những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bông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huệ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trắng</a:t>
            </a:r>
            <a:r>
              <a:rPr lang="en-US" sz="4000" b="1" dirty="0">
                <a:solidFill>
                  <a:prstClr val="white"/>
                </a:solidFill>
              </a:rPr>
              <a:t>.  </a:t>
            </a:r>
            <a:r>
              <a:rPr lang="en-US" sz="4000" b="1" dirty="0" err="1">
                <a:solidFill>
                  <a:prstClr val="white"/>
                </a:solidFill>
              </a:rPr>
              <a:t>Em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đưa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tay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vuốt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ve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những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cánh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thủy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tiên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đang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nhau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khoe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sắc</a:t>
            </a:r>
            <a:r>
              <a:rPr lang="en-US" sz="4000" b="1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6" name="Cloud 5"/>
          <p:cNvSpPr/>
          <p:nvPr/>
        </p:nvSpPr>
        <p:spPr>
          <a:xfrm>
            <a:off x="5799907" y="3869870"/>
            <a:ext cx="6392092" cy="287056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Ngày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nghỉ</a:t>
            </a:r>
            <a:r>
              <a:rPr lang="en-US" sz="4800" b="1" dirty="0" smtClean="0">
                <a:solidFill>
                  <a:srgbClr val="FF0000"/>
                </a:solidFill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</a:rPr>
              <a:t>Hà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làm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</a:rPr>
              <a:t> 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5799908" y="3869869"/>
            <a:ext cx="6392092" cy="287056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Vườn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nhà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cây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</a:rPr>
              <a:t> 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>
            <a:off x="5795424" y="3869868"/>
            <a:ext cx="6392092" cy="287056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Hà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vui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đùa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với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cây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vườn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như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thế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</a:rPr>
              <a:t> ?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3" name="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7439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00"/>
    </mc:Choice>
    <mc:Fallback xmlns="">
      <p:transition spd="slow" advClick="0" advTm="5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22796" b="5136"/>
          <a:stretch/>
        </p:blipFill>
        <p:spPr>
          <a:xfrm>
            <a:off x="761999" y="1175658"/>
            <a:ext cx="10519954" cy="5682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1131" y="67662"/>
            <a:ext cx="7759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</a:rPr>
              <a:t>Khu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vườn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mơ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ước</a:t>
            </a:r>
            <a:endParaRPr lang="en-US" sz="66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7662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/>
                <a:t>Nói</a:t>
              </a:r>
              <a:endParaRPr lang="en-US" sz="48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5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481" y="1284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44</Words>
  <Application>Microsoft Office PowerPoint</Application>
  <PresentationFormat>Widescreen</PresentationFormat>
  <Paragraphs>19</Paragraphs>
  <Slides>6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宋体</vt:lpstr>
      <vt:lpstr>宋体</vt:lpstr>
      <vt:lpstr>Arial</vt:lpstr>
      <vt:lpstr>Arial-SGK-TV</vt:lpstr>
      <vt:lpstr>Calibri</vt:lpstr>
      <vt:lpstr>Calibri Light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109</cp:revision>
  <dcterms:created xsi:type="dcterms:W3CDTF">2021-12-25T10:03:11Z</dcterms:created>
  <dcterms:modified xsi:type="dcterms:W3CDTF">2024-12-14T09:09:45Z</dcterms:modified>
</cp:coreProperties>
</file>