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32"/>
  </p:notesMasterIdLst>
  <p:sldIdLst>
    <p:sldId id="591" r:id="rId8"/>
    <p:sldId id="592" r:id="rId9"/>
    <p:sldId id="590" r:id="rId10"/>
    <p:sldId id="581" r:id="rId11"/>
    <p:sldId id="285" r:id="rId12"/>
    <p:sldId id="593" r:id="rId13"/>
    <p:sldId id="583" r:id="rId14"/>
    <p:sldId id="563" r:id="rId15"/>
    <p:sldId id="272" r:id="rId16"/>
    <p:sldId id="585" r:id="rId17"/>
    <p:sldId id="584" r:id="rId18"/>
    <p:sldId id="586" r:id="rId19"/>
    <p:sldId id="587" r:id="rId20"/>
    <p:sldId id="588" r:id="rId21"/>
    <p:sldId id="273" r:id="rId22"/>
    <p:sldId id="575" r:id="rId23"/>
    <p:sldId id="576" r:id="rId24"/>
    <p:sldId id="367" r:id="rId25"/>
    <p:sldId id="589" r:id="rId26"/>
    <p:sldId id="594" r:id="rId27"/>
    <p:sldId id="578" r:id="rId28"/>
    <p:sldId id="595" r:id="rId29"/>
    <p:sldId id="596" r:id="rId30"/>
    <p:sldId id="5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92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791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489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7167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30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2022/1/4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3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503325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2201502" y="476765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1475173" y="2271839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1615736" y="4147206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9126245" y="252125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5024762" y="328473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10440141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10494146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9863831" y="436978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4950041" y="517765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10440141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10494146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6487752" y="2430447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6487752" y="3428792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507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Khủng</a:t>
            </a:r>
            <a:r>
              <a:rPr lang="en-US" sz="3200" b="1" dirty="0" smtClean="0"/>
              <a:t> long/ tr.44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: MRVT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thú</a:t>
            </a:r>
            <a:r>
              <a:rPr lang="en-US" sz="3200" b="1" dirty="0" smtClean="0"/>
              <a:t>;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smtClean="0"/>
              <a:t> than.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53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9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610344" y="173736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1397</Words>
  <Application>Microsoft Office PowerPoint</Application>
  <PresentationFormat>Widescreen</PresentationFormat>
  <Paragraphs>109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黑体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Kalam</vt:lpstr>
      <vt:lpstr>Montserrat</vt:lpstr>
      <vt:lpstr>Times New Roman</vt:lpstr>
      <vt:lpstr>UTM Avo</vt:lpstr>
      <vt:lpstr>UTM Cookies</vt:lpstr>
      <vt:lpstr>字魂105号-简雅黑</vt:lpstr>
      <vt:lpstr>字魂17号-萌趣果冻体</vt:lpstr>
      <vt:lpstr>思源黑体 CN Bold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H220121</cp:lastModifiedBy>
  <cp:revision>6</cp:revision>
  <dcterms:created xsi:type="dcterms:W3CDTF">2021-07-31T08:14:36Z</dcterms:created>
  <dcterms:modified xsi:type="dcterms:W3CDTF">2022-01-04T12:40:31Z</dcterms:modified>
</cp:coreProperties>
</file>