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2"/>
  </p:sldMasterIdLst>
  <p:notesMasterIdLst>
    <p:notesMasterId r:id="rId25"/>
  </p:notesMasterIdLst>
  <p:sldIdLst>
    <p:sldId id="322" r:id="rId3"/>
    <p:sldId id="340" r:id="rId4"/>
    <p:sldId id="348" r:id="rId5"/>
    <p:sldId id="304" r:id="rId6"/>
    <p:sldId id="347" r:id="rId7"/>
    <p:sldId id="323" r:id="rId8"/>
    <p:sldId id="349" r:id="rId9"/>
    <p:sldId id="327" r:id="rId10"/>
    <p:sldId id="355" r:id="rId11"/>
    <p:sldId id="356" r:id="rId12"/>
    <p:sldId id="350" r:id="rId13"/>
    <p:sldId id="364" r:id="rId14"/>
    <p:sldId id="365" r:id="rId15"/>
    <p:sldId id="352" r:id="rId16"/>
    <p:sldId id="369" r:id="rId17"/>
    <p:sldId id="370" r:id="rId18"/>
    <p:sldId id="371" r:id="rId19"/>
    <p:sldId id="372" r:id="rId20"/>
    <p:sldId id="366" r:id="rId21"/>
    <p:sldId id="337" r:id="rId22"/>
    <p:sldId id="345" r:id="rId23"/>
    <p:sldId id="329" r:id="rId24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26"/>
    </p:embeddedFont>
    <p:embeddedFont>
      <p:font typeface="#9Slide05 Aphrodite Pro" panose="02000000000000000000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volution" panose="02040603050506020204" pitchFamily="18" charset="0"/>
      <p:regular r:id="rId37"/>
    </p:embeddedFont>
    <p:embeddedFont>
      <p:font typeface="UTM Atlas" panose="02040603050506020204" pitchFamily="18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Deutsch Gothic" panose="02040603050506020204" pitchFamily="18" charset="0"/>
      <p:regular r:id="rId44"/>
    </p:embeddedFont>
    <p:embeddedFont>
      <p:font typeface="UTM Flamenco" panose="02040603050506020204" pitchFamily="18" charset="0"/>
      <p:regular r:id="rId45"/>
    </p:embeddedFont>
    <p:embeddedFont>
      <p:font typeface="UTM Rockwell" panose="02040603050506020204" pitchFamily="18" charset="0"/>
      <p:bold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8" userDrawn="1">
          <p15:clr>
            <a:srgbClr val="A4A3A4"/>
          </p15:clr>
        </p15:guide>
        <p15:guide id="4" orient="horz" pos="3140" userDrawn="1">
          <p15:clr>
            <a:srgbClr val="A4A3A4"/>
          </p15:clr>
        </p15:guide>
        <p15:guide id="8" orient="horz" pos="1620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5670" userDrawn="1">
          <p15:clr>
            <a:srgbClr val="A4A3A4"/>
          </p15:clr>
        </p15:guide>
        <p15:guide id="12" orient="horz" pos="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EAD"/>
    <a:srgbClr val="FF4F4B"/>
    <a:srgbClr val="F8B62B"/>
    <a:srgbClr val="34F0BA"/>
    <a:srgbClr val="19E9FF"/>
    <a:srgbClr val="73B0E0"/>
    <a:srgbClr val="FFF5E9"/>
    <a:srgbClr val="FDBD55"/>
    <a:srgbClr val="47EDFF"/>
    <a:srgbClr val="FF3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907" autoAdjust="0"/>
  </p:normalViewPr>
  <p:slideViewPr>
    <p:cSldViewPr snapToGrid="0" showGuides="1">
      <p:cViewPr varScale="1">
        <p:scale>
          <a:sx n="95" d="100"/>
          <a:sy n="95" d="100"/>
        </p:scale>
        <p:origin x="518" y="58"/>
      </p:cViewPr>
      <p:guideLst>
        <p:guide pos="68"/>
        <p:guide orient="horz" pos="3140"/>
        <p:guide orient="horz" pos="1620"/>
        <p:guide pos="2880"/>
        <p:guide pos="5670"/>
        <p:guide orient="horz" pos="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1000B-A145-48E1-92B8-7CC5D06791B4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50C2E-DB7C-4368-96F4-CFC42D2410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20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756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táo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3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7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17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62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72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85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Kick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táo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xuất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kết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31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8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3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41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44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32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08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38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82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731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30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0C2E-DB7C-4368-96F4-CFC42D24105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77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80662F3-BF78-4AAC-AA4F-713F53B57B2B}"/>
              </a:ext>
            </a:extLst>
          </p:cNvPr>
          <p:cNvGrpSpPr/>
          <p:nvPr userDrawn="1"/>
        </p:nvGrpSpPr>
        <p:grpSpPr>
          <a:xfrm>
            <a:off x="-286091" y="-115802"/>
            <a:ext cx="10218309" cy="5259717"/>
            <a:chOff x="-286091" y="-115802"/>
            <a:chExt cx="10218309" cy="52597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5E1F61B-114D-41A1-93E6-34D50C5F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62" y="200024"/>
              <a:ext cx="8784076" cy="474345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EAC9170-FAC6-4D69-B7AA-4951B40E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6091" y="-115802"/>
              <a:ext cx="1909038" cy="134653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D6BD66B-D7DD-4555-99AE-63F29878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5128" y="3598643"/>
              <a:ext cx="2427090" cy="154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94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3134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6DB8E19-173B-4B93-B45F-9006A2B34457}"/>
              </a:ext>
            </a:extLst>
          </p:cNvPr>
          <p:cNvGrpSpPr/>
          <p:nvPr userDrawn="1"/>
        </p:nvGrpSpPr>
        <p:grpSpPr>
          <a:xfrm>
            <a:off x="-32316" y="190602"/>
            <a:ext cx="9916408" cy="5026970"/>
            <a:chOff x="-32316" y="190601"/>
            <a:chExt cx="9916408" cy="502697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7891D06-B181-42A1-81DA-2CD406F6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62" y="200024"/>
              <a:ext cx="8784076" cy="474345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79A424D-1F60-4531-ABB3-42FFD33B7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316" y="3871037"/>
              <a:ext cx="1909038" cy="134653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E6D1F32-1247-477E-BE3A-182041AD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7002" y="190601"/>
              <a:ext cx="2427090" cy="154527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AEADF2-9C6D-46F4-A44A-B4A0ECEBC22E}"/>
              </a:ext>
            </a:extLst>
          </p:cNvPr>
          <p:cNvSpPr txBox="1"/>
          <p:nvPr userDrawn="1"/>
        </p:nvSpPr>
        <p:spPr>
          <a:xfrm>
            <a:off x="8225287" y="4917490"/>
            <a:ext cx="496018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MĂNGNON</a:t>
            </a:r>
            <a:endParaRPr lang="en-US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8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340702" y="101987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209182" y="2914662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077662" y="101987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3340702" y="2914662"/>
            <a:ext cx="1800000" cy="18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5209182" y="1019874"/>
            <a:ext cx="1800000" cy="18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MNT</a:t>
            </a:r>
            <a:endParaRPr lang="zh-CN" altLang="en-US" dirty="0"/>
          </a:p>
        </p:txBody>
      </p:sp>
      <p:sp>
        <p:nvSpPr>
          <p:cNvPr id="48" name="矩形 47"/>
          <p:cNvSpPr/>
          <p:nvPr userDrawn="1"/>
        </p:nvSpPr>
        <p:spPr>
          <a:xfrm>
            <a:off x="7077662" y="2914662"/>
            <a:ext cx="1800000" cy="180000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23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84554" y="1221884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753034" y="3116672"/>
            <a:ext cx="1800000" cy="18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884554" y="3116672"/>
            <a:ext cx="1800000" cy="18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2753034" y="1221884"/>
            <a:ext cx="1800000" cy="18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21514" y="1221884"/>
            <a:ext cx="3694788" cy="36947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976E6-5713-4DEC-9379-9430A60C90FF}"/>
              </a:ext>
            </a:extLst>
          </p:cNvPr>
          <p:cNvSpPr txBox="1"/>
          <p:nvPr userDrawn="1"/>
        </p:nvSpPr>
        <p:spPr>
          <a:xfrm>
            <a:off x="8151963" y="4905435"/>
            <a:ext cx="45806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</a:t>
            </a:r>
            <a:r>
              <a:rPr lang="en-US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HiềN</a:t>
            </a:r>
            <a:endParaRPr lang="en-US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3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87C505-98B3-42B5-98DB-B39304D4EA11}"/>
              </a:ext>
            </a:extLst>
          </p:cNvPr>
          <p:cNvSpPr txBox="1"/>
          <p:nvPr userDrawn="1"/>
        </p:nvSpPr>
        <p:spPr>
          <a:xfrm>
            <a:off x="3972464" y="4909351"/>
            <a:ext cx="45806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MĂNGNON</a:t>
            </a:r>
            <a:endParaRPr lang="en-US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5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9396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7091514" y="44698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98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412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3E22B-A44B-4F4C-AC56-022473CDBD4B}"/>
              </a:ext>
            </a:extLst>
          </p:cNvPr>
          <p:cNvSpPr txBox="1"/>
          <p:nvPr userDrawn="1"/>
        </p:nvSpPr>
        <p:spPr>
          <a:xfrm>
            <a:off x="8151963" y="4905435"/>
            <a:ext cx="45806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</a:t>
            </a:r>
            <a:r>
              <a:rPr lang="en-US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HiềN</a:t>
            </a:r>
            <a:endParaRPr lang="en-US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7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36BA5-AD86-4FD9-86CE-E53204CE9B57}"/>
              </a:ext>
            </a:extLst>
          </p:cNvPr>
          <p:cNvSpPr txBox="1"/>
          <p:nvPr userDrawn="1"/>
        </p:nvSpPr>
        <p:spPr>
          <a:xfrm>
            <a:off x="0" y="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MĂNGNON</a:t>
            </a:r>
            <a:endParaRPr lang="en-US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23AB2-BAC2-4699-BEF4-783E46E40B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135" y="-642516"/>
            <a:ext cx="932135" cy="1585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5F0A00-94D5-4D14-0A1D-3B89C0A16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3489F1-1EA0-7512-F14F-51FFA2AA5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72887" y="53795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8123D05-EA14-AD82-4060-FE8066324066}"/>
              </a:ext>
            </a:extLst>
          </p:cNvPr>
          <p:cNvSpPr txBox="1"/>
          <p:nvPr userDrawn="1"/>
        </p:nvSpPr>
        <p:spPr>
          <a:xfrm>
            <a:off x="1908314" y="545746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1A4F8-7F50-9D1D-976D-A5C4F813D5F3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05141-E747-EE70-452F-1C1CDFFD9FAD}"/>
              </a:ext>
            </a:extLst>
          </p:cNvPr>
          <p:cNvSpPr txBox="1"/>
          <p:nvPr userDrawn="1"/>
        </p:nvSpPr>
        <p:spPr>
          <a:xfrm>
            <a:off x="6927064" y="30008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09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79" r:id="rId4"/>
    <p:sldLayoutId id="2147483664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12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7.wdp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9.png"/><Relationship Id="rId1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10" Type="http://schemas.microsoft.com/office/2007/relationships/hdphoto" Target="../media/hdphoto20.wdp"/><Relationship Id="rId4" Type="http://schemas.openxmlformats.org/officeDocument/2006/relationships/image" Target="../media/image23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12" Type="http://schemas.microsoft.com/office/2007/relationships/hdphoto" Target="../media/hdphoto15.wdp"/><Relationship Id="rId17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2.png"/><Relationship Id="rId10" Type="http://schemas.microsoft.com/office/2007/relationships/hdphoto" Target="../media/hdphoto1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Relationship Id="rId1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12" Type="http://schemas.openxmlformats.org/officeDocument/2006/relationships/image" Target="../media/image48.png"/><Relationship Id="rId17" Type="http://schemas.microsoft.com/office/2007/relationships/hdphoto" Target="../media/hdphoto2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png"/><Relationship Id="rId1" Type="http://schemas.openxmlformats.org/officeDocument/2006/relationships/tags" Target="../tags/tag11.xml"/><Relationship Id="rId6" Type="http://schemas.microsoft.com/office/2007/relationships/hdphoto" Target="../media/hdphoto21.wdp"/><Relationship Id="rId11" Type="http://schemas.microsoft.com/office/2007/relationships/hdphoto" Target="../media/hdphoto4.wdp"/><Relationship Id="rId5" Type="http://schemas.openxmlformats.org/officeDocument/2006/relationships/image" Target="../media/image46.png"/><Relationship Id="rId15" Type="http://schemas.microsoft.com/office/2007/relationships/hdphoto" Target="../media/hdphoto23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22.wdp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2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8.png"/><Relationship Id="rId3" Type="http://schemas.openxmlformats.org/officeDocument/2006/relationships/tags" Target="../tags/tag13.xml"/><Relationship Id="rId7" Type="http://schemas.openxmlformats.org/officeDocument/2006/relationships/image" Target="../media/image23.png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1.png"/><Relationship Id="rId10" Type="http://schemas.microsoft.com/office/2007/relationships/hdphoto" Target="../media/hdphoto25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2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12" Type="http://schemas.openxmlformats.org/officeDocument/2006/relationships/image" Target="../media/image48.png"/><Relationship Id="rId17" Type="http://schemas.microsoft.com/office/2007/relationships/hdphoto" Target="../media/hdphoto2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png"/><Relationship Id="rId1" Type="http://schemas.openxmlformats.org/officeDocument/2006/relationships/tags" Target="../tags/tag14.xml"/><Relationship Id="rId6" Type="http://schemas.microsoft.com/office/2007/relationships/hdphoto" Target="../media/hdphoto21.wdp"/><Relationship Id="rId11" Type="http://schemas.microsoft.com/office/2007/relationships/hdphoto" Target="../media/hdphoto4.wdp"/><Relationship Id="rId5" Type="http://schemas.openxmlformats.org/officeDocument/2006/relationships/image" Target="../media/image46.png"/><Relationship Id="rId15" Type="http://schemas.microsoft.com/office/2007/relationships/hdphoto" Target="../media/hdphoto23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22.wdp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9.png"/><Relationship Id="rId3" Type="http://schemas.openxmlformats.org/officeDocument/2006/relationships/tags" Target="../tags/tag16.xml"/><Relationship Id="rId7" Type="http://schemas.openxmlformats.org/officeDocument/2006/relationships/image" Target="../media/image22.png"/><Relationship Id="rId12" Type="http://schemas.microsoft.com/office/2007/relationships/hdphoto" Target="../media/hdphoto2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2.wdp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12.png"/><Relationship Id="rId7" Type="http://schemas.microsoft.com/office/2007/relationships/hdphoto" Target="../media/hdphoto14.wdp"/><Relationship Id="rId12" Type="http://schemas.openxmlformats.org/officeDocument/2006/relationships/image" Target="../media/image47.png"/><Relationship Id="rId17" Type="http://schemas.microsoft.com/office/2007/relationships/hdphoto" Target="../media/hdphoto26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png"/><Relationship Id="rId20" Type="http://schemas.openxmlformats.org/officeDocument/2006/relationships/image" Target="../media/image48.png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11" Type="http://schemas.microsoft.com/office/2007/relationships/hdphoto" Target="../media/hdphoto17.wdp"/><Relationship Id="rId5" Type="http://schemas.openxmlformats.org/officeDocument/2006/relationships/image" Target="../media/image21.png"/><Relationship Id="rId15" Type="http://schemas.microsoft.com/office/2007/relationships/hdphoto" Target="../media/hdphoto21.wdp"/><Relationship Id="rId10" Type="http://schemas.openxmlformats.org/officeDocument/2006/relationships/image" Target="../media/image42.png"/><Relationship Id="rId19" Type="http://schemas.microsoft.com/office/2007/relationships/hdphoto" Target="../media/hdphoto27.wdp"/><Relationship Id="rId4" Type="http://schemas.openxmlformats.org/officeDocument/2006/relationships/audio" Target="../media/audio5.wav"/><Relationship Id="rId9" Type="http://schemas.microsoft.com/office/2007/relationships/hdphoto" Target="../media/hdphoto16.wdp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microsoft.com/office/2007/relationships/hdphoto" Target="../media/hdphoto28.wdp"/><Relationship Id="rId5" Type="http://schemas.openxmlformats.org/officeDocument/2006/relationships/image" Target="../media/image55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notesSlide" Target="../notesSlides/notesSlide4.xml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notesSlide" Target="../notesSlides/notesSlide5.xml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2.png"/><Relationship Id="rId5" Type="http://schemas.openxmlformats.org/officeDocument/2006/relationships/tags" Target="../tags/tag6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库_图片 12">
            <a:extLst>
              <a:ext uri="{FF2B5EF4-FFF2-40B4-BE49-F238E27FC236}">
                <a16:creationId xmlns:a16="http://schemas.microsoft.com/office/drawing/2014/main" id="{4E529805-C566-4204-9F11-CF6C05BE0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3354"/>
            <a:ext cx="9174544" cy="5873912"/>
          </a:xfrm>
          <a:prstGeom prst="rect">
            <a:avLst/>
          </a:prstGeom>
        </p:spPr>
      </p:pic>
      <p:sp>
        <p:nvSpPr>
          <p:cNvPr id="242" name="文本框 5"/>
          <p:cNvSpPr txBox="1">
            <a:spLocks noChangeArrowheads="1"/>
          </p:cNvSpPr>
          <p:nvPr/>
        </p:nvSpPr>
        <p:spPr bwMode="auto">
          <a:xfrm>
            <a:off x="2265684" y="1582605"/>
            <a:ext cx="4240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chemeClr val="accent5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Revolution" panose="02040603050506020204" pitchFamily="18" charset="0"/>
                <a:ea typeface="仿宋" panose="02010609060101010101" pitchFamily="49" charset="-122"/>
              </a:rPr>
              <a:t>LUYỆN TẬP</a:t>
            </a:r>
            <a:endParaRPr lang="zh-CN" altLang="en-US" sz="4800" b="1" dirty="0">
              <a:solidFill>
                <a:schemeClr val="accent5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SVN-Revolution" panose="02040603050506020204" pitchFamily="18" charset="0"/>
              <a:ea typeface="仿宋" panose="02010609060101010101" pitchFamily="49" charset="-122"/>
            </a:endParaRPr>
          </a:p>
        </p:txBody>
      </p:sp>
      <p:sp>
        <p:nvSpPr>
          <p:cNvPr id="6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D7739B1B-4128-4B5E-8EE1-62FC69B14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350" y="2551948"/>
            <a:ext cx="288893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5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tlas" panose="02040603050506020204" pitchFamily="18" charset="0"/>
                <a:ea typeface="+mj-ea"/>
              </a:rPr>
              <a:t>Trang 29, 30</a:t>
            </a:r>
            <a:endParaRPr lang="zh-CN" altLang="en-US" sz="2500" dirty="0"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Atlas" panose="02040603050506020204" pitchFamily="18" charset="0"/>
              <a:ea typeface="+mj-ea"/>
            </a:endParaRPr>
          </a:p>
        </p:txBody>
      </p:sp>
      <p:pic>
        <p:nvPicPr>
          <p:cNvPr id="49" name="Picture 48" descr="Like Panda">
            <a:extLst>
              <a:ext uri="{FF2B5EF4-FFF2-40B4-BE49-F238E27FC236}">
                <a16:creationId xmlns:a16="http://schemas.microsoft.com/office/drawing/2014/main" id="{62FDA990-7892-4FF1-8854-C87D88C3A0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71" y="1698481"/>
            <a:ext cx="1746537" cy="1746537"/>
          </a:xfrm>
          <a:prstGeom prst="rect">
            <a:avLst/>
          </a:prstGeom>
        </p:spPr>
      </p:pic>
      <p:pic>
        <p:nvPicPr>
          <p:cNvPr id="50" name="Picture 49" descr="Love Panda">
            <a:extLst>
              <a:ext uri="{FF2B5EF4-FFF2-40B4-BE49-F238E27FC236}">
                <a16:creationId xmlns:a16="http://schemas.microsoft.com/office/drawing/2014/main" id="{8D30F8BF-43E1-44D1-A0D9-68358B38F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68" y="3487485"/>
            <a:ext cx="1767771" cy="1795426"/>
          </a:xfrm>
          <a:prstGeom prst="rect">
            <a:avLst/>
          </a:prstGeom>
        </p:spPr>
      </p:pic>
      <p:pic>
        <p:nvPicPr>
          <p:cNvPr id="51" name="Picture 50" descr="Love Panda">
            <a:extLst>
              <a:ext uri="{FF2B5EF4-FFF2-40B4-BE49-F238E27FC236}">
                <a16:creationId xmlns:a16="http://schemas.microsoft.com/office/drawing/2014/main" id="{EAD3B4C7-74C6-4B26-86C3-6F2DECED49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0" y="3448276"/>
            <a:ext cx="1809475" cy="1809475"/>
          </a:xfrm>
          <a:prstGeom prst="rect">
            <a:avLst/>
          </a:prstGeom>
        </p:spPr>
      </p:pic>
      <p:pic>
        <p:nvPicPr>
          <p:cNvPr id="53" name="Picture 52" descr="Cool Panda">
            <a:extLst>
              <a:ext uri="{FF2B5EF4-FFF2-40B4-BE49-F238E27FC236}">
                <a16:creationId xmlns:a16="http://schemas.microsoft.com/office/drawing/2014/main" id="{DAC3A036-51C5-4231-8AA7-121161165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3" y="1678680"/>
            <a:ext cx="1746537" cy="1746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D880E-987C-40AB-B3E1-6D5F4C210A19}"/>
              </a:ext>
            </a:extLst>
          </p:cNvPr>
          <p:cNvSpPr txBox="1"/>
          <p:nvPr/>
        </p:nvSpPr>
        <p:spPr>
          <a:xfrm>
            <a:off x="1984574" y="349604"/>
            <a:ext cx="4954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Deutsch Gothic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 2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latin typeface="UTM Deutsch Gothic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178B48-08CC-0DBE-6D49-4E66F166C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749" y="80275"/>
            <a:ext cx="158509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21" y="1812044"/>
            <a:ext cx="3852467" cy="3852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41" y="151520"/>
            <a:ext cx="6943226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42636" y="1321085"/>
            <a:ext cx="4742637" cy="1823735"/>
            <a:chOff x="3786213" y="1879865"/>
            <a:chExt cx="3877797" cy="1025686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1880" y="1879865"/>
              <a:ext cx="1991198" cy="467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HẦM 3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13" name="Picture 12" descr="Crazy Panda">
            <a:extLst>
              <a:ext uri="{FF2B5EF4-FFF2-40B4-BE49-F238E27FC236}">
                <a16:creationId xmlns:a16="http://schemas.microsoft.com/office/drawing/2014/main" id="{ADE0FBE1-C5C9-4492-B7AF-7E678591C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659" y="2273439"/>
            <a:ext cx="3809469" cy="329238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35B5DE-6AA4-4C8F-A1E4-AA8605678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19" y="1930659"/>
            <a:ext cx="2788036" cy="313844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AA91373-38D6-4C79-9ABC-00BB6D393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06" y="1725687"/>
            <a:ext cx="1311575" cy="1311575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6081202" y="1605739"/>
            <a:ext cx="1311575" cy="1311575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54E1644-667C-498C-BADC-99E647124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90" y="422237"/>
            <a:ext cx="1011706" cy="1011706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063536" y="2418205"/>
            <a:ext cx="838245" cy="838245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98" y="2138933"/>
            <a:ext cx="797129" cy="7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1108500" y="-121106"/>
            <a:ext cx="6779217" cy="1732113"/>
            <a:chOff x="1075426" y="592599"/>
            <a:chExt cx="6779217" cy="1732113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915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圆角矩形 4">
            <a:extLst>
              <a:ext uri="{FF2B5EF4-FFF2-40B4-BE49-F238E27FC236}">
                <a16:creationId xmlns:a16="http://schemas.microsoft.com/office/drawing/2014/main" id="{9C6B9391-BBD9-4F43-951A-C7B1A5C3A3ED}"/>
              </a:ext>
            </a:extLst>
          </p:cNvPr>
          <p:cNvSpPr/>
          <p:nvPr/>
        </p:nvSpPr>
        <p:spPr>
          <a:xfrm>
            <a:off x="982208" y="1540044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    = 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" name="圆角矩形 4">
            <a:extLst>
              <a:ext uri="{FF2B5EF4-FFF2-40B4-BE49-F238E27FC236}">
                <a16:creationId xmlns:a16="http://schemas.microsoft.com/office/drawing/2014/main" id="{19AA36F2-800F-1FD8-3B4B-12D78DC9F164}"/>
              </a:ext>
            </a:extLst>
          </p:cNvPr>
          <p:cNvSpPr/>
          <p:nvPr/>
        </p:nvSpPr>
        <p:spPr>
          <a:xfrm>
            <a:off x="982207" y="2764045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x 1 = 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FDE0CACA-CDA0-019E-BBBB-4A266A13C035}"/>
              </a:ext>
            </a:extLst>
          </p:cNvPr>
          <p:cNvSpPr/>
          <p:nvPr/>
        </p:nvSpPr>
        <p:spPr>
          <a:xfrm>
            <a:off x="4832440" y="1540044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5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=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378319F-D1B1-C4DB-4507-3568ED64DED3}"/>
              </a:ext>
            </a:extLst>
          </p:cNvPr>
          <p:cNvSpPr/>
          <p:nvPr/>
        </p:nvSpPr>
        <p:spPr>
          <a:xfrm>
            <a:off x="4832439" y="2728627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2 =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11A15-6877-ED0F-7F9B-29567940D09F}"/>
              </a:ext>
            </a:extLst>
          </p:cNvPr>
          <p:cNvSpPr txBox="1"/>
          <p:nvPr/>
        </p:nvSpPr>
        <p:spPr>
          <a:xfrm flipH="1">
            <a:off x="2109089" y="1566006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01124A-A4E7-1E0D-2913-75496AEBCF6D}"/>
              </a:ext>
            </a:extLst>
          </p:cNvPr>
          <p:cNvSpPr txBox="1"/>
          <p:nvPr/>
        </p:nvSpPr>
        <p:spPr>
          <a:xfrm flipH="1">
            <a:off x="1283225" y="2780551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D5BFA-D26C-636D-06DA-3E62BF6A657C}"/>
              </a:ext>
            </a:extLst>
          </p:cNvPr>
          <p:cNvSpPr txBox="1"/>
          <p:nvPr/>
        </p:nvSpPr>
        <p:spPr>
          <a:xfrm flipH="1">
            <a:off x="5897168" y="1569628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0A0BB-D862-E958-6D2A-F5CB4EB4BB75}"/>
              </a:ext>
            </a:extLst>
          </p:cNvPr>
          <p:cNvSpPr txBox="1"/>
          <p:nvPr/>
        </p:nvSpPr>
        <p:spPr>
          <a:xfrm flipH="1">
            <a:off x="5163790" y="2764045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23A21CD7-AEF2-A0D7-FDE4-E78FD9709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89" y="1643680"/>
            <a:ext cx="527400" cy="525268"/>
          </a:xfrm>
          <a:prstGeom prst="rect">
            <a:avLst/>
          </a:prstGeom>
        </p:spPr>
      </p:pic>
      <p:pic>
        <p:nvPicPr>
          <p:cNvPr id="10" name="Picture 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DD79007-ED3D-FCEE-B070-184E04592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07" y="1612111"/>
            <a:ext cx="527400" cy="525268"/>
          </a:xfrm>
          <a:prstGeom prst="rect">
            <a:avLst/>
          </a:prstGeom>
        </p:spPr>
      </p:pic>
      <p:pic>
        <p:nvPicPr>
          <p:cNvPr id="7" name="Picture 6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C348257-7894-C95D-7688-F6727AF3C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91" y="2779472"/>
            <a:ext cx="660790" cy="658119"/>
          </a:xfrm>
          <a:prstGeom prst="rect">
            <a:avLst/>
          </a:prstGeom>
        </p:spPr>
      </p:pic>
      <p:pic>
        <p:nvPicPr>
          <p:cNvPr id="11" name="Picture 1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7D1143A-5F98-AFF8-F993-661AFFCFF7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84" y="2823053"/>
            <a:ext cx="573272" cy="5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8" grpId="0" animBg="1"/>
      <p:bldP spid="2" grpId="0" animBg="1"/>
      <p:bldP spid="3" grpId="0" animBg="1"/>
      <p:bldP spid="5" grpId="0" animBg="1"/>
      <p:bldP spid="14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3" y="151520"/>
            <a:ext cx="8001054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01137" y="1552122"/>
            <a:ext cx="5825633" cy="1592699"/>
            <a:chOff x="3343459" y="2009802"/>
            <a:chExt cx="4763303" cy="895749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459" y="2009802"/>
              <a:ext cx="4763303" cy="35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Thu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thập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 4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túi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tiền</a:t>
              </a:r>
              <a:endPara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35B5DE-6AA4-4C8F-A1E4-AA8605678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54" y="2776887"/>
            <a:ext cx="2053077" cy="2311114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AA91373-38D6-4C79-9ABC-00BB6D393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97" y="1960965"/>
            <a:ext cx="1311575" cy="1311575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5226118" y="1807234"/>
            <a:ext cx="1311575" cy="1311575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54E1644-667C-498C-BADC-99E647124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90" y="422237"/>
            <a:ext cx="1011706" cy="1011706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063536" y="2418205"/>
            <a:ext cx="838245" cy="838245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98" y="2138933"/>
            <a:ext cx="797129" cy="79712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B64118D-C02C-4D17-A1BC-696CC37E4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91" y="1968873"/>
            <a:ext cx="2053077" cy="231111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2D66C0C-E2D8-4108-A507-3A318BACDF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8" y="2794644"/>
            <a:ext cx="2053077" cy="231111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F0DAB27-F861-42FF-9644-DA554AC3E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06" y="2541844"/>
            <a:ext cx="2277652" cy="2563914"/>
          </a:xfrm>
          <a:prstGeom prst="rect">
            <a:avLst/>
          </a:prstGeom>
        </p:spPr>
      </p:pic>
      <p:pic>
        <p:nvPicPr>
          <p:cNvPr id="20" name="Picture 19" descr="Love Panda">
            <a:extLst>
              <a:ext uri="{FF2B5EF4-FFF2-40B4-BE49-F238E27FC236}">
                <a16:creationId xmlns:a16="http://schemas.microsoft.com/office/drawing/2014/main" id="{A36E27CE-04EE-41CC-AE02-2E76D4349D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62" y="2275565"/>
            <a:ext cx="2834141" cy="2834141"/>
          </a:xfrm>
          <a:prstGeom prst="rect">
            <a:avLst/>
          </a:prstGeom>
        </p:spPr>
      </p:pic>
      <p:sp>
        <p:nvSpPr>
          <p:cNvPr id="23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1360ADA1-6FA1-4B44-BF3F-391F53E3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099" y="1109473"/>
            <a:ext cx="3328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Vừng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ơi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mở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ra</a:t>
            </a:r>
            <a:endParaRPr lang="zh-CN" altLang="en-US" sz="2800" dirty="0">
              <a:solidFill>
                <a:schemeClr val="bg1"/>
              </a:solidFill>
              <a:latin typeface="SVN-Revolution" panose="02040603050506020204" pitchFamily="18" charset="0"/>
              <a:ea typeface="+mj-ea"/>
            </a:endParaRPr>
          </a:p>
        </p:txBody>
      </p:sp>
      <p:pic>
        <p:nvPicPr>
          <p:cNvPr id="24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75699B2-38DD-434B-9E96-AA64013CB6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30108" y="2183064"/>
            <a:ext cx="504452" cy="5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582C3A-6EA9-4D2D-8CCE-F3769A8FB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5941" l="5167" r="93500">
                        <a14:foregroundMark x1="10167" y1="68450" x2="10167" y2="68450"/>
                        <a14:foregroundMark x1="19667" y1="90775" x2="19667" y2="90775"/>
                        <a14:foregroundMark x1="24667" y1="96125" x2="24667" y2="96125"/>
                        <a14:foregroundMark x1="5167" y1="70849" x2="5167" y2="70849"/>
                        <a14:foregroundMark x1="93500" y1="62915" x2="93500" y2="62915"/>
                        <a14:foregroundMark x1="82667" y1="57565" x2="82667" y2="57565"/>
                        <a14:foregroundMark x1="6500" y1="66421" x2="6500" y2="66421"/>
                        <a14:foregroundMark x1="8333" y1="66236" x2="9333" y2="66236"/>
                        <a14:foregroundMark x1="24167" y1="82288" x2="24167" y2="82288"/>
                        <a14:foregroundMark x1="27667" y1="73985" x2="23000" y2="84871"/>
                        <a14:foregroundMark x1="23000" y1="84871" x2="23000" y2="84871"/>
                        <a14:foregroundMark x1="21500" y1="76015" x2="20833" y2="86531"/>
                        <a14:foregroundMark x1="22333" y1="27675" x2="21500" y2="31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40" y="1779185"/>
            <a:ext cx="3955232" cy="328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7" y="-86190"/>
            <a:ext cx="6943226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32317" y="1052932"/>
            <a:ext cx="4742637" cy="2413595"/>
            <a:chOff x="3786213" y="1548122"/>
            <a:chExt cx="3877797" cy="1357429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543" y="1548122"/>
              <a:ext cx="1493136" cy="35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5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HẦM 4</a:t>
              </a:r>
              <a:endPara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6" name="Picture 5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6D9399C1-3F50-406C-9D83-916E4F28C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9" y="1211117"/>
            <a:ext cx="4893792" cy="3932383"/>
          </a:xfrm>
          <a:prstGeom prst="rect">
            <a:avLst/>
          </a:prstGeom>
        </p:spPr>
      </p:pic>
      <p:pic>
        <p:nvPicPr>
          <p:cNvPr id="15" name="Picture 1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AB9E638C-1F81-469D-B3A3-271EA8E85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98" y="2059173"/>
            <a:ext cx="1286973" cy="1119107"/>
          </a:xfrm>
          <a:prstGeom prst="rect">
            <a:avLst/>
          </a:prstGeom>
        </p:spPr>
      </p:pic>
      <p:pic>
        <p:nvPicPr>
          <p:cNvPr id="16" name="Picture 15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7EFC307-99D1-4D58-9382-6BAFD7162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17" y="1920708"/>
            <a:ext cx="1286973" cy="1119107"/>
          </a:xfrm>
          <a:prstGeom prst="rect">
            <a:avLst/>
          </a:prstGeom>
        </p:spPr>
      </p:pic>
      <p:pic>
        <p:nvPicPr>
          <p:cNvPr id="17" name="Picture 1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3F473CA-D5E5-4128-AF1C-FC4FF44EFD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6" y="1752468"/>
            <a:ext cx="1286973" cy="1119107"/>
          </a:xfrm>
          <a:prstGeom prst="rect">
            <a:avLst/>
          </a:prstGeom>
        </p:spPr>
      </p:pic>
      <p:pic>
        <p:nvPicPr>
          <p:cNvPr id="18" name="Picture 1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2FCEC94-485F-4D9E-A379-03662817C8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3" y="2440301"/>
            <a:ext cx="1286973" cy="111910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E466F09-01B8-44EF-B6DF-59D71ACC68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7" y="3545236"/>
            <a:ext cx="2098233" cy="1598264"/>
          </a:xfrm>
          <a:prstGeom prst="rect">
            <a:avLst/>
          </a:prstGeom>
        </p:spPr>
      </p:pic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64" y="1965007"/>
            <a:ext cx="2973999" cy="3095723"/>
          </a:xfrm>
          <a:prstGeom prst="rect">
            <a:avLst/>
          </a:prstGeom>
        </p:spPr>
      </p:pic>
      <p:pic>
        <p:nvPicPr>
          <p:cNvPr id="25" name="Picture 2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EBDF407-B1CE-43D8-ADA7-B41A21FDB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92" y="2262343"/>
            <a:ext cx="1286973" cy="1119107"/>
          </a:xfrm>
          <a:prstGeom prst="rect">
            <a:avLst/>
          </a:prstGeom>
        </p:spPr>
      </p:pic>
      <p:pic>
        <p:nvPicPr>
          <p:cNvPr id="27" name="Picture 2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131D7E0-C3CF-4A96-B1CC-0F240A6F2B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1" y="4144948"/>
            <a:ext cx="1002742" cy="871950"/>
          </a:xfrm>
          <a:prstGeom prst="rect">
            <a:avLst/>
          </a:prstGeom>
        </p:spPr>
      </p:pic>
      <p:pic>
        <p:nvPicPr>
          <p:cNvPr id="28" name="Picture 2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D0A7FC5-263B-4B03-B533-6C02F1488B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65" y="4066704"/>
            <a:ext cx="1034146" cy="8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0" y="-222878"/>
            <a:ext cx="8382961" cy="2129109"/>
            <a:chOff x="-123676" y="-23596"/>
            <a:chExt cx="9019956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382823" y="798799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3676" y="-23596"/>
              <a:ext cx="2129109" cy="2129109"/>
            </a:xfrm>
            <a:prstGeom prst="rect">
              <a:avLst/>
            </a:prstGeom>
          </p:spPr>
        </p:pic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5606F2C-AF2A-427A-9915-7FBD8E038FB1}"/>
              </a:ext>
            </a:extLst>
          </p:cNvPr>
          <p:cNvSpPr txBox="1">
            <a:spLocks/>
          </p:cNvSpPr>
          <p:nvPr/>
        </p:nvSpPr>
        <p:spPr bwMode="auto">
          <a:xfrm>
            <a:off x="2286068" y="701159"/>
            <a:ext cx="578957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latin typeface="UTM Rockwell" panose="02040603050506020204" pitchFamily="18" charset="0"/>
              </a:rPr>
              <a:t>Bài</a:t>
            </a:r>
            <a:r>
              <a:rPr lang="en-US" altLang="en-US" sz="3600" b="1" dirty="0">
                <a:latin typeface="UTM Rockwell" panose="02040603050506020204" pitchFamily="18" charset="0"/>
              </a:rPr>
              <a:t> 3: </a:t>
            </a:r>
            <a:r>
              <a:rPr lang="en-US" altLang="en-US" sz="3600" b="1" dirty="0" err="1">
                <a:latin typeface="UTM Rockwell" panose="02040603050506020204" pitchFamily="18" charset="0"/>
              </a:rPr>
              <a:t>Số</a:t>
            </a:r>
            <a:r>
              <a:rPr lang="en-US" altLang="en-US" sz="3600" b="1" dirty="0">
                <a:latin typeface="UTM Rockwell" panose="02040603050506020204" pitchFamily="18" charset="0"/>
              </a:rPr>
              <a:t>?</a:t>
            </a:r>
            <a:endParaRPr lang="en-US" altLang="en-US" sz="3600" dirty="0">
              <a:latin typeface="UTM Rockwell" panose="02040603050506020204" pitchFamily="18" charset="0"/>
            </a:endParaRPr>
          </a:p>
        </p:txBody>
      </p:sp>
      <p:pic>
        <p:nvPicPr>
          <p:cNvPr id="32" name="图片 3">
            <a:extLst>
              <a:ext uri="{FF2B5EF4-FFF2-40B4-BE49-F238E27FC236}">
                <a16:creationId xmlns:a16="http://schemas.microsoft.com/office/drawing/2014/main" id="{12902ACD-B9B8-4864-9483-86AA441D0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3601" y="3675888"/>
            <a:ext cx="1655555" cy="134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0E517-F0A5-B0D1-4B80-CCFA48312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484" y="1583983"/>
            <a:ext cx="7159664" cy="314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E76F1B2-995C-EF09-AAC6-B9DAB20C9DCA}"/>
              </a:ext>
            </a:extLst>
          </p:cNvPr>
          <p:cNvSpPr/>
          <p:nvPr/>
        </p:nvSpPr>
        <p:spPr>
          <a:xfrm>
            <a:off x="3606608" y="1597076"/>
            <a:ext cx="731520" cy="61830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B6D4EA7-7AC9-11CA-0586-6E43EBB25F2B}"/>
              </a:ext>
            </a:extLst>
          </p:cNvPr>
          <p:cNvSpPr/>
          <p:nvPr/>
        </p:nvSpPr>
        <p:spPr>
          <a:xfrm>
            <a:off x="5365739" y="2197403"/>
            <a:ext cx="731520" cy="61830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F0F5D4A-31C0-205A-BC62-3070DE49EDF9}"/>
              </a:ext>
            </a:extLst>
          </p:cNvPr>
          <p:cNvSpPr/>
          <p:nvPr/>
        </p:nvSpPr>
        <p:spPr>
          <a:xfrm>
            <a:off x="7198505" y="1572980"/>
            <a:ext cx="1184455" cy="81260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C60A38-7D12-0AF1-3A61-A2B0A7D70ADE}"/>
              </a:ext>
            </a:extLst>
          </p:cNvPr>
          <p:cNvSpPr/>
          <p:nvPr/>
        </p:nvSpPr>
        <p:spPr>
          <a:xfrm>
            <a:off x="3565861" y="3156646"/>
            <a:ext cx="1154185" cy="81260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088800F-24EB-4177-CA62-9FC2A5A4A5BF}"/>
              </a:ext>
            </a:extLst>
          </p:cNvPr>
          <p:cNvSpPr/>
          <p:nvPr/>
        </p:nvSpPr>
        <p:spPr>
          <a:xfrm>
            <a:off x="5365738" y="4004264"/>
            <a:ext cx="731521" cy="55567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EA348E6-D703-4FBF-8DD4-8E9045D31495}"/>
              </a:ext>
            </a:extLst>
          </p:cNvPr>
          <p:cNvSpPr/>
          <p:nvPr/>
        </p:nvSpPr>
        <p:spPr>
          <a:xfrm>
            <a:off x="7198505" y="3447239"/>
            <a:ext cx="1062405" cy="64923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0" y="-222878"/>
            <a:ext cx="8382961" cy="2129109"/>
            <a:chOff x="-123676" y="-23596"/>
            <a:chExt cx="9019956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382823" y="798799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3676" y="-23596"/>
              <a:ext cx="2129109" cy="2129109"/>
            </a:xfrm>
            <a:prstGeom prst="rect">
              <a:avLst/>
            </a:prstGeom>
          </p:spPr>
        </p:pic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5606F2C-AF2A-427A-9915-7FBD8E038FB1}"/>
              </a:ext>
            </a:extLst>
          </p:cNvPr>
          <p:cNvSpPr txBox="1">
            <a:spLocks/>
          </p:cNvSpPr>
          <p:nvPr/>
        </p:nvSpPr>
        <p:spPr bwMode="auto">
          <a:xfrm>
            <a:off x="2286068" y="701159"/>
            <a:ext cx="578957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Rockwell" panose="02040603050506020204" pitchFamily="18" charset="0"/>
                <a:ea typeface="微软雅黑 Light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Rockwell" panose="02040603050506020204" pitchFamily="18" charset="0"/>
                <a:ea typeface="微软雅黑 Light"/>
                <a:cs typeface="+mn-cs"/>
              </a:rPr>
              <a:t> 3: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Rockwell" panose="02040603050506020204" pitchFamily="18" charset="0"/>
                <a:ea typeface="微软雅黑 Light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Rockwell" panose="02040603050506020204" pitchFamily="18" charset="0"/>
                <a:ea typeface="微软雅黑 Light"/>
                <a:cs typeface="+mn-cs"/>
              </a:rPr>
              <a:t>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Rockwell" panose="02040603050506020204" pitchFamily="18" charset="0"/>
              <a:ea typeface="微软雅黑 Light"/>
              <a:cs typeface="+mn-cs"/>
            </a:endParaRPr>
          </a:p>
        </p:txBody>
      </p:sp>
      <p:pic>
        <p:nvPicPr>
          <p:cNvPr id="32" name="图片 3">
            <a:extLst>
              <a:ext uri="{FF2B5EF4-FFF2-40B4-BE49-F238E27FC236}">
                <a16:creationId xmlns:a16="http://schemas.microsoft.com/office/drawing/2014/main" id="{12902ACD-B9B8-4864-9483-86AA441D0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3601" y="3675888"/>
            <a:ext cx="1655555" cy="134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0E517-F0A5-B0D1-4B80-CCFA48312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484" y="1583983"/>
            <a:ext cx="7159664" cy="314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E76F1B2-995C-EF09-AAC6-B9DAB20C9DCA}"/>
              </a:ext>
            </a:extLst>
          </p:cNvPr>
          <p:cNvSpPr/>
          <p:nvPr/>
        </p:nvSpPr>
        <p:spPr>
          <a:xfrm>
            <a:off x="3606608" y="1597076"/>
            <a:ext cx="731520" cy="61830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B6D4EA7-7AC9-11CA-0586-6E43EBB25F2B}"/>
              </a:ext>
            </a:extLst>
          </p:cNvPr>
          <p:cNvSpPr/>
          <p:nvPr/>
        </p:nvSpPr>
        <p:spPr>
          <a:xfrm>
            <a:off x="5365739" y="2197403"/>
            <a:ext cx="731520" cy="61830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F0F5D4A-31C0-205A-BC62-3070DE49EDF9}"/>
              </a:ext>
            </a:extLst>
          </p:cNvPr>
          <p:cNvSpPr/>
          <p:nvPr/>
        </p:nvSpPr>
        <p:spPr>
          <a:xfrm>
            <a:off x="7198505" y="1572980"/>
            <a:ext cx="1184455" cy="81260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C60A38-7D12-0AF1-3A61-A2B0A7D70ADE}"/>
              </a:ext>
            </a:extLst>
          </p:cNvPr>
          <p:cNvSpPr/>
          <p:nvPr/>
        </p:nvSpPr>
        <p:spPr>
          <a:xfrm>
            <a:off x="3565861" y="3156646"/>
            <a:ext cx="1154185" cy="81260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088800F-24EB-4177-CA62-9FC2A5A4A5BF}"/>
              </a:ext>
            </a:extLst>
          </p:cNvPr>
          <p:cNvSpPr/>
          <p:nvPr/>
        </p:nvSpPr>
        <p:spPr>
          <a:xfrm>
            <a:off x="5365738" y="4004264"/>
            <a:ext cx="731521" cy="55567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EA348E6-D703-4FBF-8DD4-8E9045D31495}"/>
              </a:ext>
            </a:extLst>
          </p:cNvPr>
          <p:cNvSpPr/>
          <p:nvPr/>
        </p:nvSpPr>
        <p:spPr>
          <a:xfrm>
            <a:off x="7198505" y="3447239"/>
            <a:ext cx="1062405" cy="64923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598EFC69-D48B-9227-41A0-E59F2967C4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77" y="1270820"/>
            <a:ext cx="4893792" cy="393238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4D704CD-79E5-93C3-60E9-C8973BC4B4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11" y="3211332"/>
            <a:ext cx="2098233" cy="1598264"/>
          </a:xfrm>
          <a:prstGeom prst="rect">
            <a:avLst/>
          </a:prstGeom>
        </p:spPr>
      </p:pic>
      <p:pic>
        <p:nvPicPr>
          <p:cNvPr id="14" name="Picture 13" descr="Love Panda">
            <a:extLst>
              <a:ext uri="{FF2B5EF4-FFF2-40B4-BE49-F238E27FC236}">
                <a16:creationId xmlns:a16="http://schemas.microsoft.com/office/drawing/2014/main" id="{FF91E2C8-A870-F0AE-296C-E5D599CF75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2" y="1654523"/>
            <a:ext cx="3381251" cy="3434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AA88EB-D61A-CA21-9546-9A5644677D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" y="-137551"/>
            <a:ext cx="8001054" cy="1700940"/>
          </a:xfrm>
          <a:prstGeom prst="rect">
            <a:avLst/>
          </a:prstGeom>
        </p:spPr>
      </p:pic>
      <p:sp>
        <p:nvSpPr>
          <p:cNvPr id="16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ED5D6E27-8675-2EFE-3F5E-762EF5A6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68" y="726651"/>
            <a:ext cx="3328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Vừng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ơi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mở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ra</a:t>
            </a:r>
            <a:endParaRPr lang="zh-CN" altLang="en-US" sz="2800" dirty="0">
              <a:solidFill>
                <a:schemeClr val="bg1"/>
              </a:solidFill>
              <a:latin typeface="SVN-Revolution" panose="02040603050506020204" pitchFamily="18" charset="0"/>
              <a:ea typeface="+mj-ea"/>
            </a:endParaRPr>
          </a:p>
        </p:txBody>
      </p:sp>
      <p:pic>
        <p:nvPicPr>
          <p:cNvPr id="1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455BA87C-EAE0-EB06-0D47-9B605B8F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4730" y="2326525"/>
            <a:ext cx="1230109" cy="12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582C3A-6EA9-4D2D-8CCE-F3769A8FB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5941" l="5167" r="93500">
                        <a14:foregroundMark x1="10167" y1="68450" x2="10167" y2="68450"/>
                        <a14:foregroundMark x1="19667" y1="90775" x2="19667" y2="90775"/>
                        <a14:foregroundMark x1="24667" y1="96125" x2="24667" y2="96125"/>
                        <a14:foregroundMark x1="5167" y1="70849" x2="5167" y2="70849"/>
                        <a14:foregroundMark x1="93500" y1="62915" x2="93500" y2="62915"/>
                        <a14:foregroundMark x1="82667" y1="57565" x2="82667" y2="57565"/>
                        <a14:foregroundMark x1="6500" y1="66421" x2="6500" y2="66421"/>
                        <a14:foregroundMark x1="8333" y1="66236" x2="9333" y2="66236"/>
                        <a14:foregroundMark x1="24167" y1="82288" x2="24167" y2="82288"/>
                        <a14:foregroundMark x1="27667" y1="73985" x2="23000" y2="84871"/>
                        <a14:foregroundMark x1="23000" y1="84871" x2="23000" y2="84871"/>
                        <a14:foregroundMark x1="21500" y1="76015" x2="20833" y2="86531"/>
                        <a14:foregroundMark x1="22333" y1="27675" x2="21500" y2="31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40" y="1779185"/>
            <a:ext cx="3955232" cy="328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7" y="-86190"/>
            <a:ext cx="6943226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432317" y="1052932"/>
            <a:ext cx="4742637" cy="2413595"/>
            <a:chOff x="3786213" y="1548122"/>
            <a:chExt cx="3877797" cy="1357429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544" y="1548122"/>
              <a:ext cx="1493136" cy="35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5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HẦM 5</a:t>
              </a:r>
              <a:endPara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6" name="Picture 5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6D9399C1-3F50-406C-9D83-916E4F28C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9" y="1211117"/>
            <a:ext cx="4893792" cy="3932383"/>
          </a:xfrm>
          <a:prstGeom prst="rect">
            <a:avLst/>
          </a:prstGeom>
        </p:spPr>
      </p:pic>
      <p:pic>
        <p:nvPicPr>
          <p:cNvPr id="15" name="Picture 1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AB9E638C-1F81-469D-B3A3-271EA8E85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98" y="2059173"/>
            <a:ext cx="1286973" cy="1119107"/>
          </a:xfrm>
          <a:prstGeom prst="rect">
            <a:avLst/>
          </a:prstGeom>
        </p:spPr>
      </p:pic>
      <p:pic>
        <p:nvPicPr>
          <p:cNvPr id="16" name="Picture 15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7EFC307-99D1-4D58-9382-6BAFD7162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17" y="1920708"/>
            <a:ext cx="1286973" cy="1119107"/>
          </a:xfrm>
          <a:prstGeom prst="rect">
            <a:avLst/>
          </a:prstGeom>
        </p:spPr>
      </p:pic>
      <p:pic>
        <p:nvPicPr>
          <p:cNvPr id="17" name="Picture 1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3F473CA-D5E5-4128-AF1C-FC4FF44EFD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6" y="1752468"/>
            <a:ext cx="1286973" cy="1119107"/>
          </a:xfrm>
          <a:prstGeom prst="rect">
            <a:avLst/>
          </a:prstGeom>
        </p:spPr>
      </p:pic>
      <p:pic>
        <p:nvPicPr>
          <p:cNvPr id="18" name="Picture 1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2FCEC94-485F-4D9E-A379-03662817C8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83" y="2440301"/>
            <a:ext cx="1286973" cy="111910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E466F09-01B8-44EF-B6DF-59D71ACC68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7" y="3545236"/>
            <a:ext cx="2098233" cy="1598264"/>
          </a:xfrm>
          <a:prstGeom prst="rect">
            <a:avLst/>
          </a:prstGeom>
        </p:spPr>
      </p:pic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64" y="1965007"/>
            <a:ext cx="2973999" cy="3095723"/>
          </a:xfrm>
          <a:prstGeom prst="rect">
            <a:avLst/>
          </a:prstGeom>
        </p:spPr>
      </p:pic>
      <p:pic>
        <p:nvPicPr>
          <p:cNvPr id="25" name="Picture 2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EBDF407-B1CE-43D8-ADA7-B41A21FDB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92" y="2262343"/>
            <a:ext cx="1286973" cy="1119107"/>
          </a:xfrm>
          <a:prstGeom prst="rect">
            <a:avLst/>
          </a:prstGeom>
        </p:spPr>
      </p:pic>
      <p:pic>
        <p:nvPicPr>
          <p:cNvPr id="27" name="Picture 2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131D7E0-C3CF-4A96-B1CC-0F240A6F2B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1" y="4144948"/>
            <a:ext cx="1002742" cy="871950"/>
          </a:xfrm>
          <a:prstGeom prst="rect">
            <a:avLst/>
          </a:prstGeom>
        </p:spPr>
      </p:pic>
      <p:pic>
        <p:nvPicPr>
          <p:cNvPr id="28" name="Picture 2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D0A7FC5-263B-4B03-B533-6C02F1488B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65" y="4066704"/>
            <a:ext cx="1034146" cy="8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1108500" y="-121106"/>
            <a:ext cx="6779217" cy="1732113"/>
            <a:chOff x="1075426" y="592599"/>
            <a:chExt cx="6779217" cy="1732113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915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4: &gt; , &lt; , = 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圆角矩形 4">
            <a:extLst>
              <a:ext uri="{FF2B5EF4-FFF2-40B4-BE49-F238E27FC236}">
                <a16:creationId xmlns:a16="http://schemas.microsoft.com/office/drawing/2014/main" id="{9C6B9391-BBD9-4F43-951A-C7B1A5C3A3ED}"/>
              </a:ext>
            </a:extLst>
          </p:cNvPr>
          <p:cNvSpPr/>
          <p:nvPr/>
        </p:nvSpPr>
        <p:spPr>
          <a:xfrm>
            <a:off x="982208" y="1540044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" name="圆角矩形 4">
            <a:extLst>
              <a:ext uri="{FF2B5EF4-FFF2-40B4-BE49-F238E27FC236}">
                <a16:creationId xmlns:a16="http://schemas.microsoft.com/office/drawing/2014/main" id="{19AA36F2-800F-1FD8-3B4B-12D78DC9F164}"/>
              </a:ext>
            </a:extLst>
          </p:cNvPr>
          <p:cNvSpPr/>
          <p:nvPr/>
        </p:nvSpPr>
        <p:spPr>
          <a:xfrm>
            <a:off x="982207" y="2764045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6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30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FDE0CACA-CDA0-019E-BBBB-4A266A13C035}"/>
              </a:ext>
            </a:extLst>
          </p:cNvPr>
          <p:cNvSpPr/>
          <p:nvPr/>
        </p:nvSpPr>
        <p:spPr>
          <a:xfrm>
            <a:off x="4832440" y="1540044"/>
            <a:ext cx="3297299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 16 : 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378319F-D1B1-C4DB-4507-3568ED64DED3}"/>
              </a:ext>
            </a:extLst>
          </p:cNvPr>
          <p:cNvSpPr/>
          <p:nvPr/>
        </p:nvSpPr>
        <p:spPr>
          <a:xfrm>
            <a:off x="4832439" y="2728627"/>
            <a:ext cx="3561753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 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40 : 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11A15-6877-ED0F-7F9B-29567940D09F}"/>
              </a:ext>
            </a:extLst>
          </p:cNvPr>
          <p:cNvSpPr txBox="1"/>
          <p:nvPr/>
        </p:nvSpPr>
        <p:spPr>
          <a:xfrm flipH="1">
            <a:off x="2555701" y="1618323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01124A-A4E7-1E0D-2913-75496AEBCF6D}"/>
              </a:ext>
            </a:extLst>
          </p:cNvPr>
          <p:cNvSpPr txBox="1"/>
          <p:nvPr/>
        </p:nvSpPr>
        <p:spPr>
          <a:xfrm flipH="1">
            <a:off x="2465824" y="2797236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D5BFA-D26C-636D-06DA-3E62BF6A657C}"/>
              </a:ext>
            </a:extLst>
          </p:cNvPr>
          <p:cNvSpPr txBox="1"/>
          <p:nvPr/>
        </p:nvSpPr>
        <p:spPr>
          <a:xfrm flipH="1">
            <a:off x="6288532" y="1576314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0A0BB-D862-E958-6D2A-F5CB4EB4BB75}"/>
              </a:ext>
            </a:extLst>
          </p:cNvPr>
          <p:cNvSpPr txBox="1"/>
          <p:nvPr/>
        </p:nvSpPr>
        <p:spPr>
          <a:xfrm flipH="1">
            <a:off x="6349615" y="2780551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23A21CD7-AEF2-A0D7-FDE4-E78FD9709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24" y="1633734"/>
            <a:ext cx="527400" cy="525268"/>
          </a:xfrm>
          <a:prstGeom prst="rect">
            <a:avLst/>
          </a:prstGeom>
        </p:spPr>
      </p:pic>
      <p:pic>
        <p:nvPicPr>
          <p:cNvPr id="10" name="Picture 9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DD79007-ED3D-FCEE-B070-184E04592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08" y="1658887"/>
            <a:ext cx="527400" cy="525268"/>
          </a:xfrm>
          <a:prstGeom prst="rect">
            <a:avLst/>
          </a:prstGeom>
        </p:spPr>
      </p:pic>
      <p:pic>
        <p:nvPicPr>
          <p:cNvPr id="7" name="Picture 6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C348257-7894-C95D-7688-F6727AF3C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07" y="2845898"/>
            <a:ext cx="527400" cy="525268"/>
          </a:xfrm>
          <a:prstGeom prst="rect">
            <a:avLst/>
          </a:prstGeom>
        </p:spPr>
      </p:pic>
      <p:pic>
        <p:nvPicPr>
          <p:cNvPr id="11" name="Picture 10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7D1143A-5F98-AFF8-F993-661AFFCFF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4" b="95598" l="9976" r="94328">
                        <a14:foregroundMark x1="50523" y1="3716" x2="55149" y2="15105"/>
                        <a14:foregroundMark x1="55149" y1="15105" x2="56677" y2="30452"/>
                        <a14:foregroundMark x1="56677" y1="30452" x2="56235" y2="32310"/>
                        <a14:foregroundMark x1="59292" y1="19790" x2="73451" y2="8966"/>
                        <a14:foregroundMark x1="73451" y1="8966" x2="73451" y2="8966"/>
                        <a14:foregroundMark x1="71078" y1="4200" x2="79847" y2="2544"/>
                        <a14:foregroundMark x1="90145" y1="36914" x2="91995" y2="66680"/>
                        <a14:foregroundMark x1="91995" y1="66680" x2="87409" y2="75040"/>
                        <a14:foregroundMark x1="87409" y1="75040" x2="65326" y2="94103"/>
                        <a14:foregroundMark x1="65326" y1="94103" x2="37852" y2="95638"/>
                        <a14:foregroundMark x1="93162" y1="40953" x2="94328" y2="66761"/>
                        <a14:foregroundMark x1="94328" y1="66761" x2="94006" y2="6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15" y="2843647"/>
            <a:ext cx="527400" cy="5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8" grpId="0" animBg="1"/>
      <p:bldP spid="2" grpId="0" animBg="1"/>
      <p:bldP spid="3" grpId="0" animBg="1"/>
      <p:bldP spid="5" grpId="0" animBg="1"/>
      <p:bldP spid="14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1108500" y="-121106"/>
            <a:ext cx="6779217" cy="1732113"/>
            <a:chOff x="1075426" y="592599"/>
            <a:chExt cx="6779217" cy="1732113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2130740" y="1264236"/>
              <a:ext cx="440590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075426" y="1409653"/>
              <a:ext cx="6779217" cy="915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4: &gt; , &lt; , = 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圆角矩形 4">
            <a:extLst>
              <a:ext uri="{FF2B5EF4-FFF2-40B4-BE49-F238E27FC236}">
                <a16:creationId xmlns:a16="http://schemas.microsoft.com/office/drawing/2014/main" id="{9C6B9391-BBD9-4F43-951A-C7B1A5C3A3ED}"/>
              </a:ext>
            </a:extLst>
          </p:cNvPr>
          <p:cNvSpPr/>
          <p:nvPr/>
        </p:nvSpPr>
        <p:spPr>
          <a:xfrm>
            <a:off x="982208" y="1540044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3      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2" name="圆角矩形 4">
            <a:extLst>
              <a:ext uri="{FF2B5EF4-FFF2-40B4-BE49-F238E27FC236}">
                <a16:creationId xmlns:a16="http://schemas.microsoft.com/office/drawing/2014/main" id="{19AA36F2-800F-1FD8-3B4B-12D78DC9F164}"/>
              </a:ext>
            </a:extLst>
          </p:cNvPr>
          <p:cNvSpPr/>
          <p:nvPr/>
        </p:nvSpPr>
        <p:spPr>
          <a:xfrm>
            <a:off x="982207" y="2764045"/>
            <a:ext cx="2805971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 x 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6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30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FDE0CACA-CDA0-019E-BBBB-4A266A13C035}"/>
              </a:ext>
            </a:extLst>
          </p:cNvPr>
          <p:cNvSpPr/>
          <p:nvPr/>
        </p:nvSpPr>
        <p:spPr>
          <a:xfrm>
            <a:off x="4832440" y="1540044"/>
            <a:ext cx="3297299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2 x 4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 16 : 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378319F-D1B1-C4DB-4507-3568ED64DED3}"/>
              </a:ext>
            </a:extLst>
          </p:cNvPr>
          <p:cNvSpPr/>
          <p:nvPr/>
        </p:nvSpPr>
        <p:spPr>
          <a:xfrm>
            <a:off x="4832439" y="2728627"/>
            <a:ext cx="3561753" cy="75981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35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: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5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     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40 : 5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11A15-6877-ED0F-7F9B-29567940D09F}"/>
              </a:ext>
            </a:extLst>
          </p:cNvPr>
          <p:cNvSpPr txBox="1"/>
          <p:nvPr/>
        </p:nvSpPr>
        <p:spPr>
          <a:xfrm flipH="1">
            <a:off x="2541628" y="1562127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01124A-A4E7-1E0D-2913-75496AEBCF6D}"/>
              </a:ext>
            </a:extLst>
          </p:cNvPr>
          <p:cNvSpPr txBox="1"/>
          <p:nvPr/>
        </p:nvSpPr>
        <p:spPr>
          <a:xfrm flipH="1">
            <a:off x="2478963" y="2829797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D5BFA-D26C-636D-06DA-3E62BF6A657C}"/>
              </a:ext>
            </a:extLst>
          </p:cNvPr>
          <p:cNvSpPr txBox="1"/>
          <p:nvPr/>
        </p:nvSpPr>
        <p:spPr>
          <a:xfrm flipH="1">
            <a:off x="6204986" y="1561810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60A0BB-D862-E958-6D2A-F5CB4EB4BB75}"/>
              </a:ext>
            </a:extLst>
          </p:cNvPr>
          <p:cNvSpPr txBox="1"/>
          <p:nvPr/>
        </p:nvSpPr>
        <p:spPr>
          <a:xfrm flipH="1">
            <a:off x="6295304" y="2764045"/>
            <a:ext cx="12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97E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000" b="1" dirty="0">
              <a:solidFill>
                <a:srgbClr val="197E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84B1E80-CD17-FEA0-5529-0301B91A16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68" y="2064938"/>
            <a:ext cx="1286973" cy="1119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D1F601-5203-4929-DD91-20F2DC95C6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0" y="-184209"/>
            <a:ext cx="8001054" cy="1700940"/>
          </a:xfrm>
          <a:prstGeom prst="rect">
            <a:avLst/>
          </a:prstGeom>
        </p:spPr>
      </p:pic>
      <p:sp>
        <p:nvSpPr>
          <p:cNvPr id="25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30335AB9-FE54-1797-B59A-7F317F1D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308" y="809204"/>
            <a:ext cx="3328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Vừng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ơi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mở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ra</a:t>
            </a:r>
            <a:endParaRPr lang="zh-CN" altLang="en-US" sz="2800" dirty="0">
              <a:solidFill>
                <a:schemeClr val="bg1"/>
              </a:solidFill>
              <a:latin typeface="SVN-Revolution" panose="02040603050506020204" pitchFamily="18" charset="0"/>
              <a:ea typeface="+mj-ea"/>
            </a:endParaRPr>
          </a:p>
        </p:txBody>
      </p:sp>
      <p:pic>
        <p:nvPicPr>
          <p:cNvPr id="26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535A454-6BC9-9D34-3787-027D2D0FA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54730" y="2326525"/>
            <a:ext cx="1230109" cy="1230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65741-3DB7-5225-F098-F1400418A2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5941" l="5167" r="93500">
                        <a14:foregroundMark x1="10167" y1="68450" x2="10167" y2="68450"/>
                        <a14:foregroundMark x1="19667" y1="90775" x2="19667" y2="90775"/>
                        <a14:foregroundMark x1="24667" y1="96125" x2="24667" y2="96125"/>
                        <a14:foregroundMark x1="5167" y1="70849" x2="5167" y2="70849"/>
                        <a14:foregroundMark x1="93500" y1="62915" x2="93500" y2="62915"/>
                        <a14:foregroundMark x1="82667" y1="57565" x2="82667" y2="57565"/>
                        <a14:foregroundMark x1="6500" y1="66421" x2="6500" y2="66421"/>
                        <a14:foregroundMark x1="8333" y1="66236" x2="9333" y2="66236"/>
                        <a14:foregroundMark x1="24167" y1="82288" x2="24167" y2="82288"/>
                        <a14:foregroundMark x1="27667" y1="73985" x2="23000" y2="84871"/>
                        <a14:foregroundMark x1="23000" y1="84871" x2="23000" y2="84871"/>
                        <a14:foregroundMark x1="21500" y1="76015" x2="20833" y2="86531"/>
                        <a14:foregroundMark x1="22333" y1="27675" x2="21500" y2="31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01" y="1756424"/>
            <a:ext cx="3955232" cy="32815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E8B424C-4100-920E-949C-0C6BAA31A91B}"/>
              </a:ext>
            </a:extLst>
          </p:cNvPr>
          <p:cNvGrpSpPr/>
          <p:nvPr/>
        </p:nvGrpSpPr>
        <p:grpSpPr>
          <a:xfrm>
            <a:off x="525457" y="1637510"/>
            <a:ext cx="3955232" cy="3281545"/>
            <a:chOff x="11309137" y="2861733"/>
            <a:chExt cx="3955232" cy="32815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4FEB30-6C19-1312-EC8A-909CB4B98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9" b="95941" l="5167" r="93500">
                          <a14:foregroundMark x1="10167" y1="68450" x2="10167" y2="68450"/>
                          <a14:foregroundMark x1="19667" y1="90775" x2="19667" y2="90775"/>
                          <a14:foregroundMark x1="24667" y1="96125" x2="24667" y2="96125"/>
                          <a14:foregroundMark x1="5167" y1="70849" x2="5167" y2="70849"/>
                          <a14:foregroundMark x1="93500" y1="62915" x2="93500" y2="62915"/>
                          <a14:foregroundMark x1="82667" y1="57565" x2="82667" y2="57565"/>
                          <a14:foregroundMark x1="6500" y1="66421" x2="6500" y2="66421"/>
                          <a14:foregroundMark x1="8333" y1="66236" x2="9333" y2="66236"/>
                          <a14:foregroundMark x1="24167" y1="82288" x2="24167" y2="82288"/>
                          <a14:foregroundMark x1="27667" y1="73985" x2="23000" y2="84871"/>
                          <a14:foregroundMark x1="23000" y1="84871" x2="23000" y2="84871"/>
                          <a14:foregroundMark x1="21500" y1="76015" x2="20833" y2="86531"/>
                          <a14:foregroundMark x1="22333" y1="27675" x2="21500" y2="31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9137" y="2861733"/>
              <a:ext cx="3955232" cy="3281545"/>
            </a:xfrm>
            <a:prstGeom prst="rect">
              <a:avLst/>
            </a:prstGeom>
          </p:spPr>
        </p:pic>
        <p:pic>
          <p:nvPicPr>
            <p:cNvPr id="22" name="Picture 21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EC71EA33-7404-70C2-C8C9-5B4D7FBA1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2417" y="3170244"/>
              <a:ext cx="1286973" cy="1119107"/>
            </a:xfrm>
            <a:prstGeom prst="rect">
              <a:avLst/>
            </a:prstGeom>
          </p:spPr>
        </p:pic>
        <p:pic>
          <p:nvPicPr>
            <p:cNvPr id="23" name="Picture 22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6BB96037-96C1-62A2-AD53-7757BC049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3161" y="3609620"/>
              <a:ext cx="1002742" cy="871950"/>
            </a:xfrm>
            <a:prstGeom prst="rect">
              <a:avLst/>
            </a:prstGeom>
          </p:spPr>
        </p:pic>
      </p:grpSp>
      <p:pic>
        <p:nvPicPr>
          <p:cNvPr id="12" name="Picture 11" descr="No Way! Panda">
            <a:extLst>
              <a:ext uri="{FF2B5EF4-FFF2-40B4-BE49-F238E27FC236}">
                <a16:creationId xmlns:a16="http://schemas.microsoft.com/office/drawing/2014/main" id="{06573184-01A0-EB49-5228-087587D0CD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15" y="1877987"/>
            <a:ext cx="2973999" cy="30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3405"/>
            <a:ext cx="8001054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42635" y="1337292"/>
            <a:ext cx="4742638" cy="1807528"/>
            <a:chOff x="3786213" y="1888980"/>
            <a:chExt cx="3877797" cy="1016571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680" y="1888980"/>
              <a:ext cx="2027897" cy="35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5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GO HOME</a:t>
              </a:r>
              <a:endPara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769260" y="3284310"/>
            <a:ext cx="1311575" cy="1311575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063536" y="2418205"/>
            <a:ext cx="838245" cy="838245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398" y="2138933"/>
            <a:ext cx="797129" cy="797129"/>
          </a:xfrm>
          <a:prstGeom prst="rect">
            <a:avLst/>
          </a:prstGeom>
        </p:spPr>
      </p:pic>
      <p:pic>
        <p:nvPicPr>
          <p:cNvPr id="23" name="Picture 22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A54DD589-BF3E-413B-BC2B-DADBA29B60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20" y="1652763"/>
            <a:ext cx="5480480" cy="354657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025-CF00-4C26-B018-8AA73B2809EF}"/>
              </a:ext>
            </a:extLst>
          </p:cNvPr>
          <p:cNvGrpSpPr/>
          <p:nvPr/>
        </p:nvGrpSpPr>
        <p:grpSpPr>
          <a:xfrm>
            <a:off x="3271202" y="2248070"/>
            <a:ext cx="2920712" cy="2618302"/>
            <a:chOff x="11309137" y="2861733"/>
            <a:chExt cx="3955232" cy="32815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819112-41B7-4235-93FA-5EBC12DF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79" b="95941" l="5167" r="93500">
                          <a14:foregroundMark x1="10167" y1="68450" x2="10167" y2="68450"/>
                          <a14:foregroundMark x1="19667" y1="90775" x2="19667" y2="90775"/>
                          <a14:foregroundMark x1="24667" y1="96125" x2="24667" y2="96125"/>
                          <a14:foregroundMark x1="5167" y1="70849" x2="5167" y2="70849"/>
                          <a14:foregroundMark x1="93500" y1="62915" x2="93500" y2="62915"/>
                          <a14:foregroundMark x1="82667" y1="57565" x2="82667" y2="57565"/>
                          <a14:foregroundMark x1="6500" y1="66421" x2="6500" y2="66421"/>
                          <a14:foregroundMark x1="8333" y1="66236" x2="9333" y2="66236"/>
                          <a14:foregroundMark x1="24167" y1="82288" x2="24167" y2="82288"/>
                          <a14:foregroundMark x1="27667" y1="73985" x2="23000" y2="84871"/>
                          <a14:foregroundMark x1="23000" y1="84871" x2="23000" y2="84871"/>
                          <a14:foregroundMark x1="21500" y1="76015" x2="20833" y2="86531"/>
                          <a14:foregroundMark x1="22333" y1="27675" x2="21500" y2="31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9137" y="2861733"/>
              <a:ext cx="3955232" cy="3281545"/>
            </a:xfrm>
            <a:prstGeom prst="rect">
              <a:avLst/>
            </a:prstGeom>
          </p:spPr>
        </p:pic>
        <p:pic>
          <p:nvPicPr>
            <p:cNvPr id="26" name="Picture 25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D21B96E5-ABC7-4560-8A40-ABA2E43BD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2417" y="3170244"/>
              <a:ext cx="1286973" cy="1119107"/>
            </a:xfrm>
            <a:prstGeom prst="rect">
              <a:avLst/>
            </a:prstGeom>
          </p:spPr>
        </p:pic>
        <p:pic>
          <p:nvPicPr>
            <p:cNvPr id="27" name="Picture 26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84477E57-4498-4524-9062-552AF9293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3161" y="3609620"/>
              <a:ext cx="1002742" cy="871950"/>
            </a:xfrm>
            <a:prstGeom prst="rect">
              <a:avLst/>
            </a:prstGeom>
          </p:spPr>
        </p:pic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EF84BAD-2E3C-45A1-BC76-8E35B648656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52" y="3233150"/>
            <a:ext cx="2029592" cy="1545979"/>
          </a:xfrm>
          <a:prstGeom prst="rect">
            <a:avLst/>
          </a:prstGeom>
        </p:spPr>
      </p:pic>
      <p:pic>
        <p:nvPicPr>
          <p:cNvPr id="33" name="Picture 32" descr="Cool Panda">
            <a:extLst>
              <a:ext uri="{FF2B5EF4-FFF2-40B4-BE49-F238E27FC236}">
                <a16:creationId xmlns:a16="http://schemas.microsoft.com/office/drawing/2014/main" id="{3A62CDB4-6C16-4C98-95FE-E0F4B2EF369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29" y="1986272"/>
            <a:ext cx="3038079" cy="30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56" y="1961715"/>
            <a:ext cx="2459091" cy="259603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F5E97A-C62C-45DB-9CE8-2D3EC2018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7468" l="2195" r="90000">
                        <a14:foregroundMark x1="11220" y1="94575" x2="61585" y2="97830"/>
                        <a14:foregroundMark x1="61585" y1="97830" x2="69268" y2="97468"/>
                        <a14:foregroundMark x1="2317" y1="94213" x2="2317" y2="94213"/>
                        <a14:foregroundMark x1="43537" y1="63834" x2="43537" y2="63834"/>
                        <a14:foregroundMark x1="64390" y1="43761" x2="64390" y2="43761"/>
                        <a14:foregroundMark x1="61585" y1="10127" x2="61585" y2="10127"/>
                        <a14:foregroundMark x1="40610" y1="723" x2="40610" y2="723"/>
                        <a14:foregroundMark x1="21220" y1="10669" x2="21220" y2="10669"/>
                        <a14:foregroundMark x1="22195" y1="45027" x2="22195" y2="45027"/>
                        <a14:foregroundMark x1="40366" y1="35624" x2="40366" y2="35624"/>
                        <a14:foregroundMark x1="20488" y1="44665" x2="20488" y2="44665"/>
                        <a14:foregroundMark x1="19878" y1="45389" x2="19878" y2="45389"/>
                        <a14:foregroundMark x1="38537" y1="35986" x2="38537" y2="35986"/>
                        <a14:foregroundMark x1="39146" y1="35262" x2="39146" y2="35262"/>
                        <a14:foregroundMark x1="25366" y1="71790" x2="25366" y2="71790"/>
                        <a14:foregroundMark x1="26341" y1="63291" x2="26341" y2="63291"/>
                        <a14:foregroundMark x1="32073" y1="73960" x2="32073" y2="73960"/>
                        <a14:foregroundMark x1="50854" y1="64738" x2="50854" y2="64738"/>
                        <a14:foregroundMark x1="73293" y1="73056" x2="73293" y2="73056"/>
                        <a14:foregroundMark x1="76341" y1="64557" x2="76341" y2="64557"/>
                        <a14:foregroundMark x1="6341" y1="74684" x2="6341" y2="7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" y="507288"/>
            <a:ext cx="7882503" cy="4625266"/>
          </a:xfrm>
          <a:prstGeom prst="rect">
            <a:avLst/>
          </a:prstGeom>
        </p:spPr>
      </p:pic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48" y="1699258"/>
            <a:ext cx="1787575" cy="178757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93643" y="489276"/>
            <a:ext cx="8093882" cy="1785103"/>
            <a:chOff x="2416147" y="1914720"/>
            <a:chExt cx="6617929" cy="1003959"/>
          </a:xfrm>
        </p:grpSpPr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050" dirty="0">
                <a:solidFill>
                  <a:schemeClr val="accent6"/>
                </a:solidFill>
                <a:latin typeface="+mj-lt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147" y="1914720"/>
              <a:ext cx="6617929" cy="100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500" dirty="0">
                  <a:solidFill>
                    <a:schemeClr val="accent6"/>
                  </a:solidFill>
                  <a:latin typeface="SVN-Revolution" panose="02040603050506020204" pitchFamily="18" charset="0"/>
                  <a:ea typeface="+mj-ea"/>
                </a:rPr>
                <a:t>ALIPANDA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500" dirty="0">
                  <a:solidFill>
                    <a:schemeClr val="accent6"/>
                  </a:solidFill>
                  <a:latin typeface="SVN-Revolution" panose="02040603050506020204" pitchFamily="18" charset="0"/>
                  <a:ea typeface="+mj-ea"/>
                </a:rPr>
                <a:t>TRUY TÌM KHO BÁU</a:t>
              </a:r>
              <a:endParaRPr lang="zh-CN" altLang="en-US" sz="5500" dirty="0">
                <a:solidFill>
                  <a:schemeClr val="accent6"/>
                </a:solidFill>
                <a:latin typeface="SVN-Revolution" panose="02040603050506020204" pitchFamily="18" charset="0"/>
                <a:ea typeface="+mj-ea"/>
              </a:endParaRPr>
            </a:p>
          </p:txBody>
        </p:sp>
      </p:grpSp>
      <p:pic>
        <p:nvPicPr>
          <p:cNvPr id="33" name="Picture 32" descr="Cry Panda">
            <a:extLst>
              <a:ext uri="{FF2B5EF4-FFF2-40B4-BE49-F238E27FC236}">
                <a16:creationId xmlns:a16="http://schemas.microsoft.com/office/drawing/2014/main" id="{6E662851-3109-485B-8EA4-DC5BCCE9BA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26" y="2155968"/>
            <a:ext cx="1764131" cy="1764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8B7DE4-5FCD-469C-B1B4-A4BAA5AFF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1" b="98845" l="3571" r="97253">
                        <a14:foregroundMark x1="31456" y1="88222" x2="31456" y2="88222"/>
                        <a14:foregroundMark x1="92170" y1="62125" x2="92170" y2="62125"/>
                        <a14:foregroundMark x1="34478" y1="77598" x2="61813" y2="75982"/>
                        <a14:foregroundMark x1="14011" y1="93764" x2="89698" y2="96536"/>
                        <a14:foregroundMark x1="93132" y1="97921" x2="93132" y2="97921"/>
                        <a14:foregroundMark x1="97253" y1="99076" x2="97253" y2="99076"/>
                        <a14:foregroundMark x1="3571" y1="97229" x2="3571" y2="97229"/>
                        <a14:foregroundMark x1="39698" y1="59353" x2="39698" y2="59353"/>
                        <a14:foregroundMark x1="50962" y1="66513" x2="50962" y2="66513"/>
                        <a14:foregroundMark x1="50549" y1="61432" x2="50549" y2="61432"/>
                        <a14:foregroundMark x1="49451" y1="72055" x2="49451" y2="72055"/>
                        <a14:foregroundMark x1="47253" y1="71363" x2="47253" y2="71363"/>
                        <a14:foregroundMark x1="35989" y1="22402" x2="35989" y2="22402"/>
                        <a14:foregroundMark x1="13324" y1="33949" x2="13324" y2="33949"/>
                        <a14:foregroundMark x1="18269" y1="57506" x2="18269" y2="57506"/>
                        <a14:foregroundMark x1="50000" y1="62818" x2="50000" y2="62818"/>
                        <a14:foregroundMark x1="49038" y1="63741" x2="49038" y2="63741"/>
                        <a14:foregroundMark x1="49588" y1="65127" x2="49588" y2="65127"/>
                        <a14:backgroundMark x1="47390" y1="72748" x2="47390" y2="72748"/>
                        <a14:backgroundMark x1="49863" y1="72748" x2="49863" y2="72748"/>
                        <a14:backgroundMark x1="50412" y1="61663" x2="50412" y2="61663"/>
                        <a14:backgroundMark x1="50000" y1="64665" x2="50000" y2="64665"/>
                        <a14:backgroundMark x1="48214" y1="63048" x2="48214" y2="63048"/>
                        <a14:backgroundMark x1="50000" y1="62125" x2="50000" y2="62125"/>
                        <a14:backgroundMark x1="50549" y1="62125" x2="50549" y2="62125"/>
                        <a14:backgroundMark x1="85165" y1="21016" x2="87637" y2="24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73" y="2684407"/>
            <a:ext cx="4684871" cy="2448147"/>
          </a:xfrm>
          <a:prstGeom prst="rect">
            <a:avLst/>
          </a:prstGeom>
        </p:spPr>
      </p:pic>
      <p:pic>
        <p:nvPicPr>
          <p:cNvPr id="3" name="Picture 2" descr="A picture containing kazoo, pasta&#10;&#10;Description automatically generated">
            <a:extLst>
              <a:ext uri="{FF2B5EF4-FFF2-40B4-BE49-F238E27FC236}">
                <a16:creationId xmlns:a16="http://schemas.microsoft.com/office/drawing/2014/main" id="{0CF7437B-F413-497B-869A-CF08C5CA3F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4" b="96107" l="6220" r="95000">
                        <a14:foregroundMark x1="6463" y1="55123" x2="6463" y2="55123"/>
                        <a14:foregroundMark x1="6341" y1="78279" x2="6341" y2="78279"/>
                        <a14:foregroundMark x1="37561" y1="87705" x2="52195" y2="91598"/>
                        <a14:foregroundMark x1="66707" y1="96926" x2="67683" y2="96926"/>
                        <a14:foregroundMark x1="91341" y1="57787" x2="91829" y2="76434"/>
                        <a14:foregroundMark x1="95000" y1="59836" x2="95000" y2="59836"/>
                        <a14:foregroundMark x1="36220" y1="6148" x2="30366" y2="7787"/>
                        <a14:foregroundMark x1="33902" y1="3484" x2="30488" y2="5328"/>
                        <a14:foregroundMark x1="18659" y1="10041" x2="22439" y2="9836"/>
                        <a14:foregroundMark x1="67683" y1="7992" x2="67317" y2="8197"/>
                        <a14:foregroundMark x1="64878" y1="9631" x2="61463" y2="12500"/>
                        <a14:foregroundMark x1="54146" y1="14754" x2="54146" y2="14754"/>
                        <a14:foregroundMark x1="51341" y1="15984" x2="51341" y2="15984"/>
                        <a14:foregroundMark x1="52927" y1="15779" x2="52927" y2="1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272" y="3514537"/>
            <a:ext cx="2602426" cy="181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/>
          <a:lstStyle/>
          <a:p>
            <a:fld id="{7C8C0B6A-A0DA-4824-8E85-40739B53C733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CA886-268F-4A71-8BCE-F2F2269F8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3" y="182523"/>
            <a:ext cx="8001054" cy="2287519"/>
          </a:xfrm>
          <a:prstGeom prst="rect">
            <a:avLst/>
          </a:prstGeom>
        </p:spPr>
      </p:pic>
      <p:grpSp>
        <p:nvGrpSpPr>
          <p:cNvPr id="24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DDF7E563-3F7B-437A-BC57-43AE5E35339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954769" y="928702"/>
            <a:ext cx="4742638" cy="1178579"/>
            <a:chOff x="3786213" y="2302446"/>
            <a:chExt cx="3877797" cy="662844"/>
          </a:xfrm>
        </p:grpSpPr>
        <p:sp>
          <p:nvSpPr>
            <p:cNvPr id="25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8C6DB119-A486-4702-A33E-126C78385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0170" y="2610442"/>
              <a:ext cx="1712021" cy="35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DẶN DÒ</a:t>
              </a:r>
              <a:endParaRPr kumimoji="0" lang="zh-CN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26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2A945F5C-DDAB-453C-9A0D-4F80A25A2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27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87E6DBE-7479-4579-9593-C7F07B864BC9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94EF7A6-865C-4118-9383-9CB0C74DB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6" b="91493" l="7500" r="93929">
                        <a14:foregroundMark x1="7500" y1="81940" x2="7500" y2="81940"/>
                        <a14:foregroundMark x1="64762" y1="19104" x2="52500" y2="43433"/>
                        <a14:foregroundMark x1="52500" y1="43433" x2="62619" y2="67761"/>
                        <a14:foregroundMark x1="62619" y1="67761" x2="77262" y2="44179"/>
                        <a14:foregroundMark x1="77262" y1="44179" x2="70238" y2="43731"/>
                        <a14:foregroundMark x1="44048" y1="57313" x2="75238" y2="80149"/>
                        <a14:foregroundMark x1="75238" y1="80149" x2="93929" y2="82985"/>
                        <a14:foregroundMark x1="10952" y1="78955" x2="10952" y2="78955"/>
                        <a14:foregroundMark x1="50238" y1="91493" x2="50238" y2="91493"/>
                        <a14:foregroundMark x1="20119" y1="66119" x2="23214" y2="80299"/>
                        <a14:foregroundMark x1="61786" y1="6866" x2="61786" y2="7910"/>
                        <a14:foregroundMark x1="93095" y1="83582" x2="93095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66" y="2571750"/>
            <a:ext cx="3134939" cy="2500487"/>
          </a:xfrm>
          <a:prstGeom prst="rect">
            <a:avLst/>
          </a:prstGeom>
        </p:spPr>
      </p:pic>
      <p:pic>
        <p:nvPicPr>
          <p:cNvPr id="7" name="Picture 6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6D29FC5A-5355-4164-98CC-407303BB8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6" b="96738" l="1414" r="96970">
                        <a14:foregroundMark x1="40841" y1="4953" x2="51652" y2="77345"/>
                        <a14:foregroundMark x1="51652" y1="12540" x2="75976" y2="28767"/>
                        <a14:foregroundMark x1="75976" y1="28767" x2="87688" y2="46470"/>
                        <a14:foregroundMark x1="87688" y1="46470" x2="86336" y2="47418"/>
                        <a14:foregroundMark x1="80330" y1="10221" x2="91742" y2="40885"/>
                        <a14:foregroundMark x1="91742" y1="40885" x2="75075" y2="53319"/>
                        <a14:foregroundMark x1="75075" y1="53319" x2="33784" y2="55427"/>
                        <a14:foregroundMark x1="33784" y1="55427" x2="7958" y2="49631"/>
                        <a14:foregroundMark x1="7958" y1="49631" x2="9009" y2="36881"/>
                        <a14:foregroundMark x1="9009" y1="36881" x2="10811" y2="33298"/>
                        <a14:foregroundMark x1="14565" y1="29926" x2="27327" y2="30242"/>
                        <a14:foregroundMark x1="71772" y1="27608" x2="72222" y2="36881"/>
                        <a14:foregroundMark x1="92042" y1="31296" x2="97447" y2="42677"/>
                        <a14:foregroundMark x1="97447" y1="42677" x2="97147" y2="44152"/>
                        <a14:foregroundMark x1="40841" y1="7903" x2="30781" y2="19494"/>
                        <a14:foregroundMark x1="30781" y1="19494" x2="34234" y2="37829"/>
                        <a14:foregroundMark x1="34234" y1="37829" x2="71622" y2="21496"/>
                        <a14:foregroundMark x1="71622" y1="21496" x2="63363" y2="12856"/>
                        <a14:foregroundMark x1="63363" y1="12856" x2="62913" y2="12856"/>
                        <a14:foregroundMark x1="20721" y1="14858" x2="7207" y2="34457"/>
                        <a14:foregroundMark x1="7207" y1="34457" x2="11261" y2="42466"/>
                        <a14:foregroundMark x1="22973" y1="77661" x2="35736" y2="92097"/>
                        <a14:foregroundMark x1="35736" y1="92097" x2="63514" y2="92097"/>
                        <a14:foregroundMark x1="63514" y1="92097" x2="78228" y2="79979"/>
                        <a14:foregroundMark x1="78228" y1="79979" x2="77177" y2="67650"/>
                        <a14:foregroundMark x1="77177" y1="67650" x2="75075" y2="65859"/>
                        <a14:foregroundMark x1="17868" y1="76396" x2="32733" y2="91675"/>
                        <a14:foregroundMark x1="32733" y1="91675" x2="51201" y2="96839"/>
                        <a14:foregroundMark x1="77177" y1="2107" x2="77177" y2="2107"/>
                        <a14:foregroundMark x1="1414" y1="39433" x2="1414" y2="3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64" y="2052918"/>
            <a:ext cx="2057401" cy="29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3940E91-18A3-42BF-9E62-FA487B5EC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5428"/>
            <a:ext cx="9174544" cy="58739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AE4FFC-169E-4B63-B6D2-B4B839DC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057" y="1645569"/>
            <a:ext cx="3629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solidFill>
                  <a:schemeClr val="accent5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Revolution" panose="02040603050506020204" pitchFamily="18" charset="0"/>
                <a:ea typeface="仿宋" panose="02010609060101010101" pitchFamily="49" charset="-122"/>
              </a:rPr>
              <a:t>GOOD BYE</a:t>
            </a:r>
          </a:p>
        </p:txBody>
      </p:sp>
      <p:pic>
        <p:nvPicPr>
          <p:cNvPr id="7" name="Picture 6" descr="Hi Panda">
            <a:extLst>
              <a:ext uri="{FF2B5EF4-FFF2-40B4-BE49-F238E27FC236}">
                <a16:creationId xmlns:a16="http://schemas.microsoft.com/office/drawing/2014/main" id="{215B437D-C99B-4113-A27A-BDE159AF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57" y="2581528"/>
            <a:ext cx="2909485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>
              <a:buClr>
                <a:srgbClr val="000000"/>
              </a:buClr>
              <a:defRPr/>
            </a:pPr>
            <a:endParaRPr lang="id-ID" sz="1400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>
              <a:buClr>
                <a:srgbClr val="000000"/>
              </a:buClr>
              <a:defRPr/>
            </a:pPr>
            <a:endParaRPr lang="id-ID" sz="1400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91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ike Panda">
            <a:extLst>
              <a:ext uri="{FF2B5EF4-FFF2-40B4-BE49-F238E27FC236}">
                <a16:creationId xmlns:a16="http://schemas.microsoft.com/office/drawing/2014/main" id="{22FEEFAB-1ABB-4FB9-A7DF-C16D66395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42" y="2357151"/>
            <a:ext cx="3012926" cy="2767855"/>
          </a:xfrm>
          <a:prstGeom prst="rect">
            <a:avLst/>
          </a:prstGeom>
        </p:spPr>
      </p:pic>
      <p:pic>
        <p:nvPicPr>
          <p:cNvPr id="20" name="Picture 19" descr="Yeah Panda">
            <a:extLst>
              <a:ext uri="{FF2B5EF4-FFF2-40B4-BE49-F238E27FC236}">
                <a16:creationId xmlns:a16="http://schemas.microsoft.com/office/drawing/2014/main" id="{5438E430-0D1C-4F26-8051-B41D326B8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66" y="2357151"/>
            <a:ext cx="2788937" cy="2717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7" y="-67956"/>
            <a:ext cx="6943226" cy="271756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42636" y="1245222"/>
            <a:ext cx="4742637" cy="1899598"/>
            <a:chOff x="3786213" y="1837199"/>
            <a:chExt cx="3877797" cy="1068352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3359" y="1837199"/>
              <a:ext cx="1858819" cy="657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VN-Revolution" panose="02040603050506020204" pitchFamily="18" charset="0"/>
                  <a:ea typeface="+mj-ea"/>
                </a:rPr>
                <a:t>HẦM 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VN-Revolution" panose="02040603050506020204" pitchFamily="18" charset="0"/>
                  <a:ea typeface="+mj-ea"/>
                </a:rPr>
                <a:t>KHỞI ĐỘNG</a:t>
              </a:r>
              <a:endPara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SVN-Revolution" panose="02040603050506020204" pitchFamily="18" charset="0"/>
                <a:ea typeface="+mj-ea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050" dirty="0">
                <a:solidFill>
                  <a:schemeClr val="accent6"/>
                </a:solidFill>
                <a:latin typeface="+mj-lt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pic>
        <p:nvPicPr>
          <p:cNvPr id="19" name="Picture 18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E7F8FD7-61D9-48A0-9EB5-B0BC8E9C03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03" y="128613"/>
            <a:ext cx="1286973" cy="111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208779" y="317418"/>
            <a:ext cx="8271355" cy="2129109"/>
            <a:chOff x="154188" y="646529"/>
            <a:chExt cx="8271355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519374" y="1463813"/>
              <a:ext cx="6226792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188" y="646529"/>
              <a:ext cx="2129109" cy="21291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2198751" y="1622047"/>
              <a:ext cx="6226792" cy="915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 x 7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302ECF-2AF8-422A-AA7D-408170F5C7F5}"/>
              </a:ext>
            </a:extLst>
          </p:cNvPr>
          <p:cNvGrpSpPr/>
          <p:nvPr/>
        </p:nvGrpSpPr>
        <p:grpSpPr>
          <a:xfrm>
            <a:off x="581767" y="2296718"/>
            <a:ext cx="3674725" cy="871820"/>
            <a:chOff x="1451037" y="2558616"/>
            <a:chExt cx="2769598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1451037" y="2558616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893524" y="2673638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42</a:t>
              </a:r>
              <a:endParaRPr lang="en-US" sz="3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BE3E12-B0D7-4623-B5E8-A54D5198C943}"/>
              </a:ext>
            </a:extLst>
          </p:cNvPr>
          <p:cNvGrpSpPr/>
          <p:nvPr/>
        </p:nvGrpSpPr>
        <p:grpSpPr>
          <a:xfrm>
            <a:off x="599695" y="3458734"/>
            <a:ext cx="3638868" cy="871820"/>
            <a:chOff x="1451037" y="3647088"/>
            <a:chExt cx="2769598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1451037" y="3647088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1855446" y="3790610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35</a:t>
              </a:r>
              <a:endParaRPr lang="en-US" sz="3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83549-129D-41FD-8B7C-7C73EB14E16D}"/>
              </a:ext>
            </a:extLst>
          </p:cNvPr>
          <p:cNvGrpSpPr/>
          <p:nvPr/>
        </p:nvGrpSpPr>
        <p:grpSpPr>
          <a:xfrm>
            <a:off x="4753140" y="2316336"/>
            <a:ext cx="3800575" cy="871820"/>
            <a:chOff x="4797515" y="2571750"/>
            <a:chExt cx="2769598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797515" y="2571750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4956040" y="2657771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B. 36</a:t>
              </a:r>
              <a:endParaRPr lang="en-US" sz="3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086E86-67A1-4F74-AA05-21AF426A2B58}"/>
              </a:ext>
            </a:extLst>
          </p:cNvPr>
          <p:cNvGrpSpPr/>
          <p:nvPr/>
        </p:nvGrpSpPr>
        <p:grpSpPr>
          <a:xfrm>
            <a:off x="4769900" y="3425642"/>
            <a:ext cx="3800574" cy="871820"/>
            <a:chOff x="4797515" y="3625151"/>
            <a:chExt cx="2769598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797515" y="3625151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4966754" y="3813010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48</a:t>
              </a:r>
              <a:endParaRPr lang="en-US" sz="3200" dirty="0"/>
            </a:p>
          </p:txBody>
        </p:sp>
      </p:grpSp>
      <p:pic>
        <p:nvPicPr>
          <p:cNvPr id="2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0C5A7A4B-22EE-4CE8-B174-FA9E96CB8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8322" y="502632"/>
            <a:ext cx="1119415" cy="1119415"/>
          </a:xfrm>
          <a:prstGeom prst="rect">
            <a:avLst/>
          </a:prstGeom>
        </p:spPr>
      </p:pic>
      <p:pic>
        <p:nvPicPr>
          <p:cNvPr id="27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01AA12-2333-4154-8D91-71628736F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8292" y="2012042"/>
            <a:ext cx="1119415" cy="1119415"/>
          </a:xfrm>
          <a:prstGeom prst="rect">
            <a:avLst/>
          </a:prstGeom>
        </p:spPr>
      </p:pic>
      <p:pic>
        <p:nvPicPr>
          <p:cNvPr id="2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E6922237-23AA-44F8-A89D-A82C491AC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8293" y="-1335701"/>
            <a:ext cx="1119415" cy="1119415"/>
          </a:xfrm>
          <a:prstGeom prst="rect">
            <a:avLst/>
          </a:prstGeom>
        </p:spPr>
      </p:pic>
      <p:pic>
        <p:nvPicPr>
          <p:cNvPr id="2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3F38AA3D-2DB2-4A23-876F-94FE6FB023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83150" y="234150"/>
            <a:ext cx="883973" cy="883973"/>
          </a:xfrm>
          <a:prstGeom prst="rect">
            <a:avLst/>
          </a:prstGeom>
        </p:spPr>
      </p:pic>
      <p:pic>
        <p:nvPicPr>
          <p:cNvPr id="32" name="Picture 31" descr="Cry Panda">
            <a:extLst>
              <a:ext uri="{FF2B5EF4-FFF2-40B4-BE49-F238E27FC236}">
                <a16:creationId xmlns:a16="http://schemas.microsoft.com/office/drawing/2014/main" id="{650EE823-D2DB-463D-ACB1-EA7DC60845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766" y="3316785"/>
            <a:ext cx="1384025" cy="1384025"/>
          </a:xfrm>
          <a:prstGeom prst="rect">
            <a:avLst/>
          </a:prstGeom>
        </p:spPr>
      </p:pic>
      <p:pic>
        <p:nvPicPr>
          <p:cNvPr id="44" name="Picture 43" descr="Cry Panda">
            <a:extLst>
              <a:ext uri="{FF2B5EF4-FFF2-40B4-BE49-F238E27FC236}">
                <a16:creationId xmlns:a16="http://schemas.microsoft.com/office/drawing/2014/main" id="{0C0F728C-DDCF-46B0-8AFB-EAB0556230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99" y="2060233"/>
            <a:ext cx="1384025" cy="1384025"/>
          </a:xfrm>
          <a:prstGeom prst="rect">
            <a:avLst/>
          </a:prstGeom>
        </p:spPr>
      </p:pic>
      <p:pic>
        <p:nvPicPr>
          <p:cNvPr id="45" name="Picture 44" descr="Cry Panda">
            <a:extLst>
              <a:ext uri="{FF2B5EF4-FFF2-40B4-BE49-F238E27FC236}">
                <a16:creationId xmlns:a16="http://schemas.microsoft.com/office/drawing/2014/main" id="{683A2052-069D-4683-8258-8A078E7208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54" y="3274177"/>
            <a:ext cx="1384025" cy="1384025"/>
          </a:xfrm>
          <a:prstGeom prst="rect">
            <a:avLst/>
          </a:prstGeom>
        </p:spPr>
      </p:pic>
      <p:pic>
        <p:nvPicPr>
          <p:cNvPr id="40" name="Picture 39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22AF29D-9094-43C9-B249-8CB85F7A5F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40" y="1939323"/>
            <a:ext cx="1758280" cy="1528939"/>
          </a:xfrm>
          <a:prstGeom prst="rect">
            <a:avLst/>
          </a:prstGeom>
        </p:spPr>
      </p:pic>
      <p:pic>
        <p:nvPicPr>
          <p:cNvPr id="30" name="Picture 29" descr="Hi Panda">
            <a:extLst>
              <a:ext uri="{FF2B5EF4-FFF2-40B4-BE49-F238E27FC236}">
                <a16:creationId xmlns:a16="http://schemas.microsoft.com/office/drawing/2014/main" id="{D34B155F-D4EF-4D43-B20B-A9FC209A24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30" y="593047"/>
            <a:ext cx="1554064" cy="14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-448625" y="379421"/>
            <a:ext cx="8920189" cy="2129109"/>
            <a:chOff x="-192455" y="585890"/>
            <a:chExt cx="8920189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162457" y="1442127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455" y="585890"/>
              <a:ext cx="2129109" cy="21291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709057" y="1567383"/>
              <a:ext cx="7018677" cy="915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chia 45 : 5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545910" y="2537115"/>
            <a:ext cx="3674725" cy="871820"/>
            <a:chOff x="545910" y="2537115"/>
            <a:chExt cx="3674725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2381945" y="2699900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6</a:t>
              </a:r>
              <a:endParaRPr lang="en-US" sz="3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545910" y="3647088"/>
            <a:ext cx="3674725" cy="871820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2381945" y="3876074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5</a:t>
              </a:r>
              <a:endParaRPr lang="en-US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4965386" y="2556379"/>
            <a:ext cx="3674724" cy="871820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B. 9</a:t>
              </a:r>
              <a:endParaRPr lang="en-US" sz="3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4965386" y="3625151"/>
            <a:ext cx="3632703" cy="871820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37372" y="3790610"/>
              <a:ext cx="159167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effectLst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7</a:t>
              </a:r>
              <a:endParaRPr lang="en-US" sz="3200" dirty="0"/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0029" y="-739994"/>
            <a:ext cx="1119415" cy="1119415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1250" y="717763"/>
            <a:ext cx="1119415" cy="1119415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1181" y="-2309268"/>
            <a:ext cx="1119415" cy="1119415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67993" y="22061"/>
            <a:ext cx="883973" cy="883973"/>
          </a:xfrm>
          <a:prstGeom prst="rect">
            <a:avLst/>
          </a:prstGeom>
        </p:spPr>
      </p:pic>
      <p:pic>
        <p:nvPicPr>
          <p:cNvPr id="42" name="Picture 41" descr="Oops Panda">
            <a:extLst>
              <a:ext uri="{FF2B5EF4-FFF2-40B4-BE49-F238E27FC236}">
                <a16:creationId xmlns:a16="http://schemas.microsoft.com/office/drawing/2014/main" id="{4D27994F-7BFA-4E2E-960B-EB65AD43BF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32" y="3022566"/>
            <a:ext cx="1817278" cy="1817278"/>
          </a:xfrm>
          <a:prstGeom prst="rect">
            <a:avLst/>
          </a:prstGeom>
        </p:spPr>
      </p:pic>
      <p:pic>
        <p:nvPicPr>
          <p:cNvPr id="44" name="Picture 43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C581AB3-AEC4-43CD-8033-245E212B23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01" y="2362948"/>
            <a:ext cx="1286973" cy="1119107"/>
          </a:xfrm>
          <a:prstGeom prst="rect">
            <a:avLst/>
          </a:prstGeom>
        </p:spPr>
      </p:pic>
      <p:pic>
        <p:nvPicPr>
          <p:cNvPr id="45" name="Picture 44" descr="Oops Panda">
            <a:extLst>
              <a:ext uri="{FF2B5EF4-FFF2-40B4-BE49-F238E27FC236}">
                <a16:creationId xmlns:a16="http://schemas.microsoft.com/office/drawing/2014/main" id="{3054786F-679E-49A9-B815-6E4408061F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" y="2055417"/>
            <a:ext cx="1591671" cy="1591671"/>
          </a:xfrm>
          <a:prstGeom prst="rect">
            <a:avLst/>
          </a:prstGeom>
        </p:spPr>
      </p:pic>
      <p:pic>
        <p:nvPicPr>
          <p:cNvPr id="46" name="Picture 45" descr="Oops Panda">
            <a:extLst>
              <a:ext uri="{FF2B5EF4-FFF2-40B4-BE49-F238E27FC236}">
                <a16:creationId xmlns:a16="http://schemas.microsoft.com/office/drawing/2014/main" id="{182EEC6C-F795-493B-868D-5BAAF6B1B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952" y="3023029"/>
            <a:ext cx="1633653" cy="1816351"/>
          </a:xfrm>
          <a:prstGeom prst="rect">
            <a:avLst/>
          </a:prstGeom>
        </p:spPr>
      </p:pic>
      <p:pic>
        <p:nvPicPr>
          <p:cNvPr id="27" name="Picture 26" descr="Hi Panda">
            <a:extLst>
              <a:ext uri="{FF2B5EF4-FFF2-40B4-BE49-F238E27FC236}">
                <a16:creationId xmlns:a16="http://schemas.microsoft.com/office/drawing/2014/main" id="{EE8D1494-699B-4465-8E9F-187D79C6CE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91" y="-47018"/>
            <a:ext cx="1450819" cy="13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>
            <a:extLst>
              <a:ext uri="{FF2B5EF4-FFF2-40B4-BE49-F238E27FC236}">
                <a16:creationId xmlns:a16="http://schemas.microsoft.com/office/drawing/2014/main" id="{D1CF3F97-9005-4A0C-9643-F79638BE457A}"/>
              </a:ext>
            </a:extLst>
          </p:cNvPr>
          <p:cNvSpPr/>
          <p:nvPr/>
        </p:nvSpPr>
        <p:spPr>
          <a:xfrm>
            <a:off x="1720205" y="1732191"/>
            <a:ext cx="5634783" cy="985847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B9F6F-2A3C-4A1B-8AF1-C75CFEFB8243}"/>
              </a:ext>
            </a:extLst>
          </p:cNvPr>
          <p:cNvSpPr txBox="1"/>
          <p:nvPr/>
        </p:nvSpPr>
        <p:spPr>
          <a:xfrm>
            <a:off x="2120165" y="1915492"/>
            <a:ext cx="4834861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endParaRPr lang="en-US" sz="3200" dirty="0">
              <a:solidFill>
                <a:srgbClr val="002060"/>
              </a:solidFill>
              <a:effectLst/>
              <a:latin typeface="UTM Flamenc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Tongue Out Panda">
            <a:extLst>
              <a:ext uri="{FF2B5EF4-FFF2-40B4-BE49-F238E27FC236}">
                <a16:creationId xmlns:a16="http://schemas.microsoft.com/office/drawing/2014/main" id="{71047656-4EC5-4AD5-9D47-7EA6E8ADE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8" y="2748065"/>
            <a:ext cx="2168896" cy="2168896"/>
          </a:xfrm>
          <a:prstGeom prst="rect">
            <a:avLst/>
          </a:prstGeom>
        </p:spPr>
      </p:pic>
      <p:pic>
        <p:nvPicPr>
          <p:cNvPr id="11" name="Picture 10" descr="A picture containing envelope&#10;&#10;Description automatically generated">
            <a:extLst>
              <a:ext uri="{FF2B5EF4-FFF2-40B4-BE49-F238E27FC236}">
                <a16:creationId xmlns:a16="http://schemas.microsoft.com/office/drawing/2014/main" id="{D701F6A7-AD07-47A0-B1D4-A22C2CECDE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152">
            <a:off x="807200" y="1936453"/>
            <a:ext cx="924844" cy="926374"/>
          </a:xfrm>
          <a:prstGeom prst="rect">
            <a:avLst/>
          </a:prstGeom>
        </p:spPr>
      </p:pic>
      <p:pic>
        <p:nvPicPr>
          <p:cNvPr id="12" name="Picture 11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F347B13-0C71-4E24-8B16-A6F1600A9E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313">
            <a:off x="3081434" y="3240753"/>
            <a:ext cx="1758280" cy="1528939"/>
          </a:xfrm>
          <a:prstGeom prst="rect">
            <a:avLst/>
          </a:prstGeom>
        </p:spPr>
      </p:pic>
      <p:pic>
        <p:nvPicPr>
          <p:cNvPr id="13" name="Picture 12" descr="No Way! Panda">
            <a:extLst>
              <a:ext uri="{FF2B5EF4-FFF2-40B4-BE49-F238E27FC236}">
                <a16:creationId xmlns:a16="http://schemas.microsoft.com/office/drawing/2014/main" id="{BF022743-6CD4-45F4-8AAB-0435DE4EE9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7" y="2951192"/>
            <a:ext cx="2079637" cy="2036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74318-1A9F-4D09-BAA4-E5FE9A22C6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7" y="344902"/>
            <a:ext cx="6943226" cy="1389041"/>
          </a:xfrm>
          <a:prstGeom prst="rect">
            <a:avLst/>
          </a:prstGeom>
        </p:spPr>
      </p:pic>
      <p:sp>
        <p:nvSpPr>
          <p:cNvPr id="18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5F5AD754-5EBA-411F-92A9-0F675F59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966" y="1010437"/>
            <a:ext cx="3328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Vừng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ơi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mở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ra</a:t>
            </a:r>
            <a:endParaRPr lang="zh-CN" altLang="en-US" sz="2800" dirty="0">
              <a:solidFill>
                <a:schemeClr val="bg1"/>
              </a:solidFill>
              <a:latin typeface="SVN-Revolution" panose="02040603050506020204" pitchFamily="18" charset="0"/>
              <a:ea typeface="+mj-ea"/>
            </a:endParaRPr>
          </a:p>
        </p:txBody>
      </p:sp>
      <p:pic>
        <p:nvPicPr>
          <p:cNvPr id="19" name="Picture 18" descr="A picture containing envelope&#10;&#10;Description automatically generated">
            <a:extLst>
              <a:ext uri="{FF2B5EF4-FFF2-40B4-BE49-F238E27FC236}">
                <a16:creationId xmlns:a16="http://schemas.microsoft.com/office/drawing/2014/main" id="{85BE54E1-B5B1-4CD6-8BB1-3767BFEDD4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273">
            <a:off x="4665469" y="3388022"/>
            <a:ext cx="1758280" cy="1528939"/>
          </a:xfrm>
          <a:prstGeom prst="rect">
            <a:avLst/>
          </a:prstGeom>
        </p:spPr>
      </p:pic>
      <p:pic>
        <p:nvPicPr>
          <p:cNvPr id="20" name="Picture 19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7A0E245-3C01-4544-8CD3-2187903561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459">
            <a:off x="7295776" y="2112070"/>
            <a:ext cx="771729" cy="671069"/>
          </a:xfrm>
          <a:prstGeom prst="rect">
            <a:avLst/>
          </a:prstGeom>
        </p:spPr>
      </p:pic>
      <p:pic>
        <p:nvPicPr>
          <p:cNvPr id="21" name="Picture 20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729C365-EF8C-4905-945C-D39CDA9D33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7" y="3127690"/>
            <a:ext cx="745876" cy="648588"/>
          </a:xfrm>
          <a:prstGeom prst="rect">
            <a:avLst/>
          </a:prstGeom>
        </p:spPr>
      </p:pic>
      <p:pic>
        <p:nvPicPr>
          <p:cNvPr id="22" name="Picture 21" descr="A picture containing envelope&#10;&#10;Description automatically generated">
            <a:extLst>
              <a:ext uri="{FF2B5EF4-FFF2-40B4-BE49-F238E27FC236}">
                <a16:creationId xmlns:a16="http://schemas.microsoft.com/office/drawing/2014/main" id="{5991E405-D1C9-4EE9-9EF8-F4567631E2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459">
            <a:off x="2753259" y="2762842"/>
            <a:ext cx="771729" cy="671069"/>
          </a:xfrm>
          <a:prstGeom prst="rect">
            <a:avLst/>
          </a:prstGeom>
        </p:spPr>
      </p:pic>
      <p:pic>
        <p:nvPicPr>
          <p:cNvPr id="23" name="Picture 2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8376564-BE9E-46B9-BE71-A81785214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152">
            <a:off x="8027331" y="2768684"/>
            <a:ext cx="924844" cy="926374"/>
          </a:xfrm>
          <a:prstGeom prst="rect">
            <a:avLst/>
          </a:prstGeom>
        </p:spPr>
      </p:pic>
      <p:pic>
        <p:nvPicPr>
          <p:cNvPr id="2" name="Tiếng vỗ tay trong Powerpoint">
            <a:hlinkClick r:id="" action="ppaction://media"/>
            <a:extLst>
              <a:ext uri="{FF2B5EF4-FFF2-40B4-BE49-F238E27FC236}">
                <a16:creationId xmlns:a16="http://schemas.microsoft.com/office/drawing/2014/main" id="{6A3D3D19-72DE-449A-A60A-D21971426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01734" y="2861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ongue Out Panda">
            <a:extLst>
              <a:ext uri="{FF2B5EF4-FFF2-40B4-BE49-F238E27FC236}">
                <a16:creationId xmlns:a16="http://schemas.microsoft.com/office/drawing/2014/main" id="{BEC91759-A5B9-444B-92CE-4C8BC015F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27" y="5565820"/>
            <a:ext cx="2326216" cy="2326216"/>
          </a:xfrm>
          <a:prstGeom prst="rect">
            <a:avLst/>
          </a:prstGeom>
        </p:spPr>
      </p:pic>
      <p:pic>
        <p:nvPicPr>
          <p:cNvPr id="20" name="Picture 19" descr="Yeah Panda">
            <a:extLst>
              <a:ext uri="{FF2B5EF4-FFF2-40B4-BE49-F238E27FC236}">
                <a16:creationId xmlns:a16="http://schemas.microsoft.com/office/drawing/2014/main" id="{5438E430-0D1C-4F26-8051-B41D326B8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99" y="2152083"/>
            <a:ext cx="2718964" cy="2991417"/>
          </a:xfrm>
          <a:prstGeom prst="rect">
            <a:avLst/>
          </a:prstGeom>
        </p:spPr>
      </p:pic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36" y="4354945"/>
            <a:ext cx="5143500" cy="5143500"/>
          </a:xfrm>
          <a:prstGeom prst="rect">
            <a:avLst/>
          </a:prstGeom>
        </p:spPr>
      </p:pic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370" y="5565820"/>
            <a:ext cx="2721750" cy="272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87" y="149079"/>
            <a:ext cx="6943226" cy="2287519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42636" y="1084961"/>
            <a:ext cx="4742637" cy="2059858"/>
            <a:chOff x="3786213" y="1747067"/>
            <a:chExt cx="3877797" cy="1158484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242" y="1747067"/>
              <a:ext cx="2570522" cy="657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VN-Revolution" panose="02040603050506020204" pitchFamily="18" charset="0"/>
                  <a:ea typeface="+mj-ea"/>
                </a:rPr>
                <a:t>HẦM 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VN-Revolution" panose="02040603050506020204" pitchFamily="18" charset="0"/>
                  <a:ea typeface="+mj-ea"/>
                </a:rPr>
                <a:t>LUYỆN TẬP</a:t>
              </a:r>
              <a:endParaRPr lang="zh-CN" alt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SVN-Revolution" panose="02040603050506020204" pitchFamily="18" charset="0"/>
                <a:ea typeface="+mj-ea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746" y="2302446"/>
              <a:ext cx="18473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050" dirty="0">
                <a:solidFill>
                  <a:schemeClr val="accent6"/>
                </a:solidFill>
                <a:latin typeface="+mj-lt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320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pic>
        <p:nvPicPr>
          <p:cNvPr id="4" name="Picture 3" descr="A picture containing honey&#10;&#10;Description automatically generated">
            <a:extLst>
              <a:ext uri="{FF2B5EF4-FFF2-40B4-BE49-F238E27FC236}">
                <a16:creationId xmlns:a16="http://schemas.microsoft.com/office/drawing/2014/main" id="{787C0752-AC39-405E-B4AD-A37C25863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6" b="89981" l="5500" r="93700">
                        <a14:foregroundMark x1="29700" y1="7156" x2="53900" y2="7920"/>
                        <a14:foregroundMark x1="8600" y1="50668" x2="5500" y2="61260"/>
                        <a14:foregroundMark x1="5500" y1="61260" x2="5800" y2="62595"/>
                        <a14:foregroundMark x1="92300" y1="70802" x2="93700" y2="7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80" y="2436598"/>
            <a:ext cx="2561890" cy="264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F46CB-33D3-453D-B71F-22F30D1439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400" l="8702" r="94009">
                        <a14:foregroundMark x1="8702" y1="70200" x2="8702" y2="70200"/>
                        <a14:foregroundMark x1="88302" y1="92800" x2="88302" y2="92800"/>
                        <a14:foregroundMark x1="94151" y1="92800" x2="94151" y2="92800"/>
                        <a14:foregroundMark x1="74322" y1="93400" x2="74322" y2="9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67" y="2859575"/>
            <a:ext cx="2872269" cy="204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5579650" y="745539"/>
            <a:ext cx="73025" cy="73025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3585115" y="429129"/>
            <a:ext cx="80963" cy="82550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5485073" y="369014"/>
            <a:ext cx="45719" cy="46615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3491329" y="851566"/>
            <a:ext cx="73025" cy="73025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/>
          <a:lstStyle/>
          <a:p>
            <a:fld id="{7C8C0B6A-A0DA-4824-8E85-40739B53C733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176B552A-1404-4C9A-8200-5C73AF7B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363" y="382410"/>
            <a:ext cx="6119273" cy="52322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đậu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0C2AA-5EFE-8BF3-5C77-C781585F7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779" y="1008536"/>
            <a:ext cx="6782747" cy="3517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4798BCF-A605-6EA0-7F3B-D2E70F99DBA3}"/>
              </a:ext>
            </a:extLst>
          </p:cNvPr>
          <p:cNvSpPr/>
          <p:nvPr/>
        </p:nvSpPr>
        <p:spPr>
          <a:xfrm>
            <a:off x="3498716" y="1975104"/>
            <a:ext cx="561220" cy="464202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4E065A-7A2F-0B1D-7CF1-A8E50849E3FA}"/>
              </a:ext>
            </a:extLst>
          </p:cNvPr>
          <p:cNvSpPr/>
          <p:nvPr/>
        </p:nvSpPr>
        <p:spPr>
          <a:xfrm>
            <a:off x="4571998" y="1810512"/>
            <a:ext cx="1572769" cy="628794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F67C4-FF1D-EC9C-2784-02D3D43ECC30}"/>
              </a:ext>
            </a:extLst>
          </p:cNvPr>
          <p:cNvSpPr/>
          <p:nvPr/>
        </p:nvSpPr>
        <p:spPr>
          <a:xfrm flipV="1">
            <a:off x="5814405" y="2677676"/>
            <a:ext cx="860716" cy="422139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8B4F76-04E8-3BF2-BFF8-6E1F3A0C1909}"/>
              </a:ext>
            </a:extLst>
          </p:cNvPr>
          <p:cNvSpPr/>
          <p:nvPr/>
        </p:nvSpPr>
        <p:spPr>
          <a:xfrm flipV="1">
            <a:off x="5485073" y="2849647"/>
            <a:ext cx="329332" cy="716512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A56B313-BF2E-4374-E8F6-DCFC24A67FE4}"/>
              </a:ext>
            </a:extLst>
          </p:cNvPr>
          <p:cNvSpPr/>
          <p:nvPr/>
        </p:nvSpPr>
        <p:spPr>
          <a:xfrm flipH="1" flipV="1">
            <a:off x="3939310" y="2959374"/>
            <a:ext cx="561220" cy="981689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9299DF-7C77-BFDC-B5A5-896C9C3BE412}"/>
              </a:ext>
            </a:extLst>
          </p:cNvPr>
          <p:cNvSpPr/>
          <p:nvPr/>
        </p:nvSpPr>
        <p:spPr>
          <a:xfrm flipH="1" flipV="1">
            <a:off x="2605209" y="2959373"/>
            <a:ext cx="886120" cy="911060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A75986-D830-D36C-7C0A-938316DD58EA}"/>
              </a:ext>
            </a:extLst>
          </p:cNvPr>
          <p:cNvSpPr/>
          <p:nvPr/>
        </p:nvSpPr>
        <p:spPr>
          <a:xfrm flipH="1" flipV="1">
            <a:off x="2166550" y="2677675"/>
            <a:ext cx="1163045" cy="281697"/>
          </a:xfrm>
          <a:custGeom>
            <a:avLst/>
            <a:gdLst>
              <a:gd name="connsiteX0" fmla="*/ 561220 w 561220"/>
              <a:gd name="connsiteY0" fmla="*/ 0 h 464202"/>
              <a:gd name="connsiteX1" fmla="*/ 58300 w 561220"/>
              <a:gd name="connsiteY1" fmla="*/ 420624 h 464202"/>
              <a:gd name="connsiteX2" fmla="*/ 30868 w 561220"/>
              <a:gd name="connsiteY2" fmla="*/ 429768 h 46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220" h="464202">
                <a:moveTo>
                  <a:pt x="561220" y="0"/>
                </a:moveTo>
                <a:lnTo>
                  <a:pt x="58300" y="420624"/>
                </a:lnTo>
                <a:cubicBezTo>
                  <a:pt x="-30092" y="492252"/>
                  <a:pt x="388" y="461010"/>
                  <a:pt x="30868" y="429768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3A8D6A6A-7D56-3484-3AA6-D430F0A6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253" y="4548888"/>
            <a:ext cx="6119273" cy="52322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đậu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50CB5D-F459-0433-D82A-D3C7D2EBDE9A}"/>
              </a:ext>
            </a:extLst>
          </p:cNvPr>
          <p:cNvSpPr/>
          <p:nvPr/>
        </p:nvSpPr>
        <p:spPr>
          <a:xfrm>
            <a:off x="2883678" y="1937926"/>
            <a:ext cx="1313097" cy="1472184"/>
          </a:xfrm>
          <a:prstGeom prst="ellipse">
            <a:avLst/>
          </a:prstGeom>
          <a:noFill/>
          <a:ln w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643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5579650" y="745539"/>
            <a:ext cx="73025" cy="73025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3585115" y="429129"/>
            <a:ext cx="80963" cy="82550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5485073" y="369014"/>
            <a:ext cx="45719" cy="46615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2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3491329" y="851566"/>
            <a:ext cx="73025" cy="73025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6986046" y="4810498"/>
            <a:ext cx="2057400" cy="274637"/>
          </a:xfrm>
          <a:prstGeom prst="rect">
            <a:avLst/>
          </a:prstGeom>
        </p:spPr>
        <p:txBody>
          <a:bodyPr/>
          <a:lstStyle/>
          <a:p>
            <a:fld id="{7C8C0B6A-A0DA-4824-8E85-40739B53C733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8C4FAC-E122-4970-8F99-25FCE1E22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3" t="22031" r="6828" b="11088"/>
          <a:stretch/>
        </p:blipFill>
        <p:spPr>
          <a:xfrm>
            <a:off x="3314724" y="1391566"/>
            <a:ext cx="2514552" cy="2475347"/>
          </a:xfrm>
          <a:prstGeom prst="rect">
            <a:avLst/>
          </a:prstGeom>
        </p:spPr>
      </p:pic>
      <p:pic>
        <p:nvPicPr>
          <p:cNvPr id="13" name="Picture 12" descr="A picture containing honey&#10;&#10;Description automatically generated">
            <a:extLst>
              <a:ext uri="{FF2B5EF4-FFF2-40B4-BE49-F238E27FC236}">
                <a16:creationId xmlns:a16="http://schemas.microsoft.com/office/drawing/2014/main" id="{C8FCF1F6-744E-48A9-BF0B-21A8C5A039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6" b="89981" l="5500" r="93700">
                        <a14:foregroundMark x1="29700" y1="7156" x2="53900" y2="7920"/>
                        <a14:foregroundMark x1="8600" y1="50668" x2="5500" y2="61260"/>
                        <a14:foregroundMark x1="5500" y1="61260" x2="5800" y2="62595"/>
                        <a14:foregroundMark x1="92300" y1="70802" x2="93700" y2="7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01" y="1483824"/>
            <a:ext cx="3155871" cy="3252806"/>
          </a:xfrm>
          <a:prstGeom prst="rect">
            <a:avLst/>
          </a:prstGeom>
        </p:spPr>
      </p:pic>
      <p:pic>
        <p:nvPicPr>
          <p:cNvPr id="16" name="Picture 15" descr="Love Panda">
            <a:extLst>
              <a:ext uri="{FF2B5EF4-FFF2-40B4-BE49-F238E27FC236}">
                <a16:creationId xmlns:a16="http://schemas.microsoft.com/office/drawing/2014/main" id="{EEB72708-DE39-4F9C-99B5-5B18E92E9F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2" y="1785835"/>
            <a:ext cx="2876497" cy="2876497"/>
          </a:xfrm>
          <a:prstGeom prst="rect">
            <a:avLst/>
          </a:prstGeom>
        </p:spPr>
      </p:pic>
      <p:pic>
        <p:nvPicPr>
          <p:cNvPr id="17" name="Picture 16" descr="Yeah Panda">
            <a:extLst>
              <a:ext uri="{FF2B5EF4-FFF2-40B4-BE49-F238E27FC236}">
                <a16:creationId xmlns:a16="http://schemas.microsoft.com/office/drawing/2014/main" id="{F0D1D264-A126-4699-A48F-77460B349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97" y="2426808"/>
            <a:ext cx="2334892" cy="2568859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288689CB-22C1-49FA-892A-F91CFE9C5A24}"/>
              </a:ext>
            </a:extLst>
          </p:cNvPr>
          <p:cNvSpPr/>
          <p:nvPr/>
        </p:nvSpPr>
        <p:spPr>
          <a:xfrm>
            <a:off x="2369396" y="3988956"/>
            <a:ext cx="4261022" cy="725679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64113-C276-4114-9AAE-371BCE37C7AA}"/>
              </a:ext>
            </a:extLst>
          </p:cNvPr>
          <p:cNvSpPr txBox="1"/>
          <p:nvPr/>
        </p:nvSpPr>
        <p:spPr>
          <a:xfrm>
            <a:off x="1947643" y="4021359"/>
            <a:ext cx="4834861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hũ</a:t>
            </a:r>
            <a:r>
              <a:rPr lang="en-US" sz="3200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002060"/>
              </a:solidFill>
              <a:effectLst/>
              <a:latin typeface="UTM Flamenc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ABBD1-130C-4438-B7DB-54D123229C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0" y="112255"/>
            <a:ext cx="6943226" cy="1389041"/>
          </a:xfrm>
          <a:prstGeom prst="rect">
            <a:avLst/>
          </a:prstGeom>
        </p:spPr>
      </p:pic>
      <p:sp>
        <p:nvSpPr>
          <p:cNvPr id="21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A3EACFD8-E091-4D89-9D68-BF930037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926" y="868346"/>
            <a:ext cx="3328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Vừng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ơi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mở</a:t>
            </a:r>
            <a:r>
              <a:rPr lang="en-US" altLang="zh-CN" sz="2800" dirty="0">
                <a:solidFill>
                  <a:schemeClr val="bg1"/>
                </a:solidFill>
                <a:latin typeface="SVN-Revolution" panose="02040603050506020204" pitchFamily="18" charset="0"/>
                <a:ea typeface="+mj-ea"/>
              </a:rPr>
              <a:t> ra</a:t>
            </a:r>
            <a:endParaRPr lang="zh-CN" altLang="en-US" sz="2800" dirty="0">
              <a:solidFill>
                <a:schemeClr val="bg1"/>
              </a:solidFill>
              <a:latin typeface="SVN-Revolution" panose="02040603050506020204" pitchFamily="18" charset="0"/>
              <a:ea typeface="+mj-ea"/>
            </a:endParaRPr>
          </a:p>
        </p:txBody>
      </p: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255F8B9-54EF-4E07-9AA3-FE98F373C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2242" y="1464521"/>
            <a:ext cx="1230109" cy="1230109"/>
          </a:xfrm>
          <a:prstGeom prst="rect">
            <a:avLst/>
          </a:prstGeom>
        </p:spPr>
      </p:pic>
      <p:pic>
        <p:nvPicPr>
          <p:cNvPr id="5" name="Picture 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D5061843-72FF-42E4-8D76-26818149C8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5" b="98235" l="4000" r="97333">
                        <a14:foregroundMark x1="73333" y1="8100" x2="73333" y2="8100"/>
                        <a14:foregroundMark x1="39556" y1="28141" x2="39556" y2="28141"/>
                        <a14:foregroundMark x1="12333" y1="46314" x2="12333" y2="46314"/>
                        <a14:foregroundMark x1="19889" y1="65732" x2="19889" y2="65732"/>
                        <a14:foregroundMark x1="60444" y1="71132" x2="60444" y2="71132"/>
                        <a14:foregroundMark x1="22000" y1="88577" x2="22000" y2="88577"/>
                        <a14:foregroundMark x1="27333" y1="93562" x2="27333" y2="93562"/>
                        <a14:foregroundMark x1="27778" y1="94912" x2="27778" y2="94912"/>
                        <a14:foregroundMark x1="28778" y1="98235" x2="28778" y2="98235"/>
                        <a14:foregroundMark x1="11222" y1="91589" x2="11222" y2="91589"/>
                        <a14:foregroundMark x1="5444" y1="94912" x2="5444" y2="94912"/>
                        <a14:foregroundMark x1="4111" y1="97923" x2="4111" y2="97923"/>
                        <a14:foregroundMark x1="93111" y1="1038" x2="93111" y2="1038"/>
                        <a14:foregroundMark x1="97333" y1="2700" x2="97333" y2="2700"/>
                        <a14:foregroundMark x1="76889" y1="46625" x2="76889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92">
            <a:off x="2775016" y="-97522"/>
            <a:ext cx="3639932" cy="38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描边答辩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855"/>
      </a:accent1>
      <a:accent2>
        <a:srgbClr val="FDC873"/>
      </a:accent2>
      <a:accent3>
        <a:srgbClr val="6BF0FF"/>
      </a:accent3>
      <a:accent4>
        <a:srgbClr val="6BF4CD"/>
      </a:accent4>
      <a:accent5>
        <a:srgbClr val="621147"/>
      </a:accent5>
      <a:accent6>
        <a:srgbClr val="273355"/>
      </a:accent6>
      <a:hlink>
        <a:srgbClr val="000000"/>
      </a:hlink>
      <a:folHlink>
        <a:srgbClr val="954F72"/>
      </a:folHlink>
    </a:clrScheme>
    <a:fontScheme name="标准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</_7b1dac89e7d195523061f1c0316ecb71>
  <_7b1dac89e7d195523061f1c0316ecb71 xmlns="">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</_7b1dac89e7d195523061f1c0316ecb71>
  <_7b1dac89e7d195523061f1c0316ecb71 xmlns="">e7d195523061f1c09e9d68d7cf438b91ef959ecb14fc25d26BBA7F7DBC18E55DFF4014AF651F0BF2569D4B6C1DA7F1A4683A481403BD872FC687266AD13265C1DE7C373772FD8728ABDD69ADD03BFF5BE2862BC891DBB79E084D9F5E4FBB1B562A9752B1B1B336475B32C7C37DD9288EAD27DDC512A8D3801D48E380A7486EFB4C1F8A7A0CA49B3CBF40803B9190492F</_7b1dac89e7d195523061f1c0316ecb71>
  <_7b1dac89e7d195523061f1c0316ecb71 xmlns="">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</_7b1dac89e7d195523061f1c0316ecb71>
</e7d195523061f1c0>
</file>

<file path=customXml/itemProps1.xml><?xml version="1.0" encoding="utf-8"?>
<ds:datastoreItem xmlns:ds="http://schemas.openxmlformats.org/officeDocument/2006/customXml" ds:itemID="{21EDB359-7ACC-460E-A945-A59141592889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2032</TotalTime>
  <Words>344</Words>
  <Application>Microsoft Office PowerPoint</Application>
  <PresentationFormat>On-screen Show (16:9)</PresentationFormat>
  <Paragraphs>114</Paragraphs>
  <Slides>22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UTM Deutsch Gothic</vt:lpstr>
      <vt:lpstr>UTM Rockwell</vt:lpstr>
      <vt:lpstr>Arial</vt:lpstr>
      <vt:lpstr>SVN-Dancing Script</vt:lpstr>
      <vt:lpstr>UTM Flamenco</vt:lpstr>
      <vt:lpstr>Calibri Light</vt:lpstr>
      <vt:lpstr>Times New Roman</vt:lpstr>
      <vt:lpstr>SVN-Newton</vt:lpstr>
      <vt:lpstr>#9Slide05 Aphrodite Pro</vt:lpstr>
      <vt:lpstr>SVN-Revolution</vt:lpstr>
      <vt:lpstr>Calibri</vt:lpstr>
      <vt:lpstr>UTM Avo</vt:lpstr>
      <vt:lpstr>#9Slide03 Arima Madurai Black</vt:lpstr>
      <vt:lpstr>#9Slide07 HoneyCream</vt:lpstr>
      <vt:lpstr>UTM Atlas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 Hien Nguyen</dc:creator>
  <cp:keywords>Măng Non</cp:keywords>
  <cp:lastModifiedBy>Windows User</cp:lastModifiedBy>
  <cp:revision>149</cp:revision>
  <dcterms:created xsi:type="dcterms:W3CDTF">2017-03-31T06:09:11Z</dcterms:created>
  <dcterms:modified xsi:type="dcterms:W3CDTF">2023-02-04T15:23:15Z</dcterms:modified>
</cp:coreProperties>
</file>