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2" r:id="rId2"/>
  </p:sldMasterIdLst>
  <p:notesMasterIdLst>
    <p:notesMasterId r:id="rId15"/>
  </p:notesMasterIdLst>
  <p:sldIdLst>
    <p:sldId id="302" r:id="rId3"/>
    <p:sldId id="256" r:id="rId4"/>
    <p:sldId id="257" r:id="rId5"/>
    <p:sldId id="258" r:id="rId6"/>
    <p:sldId id="289" r:id="rId7"/>
    <p:sldId id="259" r:id="rId8"/>
    <p:sldId id="260" r:id="rId9"/>
    <p:sldId id="281" r:id="rId10"/>
    <p:sldId id="280" r:id="rId11"/>
    <p:sldId id="321" r:id="rId12"/>
    <p:sldId id="322" r:id="rId13"/>
    <p:sldId id="279" r:id="rId14"/>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1" roundtripDataSignature="AMtx7mhzYBDgZ+VawR1TAuVYrCP+2rCdR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FF"/>
    <a:srgbClr val="CC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78" autoAdjust="0"/>
    <p:restoredTop sz="94660"/>
  </p:normalViewPr>
  <p:slideViewPr>
    <p:cSldViewPr snapToGrid="0">
      <p:cViewPr varScale="1">
        <p:scale>
          <a:sx n="105" d="100"/>
          <a:sy n="105" d="100"/>
        </p:scale>
        <p:origin x="797" y="6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51" Type="http://customschemas.google.com/relationships/presentationmetadata" Target="metadata"/><Relationship Id="rId3" Type="http://schemas.openxmlformats.org/officeDocument/2006/relationships/slide" Target="slides/slide1.xml"/><Relationship Id="rId55"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2" Type="http://schemas.openxmlformats.org/officeDocument/2006/relationships/slideMaster" Target="slideMasters/slideMaster2.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3"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52"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spcBef>
                  <a:spcPts val="0"/>
                </a:spcBef>
                <a:spcAft>
                  <a:spcPts val="0"/>
                </a:spcAft>
                <a:buNone/>
              </a:p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3847561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282" rtl="0" eaLnBrk="1" fontAlgn="auto" latinLnBrk="0" hangingPunct="1">
              <a:lnSpc>
                <a:spcPct val="100000"/>
              </a:lnSpc>
              <a:spcBef>
                <a:spcPts val="0"/>
              </a:spcBef>
              <a:spcAft>
                <a:spcPts val="0"/>
              </a:spcAft>
              <a:buClrTx/>
              <a:buSzTx/>
              <a:buFontTx/>
              <a:buNone/>
              <a:tabLst/>
              <a:defRPr/>
            </a:pPr>
            <a:fld id="{DFD2DD08-BFD2-4617-92AF-E1951D5E3113}"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282"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0900048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8" name="Google Shape;238;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880347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8" name="Google Shape;238;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321351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0"/>
        <p:cNvGrpSpPr/>
        <p:nvPr/>
      </p:nvGrpSpPr>
      <p:grpSpPr>
        <a:xfrm>
          <a:off x="0" y="0"/>
          <a:ext cx="0" cy="0"/>
          <a:chOff x="0" y="0"/>
          <a:chExt cx="0" cy="0"/>
        </a:xfrm>
      </p:grpSpPr>
      <p:sp>
        <p:nvSpPr>
          <p:cNvPr id="631" name="Google Shape;631;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2" name="Google Shape;632;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33" name="Google Shape;633;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12</a:t>
            </a:fld>
            <a:endParaRPr/>
          </a:p>
        </p:txBody>
      </p:sp>
    </p:spTree>
    <p:extLst>
      <p:ext uri="{BB962C8B-B14F-4D97-AF65-F5344CB8AC3E}">
        <p14:creationId xmlns:p14="http://schemas.microsoft.com/office/powerpoint/2010/main" val="27626599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3" name="Google Shape;113;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更多模板请关注：https://haosc.taobao.com</a:t>
            </a:r>
            <a:endParaRPr/>
          </a:p>
        </p:txBody>
      </p:sp>
      <p:sp>
        <p:nvSpPr>
          <p:cNvPr id="114" name="Google Shape;114;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2</a:t>
            </a:fld>
            <a:endParaRPr/>
          </a:p>
        </p:txBody>
      </p:sp>
    </p:spTree>
    <p:extLst>
      <p:ext uri="{BB962C8B-B14F-4D97-AF65-F5344CB8AC3E}">
        <p14:creationId xmlns:p14="http://schemas.microsoft.com/office/powerpoint/2010/main" val="11378271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0" name="Google Shape;140;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1" name="Google Shape;141;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3</a:t>
            </a:fld>
            <a:endParaRPr/>
          </a:p>
        </p:txBody>
      </p:sp>
    </p:spTree>
    <p:extLst>
      <p:ext uri="{BB962C8B-B14F-4D97-AF65-F5344CB8AC3E}">
        <p14:creationId xmlns:p14="http://schemas.microsoft.com/office/powerpoint/2010/main" val="25802294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3" name="Google Shape;183;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769819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3" name="Google Shape;183;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690113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9" name="Google Shape;189;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0" name="Google Shape;190;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6</a:t>
            </a:fld>
            <a:endParaRPr/>
          </a:p>
        </p:txBody>
      </p:sp>
    </p:spTree>
    <p:extLst>
      <p:ext uri="{BB962C8B-B14F-4D97-AF65-F5344CB8AC3E}">
        <p14:creationId xmlns:p14="http://schemas.microsoft.com/office/powerpoint/2010/main" val="17639931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2" name="Google Shape;23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659350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3" name="Google Shape;183;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062000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8" name="Google Shape;238;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935772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png"/><Relationship Id="rId7"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标题幻灯片" type="title">
  <p:cSld name="TITLE">
    <p:spTree>
      <p:nvGrpSpPr>
        <p:cNvPr id="1" name="Shape 15"/>
        <p:cNvGrpSpPr/>
        <p:nvPr/>
      </p:nvGrpSpPr>
      <p:grpSpPr>
        <a:xfrm>
          <a:off x="0" y="0"/>
          <a:ext cx="0" cy="0"/>
          <a:chOff x="0" y="0"/>
          <a:chExt cx="0" cy="0"/>
        </a:xfrm>
      </p:grpSpPr>
      <p:sp>
        <p:nvSpPr>
          <p:cNvPr id="16" name="Google Shape;16;p26"/>
          <p:cNvSpPr txBox="1">
            <a:spLocks noGrp="1"/>
          </p:cNvSpPr>
          <p:nvPr>
            <p:ph type="ctrTitle"/>
          </p:nvPr>
        </p:nvSpPr>
        <p:spPr>
          <a:xfrm>
            <a:off x="1143000" y="841772"/>
            <a:ext cx="6858000" cy="17907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500"/>
              <a:buFont typeface="Arial"/>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6"/>
          <p:cNvSpPr txBox="1">
            <a:spLocks noGrp="1"/>
          </p:cNvSpPr>
          <p:nvPr>
            <p:ph type="subTitle" idx="1"/>
          </p:nvPr>
        </p:nvSpPr>
        <p:spPr>
          <a:xfrm>
            <a:off x="1143000" y="2701528"/>
            <a:ext cx="6858000" cy="124182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750"/>
              </a:spcBef>
              <a:spcAft>
                <a:spcPts val="0"/>
              </a:spcAft>
              <a:buClr>
                <a:schemeClr val="dk1"/>
              </a:buClr>
              <a:buSzPts val="1800"/>
              <a:buNone/>
              <a:defRPr sz="1800"/>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sp>
        <p:nvSpPr>
          <p:cNvPr id="18" name="Google Shape;18;p26"/>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6"/>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6"/>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内容与标题" type="objTx">
  <p:cSld name="OBJECT_WITH_CAPTION_TEXT">
    <p:spTree>
      <p:nvGrpSpPr>
        <p:cNvPr id="1" name="Shape 85"/>
        <p:cNvGrpSpPr/>
        <p:nvPr/>
      </p:nvGrpSpPr>
      <p:grpSpPr>
        <a:xfrm>
          <a:off x="0" y="0"/>
          <a:ext cx="0" cy="0"/>
          <a:chOff x="0" y="0"/>
          <a:chExt cx="0" cy="0"/>
        </a:xfrm>
      </p:grpSpPr>
      <p:sp>
        <p:nvSpPr>
          <p:cNvPr id="86" name="Google Shape;86;p35"/>
          <p:cNvSpPr txBox="1">
            <a:spLocks noGrp="1"/>
          </p:cNvSpPr>
          <p:nvPr>
            <p:ph type="title"/>
          </p:nvPr>
        </p:nvSpPr>
        <p:spPr>
          <a:xfrm>
            <a:off x="629841" y="342900"/>
            <a:ext cx="2949178" cy="120015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Arial"/>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7" name="Google Shape;87;p35"/>
          <p:cNvSpPr txBox="1">
            <a:spLocks noGrp="1"/>
          </p:cNvSpPr>
          <p:nvPr>
            <p:ph type="body" idx="1"/>
          </p:nvPr>
        </p:nvSpPr>
        <p:spPr>
          <a:xfrm>
            <a:off x="3887391" y="740569"/>
            <a:ext cx="4629150" cy="3655219"/>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750"/>
              </a:spcBef>
              <a:spcAft>
                <a:spcPts val="0"/>
              </a:spcAft>
              <a:buClr>
                <a:schemeClr val="dk1"/>
              </a:buClr>
              <a:buSzPts val="2400"/>
              <a:buChar char="•"/>
              <a:defRPr sz="2400"/>
            </a:lvl1pPr>
            <a:lvl2pPr marL="914400" lvl="1" indent="-361950" algn="l">
              <a:lnSpc>
                <a:spcPct val="90000"/>
              </a:lnSpc>
              <a:spcBef>
                <a:spcPts val="375"/>
              </a:spcBef>
              <a:spcAft>
                <a:spcPts val="0"/>
              </a:spcAft>
              <a:buClr>
                <a:schemeClr val="dk1"/>
              </a:buClr>
              <a:buSzPts val="2100"/>
              <a:buChar char="•"/>
              <a:defRPr sz="2100"/>
            </a:lvl2pPr>
            <a:lvl3pPr marL="1371600" lvl="2" indent="-342900" algn="l">
              <a:lnSpc>
                <a:spcPct val="90000"/>
              </a:lnSpc>
              <a:spcBef>
                <a:spcPts val="375"/>
              </a:spcBef>
              <a:spcAft>
                <a:spcPts val="0"/>
              </a:spcAft>
              <a:buClr>
                <a:schemeClr val="dk1"/>
              </a:buClr>
              <a:buSzPts val="1800"/>
              <a:buChar char="•"/>
              <a:defRPr sz="1800"/>
            </a:lvl3pPr>
            <a:lvl4pPr marL="1828800" lvl="3" indent="-323850" algn="l">
              <a:lnSpc>
                <a:spcPct val="90000"/>
              </a:lnSpc>
              <a:spcBef>
                <a:spcPts val="375"/>
              </a:spcBef>
              <a:spcAft>
                <a:spcPts val="0"/>
              </a:spcAft>
              <a:buClr>
                <a:schemeClr val="dk1"/>
              </a:buClr>
              <a:buSzPts val="1500"/>
              <a:buChar char="•"/>
              <a:defRPr sz="1500"/>
            </a:lvl4pPr>
            <a:lvl5pPr marL="2286000" lvl="4" indent="-323850" algn="l">
              <a:lnSpc>
                <a:spcPct val="90000"/>
              </a:lnSpc>
              <a:spcBef>
                <a:spcPts val="375"/>
              </a:spcBef>
              <a:spcAft>
                <a:spcPts val="0"/>
              </a:spcAft>
              <a:buClr>
                <a:schemeClr val="dk1"/>
              </a:buClr>
              <a:buSzPts val="1500"/>
              <a:buChar char="•"/>
              <a:defRPr sz="1500"/>
            </a:lvl5pPr>
            <a:lvl6pPr marL="2743200" lvl="5" indent="-323850" algn="l">
              <a:lnSpc>
                <a:spcPct val="90000"/>
              </a:lnSpc>
              <a:spcBef>
                <a:spcPts val="375"/>
              </a:spcBef>
              <a:spcAft>
                <a:spcPts val="0"/>
              </a:spcAft>
              <a:buClr>
                <a:schemeClr val="dk1"/>
              </a:buClr>
              <a:buSzPts val="1500"/>
              <a:buChar char="•"/>
              <a:defRPr sz="1500"/>
            </a:lvl6pPr>
            <a:lvl7pPr marL="3200400" lvl="6" indent="-323850" algn="l">
              <a:lnSpc>
                <a:spcPct val="90000"/>
              </a:lnSpc>
              <a:spcBef>
                <a:spcPts val="375"/>
              </a:spcBef>
              <a:spcAft>
                <a:spcPts val="0"/>
              </a:spcAft>
              <a:buClr>
                <a:schemeClr val="dk1"/>
              </a:buClr>
              <a:buSzPts val="1500"/>
              <a:buChar char="•"/>
              <a:defRPr sz="1500"/>
            </a:lvl7pPr>
            <a:lvl8pPr marL="3657600" lvl="7" indent="-323850" algn="l">
              <a:lnSpc>
                <a:spcPct val="90000"/>
              </a:lnSpc>
              <a:spcBef>
                <a:spcPts val="375"/>
              </a:spcBef>
              <a:spcAft>
                <a:spcPts val="0"/>
              </a:spcAft>
              <a:buClr>
                <a:schemeClr val="dk1"/>
              </a:buClr>
              <a:buSzPts val="1500"/>
              <a:buChar char="•"/>
              <a:defRPr sz="1500"/>
            </a:lvl8pPr>
            <a:lvl9pPr marL="4114800" lvl="8" indent="-323850" algn="l">
              <a:lnSpc>
                <a:spcPct val="90000"/>
              </a:lnSpc>
              <a:spcBef>
                <a:spcPts val="375"/>
              </a:spcBef>
              <a:spcAft>
                <a:spcPts val="0"/>
              </a:spcAft>
              <a:buClr>
                <a:schemeClr val="dk1"/>
              </a:buClr>
              <a:buSzPts val="1500"/>
              <a:buChar char="•"/>
              <a:defRPr sz="1500"/>
            </a:lvl9pPr>
          </a:lstStyle>
          <a:p>
            <a:endParaRPr/>
          </a:p>
        </p:txBody>
      </p:sp>
      <p:sp>
        <p:nvSpPr>
          <p:cNvPr id="88" name="Google Shape;88;p35"/>
          <p:cNvSpPr txBox="1">
            <a:spLocks noGrp="1"/>
          </p:cNvSpPr>
          <p:nvPr>
            <p:ph type="body" idx="2"/>
          </p:nvPr>
        </p:nvSpPr>
        <p:spPr>
          <a:xfrm>
            <a:off x="629841" y="1543050"/>
            <a:ext cx="2949178" cy="285869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89" name="Google Shape;89;p35"/>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35"/>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35"/>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图片与标题" type="picTx">
  <p:cSld name="PICTURE_WITH_CAPTION_TEXT">
    <p:spTree>
      <p:nvGrpSpPr>
        <p:cNvPr id="1" name="Shape 92"/>
        <p:cNvGrpSpPr/>
        <p:nvPr/>
      </p:nvGrpSpPr>
      <p:grpSpPr>
        <a:xfrm>
          <a:off x="0" y="0"/>
          <a:ext cx="0" cy="0"/>
          <a:chOff x="0" y="0"/>
          <a:chExt cx="0" cy="0"/>
        </a:xfrm>
      </p:grpSpPr>
      <p:sp>
        <p:nvSpPr>
          <p:cNvPr id="93" name="Google Shape;93;p36"/>
          <p:cNvSpPr txBox="1">
            <a:spLocks noGrp="1"/>
          </p:cNvSpPr>
          <p:nvPr>
            <p:ph type="title"/>
          </p:nvPr>
        </p:nvSpPr>
        <p:spPr>
          <a:xfrm>
            <a:off x="629841" y="342900"/>
            <a:ext cx="2949178" cy="120015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Arial"/>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4" name="Google Shape;94;p36"/>
          <p:cNvSpPr>
            <a:spLocks noGrp="1"/>
          </p:cNvSpPr>
          <p:nvPr>
            <p:ph type="pic" idx="2"/>
          </p:nvPr>
        </p:nvSpPr>
        <p:spPr>
          <a:xfrm>
            <a:off x="3887391" y="740569"/>
            <a:ext cx="4629150" cy="3655219"/>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75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1pPr>
            <a:lvl2pPr marR="0" lvl="1" algn="l" rtl="0">
              <a:lnSpc>
                <a:spcPct val="90000"/>
              </a:lnSpc>
              <a:spcBef>
                <a:spcPts val="375"/>
              </a:spcBef>
              <a:spcAft>
                <a:spcPts val="0"/>
              </a:spcAft>
              <a:buClr>
                <a:schemeClr val="dk1"/>
              </a:buClr>
              <a:buSzPts val="2100"/>
              <a:buFont typeface="Arial"/>
              <a:buNone/>
              <a:defRPr sz="2100" b="0" i="0" u="none" strike="noStrike" cap="none">
                <a:solidFill>
                  <a:schemeClr val="dk1"/>
                </a:solidFill>
                <a:latin typeface="Arial"/>
                <a:ea typeface="Arial"/>
                <a:cs typeface="Arial"/>
                <a:sym typeface="Arial"/>
              </a:defRPr>
            </a:lvl2pPr>
            <a:lvl3pPr marR="0" lvl="2" algn="l" rtl="0">
              <a:lnSpc>
                <a:spcPct val="90000"/>
              </a:lnSpc>
              <a:spcBef>
                <a:spcPts val="375"/>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4pPr>
            <a:lvl5pPr marR="0" lvl="4"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5pPr>
            <a:lvl6pPr marR="0" lvl="5"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6pPr>
            <a:lvl7pPr marR="0" lvl="6"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7pPr>
            <a:lvl8pPr marR="0" lvl="7"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8pPr>
            <a:lvl9pPr marR="0" lvl="8"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9pPr>
          </a:lstStyle>
          <a:p>
            <a:endParaRPr/>
          </a:p>
        </p:txBody>
      </p:sp>
      <p:sp>
        <p:nvSpPr>
          <p:cNvPr id="95" name="Google Shape;95;p36"/>
          <p:cNvSpPr txBox="1">
            <a:spLocks noGrp="1"/>
          </p:cNvSpPr>
          <p:nvPr>
            <p:ph type="body" idx="1"/>
          </p:nvPr>
        </p:nvSpPr>
        <p:spPr>
          <a:xfrm>
            <a:off x="629841" y="1543050"/>
            <a:ext cx="2949178" cy="285869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96" name="Google Shape;96;p36"/>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 name="Google Shape;97;p36"/>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36"/>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标题和竖排文字" type="vertTx">
  <p:cSld name="VERTICAL_TEXT">
    <p:spTree>
      <p:nvGrpSpPr>
        <p:cNvPr id="1" name="Shape 99"/>
        <p:cNvGrpSpPr/>
        <p:nvPr/>
      </p:nvGrpSpPr>
      <p:grpSpPr>
        <a:xfrm>
          <a:off x="0" y="0"/>
          <a:ext cx="0" cy="0"/>
          <a:chOff x="0" y="0"/>
          <a:chExt cx="0" cy="0"/>
        </a:xfrm>
      </p:grpSpPr>
      <p:sp>
        <p:nvSpPr>
          <p:cNvPr id="100" name="Google Shape;100;p37"/>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1" name="Google Shape;101;p37"/>
          <p:cNvSpPr txBox="1">
            <a:spLocks noGrp="1"/>
          </p:cNvSpPr>
          <p:nvPr>
            <p:ph type="body" idx="1"/>
          </p:nvPr>
        </p:nvSpPr>
        <p:spPr>
          <a:xfrm rot="5400000">
            <a:off x="2940248" y="-942379"/>
            <a:ext cx="3263504"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02" name="Google Shape;102;p37"/>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3" name="Google Shape;103;p37"/>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4" name="Google Shape;104;p37"/>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垂直排列标题与&#10;文本" type="vertTitleAndTx">
  <p:cSld name="VERTICAL_TITLE_AND_VERTICAL_TEXT">
    <p:spTree>
      <p:nvGrpSpPr>
        <p:cNvPr id="1" name="Shape 105"/>
        <p:cNvGrpSpPr/>
        <p:nvPr/>
      </p:nvGrpSpPr>
      <p:grpSpPr>
        <a:xfrm>
          <a:off x="0" y="0"/>
          <a:ext cx="0" cy="0"/>
          <a:chOff x="0" y="0"/>
          <a:chExt cx="0" cy="0"/>
        </a:xfrm>
      </p:grpSpPr>
      <p:sp>
        <p:nvSpPr>
          <p:cNvPr id="106" name="Google Shape;106;p38"/>
          <p:cNvSpPr txBox="1">
            <a:spLocks noGrp="1"/>
          </p:cNvSpPr>
          <p:nvPr>
            <p:ph type="title"/>
          </p:nvPr>
        </p:nvSpPr>
        <p:spPr>
          <a:xfrm rot="5400000">
            <a:off x="5350073" y="1467446"/>
            <a:ext cx="4358879"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7" name="Google Shape;107;p38"/>
          <p:cNvSpPr txBox="1">
            <a:spLocks noGrp="1"/>
          </p:cNvSpPr>
          <p:nvPr>
            <p:ph type="body" idx="1"/>
          </p:nvPr>
        </p:nvSpPr>
        <p:spPr>
          <a:xfrm rot="5400000">
            <a:off x="1349573" y="-447079"/>
            <a:ext cx="4358879" cy="58007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08" name="Google Shape;108;p38"/>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9" name="Google Shape;109;p38"/>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0" name="Google Shape;110;p38"/>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4" y="841772"/>
            <a:ext cx="6858001" cy="1790700"/>
          </a:xfrm>
        </p:spPr>
        <p:txBody>
          <a:bodyPr anchor="b"/>
          <a:lstStyle>
            <a:lvl1pPr algn="ctr">
              <a:defRPr sz="4500"/>
            </a:lvl1pPr>
          </a:lstStyle>
          <a:p>
            <a:r>
              <a:rPr lang="zh-CN" altLang="en-US"/>
              <a:t>单击此处编辑母版标题样式</a:t>
            </a:r>
          </a:p>
        </p:txBody>
      </p:sp>
      <p:sp>
        <p:nvSpPr>
          <p:cNvPr id="3" name="副标题 2"/>
          <p:cNvSpPr>
            <a:spLocks noGrp="1"/>
          </p:cNvSpPr>
          <p:nvPr>
            <p:ph type="subTitle" idx="1"/>
          </p:nvPr>
        </p:nvSpPr>
        <p:spPr>
          <a:xfrm>
            <a:off x="1143004" y="2701528"/>
            <a:ext cx="6858001" cy="1241822"/>
          </a:xfrm>
        </p:spPr>
        <p:txBody>
          <a:bodyPr/>
          <a:lstStyle>
            <a:lvl1pPr marL="0" indent="0" algn="ctr">
              <a:buNone/>
              <a:defRPr sz="1800"/>
            </a:lvl1pPr>
            <a:lvl2pPr marL="342848" indent="0" algn="ctr">
              <a:buNone/>
              <a:defRPr sz="1500"/>
            </a:lvl2pPr>
            <a:lvl3pPr marL="685695" indent="0" algn="ctr">
              <a:buNone/>
              <a:defRPr sz="1350"/>
            </a:lvl3pPr>
            <a:lvl4pPr marL="1028543" indent="0" algn="ctr">
              <a:buNone/>
              <a:defRPr sz="1125"/>
            </a:lvl4pPr>
            <a:lvl5pPr marL="1371391" indent="0" algn="ctr">
              <a:buNone/>
              <a:defRPr sz="1125"/>
            </a:lvl5pPr>
            <a:lvl6pPr marL="1714238" indent="0" algn="ctr">
              <a:buNone/>
              <a:defRPr sz="1125"/>
            </a:lvl6pPr>
            <a:lvl7pPr marL="2057086" indent="0" algn="ctr">
              <a:buNone/>
              <a:defRPr sz="1125"/>
            </a:lvl7pPr>
            <a:lvl8pPr marL="2399933" indent="0" algn="ctr">
              <a:buNone/>
              <a:defRPr sz="1125"/>
            </a:lvl8pPr>
            <a:lvl9pPr marL="2742781" indent="0" algn="ctr">
              <a:buNone/>
              <a:defRPr sz="1125"/>
            </a:lvl9pPr>
          </a:lstStyle>
          <a:p>
            <a:r>
              <a:rPr lang="zh-CN" altLang="en-US"/>
              <a:t>单击此处编辑母版副标题样式</a:t>
            </a:r>
          </a:p>
        </p:txBody>
      </p:sp>
      <p:sp>
        <p:nvSpPr>
          <p:cNvPr id="4" name="日期占位符 3"/>
          <p:cNvSpPr>
            <a:spLocks noGrp="1"/>
          </p:cNvSpPr>
          <p:nvPr>
            <p:ph type="dt" sz="half" idx="10"/>
          </p:nvPr>
        </p:nvSpPr>
        <p:spPr/>
        <p:txBody>
          <a:bodyPr/>
          <a:lstStyle/>
          <a:p>
            <a:pPr defTabSz="342892">
              <a:buClrTx/>
              <a:defRPr/>
            </a:pPr>
            <a:fld id="{620EAF97-EB87-41B8-A976-8BC6DE5F9824}" type="datetimeFigureOut">
              <a:rPr lang="zh-CN" altLang="en-US" kern="1200" smtClean="0">
                <a:solidFill>
                  <a:prstClr val="black">
                    <a:tint val="75000"/>
                  </a:prstClr>
                </a:solidFill>
                <a:latin typeface="Calibri"/>
                <a:ea typeface="宋体" panose="02010600030101010101" pitchFamily="2" charset="-122"/>
                <a:cs typeface="+mn-cs"/>
              </a:rPr>
              <a:pPr defTabSz="342892">
                <a:buClrTx/>
                <a:defRPr/>
              </a:pPr>
              <a:t>2025/2/23</a:t>
            </a:fld>
            <a:endParaRPr lang="zh-CN" altLang="en-US" kern="1200">
              <a:solidFill>
                <a:prstClr val="black">
                  <a:tint val="75000"/>
                </a:prstClr>
              </a:solidFill>
              <a:latin typeface="Calibri"/>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defTabSz="342892">
              <a:buClrTx/>
              <a:defRPr/>
            </a:pPr>
            <a:endParaRPr lang="zh-CN" altLang="en-US" kern="1200">
              <a:solidFill>
                <a:prstClr val="black">
                  <a:tint val="75000"/>
                </a:prstClr>
              </a:solidFill>
              <a:latin typeface="Calibri"/>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defTabSz="342892">
              <a:buClrTx/>
              <a:defRPr/>
            </a:pPr>
            <a:fld id="{BF091FFB-C317-4972-9209-87991A55E0D9}" type="slidenum">
              <a:rPr lang="zh-CN" altLang="en-US" kern="1200" smtClean="0">
                <a:solidFill>
                  <a:prstClr val="black">
                    <a:tint val="75000"/>
                  </a:prstClr>
                </a:solidFill>
                <a:latin typeface="Calibri"/>
                <a:ea typeface="宋体" panose="02010600030101010101" pitchFamily="2" charset="-122"/>
                <a:cs typeface="+mn-cs"/>
              </a:rPr>
              <a:pPr defTabSz="342892">
                <a:buClrTx/>
                <a:defRPr/>
              </a:pPr>
              <a:t>‹#›</a:t>
            </a:fld>
            <a:endParaRPr lang="zh-CN" altLang="en-US" kern="1200">
              <a:solidFill>
                <a:prstClr val="black">
                  <a:tint val="75000"/>
                </a:prstClr>
              </a:solidFill>
              <a:latin typeface="Calibri"/>
              <a:ea typeface="宋体" panose="02010600030101010101" pitchFamily="2" charset="-122"/>
              <a:cs typeface="+mn-cs"/>
            </a:endParaRPr>
          </a:p>
        </p:txBody>
      </p:sp>
    </p:spTree>
    <p:extLst>
      <p:ext uri="{BB962C8B-B14F-4D97-AF65-F5344CB8AC3E}">
        <p14:creationId xmlns:p14="http://schemas.microsoft.com/office/powerpoint/2010/main" val="2585202490"/>
      </p:ext>
    </p:extLst>
  </p:cSld>
  <p:clrMapOvr>
    <a:masterClrMapping/>
  </p:clrMapOvr>
  <mc:AlternateContent xmlns:mc="http://schemas.openxmlformats.org/markup-compatibility/2006" xmlns:p14="http://schemas.microsoft.com/office/powerpoint/2010/main">
    <mc:Choice Requires="p14">
      <p:transition spd="slow" p14:dur="2000" advTm="4000">
        <p14:ferris dir="l"/>
      </p:transition>
    </mc:Choice>
    <mc:Fallback xmlns="">
      <p:transition spd="slow" advTm="400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defTabSz="342892">
              <a:buClrTx/>
              <a:defRPr/>
            </a:pPr>
            <a:fld id="{620EAF97-EB87-41B8-A976-8BC6DE5F9824}" type="datetimeFigureOut">
              <a:rPr lang="zh-CN" altLang="en-US" kern="1200" smtClean="0">
                <a:solidFill>
                  <a:prstClr val="black">
                    <a:tint val="75000"/>
                  </a:prstClr>
                </a:solidFill>
                <a:latin typeface="Calibri"/>
                <a:ea typeface="宋体" panose="02010600030101010101" pitchFamily="2" charset="-122"/>
                <a:cs typeface="+mn-cs"/>
              </a:rPr>
              <a:pPr defTabSz="342892">
                <a:buClrTx/>
                <a:defRPr/>
              </a:pPr>
              <a:t>2025/2/23</a:t>
            </a:fld>
            <a:endParaRPr lang="zh-CN" altLang="en-US" kern="1200">
              <a:solidFill>
                <a:prstClr val="black">
                  <a:tint val="75000"/>
                </a:prstClr>
              </a:solidFill>
              <a:latin typeface="Calibri"/>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defTabSz="342892">
              <a:buClrTx/>
              <a:defRPr/>
            </a:pPr>
            <a:endParaRPr lang="zh-CN" altLang="en-US" kern="1200">
              <a:solidFill>
                <a:prstClr val="black">
                  <a:tint val="75000"/>
                </a:prstClr>
              </a:solidFill>
              <a:latin typeface="Calibri"/>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defTabSz="342892">
              <a:buClrTx/>
              <a:defRPr/>
            </a:pPr>
            <a:fld id="{BF091FFB-C317-4972-9209-87991A55E0D9}" type="slidenum">
              <a:rPr lang="zh-CN" altLang="en-US" kern="1200" smtClean="0">
                <a:solidFill>
                  <a:prstClr val="black">
                    <a:tint val="75000"/>
                  </a:prstClr>
                </a:solidFill>
                <a:latin typeface="Calibri"/>
                <a:ea typeface="宋体" panose="02010600030101010101" pitchFamily="2" charset="-122"/>
                <a:cs typeface="+mn-cs"/>
              </a:rPr>
              <a:pPr defTabSz="342892">
                <a:buClrTx/>
                <a:defRPr/>
              </a:pPr>
              <a:t>‹#›</a:t>
            </a:fld>
            <a:endParaRPr lang="zh-CN" altLang="en-US" kern="1200">
              <a:solidFill>
                <a:prstClr val="black">
                  <a:tint val="75000"/>
                </a:prstClr>
              </a:solidFill>
              <a:latin typeface="Calibri"/>
              <a:ea typeface="宋体" panose="02010600030101010101" pitchFamily="2" charset="-122"/>
              <a:cs typeface="+mn-cs"/>
            </a:endParaRPr>
          </a:p>
        </p:txBody>
      </p:sp>
      <p:sp>
        <p:nvSpPr>
          <p:cNvPr id="8" name="矩形 7"/>
          <p:cNvSpPr/>
          <p:nvPr userDrawn="1"/>
        </p:nvSpPr>
        <p:spPr>
          <a:xfrm>
            <a:off x="33559" y="4833364"/>
            <a:ext cx="9076889" cy="207739"/>
          </a:xfrm>
          <a:prstGeom prst="rect">
            <a:avLst/>
          </a:prstGeom>
        </p:spPr>
        <p:txBody>
          <a:bodyPr wrap="square" lIns="68571" tIns="34285" rIns="68571" bIns="34285">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85783" rtl="0" eaLnBrk="1" fontAlgn="auto" latinLnBrk="0" hangingPunct="1">
              <a:lnSpc>
                <a:spcPct val="100000"/>
              </a:lnSpc>
              <a:spcBef>
                <a:spcPts val="0"/>
              </a:spcBef>
              <a:spcAft>
                <a:spcPts val="0"/>
              </a:spcAft>
              <a:buClrTx/>
              <a:buSzTx/>
              <a:buFontTx/>
              <a:buNone/>
              <a:tabLst/>
              <a:defRPr/>
            </a:pPr>
            <a:r>
              <a:rPr kumimoji="0" lang="zh-CN" altLang="en-US" sz="900" b="0" i="0" u="none" strike="noStrike" kern="1200" cap="none" spc="0" normalizeH="0" baseline="0" noProof="0" dirty="0">
                <a:ln>
                  <a:noFill/>
                </a:ln>
                <a:solidFill>
                  <a:srgbClr val="DEEBF7"/>
                </a:solidFill>
                <a:effectLst/>
                <a:uLnTx/>
                <a:uFillTx/>
                <a:latin typeface="微软雅黑" panose="020B0503020204020204" pitchFamily="34" charset="-122"/>
                <a:ea typeface="微软雅黑" panose="020B0503020204020204" pitchFamily="34" charset="-122"/>
                <a:cs typeface="+mn-cs"/>
              </a:rPr>
              <a:t>不得将觅知网的</a:t>
            </a:r>
            <a:r>
              <a:rPr kumimoji="0" lang="en-US" altLang="zh-CN" sz="900" b="0" i="0" u="none" strike="noStrike" kern="1200" cap="none" spc="0" normalizeH="0" baseline="0" noProof="0" dirty="0">
                <a:ln>
                  <a:noFill/>
                </a:ln>
                <a:solidFill>
                  <a:srgbClr val="DEEBF7"/>
                </a:solidFill>
                <a:effectLst/>
                <a:uLnTx/>
                <a:uFillTx/>
                <a:latin typeface="微软雅黑" panose="020B0503020204020204" pitchFamily="34" charset="-122"/>
                <a:ea typeface="微软雅黑" panose="020B0503020204020204" pitchFamily="34" charset="-122"/>
                <a:cs typeface="+mn-cs"/>
              </a:rPr>
              <a:t>PPT</a:t>
            </a:r>
            <a:r>
              <a:rPr kumimoji="0" lang="zh-CN" altLang="en-US" sz="900" b="0" i="0" u="none" strike="noStrike" kern="1200" cap="none" spc="0" normalizeH="0" baseline="0" noProof="0" dirty="0">
                <a:ln>
                  <a:noFill/>
                </a:ln>
                <a:solidFill>
                  <a:srgbClr val="DEEBF7"/>
                </a:solidFill>
                <a:effectLst/>
                <a:uLnTx/>
                <a:uFillTx/>
                <a:latin typeface="微软雅黑" panose="020B0503020204020204" pitchFamily="34" charset="-122"/>
                <a:ea typeface="微软雅黑" panose="020B0503020204020204" pitchFamily="34" charset="-122"/>
                <a:cs typeface="+mn-cs"/>
              </a:rPr>
              <a:t>模板、</a:t>
            </a:r>
            <a:r>
              <a:rPr kumimoji="0" lang="en-US" altLang="zh-CN" sz="900" b="0" i="0" u="none" strike="noStrike" kern="1200" cap="none" spc="0" normalizeH="0" baseline="0" noProof="0" dirty="0">
                <a:ln>
                  <a:noFill/>
                </a:ln>
                <a:solidFill>
                  <a:srgbClr val="DEEBF7"/>
                </a:solidFill>
                <a:effectLst/>
                <a:uLnTx/>
                <a:uFillTx/>
                <a:latin typeface="微软雅黑" panose="020B0503020204020204" pitchFamily="34" charset="-122"/>
                <a:ea typeface="微软雅黑" panose="020B0503020204020204" pitchFamily="34" charset="-122"/>
                <a:cs typeface="+mn-cs"/>
              </a:rPr>
              <a:t>PPT</a:t>
            </a:r>
            <a:r>
              <a:rPr kumimoji="0" lang="zh-CN" altLang="en-US" sz="900" b="0" i="0" u="none" strike="noStrike" kern="1200" cap="none" spc="0" normalizeH="0" baseline="0" noProof="0" dirty="0">
                <a:ln>
                  <a:noFill/>
                </a:ln>
                <a:solidFill>
                  <a:srgbClr val="DEEBF7"/>
                </a:solidFill>
                <a:effectLst/>
                <a:uLnTx/>
                <a:uFillTx/>
                <a:latin typeface="微软雅黑" panose="020B0503020204020204" pitchFamily="34" charset="-122"/>
                <a:ea typeface="微软雅黑" panose="020B0503020204020204" pitchFamily="34" charset="-122"/>
                <a:cs typeface="+mn-cs"/>
              </a:rPr>
              <a:t>素材，本身用于再出售，或者出租、出借、转让、分销、发布或者作为礼物供他人使用，不得转授权、出卖、转让本协议或者本协议中的权利。</a:t>
            </a:r>
            <a:endParaRPr kumimoji="0" lang="zh-CN" altLang="en-US" sz="900" b="0" i="0" u="none" strike="noStrike" kern="1200" cap="none" spc="0" normalizeH="0" baseline="0" noProof="0" dirty="0">
              <a:ln>
                <a:noFill/>
              </a:ln>
              <a:solidFill>
                <a:srgbClr val="DEEBF7"/>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04525540"/>
      </p:ext>
    </p:extLst>
  </p:cSld>
  <p:clrMapOvr>
    <a:masterClrMapping/>
  </p:clrMapOvr>
  <mc:AlternateContent xmlns:mc="http://schemas.openxmlformats.org/markup-compatibility/2006" xmlns:p14="http://schemas.microsoft.com/office/powerpoint/2010/main">
    <mc:Choice Requires="p14">
      <p:transition spd="slow" p14:dur="2000" advTm="4000">
        <p14:ferris dir="l"/>
      </p:transition>
    </mc:Choice>
    <mc:Fallback xmlns="">
      <p:transition spd="slow" advTm="4000">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313"/>
            <a:ext cx="7886700" cy="2139553"/>
          </a:xfrm>
        </p:spPr>
        <p:txBody>
          <a:bodyPr anchor="b"/>
          <a:lstStyle>
            <a:lvl1pPr>
              <a:defRPr sz="4500"/>
            </a:lvl1pPr>
          </a:lstStyle>
          <a:p>
            <a:r>
              <a:rPr lang="zh-CN" altLang="en-US"/>
              <a:t>单击此处编辑母版标题样式</a:t>
            </a:r>
          </a:p>
        </p:txBody>
      </p:sp>
      <p:sp>
        <p:nvSpPr>
          <p:cNvPr id="3" name="文本占位符 2"/>
          <p:cNvSpPr>
            <a:spLocks noGrp="1"/>
          </p:cNvSpPr>
          <p:nvPr>
            <p:ph type="body" idx="1"/>
          </p:nvPr>
        </p:nvSpPr>
        <p:spPr>
          <a:xfrm>
            <a:off x="623888" y="3442105"/>
            <a:ext cx="7886700" cy="1125140"/>
          </a:xfrm>
        </p:spPr>
        <p:txBody>
          <a:bodyPr/>
          <a:lstStyle>
            <a:lvl1pPr marL="0" indent="0">
              <a:buNone/>
              <a:defRPr sz="1800">
                <a:solidFill>
                  <a:schemeClr val="tx1">
                    <a:tint val="75000"/>
                  </a:schemeClr>
                </a:solidFill>
              </a:defRPr>
            </a:lvl1pPr>
            <a:lvl2pPr marL="342848" indent="0">
              <a:buNone/>
              <a:defRPr sz="1500">
                <a:solidFill>
                  <a:schemeClr val="tx1">
                    <a:tint val="75000"/>
                  </a:schemeClr>
                </a:solidFill>
              </a:defRPr>
            </a:lvl2pPr>
            <a:lvl3pPr marL="685695" indent="0">
              <a:buNone/>
              <a:defRPr sz="1350">
                <a:solidFill>
                  <a:schemeClr val="tx1">
                    <a:tint val="75000"/>
                  </a:schemeClr>
                </a:solidFill>
              </a:defRPr>
            </a:lvl3pPr>
            <a:lvl4pPr marL="1028543" indent="0">
              <a:buNone/>
              <a:defRPr sz="1125">
                <a:solidFill>
                  <a:schemeClr val="tx1">
                    <a:tint val="75000"/>
                  </a:schemeClr>
                </a:solidFill>
              </a:defRPr>
            </a:lvl4pPr>
            <a:lvl5pPr marL="1371391" indent="0">
              <a:buNone/>
              <a:defRPr sz="1125">
                <a:solidFill>
                  <a:schemeClr val="tx1">
                    <a:tint val="75000"/>
                  </a:schemeClr>
                </a:solidFill>
              </a:defRPr>
            </a:lvl5pPr>
            <a:lvl6pPr marL="1714238" indent="0">
              <a:buNone/>
              <a:defRPr sz="1125">
                <a:solidFill>
                  <a:schemeClr val="tx1">
                    <a:tint val="75000"/>
                  </a:schemeClr>
                </a:solidFill>
              </a:defRPr>
            </a:lvl6pPr>
            <a:lvl7pPr marL="2057086" indent="0">
              <a:buNone/>
              <a:defRPr sz="1125">
                <a:solidFill>
                  <a:schemeClr val="tx1">
                    <a:tint val="75000"/>
                  </a:schemeClr>
                </a:solidFill>
              </a:defRPr>
            </a:lvl7pPr>
            <a:lvl8pPr marL="2399933" indent="0">
              <a:buNone/>
              <a:defRPr sz="1125">
                <a:solidFill>
                  <a:schemeClr val="tx1">
                    <a:tint val="75000"/>
                  </a:schemeClr>
                </a:solidFill>
              </a:defRPr>
            </a:lvl8pPr>
            <a:lvl9pPr marL="2742781" indent="0">
              <a:buNone/>
              <a:defRPr sz="1125">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pPr defTabSz="342892">
              <a:buClrTx/>
              <a:defRPr/>
            </a:pPr>
            <a:fld id="{620EAF97-EB87-41B8-A976-8BC6DE5F9824}" type="datetimeFigureOut">
              <a:rPr lang="zh-CN" altLang="en-US" kern="1200" smtClean="0">
                <a:solidFill>
                  <a:prstClr val="black">
                    <a:tint val="75000"/>
                  </a:prstClr>
                </a:solidFill>
                <a:latin typeface="Calibri"/>
                <a:ea typeface="宋体" panose="02010600030101010101" pitchFamily="2" charset="-122"/>
                <a:cs typeface="+mn-cs"/>
              </a:rPr>
              <a:pPr defTabSz="342892">
                <a:buClrTx/>
                <a:defRPr/>
              </a:pPr>
              <a:t>2025/2/23</a:t>
            </a:fld>
            <a:endParaRPr lang="zh-CN" altLang="en-US" kern="1200">
              <a:solidFill>
                <a:prstClr val="black">
                  <a:tint val="75000"/>
                </a:prstClr>
              </a:solidFill>
              <a:latin typeface="Calibri"/>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defTabSz="342892">
              <a:buClrTx/>
              <a:defRPr/>
            </a:pPr>
            <a:endParaRPr lang="zh-CN" altLang="en-US" kern="1200">
              <a:solidFill>
                <a:prstClr val="black">
                  <a:tint val="75000"/>
                </a:prstClr>
              </a:solidFill>
              <a:latin typeface="Calibri"/>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defTabSz="342892">
              <a:buClrTx/>
              <a:defRPr/>
            </a:pPr>
            <a:fld id="{BF091FFB-C317-4972-9209-87991A55E0D9}" type="slidenum">
              <a:rPr lang="zh-CN" altLang="en-US" kern="1200" smtClean="0">
                <a:solidFill>
                  <a:prstClr val="black">
                    <a:tint val="75000"/>
                  </a:prstClr>
                </a:solidFill>
                <a:latin typeface="Calibri"/>
                <a:ea typeface="宋体" panose="02010600030101010101" pitchFamily="2" charset="-122"/>
                <a:cs typeface="+mn-cs"/>
              </a:rPr>
              <a:pPr defTabSz="342892">
                <a:buClrTx/>
                <a:defRPr/>
              </a:pPr>
              <a:t>‹#›</a:t>
            </a:fld>
            <a:endParaRPr lang="zh-CN" altLang="en-US" kern="1200">
              <a:solidFill>
                <a:prstClr val="black">
                  <a:tint val="75000"/>
                </a:prstClr>
              </a:solidFill>
              <a:latin typeface="Calibri"/>
              <a:ea typeface="宋体" panose="02010600030101010101" pitchFamily="2" charset="-122"/>
              <a:cs typeface="+mn-cs"/>
            </a:endParaRPr>
          </a:p>
        </p:txBody>
      </p:sp>
    </p:spTree>
    <p:extLst>
      <p:ext uri="{BB962C8B-B14F-4D97-AF65-F5344CB8AC3E}">
        <p14:creationId xmlns:p14="http://schemas.microsoft.com/office/powerpoint/2010/main" val="3073842975"/>
      </p:ext>
    </p:extLst>
  </p:cSld>
  <p:clrMapOvr>
    <a:masterClrMapping/>
  </p:clrMapOvr>
  <mc:AlternateContent xmlns:mc="http://schemas.openxmlformats.org/markup-compatibility/2006" xmlns:p14="http://schemas.microsoft.com/office/powerpoint/2010/main">
    <mc:Choice Requires="p14">
      <p:transition spd="slow" p14:dur="2000" advTm="4000">
        <p14:ferris dir="l"/>
      </p:transition>
    </mc:Choice>
    <mc:Fallback xmlns="">
      <p:transition spd="slow" advTm="4000">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28650" y="1369219"/>
            <a:ext cx="3886200" cy="326350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29155" y="1369219"/>
            <a:ext cx="3886200" cy="326350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pPr defTabSz="342892">
              <a:buClrTx/>
              <a:defRPr/>
            </a:pPr>
            <a:fld id="{620EAF97-EB87-41B8-A976-8BC6DE5F9824}" type="datetimeFigureOut">
              <a:rPr lang="zh-CN" altLang="en-US" kern="1200" smtClean="0">
                <a:solidFill>
                  <a:prstClr val="black">
                    <a:tint val="75000"/>
                  </a:prstClr>
                </a:solidFill>
                <a:latin typeface="Calibri"/>
                <a:ea typeface="宋体" panose="02010600030101010101" pitchFamily="2" charset="-122"/>
                <a:cs typeface="+mn-cs"/>
              </a:rPr>
              <a:pPr defTabSz="342892">
                <a:buClrTx/>
                <a:defRPr/>
              </a:pPr>
              <a:t>2025/2/23</a:t>
            </a:fld>
            <a:endParaRPr lang="zh-CN" altLang="en-US" kern="1200">
              <a:solidFill>
                <a:prstClr val="black">
                  <a:tint val="75000"/>
                </a:prstClr>
              </a:solidFill>
              <a:latin typeface="Calibri"/>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defTabSz="342892">
              <a:buClrTx/>
              <a:defRPr/>
            </a:pPr>
            <a:endParaRPr lang="zh-CN" altLang="en-US" kern="1200">
              <a:solidFill>
                <a:prstClr val="black">
                  <a:tint val="75000"/>
                </a:prstClr>
              </a:solidFill>
              <a:latin typeface="Calibri"/>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defTabSz="342892">
              <a:buClrTx/>
              <a:defRPr/>
            </a:pPr>
            <a:fld id="{BF091FFB-C317-4972-9209-87991A55E0D9}" type="slidenum">
              <a:rPr lang="zh-CN" altLang="en-US" kern="1200" smtClean="0">
                <a:solidFill>
                  <a:prstClr val="black">
                    <a:tint val="75000"/>
                  </a:prstClr>
                </a:solidFill>
                <a:latin typeface="Calibri"/>
                <a:ea typeface="宋体" panose="02010600030101010101" pitchFamily="2" charset="-122"/>
                <a:cs typeface="+mn-cs"/>
              </a:rPr>
              <a:pPr defTabSz="342892">
                <a:buClrTx/>
                <a:defRPr/>
              </a:pPr>
              <a:t>‹#›</a:t>
            </a:fld>
            <a:endParaRPr lang="zh-CN" altLang="en-US" kern="1200">
              <a:solidFill>
                <a:prstClr val="black">
                  <a:tint val="75000"/>
                </a:prstClr>
              </a:solidFill>
              <a:latin typeface="Calibri"/>
              <a:ea typeface="宋体" panose="02010600030101010101" pitchFamily="2" charset="-122"/>
              <a:cs typeface="+mn-cs"/>
            </a:endParaRPr>
          </a:p>
        </p:txBody>
      </p:sp>
    </p:spTree>
    <p:extLst>
      <p:ext uri="{BB962C8B-B14F-4D97-AF65-F5344CB8AC3E}">
        <p14:creationId xmlns:p14="http://schemas.microsoft.com/office/powerpoint/2010/main" val="451145272"/>
      </p:ext>
    </p:extLst>
  </p:cSld>
  <p:clrMapOvr>
    <a:masterClrMapping/>
  </p:clrMapOvr>
  <mc:AlternateContent xmlns:mc="http://schemas.openxmlformats.org/markup-compatibility/2006" xmlns:p14="http://schemas.microsoft.com/office/powerpoint/2010/main">
    <mc:Choice Requires="p14">
      <p:transition spd="slow" p14:dur="2000" advTm="4000">
        <p14:ferris dir="l"/>
      </p:transition>
    </mc:Choice>
    <mc:Fallback xmlns="">
      <p:transition spd="slow" advTm="4000">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6" y="273847"/>
            <a:ext cx="7886700" cy="994172"/>
          </a:xfrm>
        </p:spPr>
        <p:txBody>
          <a:bodyPr/>
          <a:lstStyle/>
          <a:p>
            <a:r>
              <a:rPr lang="zh-CN" altLang="en-US"/>
              <a:t>单击此处编辑母版标题样式</a:t>
            </a:r>
          </a:p>
        </p:txBody>
      </p:sp>
      <p:sp>
        <p:nvSpPr>
          <p:cNvPr id="3" name="文本占位符 2"/>
          <p:cNvSpPr>
            <a:spLocks noGrp="1"/>
          </p:cNvSpPr>
          <p:nvPr>
            <p:ph type="body" idx="1"/>
          </p:nvPr>
        </p:nvSpPr>
        <p:spPr>
          <a:xfrm>
            <a:off x="629845" y="1260872"/>
            <a:ext cx="3868340" cy="617934"/>
          </a:xfrm>
        </p:spPr>
        <p:txBody>
          <a:bodyPr anchor="b"/>
          <a:lstStyle>
            <a:lvl1pPr marL="0" indent="0">
              <a:buNone/>
              <a:defRPr sz="1800" b="1"/>
            </a:lvl1pPr>
            <a:lvl2pPr marL="342848" indent="0">
              <a:buNone/>
              <a:defRPr sz="1500" b="1"/>
            </a:lvl2pPr>
            <a:lvl3pPr marL="685695" indent="0">
              <a:buNone/>
              <a:defRPr sz="1350" b="1"/>
            </a:lvl3pPr>
            <a:lvl4pPr marL="1028543" indent="0">
              <a:buNone/>
              <a:defRPr sz="1125" b="1"/>
            </a:lvl4pPr>
            <a:lvl5pPr marL="1371391" indent="0">
              <a:buNone/>
              <a:defRPr sz="1125" b="1"/>
            </a:lvl5pPr>
            <a:lvl6pPr marL="1714238" indent="0">
              <a:buNone/>
              <a:defRPr sz="1125" b="1"/>
            </a:lvl6pPr>
            <a:lvl7pPr marL="2057086" indent="0">
              <a:buNone/>
              <a:defRPr sz="1125" b="1"/>
            </a:lvl7pPr>
            <a:lvl8pPr marL="2399933" indent="0">
              <a:buNone/>
              <a:defRPr sz="1125" b="1"/>
            </a:lvl8pPr>
            <a:lvl9pPr marL="2742781" indent="0">
              <a:buNone/>
              <a:defRPr sz="1125" b="1"/>
            </a:lvl9pPr>
          </a:lstStyle>
          <a:p>
            <a:pPr lvl="0"/>
            <a:r>
              <a:rPr lang="zh-CN" altLang="en-US"/>
              <a:t>单击此处编辑母版文本样式</a:t>
            </a:r>
          </a:p>
        </p:txBody>
      </p:sp>
      <p:sp>
        <p:nvSpPr>
          <p:cNvPr id="4" name="内容占位符 3"/>
          <p:cNvSpPr>
            <a:spLocks noGrp="1"/>
          </p:cNvSpPr>
          <p:nvPr>
            <p:ph sz="half" idx="2"/>
          </p:nvPr>
        </p:nvSpPr>
        <p:spPr>
          <a:xfrm>
            <a:off x="629845" y="1878808"/>
            <a:ext cx="3868340" cy="2763441"/>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29155" y="1260872"/>
            <a:ext cx="3887391" cy="617934"/>
          </a:xfrm>
        </p:spPr>
        <p:txBody>
          <a:bodyPr anchor="b"/>
          <a:lstStyle>
            <a:lvl1pPr marL="0" indent="0">
              <a:buNone/>
              <a:defRPr sz="1800" b="1"/>
            </a:lvl1pPr>
            <a:lvl2pPr marL="342848" indent="0">
              <a:buNone/>
              <a:defRPr sz="1500" b="1"/>
            </a:lvl2pPr>
            <a:lvl3pPr marL="685695" indent="0">
              <a:buNone/>
              <a:defRPr sz="1350" b="1"/>
            </a:lvl3pPr>
            <a:lvl4pPr marL="1028543" indent="0">
              <a:buNone/>
              <a:defRPr sz="1125" b="1"/>
            </a:lvl4pPr>
            <a:lvl5pPr marL="1371391" indent="0">
              <a:buNone/>
              <a:defRPr sz="1125" b="1"/>
            </a:lvl5pPr>
            <a:lvl6pPr marL="1714238" indent="0">
              <a:buNone/>
              <a:defRPr sz="1125" b="1"/>
            </a:lvl6pPr>
            <a:lvl7pPr marL="2057086" indent="0">
              <a:buNone/>
              <a:defRPr sz="1125" b="1"/>
            </a:lvl7pPr>
            <a:lvl8pPr marL="2399933" indent="0">
              <a:buNone/>
              <a:defRPr sz="1125" b="1"/>
            </a:lvl8pPr>
            <a:lvl9pPr marL="2742781" indent="0">
              <a:buNone/>
              <a:defRPr sz="1125" b="1"/>
            </a:lvl9pPr>
          </a:lstStyle>
          <a:p>
            <a:pPr lvl="0"/>
            <a:r>
              <a:rPr lang="zh-CN" altLang="en-US"/>
              <a:t>单击此处编辑母版文本样式</a:t>
            </a:r>
          </a:p>
        </p:txBody>
      </p:sp>
      <p:sp>
        <p:nvSpPr>
          <p:cNvPr id="6" name="内容占位符 5"/>
          <p:cNvSpPr>
            <a:spLocks noGrp="1"/>
          </p:cNvSpPr>
          <p:nvPr>
            <p:ph sz="quarter" idx="4"/>
          </p:nvPr>
        </p:nvSpPr>
        <p:spPr>
          <a:xfrm>
            <a:off x="4629155" y="1878808"/>
            <a:ext cx="3887391" cy="2763441"/>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pPr defTabSz="342892">
              <a:buClrTx/>
              <a:defRPr/>
            </a:pPr>
            <a:fld id="{620EAF97-EB87-41B8-A976-8BC6DE5F9824}" type="datetimeFigureOut">
              <a:rPr lang="zh-CN" altLang="en-US" kern="1200" smtClean="0">
                <a:solidFill>
                  <a:prstClr val="black">
                    <a:tint val="75000"/>
                  </a:prstClr>
                </a:solidFill>
                <a:latin typeface="Calibri"/>
                <a:ea typeface="宋体" panose="02010600030101010101" pitchFamily="2" charset="-122"/>
                <a:cs typeface="+mn-cs"/>
              </a:rPr>
              <a:pPr defTabSz="342892">
                <a:buClrTx/>
                <a:defRPr/>
              </a:pPr>
              <a:t>2025/2/23</a:t>
            </a:fld>
            <a:endParaRPr lang="zh-CN" altLang="en-US" kern="1200">
              <a:solidFill>
                <a:prstClr val="black">
                  <a:tint val="75000"/>
                </a:prstClr>
              </a:solidFill>
              <a:latin typeface="Calibri"/>
              <a:ea typeface="宋体" panose="02010600030101010101" pitchFamily="2" charset="-122"/>
              <a:cs typeface="+mn-cs"/>
            </a:endParaRPr>
          </a:p>
        </p:txBody>
      </p:sp>
      <p:sp>
        <p:nvSpPr>
          <p:cNvPr id="8" name="页脚占位符 7"/>
          <p:cNvSpPr>
            <a:spLocks noGrp="1"/>
          </p:cNvSpPr>
          <p:nvPr>
            <p:ph type="ftr" sz="quarter" idx="11"/>
          </p:nvPr>
        </p:nvSpPr>
        <p:spPr/>
        <p:txBody>
          <a:bodyPr/>
          <a:lstStyle/>
          <a:p>
            <a:pPr defTabSz="342892">
              <a:buClrTx/>
              <a:defRPr/>
            </a:pPr>
            <a:endParaRPr lang="zh-CN" altLang="en-US" kern="1200">
              <a:solidFill>
                <a:prstClr val="black">
                  <a:tint val="75000"/>
                </a:prstClr>
              </a:solidFill>
              <a:latin typeface="Calibri"/>
              <a:ea typeface="宋体" panose="02010600030101010101" pitchFamily="2" charset="-122"/>
              <a:cs typeface="+mn-cs"/>
            </a:endParaRPr>
          </a:p>
        </p:txBody>
      </p:sp>
      <p:sp>
        <p:nvSpPr>
          <p:cNvPr id="9" name="灯片编号占位符 8"/>
          <p:cNvSpPr>
            <a:spLocks noGrp="1"/>
          </p:cNvSpPr>
          <p:nvPr>
            <p:ph type="sldNum" sz="quarter" idx="12"/>
          </p:nvPr>
        </p:nvSpPr>
        <p:spPr/>
        <p:txBody>
          <a:bodyPr/>
          <a:lstStyle/>
          <a:p>
            <a:pPr defTabSz="342892">
              <a:buClrTx/>
              <a:defRPr/>
            </a:pPr>
            <a:fld id="{BF091FFB-C317-4972-9209-87991A55E0D9}" type="slidenum">
              <a:rPr lang="zh-CN" altLang="en-US" kern="1200" smtClean="0">
                <a:solidFill>
                  <a:prstClr val="black">
                    <a:tint val="75000"/>
                  </a:prstClr>
                </a:solidFill>
                <a:latin typeface="Calibri"/>
                <a:ea typeface="宋体" panose="02010600030101010101" pitchFamily="2" charset="-122"/>
                <a:cs typeface="+mn-cs"/>
              </a:rPr>
              <a:pPr defTabSz="342892">
                <a:buClrTx/>
                <a:defRPr/>
              </a:pPr>
              <a:t>‹#›</a:t>
            </a:fld>
            <a:endParaRPr lang="zh-CN" altLang="en-US" kern="1200">
              <a:solidFill>
                <a:prstClr val="black">
                  <a:tint val="75000"/>
                </a:prstClr>
              </a:solidFill>
              <a:latin typeface="Calibri"/>
              <a:ea typeface="宋体" panose="02010600030101010101" pitchFamily="2" charset="-122"/>
              <a:cs typeface="+mn-cs"/>
            </a:endParaRPr>
          </a:p>
        </p:txBody>
      </p:sp>
    </p:spTree>
    <p:extLst>
      <p:ext uri="{BB962C8B-B14F-4D97-AF65-F5344CB8AC3E}">
        <p14:creationId xmlns:p14="http://schemas.microsoft.com/office/powerpoint/2010/main" val="1511916660"/>
      </p:ext>
    </p:extLst>
  </p:cSld>
  <p:clrMapOvr>
    <a:masterClrMapping/>
  </p:clrMapOvr>
  <mc:AlternateContent xmlns:mc="http://schemas.openxmlformats.org/markup-compatibility/2006" xmlns:p14="http://schemas.microsoft.com/office/powerpoint/2010/main">
    <mc:Choice Requires="p14">
      <p:transition spd="slow" p14:dur="2000" advTm="4000">
        <p14:ferris dir="l"/>
      </p:transition>
    </mc:Choice>
    <mc:Fallback xmlns="">
      <p:transition spd="slow" advTm="4000">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defTabSz="342892">
              <a:buClrTx/>
              <a:defRPr/>
            </a:pPr>
            <a:fld id="{620EAF97-EB87-41B8-A976-8BC6DE5F9824}" type="datetimeFigureOut">
              <a:rPr lang="zh-CN" altLang="en-US" kern="1200" smtClean="0">
                <a:solidFill>
                  <a:prstClr val="black">
                    <a:tint val="75000"/>
                  </a:prstClr>
                </a:solidFill>
                <a:latin typeface="Calibri"/>
                <a:ea typeface="宋体" panose="02010600030101010101" pitchFamily="2" charset="-122"/>
                <a:cs typeface="+mn-cs"/>
              </a:rPr>
              <a:pPr defTabSz="342892">
                <a:buClrTx/>
                <a:defRPr/>
              </a:pPr>
              <a:t>2025/2/23</a:t>
            </a:fld>
            <a:endParaRPr lang="zh-CN" altLang="en-US" kern="1200">
              <a:solidFill>
                <a:prstClr val="black">
                  <a:tint val="75000"/>
                </a:prstClr>
              </a:solidFill>
              <a:latin typeface="Calibri"/>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defTabSz="342892">
              <a:buClrTx/>
              <a:defRPr/>
            </a:pPr>
            <a:endParaRPr lang="zh-CN" altLang="en-US" kern="1200">
              <a:solidFill>
                <a:prstClr val="black">
                  <a:tint val="75000"/>
                </a:prstClr>
              </a:solidFill>
              <a:latin typeface="Calibri"/>
              <a:ea typeface="宋体" panose="02010600030101010101" pitchFamily="2" charset="-122"/>
              <a:cs typeface="+mn-cs"/>
            </a:endParaRPr>
          </a:p>
        </p:txBody>
      </p:sp>
      <p:sp>
        <p:nvSpPr>
          <p:cNvPr id="5" name="灯片编号占位符 4"/>
          <p:cNvSpPr>
            <a:spLocks noGrp="1"/>
          </p:cNvSpPr>
          <p:nvPr>
            <p:ph type="sldNum" sz="quarter" idx="12"/>
          </p:nvPr>
        </p:nvSpPr>
        <p:spPr/>
        <p:txBody>
          <a:bodyPr/>
          <a:lstStyle/>
          <a:p>
            <a:pPr defTabSz="342892">
              <a:buClrTx/>
              <a:defRPr/>
            </a:pPr>
            <a:fld id="{BF091FFB-C317-4972-9209-87991A55E0D9}" type="slidenum">
              <a:rPr lang="zh-CN" altLang="en-US" kern="1200" smtClean="0">
                <a:solidFill>
                  <a:prstClr val="black">
                    <a:tint val="75000"/>
                  </a:prstClr>
                </a:solidFill>
                <a:latin typeface="Calibri"/>
                <a:ea typeface="宋体" panose="02010600030101010101" pitchFamily="2" charset="-122"/>
                <a:cs typeface="+mn-cs"/>
              </a:rPr>
              <a:pPr defTabSz="342892">
                <a:buClrTx/>
                <a:defRPr/>
              </a:pPr>
              <a:t>‹#›</a:t>
            </a:fld>
            <a:endParaRPr lang="zh-CN" altLang="en-US" kern="1200">
              <a:solidFill>
                <a:prstClr val="black">
                  <a:tint val="75000"/>
                </a:prstClr>
              </a:solidFill>
              <a:latin typeface="Calibri"/>
              <a:ea typeface="宋体" panose="02010600030101010101" pitchFamily="2" charset="-122"/>
              <a:cs typeface="+mn-cs"/>
            </a:endParaRPr>
          </a:p>
        </p:txBody>
      </p:sp>
    </p:spTree>
    <p:extLst>
      <p:ext uri="{BB962C8B-B14F-4D97-AF65-F5344CB8AC3E}">
        <p14:creationId xmlns:p14="http://schemas.microsoft.com/office/powerpoint/2010/main" val="402769093"/>
      </p:ext>
    </p:extLst>
  </p:cSld>
  <p:clrMapOvr>
    <a:masterClrMapping/>
  </p:clrMapOvr>
  <mc:AlternateContent xmlns:mc="http://schemas.openxmlformats.org/markup-compatibility/2006" xmlns:p14="http://schemas.microsoft.com/office/powerpoint/2010/main">
    <mc:Choice Requires="p14">
      <p:transition spd="slow" p14:dur="2000" advTm="4000">
        <p14:ferris dir="l"/>
      </p:transition>
    </mc:Choice>
    <mc:Fallback xmlns="">
      <p:transition spd="slow" advTm="4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空白" type="blank">
  <p:cSld name="BLANK">
    <p:spTree>
      <p:nvGrpSpPr>
        <p:cNvPr id="1" name="Shape 21"/>
        <p:cNvGrpSpPr/>
        <p:nvPr/>
      </p:nvGrpSpPr>
      <p:grpSpPr>
        <a:xfrm>
          <a:off x="0" y="0"/>
          <a:ext cx="0" cy="0"/>
          <a:chOff x="0" y="0"/>
          <a:chExt cx="0" cy="0"/>
        </a:xfrm>
      </p:grpSpPr>
      <p:sp>
        <p:nvSpPr>
          <p:cNvPr id="22" name="Google Shape;22;p27"/>
          <p:cNvSpPr/>
          <p:nvPr/>
        </p:nvSpPr>
        <p:spPr>
          <a:xfrm>
            <a:off x="0" y="1612232"/>
            <a:ext cx="9144000" cy="353126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pic>
        <p:nvPicPr>
          <p:cNvPr id="23" name="Google Shape;23;p27"/>
          <p:cNvPicPr preferRelativeResize="0"/>
          <p:nvPr/>
        </p:nvPicPr>
        <p:blipFill rotWithShape="1">
          <a:blip r:embed="rId2">
            <a:alphaModFix/>
          </a:blip>
          <a:srcRect l="136" t="73054" r="17724" b="-1"/>
          <a:stretch/>
        </p:blipFill>
        <p:spPr>
          <a:xfrm>
            <a:off x="0" y="0"/>
            <a:ext cx="9144000" cy="1852858"/>
          </a:xfrm>
          <a:prstGeom prst="rect">
            <a:avLst/>
          </a:prstGeom>
          <a:noFill/>
          <a:ln>
            <a:noFill/>
          </a:ln>
        </p:spPr>
      </p:pic>
      <p:sp>
        <p:nvSpPr>
          <p:cNvPr id="24" name="Google Shape;24;p27"/>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27"/>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27"/>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pic>
        <p:nvPicPr>
          <p:cNvPr id="27" name="Google Shape;27;p27"/>
          <p:cNvPicPr preferRelativeResize="0"/>
          <p:nvPr/>
        </p:nvPicPr>
        <p:blipFill rotWithShape="1">
          <a:blip r:embed="rId3">
            <a:alphaModFix/>
          </a:blip>
          <a:srcRect l="30888" t="27748" r="21866"/>
          <a:stretch/>
        </p:blipFill>
        <p:spPr>
          <a:xfrm>
            <a:off x="6598507" y="-24714"/>
            <a:ext cx="2545493" cy="2463792"/>
          </a:xfrm>
          <a:prstGeom prst="rect">
            <a:avLst/>
          </a:prstGeom>
          <a:noFill/>
          <a:ln>
            <a:noFill/>
          </a:ln>
        </p:spPr>
      </p:pic>
      <p:pic>
        <p:nvPicPr>
          <p:cNvPr id="28" name="Google Shape;28;p27"/>
          <p:cNvPicPr preferRelativeResize="0"/>
          <p:nvPr/>
        </p:nvPicPr>
        <p:blipFill rotWithShape="1">
          <a:blip r:embed="rId4">
            <a:alphaModFix/>
          </a:blip>
          <a:srcRect/>
          <a:stretch/>
        </p:blipFill>
        <p:spPr>
          <a:xfrm>
            <a:off x="-1" y="3392537"/>
            <a:ext cx="9613558" cy="1508031"/>
          </a:xfrm>
          <a:prstGeom prst="rect">
            <a:avLst/>
          </a:prstGeom>
          <a:noFill/>
          <a:ln>
            <a:noFill/>
          </a:ln>
        </p:spPr>
      </p:pic>
      <p:pic>
        <p:nvPicPr>
          <p:cNvPr id="29" name="Google Shape;29;p27"/>
          <p:cNvPicPr preferRelativeResize="0"/>
          <p:nvPr/>
        </p:nvPicPr>
        <p:blipFill rotWithShape="1">
          <a:blip r:embed="rId5">
            <a:alphaModFix/>
          </a:blip>
          <a:srcRect l="1" r="152"/>
          <a:stretch/>
        </p:blipFill>
        <p:spPr>
          <a:xfrm>
            <a:off x="-12107" y="3505218"/>
            <a:ext cx="9130145" cy="1215615"/>
          </a:xfrm>
          <a:prstGeom prst="rect">
            <a:avLst/>
          </a:prstGeom>
          <a:noFill/>
          <a:ln>
            <a:noFill/>
          </a:ln>
        </p:spPr>
      </p:pic>
      <p:pic>
        <p:nvPicPr>
          <p:cNvPr id="30" name="Google Shape;30;p27"/>
          <p:cNvPicPr preferRelativeResize="0"/>
          <p:nvPr/>
        </p:nvPicPr>
        <p:blipFill rotWithShape="1">
          <a:blip r:embed="rId6">
            <a:alphaModFix/>
          </a:blip>
          <a:srcRect/>
          <a:stretch/>
        </p:blipFill>
        <p:spPr>
          <a:xfrm>
            <a:off x="0" y="3904583"/>
            <a:ext cx="9144000" cy="1238917"/>
          </a:xfrm>
          <a:prstGeom prst="rect">
            <a:avLst/>
          </a:prstGeom>
          <a:noFill/>
          <a:ln>
            <a:noFill/>
          </a:ln>
        </p:spPr>
      </p:pic>
      <p:pic>
        <p:nvPicPr>
          <p:cNvPr id="31" name="Google Shape;31;p27"/>
          <p:cNvPicPr preferRelativeResize="0"/>
          <p:nvPr/>
        </p:nvPicPr>
        <p:blipFill rotWithShape="1">
          <a:blip r:embed="rId7">
            <a:alphaModFix/>
          </a:blip>
          <a:srcRect r="45910"/>
          <a:stretch/>
        </p:blipFill>
        <p:spPr>
          <a:xfrm>
            <a:off x="8460597" y="3435861"/>
            <a:ext cx="618427" cy="959575"/>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defTabSz="342892">
              <a:buClrTx/>
              <a:defRPr/>
            </a:pPr>
            <a:fld id="{620EAF97-EB87-41B8-A976-8BC6DE5F9824}" type="datetimeFigureOut">
              <a:rPr lang="zh-CN" altLang="en-US" kern="1200" smtClean="0">
                <a:solidFill>
                  <a:prstClr val="black">
                    <a:tint val="75000"/>
                  </a:prstClr>
                </a:solidFill>
                <a:latin typeface="Calibri"/>
                <a:ea typeface="宋体" panose="02010600030101010101" pitchFamily="2" charset="-122"/>
                <a:cs typeface="+mn-cs"/>
              </a:rPr>
              <a:pPr defTabSz="342892">
                <a:buClrTx/>
                <a:defRPr/>
              </a:pPr>
              <a:t>2025/2/23</a:t>
            </a:fld>
            <a:endParaRPr lang="zh-CN" altLang="en-US" kern="1200">
              <a:solidFill>
                <a:prstClr val="black">
                  <a:tint val="75000"/>
                </a:prstClr>
              </a:solidFill>
              <a:latin typeface="Calibri"/>
              <a:ea typeface="宋体" panose="02010600030101010101" pitchFamily="2" charset="-122"/>
              <a:cs typeface="+mn-cs"/>
            </a:endParaRPr>
          </a:p>
        </p:txBody>
      </p:sp>
      <p:sp>
        <p:nvSpPr>
          <p:cNvPr id="3" name="页脚占位符 2"/>
          <p:cNvSpPr>
            <a:spLocks noGrp="1"/>
          </p:cNvSpPr>
          <p:nvPr>
            <p:ph type="ftr" sz="quarter" idx="11"/>
          </p:nvPr>
        </p:nvSpPr>
        <p:spPr/>
        <p:txBody>
          <a:bodyPr/>
          <a:lstStyle/>
          <a:p>
            <a:pPr defTabSz="342892">
              <a:buClrTx/>
              <a:defRPr/>
            </a:pPr>
            <a:endParaRPr lang="zh-CN" altLang="en-US" kern="1200">
              <a:solidFill>
                <a:prstClr val="black">
                  <a:tint val="75000"/>
                </a:prstClr>
              </a:solidFill>
              <a:latin typeface="Calibri"/>
              <a:ea typeface="宋体" panose="02010600030101010101" pitchFamily="2" charset="-122"/>
              <a:cs typeface="+mn-cs"/>
            </a:endParaRPr>
          </a:p>
        </p:txBody>
      </p:sp>
      <p:sp>
        <p:nvSpPr>
          <p:cNvPr id="4" name="灯片编号占位符 3"/>
          <p:cNvSpPr>
            <a:spLocks noGrp="1"/>
          </p:cNvSpPr>
          <p:nvPr>
            <p:ph type="sldNum" sz="quarter" idx="12"/>
          </p:nvPr>
        </p:nvSpPr>
        <p:spPr/>
        <p:txBody>
          <a:bodyPr/>
          <a:lstStyle/>
          <a:p>
            <a:pPr defTabSz="342892">
              <a:buClrTx/>
              <a:defRPr/>
            </a:pPr>
            <a:fld id="{BF091FFB-C317-4972-9209-87991A55E0D9}" type="slidenum">
              <a:rPr lang="zh-CN" altLang="en-US" kern="1200" smtClean="0">
                <a:solidFill>
                  <a:prstClr val="black">
                    <a:tint val="75000"/>
                  </a:prstClr>
                </a:solidFill>
                <a:latin typeface="Calibri"/>
                <a:ea typeface="宋体" panose="02010600030101010101" pitchFamily="2" charset="-122"/>
                <a:cs typeface="+mn-cs"/>
              </a:rPr>
              <a:pPr defTabSz="342892">
                <a:buClrTx/>
                <a:defRPr/>
              </a:pPr>
              <a:t>‹#›</a:t>
            </a:fld>
            <a:endParaRPr lang="zh-CN" altLang="en-US" kern="1200">
              <a:solidFill>
                <a:prstClr val="black">
                  <a:tint val="75000"/>
                </a:prstClr>
              </a:solidFill>
              <a:latin typeface="Calibri"/>
              <a:ea typeface="宋体" panose="02010600030101010101" pitchFamily="2" charset="-122"/>
              <a:cs typeface="+mn-cs"/>
            </a:endParaRPr>
          </a:p>
        </p:txBody>
      </p:sp>
    </p:spTree>
    <p:extLst>
      <p:ext uri="{BB962C8B-B14F-4D97-AF65-F5344CB8AC3E}">
        <p14:creationId xmlns:p14="http://schemas.microsoft.com/office/powerpoint/2010/main" val="3991798632"/>
      </p:ext>
    </p:extLst>
  </p:cSld>
  <p:clrMapOvr>
    <a:masterClrMapping/>
  </p:clrMapOvr>
  <mc:AlternateContent xmlns:mc="http://schemas.openxmlformats.org/markup-compatibility/2006" xmlns:p14="http://schemas.microsoft.com/office/powerpoint/2010/main">
    <mc:Choice Requires="p14">
      <p:transition spd="slow" p14:dur="2000" advTm="4000">
        <p14:ferris dir="l"/>
      </p:transition>
    </mc:Choice>
    <mc:Fallback xmlns="">
      <p:transition spd="slow" advTm="4000">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7" y="342900"/>
            <a:ext cx="2949178" cy="1200150"/>
          </a:xfrm>
        </p:spPr>
        <p:txBody>
          <a:bodyPr anchor="b"/>
          <a:lstStyle>
            <a:lvl1pPr>
              <a:defRPr sz="2400"/>
            </a:lvl1pPr>
          </a:lstStyle>
          <a:p>
            <a:r>
              <a:rPr lang="zh-CN" altLang="en-US"/>
              <a:t>单击此处编辑母版标题样式</a:t>
            </a:r>
          </a:p>
        </p:txBody>
      </p:sp>
      <p:sp>
        <p:nvSpPr>
          <p:cNvPr id="3" name="内容占位符 2"/>
          <p:cNvSpPr>
            <a:spLocks noGrp="1"/>
          </p:cNvSpPr>
          <p:nvPr>
            <p:ph idx="1"/>
          </p:nvPr>
        </p:nvSpPr>
        <p:spPr>
          <a:xfrm>
            <a:off x="3887391" y="740577"/>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29847" y="1543051"/>
            <a:ext cx="2949178" cy="2858691"/>
          </a:xfrm>
        </p:spPr>
        <p:txBody>
          <a:bodyPr/>
          <a:lstStyle>
            <a:lvl1pPr marL="0" indent="0">
              <a:buNone/>
              <a:defRPr sz="1125"/>
            </a:lvl1pPr>
            <a:lvl2pPr marL="342848" indent="0">
              <a:buNone/>
              <a:defRPr sz="1050"/>
            </a:lvl2pPr>
            <a:lvl3pPr marL="685695" indent="0">
              <a:buNone/>
              <a:defRPr sz="900"/>
            </a:lvl3pPr>
            <a:lvl4pPr marL="1028543" indent="0">
              <a:buNone/>
              <a:defRPr sz="750"/>
            </a:lvl4pPr>
            <a:lvl5pPr marL="1371391" indent="0">
              <a:buNone/>
              <a:defRPr sz="750"/>
            </a:lvl5pPr>
            <a:lvl6pPr marL="1714238" indent="0">
              <a:buNone/>
              <a:defRPr sz="750"/>
            </a:lvl6pPr>
            <a:lvl7pPr marL="2057086" indent="0">
              <a:buNone/>
              <a:defRPr sz="750"/>
            </a:lvl7pPr>
            <a:lvl8pPr marL="2399933" indent="0">
              <a:buNone/>
              <a:defRPr sz="750"/>
            </a:lvl8pPr>
            <a:lvl9pPr marL="2742781" indent="0">
              <a:buNone/>
              <a:defRPr sz="75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defTabSz="342892">
              <a:buClrTx/>
              <a:defRPr/>
            </a:pPr>
            <a:fld id="{620EAF97-EB87-41B8-A976-8BC6DE5F9824}" type="datetimeFigureOut">
              <a:rPr lang="zh-CN" altLang="en-US" kern="1200" smtClean="0">
                <a:solidFill>
                  <a:prstClr val="black">
                    <a:tint val="75000"/>
                  </a:prstClr>
                </a:solidFill>
                <a:latin typeface="Calibri"/>
                <a:ea typeface="宋体" panose="02010600030101010101" pitchFamily="2" charset="-122"/>
                <a:cs typeface="+mn-cs"/>
              </a:rPr>
              <a:pPr defTabSz="342892">
                <a:buClrTx/>
                <a:defRPr/>
              </a:pPr>
              <a:t>2025/2/23</a:t>
            </a:fld>
            <a:endParaRPr lang="zh-CN" altLang="en-US" kern="1200">
              <a:solidFill>
                <a:prstClr val="black">
                  <a:tint val="75000"/>
                </a:prstClr>
              </a:solidFill>
              <a:latin typeface="Calibri"/>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defTabSz="342892">
              <a:buClrTx/>
              <a:defRPr/>
            </a:pPr>
            <a:endParaRPr lang="zh-CN" altLang="en-US" kern="1200">
              <a:solidFill>
                <a:prstClr val="black">
                  <a:tint val="75000"/>
                </a:prstClr>
              </a:solidFill>
              <a:latin typeface="Calibri"/>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defTabSz="342892">
              <a:buClrTx/>
              <a:defRPr/>
            </a:pPr>
            <a:fld id="{BF091FFB-C317-4972-9209-87991A55E0D9}" type="slidenum">
              <a:rPr lang="zh-CN" altLang="en-US" kern="1200" smtClean="0">
                <a:solidFill>
                  <a:prstClr val="black">
                    <a:tint val="75000"/>
                  </a:prstClr>
                </a:solidFill>
                <a:latin typeface="Calibri"/>
                <a:ea typeface="宋体" panose="02010600030101010101" pitchFamily="2" charset="-122"/>
                <a:cs typeface="+mn-cs"/>
              </a:rPr>
              <a:pPr defTabSz="342892">
                <a:buClrTx/>
                <a:defRPr/>
              </a:pPr>
              <a:t>‹#›</a:t>
            </a:fld>
            <a:endParaRPr lang="zh-CN" altLang="en-US" kern="1200">
              <a:solidFill>
                <a:prstClr val="black">
                  <a:tint val="75000"/>
                </a:prstClr>
              </a:solidFill>
              <a:latin typeface="Calibri"/>
              <a:ea typeface="宋体" panose="02010600030101010101" pitchFamily="2" charset="-122"/>
              <a:cs typeface="+mn-cs"/>
            </a:endParaRPr>
          </a:p>
        </p:txBody>
      </p:sp>
    </p:spTree>
    <p:extLst>
      <p:ext uri="{BB962C8B-B14F-4D97-AF65-F5344CB8AC3E}">
        <p14:creationId xmlns:p14="http://schemas.microsoft.com/office/powerpoint/2010/main" val="341957050"/>
      </p:ext>
    </p:extLst>
  </p:cSld>
  <p:clrMapOvr>
    <a:masterClrMapping/>
  </p:clrMapOvr>
  <mc:AlternateContent xmlns:mc="http://schemas.openxmlformats.org/markup-compatibility/2006" xmlns:p14="http://schemas.microsoft.com/office/powerpoint/2010/main">
    <mc:Choice Requires="p14">
      <p:transition spd="slow" p14:dur="2000" advTm="4000">
        <p14:ferris dir="l"/>
      </p:transition>
    </mc:Choice>
    <mc:Fallback xmlns="">
      <p:transition spd="slow" advTm="4000">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7" y="342900"/>
            <a:ext cx="2949178" cy="1200150"/>
          </a:xfrm>
        </p:spPr>
        <p:txBody>
          <a:bodyPr anchor="b"/>
          <a:lstStyle>
            <a:lvl1pPr>
              <a:defRPr sz="2400"/>
            </a:lvl1pPr>
          </a:lstStyle>
          <a:p>
            <a:r>
              <a:rPr lang="zh-CN" altLang="en-US"/>
              <a:t>单击此处编辑母版标题样式</a:t>
            </a:r>
          </a:p>
        </p:txBody>
      </p:sp>
      <p:sp>
        <p:nvSpPr>
          <p:cNvPr id="3" name="图片占位符 2"/>
          <p:cNvSpPr>
            <a:spLocks noGrp="1"/>
          </p:cNvSpPr>
          <p:nvPr>
            <p:ph type="pic" idx="1"/>
          </p:nvPr>
        </p:nvSpPr>
        <p:spPr>
          <a:xfrm>
            <a:off x="3887391" y="740577"/>
            <a:ext cx="4629150" cy="3655219"/>
          </a:xfrm>
        </p:spPr>
        <p:txBody>
          <a:bodyPr/>
          <a:lstStyle>
            <a:lvl1pPr marL="0" indent="0">
              <a:buNone/>
              <a:defRPr sz="2400"/>
            </a:lvl1pPr>
            <a:lvl2pPr marL="342848" indent="0">
              <a:buNone/>
              <a:defRPr sz="2100"/>
            </a:lvl2pPr>
            <a:lvl3pPr marL="685695" indent="0">
              <a:buNone/>
              <a:defRPr sz="1800"/>
            </a:lvl3pPr>
            <a:lvl4pPr marL="1028543" indent="0">
              <a:buNone/>
              <a:defRPr sz="1500"/>
            </a:lvl4pPr>
            <a:lvl5pPr marL="1371391" indent="0">
              <a:buNone/>
              <a:defRPr sz="1500"/>
            </a:lvl5pPr>
            <a:lvl6pPr marL="1714238" indent="0">
              <a:buNone/>
              <a:defRPr sz="1500"/>
            </a:lvl6pPr>
            <a:lvl7pPr marL="2057086" indent="0">
              <a:buNone/>
              <a:defRPr sz="1500"/>
            </a:lvl7pPr>
            <a:lvl8pPr marL="2399933" indent="0">
              <a:buNone/>
              <a:defRPr sz="1500"/>
            </a:lvl8pPr>
            <a:lvl9pPr marL="2742781" indent="0">
              <a:buNone/>
              <a:defRPr sz="1500"/>
            </a:lvl9pPr>
          </a:lstStyle>
          <a:p>
            <a:endParaRPr lang="zh-CN" altLang="en-US"/>
          </a:p>
        </p:txBody>
      </p:sp>
      <p:sp>
        <p:nvSpPr>
          <p:cNvPr id="4" name="文本占位符 3"/>
          <p:cNvSpPr>
            <a:spLocks noGrp="1"/>
          </p:cNvSpPr>
          <p:nvPr>
            <p:ph type="body" sz="half" idx="2"/>
          </p:nvPr>
        </p:nvSpPr>
        <p:spPr>
          <a:xfrm>
            <a:off x="629847" y="1543051"/>
            <a:ext cx="2949178" cy="2858691"/>
          </a:xfrm>
        </p:spPr>
        <p:txBody>
          <a:bodyPr/>
          <a:lstStyle>
            <a:lvl1pPr marL="0" indent="0">
              <a:buNone/>
              <a:defRPr sz="1125"/>
            </a:lvl1pPr>
            <a:lvl2pPr marL="342848" indent="0">
              <a:buNone/>
              <a:defRPr sz="1050"/>
            </a:lvl2pPr>
            <a:lvl3pPr marL="685695" indent="0">
              <a:buNone/>
              <a:defRPr sz="900"/>
            </a:lvl3pPr>
            <a:lvl4pPr marL="1028543" indent="0">
              <a:buNone/>
              <a:defRPr sz="750"/>
            </a:lvl4pPr>
            <a:lvl5pPr marL="1371391" indent="0">
              <a:buNone/>
              <a:defRPr sz="750"/>
            </a:lvl5pPr>
            <a:lvl6pPr marL="1714238" indent="0">
              <a:buNone/>
              <a:defRPr sz="750"/>
            </a:lvl6pPr>
            <a:lvl7pPr marL="2057086" indent="0">
              <a:buNone/>
              <a:defRPr sz="750"/>
            </a:lvl7pPr>
            <a:lvl8pPr marL="2399933" indent="0">
              <a:buNone/>
              <a:defRPr sz="750"/>
            </a:lvl8pPr>
            <a:lvl9pPr marL="2742781" indent="0">
              <a:buNone/>
              <a:defRPr sz="75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defTabSz="342892">
              <a:buClrTx/>
              <a:defRPr/>
            </a:pPr>
            <a:fld id="{620EAF97-EB87-41B8-A976-8BC6DE5F9824}" type="datetimeFigureOut">
              <a:rPr lang="zh-CN" altLang="en-US" kern="1200" smtClean="0">
                <a:solidFill>
                  <a:prstClr val="black">
                    <a:tint val="75000"/>
                  </a:prstClr>
                </a:solidFill>
                <a:latin typeface="Calibri"/>
                <a:ea typeface="宋体" panose="02010600030101010101" pitchFamily="2" charset="-122"/>
                <a:cs typeface="+mn-cs"/>
              </a:rPr>
              <a:pPr defTabSz="342892">
                <a:buClrTx/>
                <a:defRPr/>
              </a:pPr>
              <a:t>2025/2/23</a:t>
            </a:fld>
            <a:endParaRPr lang="zh-CN" altLang="en-US" kern="1200">
              <a:solidFill>
                <a:prstClr val="black">
                  <a:tint val="75000"/>
                </a:prstClr>
              </a:solidFill>
              <a:latin typeface="Calibri"/>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defTabSz="342892">
              <a:buClrTx/>
              <a:defRPr/>
            </a:pPr>
            <a:endParaRPr lang="zh-CN" altLang="en-US" kern="1200">
              <a:solidFill>
                <a:prstClr val="black">
                  <a:tint val="75000"/>
                </a:prstClr>
              </a:solidFill>
              <a:latin typeface="Calibri"/>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defTabSz="342892">
              <a:buClrTx/>
              <a:defRPr/>
            </a:pPr>
            <a:fld id="{BF091FFB-C317-4972-9209-87991A55E0D9}" type="slidenum">
              <a:rPr lang="zh-CN" altLang="en-US" kern="1200" smtClean="0">
                <a:solidFill>
                  <a:prstClr val="black">
                    <a:tint val="75000"/>
                  </a:prstClr>
                </a:solidFill>
                <a:latin typeface="Calibri"/>
                <a:ea typeface="宋体" panose="02010600030101010101" pitchFamily="2" charset="-122"/>
                <a:cs typeface="+mn-cs"/>
              </a:rPr>
              <a:pPr defTabSz="342892">
                <a:buClrTx/>
                <a:defRPr/>
              </a:pPr>
              <a:t>‹#›</a:t>
            </a:fld>
            <a:endParaRPr lang="zh-CN" altLang="en-US" kern="1200">
              <a:solidFill>
                <a:prstClr val="black">
                  <a:tint val="75000"/>
                </a:prstClr>
              </a:solidFill>
              <a:latin typeface="Calibri"/>
              <a:ea typeface="宋体" panose="02010600030101010101" pitchFamily="2" charset="-122"/>
              <a:cs typeface="+mn-cs"/>
            </a:endParaRPr>
          </a:p>
        </p:txBody>
      </p:sp>
    </p:spTree>
    <p:extLst>
      <p:ext uri="{BB962C8B-B14F-4D97-AF65-F5344CB8AC3E}">
        <p14:creationId xmlns:p14="http://schemas.microsoft.com/office/powerpoint/2010/main" val="1288129833"/>
      </p:ext>
    </p:extLst>
  </p:cSld>
  <p:clrMapOvr>
    <a:masterClrMapping/>
  </p:clrMapOvr>
  <mc:AlternateContent xmlns:mc="http://schemas.openxmlformats.org/markup-compatibility/2006" xmlns:p14="http://schemas.microsoft.com/office/powerpoint/2010/main">
    <mc:Choice Requires="p14">
      <p:transition spd="slow" p14:dur="2000" advTm="4000">
        <p14:ferris dir="l"/>
      </p:transition>
    </mc:Choice>
    <mc:Fallback xmlns="">
      <p:transition spd="slow" advTm="4000">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defTabSz="342892">
              <a:buClrTx/>
              <a:defRPr/>
            </a:pPr>
            <a:fld id="{620EAF97-EB87-41B8-A976-8BC6DE5F9824}" type="datetimeFigureOut">
              <a:rPr lang="zh-CN" altLang="en-US" kern="1200" smtClean="0">
                <a:solidFill>
                  <a:prstClr val="black">
                    <a:tint val="75000"/>
                  </a:prstClr>
                </a:solidFill>
                <a:latin typeface="Calibri"/>
                <a:ea typeface="宋体" panose="02010600030101010101" pitchFamily="2" charset="-122"/>
                <a:cs typeface="+mn-cs"/>
              </a:rPr>
              <a:pPr defTabSz="342892">
                <a:buClrTx/>
                <a:defRPr/>
              </a:pPr>
              <a:t>2025/2/23</a:t>
            </a:fld>
            <a:endParaRPr lang="zh-CN" altLang="en-US" kern="1200">
              <a:solidFill>
                <a:prstClr val="black">
                  <a:tint val="75000"/>
                </a:prstClr>
              </a:solidFill>
              <a:latin typeface="Calibri"/>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defTabSz="342892">
              <a:buClrTx/>
              <a:defRPr/>
            </a:pPr>
            <a:endParaRPr lang="zh-CN" altLang="en-US" kern="1200">
              <a:solidFill>
                <a:prstClr val="black">
                  <a:tint val="75000"/>
                </a:prstClr>
              </a:solidFill>
              <a:latin typeface="Calibri"/>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defTabSz="342892">
              <a:buClrTx/>
              <a:defRPr/>
            </a:pPr>
            <a:fld id="{BF091FFB-C317-4972-9209-87991A55E0D9}" type="slidenum">
              <a:rPr lang="zh-CN" altLang="en-US" kern="1200" smtClean="0">
                <a:solidFill>
                  <a:prstClr val="black">
                    <a:tint val="75000"/>
                  </a:prstClr>
                </a:solidFill>
                <a:latin typeface="Calibri"/>
                <a:ea typeface="宋体" panose="02010600030101010101" pitchFamily="2" charset="-122"/>
                <a:cs typeface="+mn-cs"/>
              </a:rPr>
              <a:pPr defTabSz="342892">
                <a:buClrTx/>
                <a:defRPr/>
              </a:pPr>
              <a:t>‹#›</a:t>
            </a:fld>
            <a:endParaRPr lang="zh-CN" altLang="en-US" kern="1200">
              <a:solidFill>
                <a:prstClr val="black">
                  <a:tint val="75000"/>
                </a:prstClr>
              </a:solidFill>
              <a:latin typeface="Calibri"/>
              <a:ea typeface="宋体" panose="02010600030101010101" pitchFamily="2" charset="-122"/>
              <a:cs typeface="+mn-cs"/>
            </a:endParaRPr>
          </a:p>
        </p:txBody>
      </p:sp>
    </p:spTree>
    <p:extLst>
      <p:ext uri="{BB962C8B-B14F-4D97-AF65-F5344CB8AC3E}">
        <p14:creationId xmlns:p14="http://schemas.microsoft.com/office/powerpoint/2010/main" val="1800402291"/>
      </p:ext>
    </p:extLst>
  </p:cSld>
  <p:clrMapOvr>
    <a:masterClrMapping/>
  </p:clrMapOvr>
  <mc:AlternateContent xmlns:mc="http://schemas.openxmlformats.org/markup-compatibility/2006" xmlns:p14="http://schemas.microsoft.com/office/powerpoint/2010/main">
    <mc:Choice Requires="p14">
      <p:transition spd="slow" p14:dur="2000" advTm="4000">
        <p14:ferris dir="l"/>
      </p:transition>
    </mc:Choice>
    <mc:Fallback xmlns="">
      <p:transition spd="slow" advTm="4000">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6" y="273845"/>
            <a:ext cx="1971675" cy="4358879"/>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28652" y="273845"/>
            <a:ext cx="5800725" cy="4358879"/>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defTabSz="342892">
              <a:buClrTx/>
              <a:defRPr/>
            </a:pPr>
            <a:fld id="{620EAF97-EB87-41B8-A976-8BC6DE5F9824}" type="datetimeFigureOut">
              <a:rPr lang="zh-CN" altLang="en-US" kern="1200" smtClean="0">
                <a:solidFill>
                  <a:prstClr val="black">
                    <a:tint val="75000"/>
                  </a:prstClr>
                </a:solidFill>
                <a:latin typeface="Calibri"/>
                <a:ea typeface="宋体" panose="02010600030101010101" pitchFamily="2" charset="-122"/>
                <a:cs typeface="+mn-cs"/>
              </a:rPr>
              <a:pPr defTabSz="342892">
                <a:buClrTx/>
                <a:defRPr/>
              </a:pPr>
              <a:t>2025/2/23</a:t>
            </a:fld>
            <a:endParaRPr lang="zh-CN" altLang="en-US" kern="1200">
              <a:solidFill>
                <a:prstClr val="black">
                  <a:tint val="75000"/>
                </a:prstClr>
              </a:solidFill>
              <a:latin typeface="Calibri"/>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defTabSz="342892">
              <a:buClrTx/>
              <a:defRPr/>
            </a:pPr>
            <a:endParaRPr lang="zh-CN" altLang="en-US" kern="1200">
              <a:solidFill>
                <a:prstClr val="black">
                  <a:tint val="75000"/>
                </a:prstClr>
              </a:solidFill>
              <a:latin typeface="Calibri"/>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defTabSz="342892">
              <a:buClrTx/>
              <a:defRPr/>
            </a:pPr>
            <a:fld id="{BF091FFB-C317-4972-9209-87991A55E0D9}" type="slidenum">
              <a:rPr lang="zh-CN" altLang="en-US" kern="1200" smtClean="0">
                <a:solidFill>
                  <a:prstClr val="black">
                    <a:tint val="75000"/>
                  </a:prstClr>
                </a:solidFill>
                <a:latin typeface="Calibri"/>
                <a:ea typeface="宋体" panose="02010600030101010101" pitchFamily="2" charset="-122"/>
                <a:cs typeface="+mn-cs"/>
              </a:rPr>
              <a:pPr defTabSz="342892">
                <a:buClrTx/>
                <a:defRPr/>
              </a:pPr>
              <a:t>‹#›</a:t>
            </a:fld>
            <a:endParaRPr lang="zh-CN" altLang="en-US" kern="1200">
              <a:solidFill>
                <a:prstClr val="black">
                  <a:tint val="75000"/>
                </a:prstClr>
              </a:solidFill>
              <a:latin typeface="Calibri"/>
              <a:ea typeface="宋体" panose="02010600030101010101" pitchFamily="2" charset="-122"/>
              <a:cs typeface="+mn-cs"/>
            </a:endParaRPr>
          </a:p>
        </p:txBody>
      </p:sp>
    </p:spTree>
    <p:extLst>
      <p:ext uri="{BB962C8B-B14F-4D97-AF65-F5344CB8AC3E}">
        <p14:creationId xmlns:p14="http://schemas.microsoft.com/office/powerpoint/2010/main" val="1972014223"/>
      </p:ext>
    </p:extLst>
  </p:cSld>
  <p:clrMapOvr>
    <a:masterClrMapping/>
  </p:clrMapOvr>
  <mc:AlternateContent xmlns:mc="http://schemas.openxmlformats.org/markup-compatibility/2006" xmlns:p14="http://schemas.microsoft.com/office/powerpoint/2010/main">
    <mc:Choice Requires="p14">
      <p:transition spd="slow" p14:dur="2000" advTm="4000">
        <p14:ferris dir="l"/>
      </p:transition>
    </mc:Choice>
    <mc:Fallback xmlns="">
      <p:transition spd="slow" advTm="4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空白">
  <p:cSld name="空白">
    <p:spTree>
      <p:nvGrpSpPr>
        <p:cNvPr id="1" name="Shape 32"/>
        <p:cNvGrpSpPr/>
        <p:nvPr/>
      </p:nvGrpSpPr>
      <p:grpSpPr>
        <a:xfrm>
          <a:off x="0" y="0"/>
          <a:ext cx="0" cy="0"/>
          <a:chOff x="0" y="0"/>
          <a:chExt cx="0" cy="0"/>
        </a:xfrm>
      </p:grpSpPr>
      <p:sp>
        <p:nvSpPr>
          <p:cNvPr id="33" name="Google Shape;33;p28"/>
          <p:cNvSpPr/>
          <p:nvPr/>
        </p:nvSpPr>
        <p:spPr>
          <a:xfrm>
            <a:off x="0" y="1612232"/>
            <a:ext cx="9144000" cy="353126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pic>
        <p:nvPicPr>
          <p:cNvPr id="34" name="Google Shape;34;p28"/>
          <p:cNvPicPr preferRelativeResize="0"/>
          <p:nvPr/>
        </p:nvPicPr>
        <p:blipFill rotWithShape="1">
          <a:blip r:embed="rId2">
            <a:alphaModFix/>
          </a:blip>
          <a:srcRect l="136" t="73054" r="17724" b="-1"/>
          <a:stretch/>
        </p:blipFill>
        <p:spPr>
          <a:xfrm>
            <a:off x="0" y="0"/>
            <a:ext cx="9144000" cy="1852858"/>
          </a:xfrm>
          <a:prstGeom prst="rect">
            <a:avLst/>
          </a:prstGeom>
          <a:noFill/>
          <a:ln>
            <a:noFill/>
          </a:ln>
        </p:spPr>
      </p:pic>
      <p:pic>
        <p:nvPicPr>
          <p:cNvPr id="35" name="Google Shape;35;p28"/>
          <p:cNvPicPr preferRelativeResize="0"/>
          <p:nvPr/>
        </p:nvPicPr>
        <p:blipFill rotWithShape="1">
          <a:blip r:embed="rId3">
            <a:alphaModFix/>
          </a:blip>
          <a:srcRect l="30888" t="27748" r="21866"/>
          <a:stretch/>
        </p:blipFill>
        <p:spPr>
          <a:xfrm>
            <a:off x="6598507" y="-24714"/>
            <a:ext cx="2545493" cy="2463792"/>
          </a:xfrm>
          <a:prstGeom prst="rect">
            <a:avLst/>
          </a:prstGeom>
          <a:noFill/>
          <a:ln>
            <a:noFill/>
          </a:ln>
        </p:spPr>
      </p:pic>
      <p:pic>
        <p:nvPicPr>
          <p:cNvPr id="36" name="Google Shape;36;p28"/>
          <p:cNvPicPr preferRelativeResize="0"/>
          <p:nvPr/>
        </p:nvPicPr>
        <p:blipFill rotWithShape="1">
          <a:blip r:embed="rId4">
            <a:alphaModFix/>
          </a:blip>
          <a:srcRect b="43227"/>
          <a:stretch/>
        </p:blipFill>
        <p:spPr>
          <a:xfrm>
            <a:off x="-13856" y="4178075"/>
            <a:ext cx="9613558" cy="856150"/>
          </a:xfrm>
          <a:prstGeom prst="rect">
            <a:avLst/>
          </a:prstGeom>
          <a:noFill/>
          <a:ln>
            <a:noFill/>
          </a:ln>
        </p:spPr>
      </p:pic>
      <p:pic>
        <p:nvPicPr>
          <p:cNvPr id="37" name="Google Shape;37;p28"/>
          <p:cNvPicPr preferRelativeResize="0"/>
          <p:nvPr/>
        </p:nvPicPr>
        <p:blipFill rotWithShape="1">
          <a:blip r:embed="rId5">
            <a:alphaModFix/>
          </a:blip>
          <a:srcRect l="1" r="152" b="8109"/>
          <a:stretch/>
        </p:blipFill>
        <p:spPr>
          <a:xfrm>
            <a:off x="7455" y="3987533"/>
            <a:ext cx="9130145" cy="1117030"/>
          </a:xfrm>
          <a:prstGeom prst="rect">
            <a:avLst/>
          </a:prstGeom>
          <a:noFill/>
          <a:ln>
            <a:noFill/>
          </a:ln>
        </p:spPr>
      </p:pic>
      <p:pic>
        <p:nvPicPr>
          <p:cNvPr id="38" name="Google Shape;38;p28"/>
          <p:cNvPicPr preferRelativeResize="0"/>
          <p:nvPr/>
        </p:nvPicPr>
        <p:blipFill rotWithShape="1">
          <a:blip r:embed="rId6">
            <a:alphaModFix/>
          </a:blip>
          <a:srcRect/>
          <a:stretch/>
        </p:blipFill>
        <p:spPr>
          <a:xfrm>
            <a:off x="-13856" y="4642338"/>
            <a:ext cx="9155017" cy="501162"/>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2_空白">
  <p:cSld name="2_空白">
    <p:spTree>
      <p:nvGrpSpPr>
        <p:cNvPr id="1" name="Shape 39"/>
        <p:cNvGrpSpPr/>
        <p:nvPr/>
      </p:nvGrpSpPr>
      <p:grpSpPr>
        <a:xfrm>
          <a:off x="0" y="0"/>
          <a:ext cx="0" cy="0"/>
          <a:chOff x="0" y="0"/>
          <a:chExt cx="0" cy="0"/>
        </a:xfrm>
      </p:grpSpPr>
      <p:sp>
        <p:nvSpPr>
          <p:cNvPr id="40" name="Google Shape;40;p29"/>
          <p:cNvSpPr/>
          <p:nvPr/>
        </p:nvSpPr>
        <p:spPr>
          <a:xfrm>
            <a:off x="0" y="1612232"/>
            <a:ext cx="9144000" cy="353126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pic>
        <p:nvPicPr>
          <p:cNvPr id="41" name="Google Shape;41;p29"/>
          <p:cNvPicPr preferRelativeResize="0"/>
          <p:nvPr/>
        </p:nvPicPr>
        <p:blipFill rotWithShape="1">
          <a:blip r:embed="rId2">
            <a:alphaModFix/>
          </a:blip>
          <a:srcRect l="136" t="73054" r="17724" b="-1"/>
          <a:stretch/>
        </p:blipFill>
        <p:spPr>
          <a:xfrm>
            <a:off x="0" y="0"/>
            <a:ext cx="9144000" cy="1852858"/>
          </a:xfrm>
          <a:prstGeom prst="rect">
            <a:avLst/>
          </a:prstGeom>
          <a:noFill/>
          <a:ln>
            <a:noFill/>
          </a:ln>
        </p:spPr>
      </p:pic>
      <p:pic>
        <p:nvPicPr>
          <p:cNvPr id="42" name="Google Shape;42;p29"/>
          <p:cNvPicPr preferRelativeResize="0"/>
          <p:nvPr/>
        </p:nvPicPr>
        <p:blipFill rotWithShape="1">
          <a:blip r:embed="rId3">
            <a:alphaModFix/>
          </a:blip>
          <a:srcRect l="30888" t="27748" r="21866"/>
          <a:stretch/>
        </p:blipFill>
        <p:spPr>
          <a:xfrm>
            <a:off x="6598507" y="-24714"/>
            <a:ext cx="2545493" cy="2463792"/>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标题和内容" type="obj">
  <p:cSld name="OBJECT">
    <p:spTree>
      <p:nvGrpSpPr>
        <p:cNvPr id="1" name="Shape 43"/>
        <p:cNvGrpSpPr/>
        <p:nvPr/>
      </p:nvGrpSpPr>
      <p:grpSpPr>
        <a:xfrm>
          <a:off x="0" y="0"/>
          <a:ext cx="0" cy="0"/>
          <a:chOff x="0" y="0"/>
          <a:chExt cx="0" cy="0"/>
        </a:xfrm>
      </p:grpSpPr>
      <p:sp>
        <p:nvSpPr>
          <p:cNvPr id="44" name="Google Shape;44;p30"/>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 name="Google Shape;45;p30"/>
          <p:cNvSpPr txBox="1">
            <a:spLocks noGrp="1"/>
          </p:cNvSpPr>
          <p:nvPr>
            <p:ph type="body" idx="1"/>
          </p:nvPr>
        </p:nvSpPr>
        <p:spPr>
          <a:xfrm>
            <a:off x="628650" y="1369219"/>
            <a:ext cx="7886700" cy="326350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6" name="Google Shape;46;p30"/>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30"/>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30"/>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节标题" type="secHead">
  <p:cSld name="SECTION_HEADER">
    <p:spTree>
      <p:nvGrpSpPr>
        <p:cNvPr id="1" name="Shape 49"/>
        <p:cNvGrpSpPr/>
        <p:nvPr/>
      </p:nvGrpSpPr>
      <p:grpSpPr>
        <a:xfrm>
          <a:off x="0" y="0"/>
          <a:ext cx="0" cy="0"/>
          <a:chOff x="0" y="0"/>
          <a:chExt cx="0" cy="0"/>
        </a:xfrm>
      </p:grpSpPr>
      <p:sp>
        <p:nvSpPr>
          <p:cNvPr id="50" name="Google Shape;50;p31"/>
          <p:cNvSpPr txBox="1">
            <a:spLocks noGrp="1"/>
          </p:cNvSpPr>
          <p:nvPr>
            <p:ph type="title"/>
          </p:nvPr>
        </p:nvSpPr>
        <p:spPr>
          <a:xfrm>
            <a:off x="623888" y="1282304"/>
            <a:ext cx="7886700" cy="213955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500"/>
              <a:buFont typeface="Arial"/>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31"/>
          <p:cNvSpPr txBox="1">
            <a:spLocks noGrp="1"/>
          </p:cNvSpPr>
          <p:nvPr>
            <p:ph type="body" idx="1"/>
          </p:nvPr>
        </p:nvSpPr>
        <p:spPr>
          <a:xfrm>
            <a:off x="623888" y="3442098"/>
            <a:ext cx="7886700" cy="112514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rgbClr val="888888"/>
              </a:buClr>
              <a:buSzPts val="1800"/>
              <a:buNone/>
              <a:defRPr sz="1800">
                <a:solidFill>
                  <a:srgbClr val="888888"/>
                </a:solidFill>
              </a:defRPr>
            </a:lvl1pPr>
            <a:lvl2pPr marL="914400" lvl="1" indent="-228600" algn="l">
              <a:lnSpc>
                <a:spcPct val="90000"/>
              </a:lnSpc>
              <a:spcBef>
                <a:spcPts val="375"/>
              </a:spcBef>
              <a:spcAft>
                <a:spcPts val="0"/>
              </a:spcAft>
              <a:buClr>
                <a:srgbClr val="888888"/>
              </a:buClr>
              <a:buSzPts val="1500"/>
              <a:buNone/>
              <a:defRPr sz="1500">
                <a:solidFill>
                  <a:srgbClr val="888888"/>
                </a:solidFill>
              </a:defRPr>
            </a:lvl2pPr>
            <a:lvl3pPr marL="1371600" lvl="2" indent="-228600" algn="l">
              <a:lnSpc>
                <a:spcPct val="90000"/>
              </a:lnSpc>
              <a:spcBef>
                <a:spcPts val="375"/>
              </a:spcBef>
              <a:spcAft>
                <a:spcPts val="0"/>
              </a:spcAft>
              <a:buClr>
                <a:srgbClr val="888888"/>
              </a:buClr>
              <a:buSzPts val="1350"/>
              <a:buNone/>
              <a:defRPr sz="1350">
                <a:solidFill>
                  <a:srgbClr val="888888"/>
                </a:solidFill>
              </a:defRPr>
            </a:lvl3pPr>
            <a:lvl4pPr marL="1828800" lvl="3" indent="-228600" algn="l">
              <a:lnSpc>
                <a:spcPct val="90000"/>
              </a:lnSpc>
              <a:spcBef>
                <a:spcPts val="375"/>
              </a:spcBef>
              <a:spcAft>
                <a:spcPts val="0"/>
              </a:spcAft>
              <a:buClr>
                <a:srgbClr val="888888"/>
              </a:buClr>
              <a:buSzPts val="1200"/>
              <a:buNone/>
              <a:defRPr sz="1200">
                <a:solidFill>
                  <a:srgbClr val="888888"/>
                </a:solidFill>
              </a:defRPr>
            </a:lvl4pPr>
            <a:lvl5pPr marL="2286000" lvl="4" indent="-228600" algn="l">
              <a:lnSpc>
                <a:spcPct val="90000"/>
              </a:lnSpc>
              <a:spcBef>
                <a:spcPts val="375"/>
              </a:spcBef>
              <a:spcAft>
                <a:spcPts val="0"/>
              </a:spcAft>
              <a:buClr>
                <a:srgbClr val="888888"/>
              </a:buClr>
              <a:buSzPts val="1200"/>
              <a:buNone/>
              <a:defRPr sz="1200">
                <a:solidFill>
                  <a:srgbClr val="888888"/>
                </a:solidFill>
              </a:defRPr>
            </a:lvl5pPr>
            <a:lvl6pPr marL="2743200" lvl="5" indent="-228600" algn="l">
              <a:lnSpc>
                <a:spcPct val="90000"/>
              </a:lnSpc>
              <a:spcBef>
                <a:spcPts val="375"/>
              </a:spcBef>
              <a:spcAft>
                <a:spcPts val="0"/>
              </a:spcAft>
              <a:buClr>
                <a:srgbClr val="888888"/>
              </a:buClr>
              <a:buSzPts val="1200"/>
              <a:buNone/>
              <a:defRPr sz="1200">
                <a:solidFill>
                  <a:srgbClr val="888888"/>
                </a:solidFill>
              </a:defRPr>
            </a:lvl6pPr>
            <a:lvl7pPr marL="3200400" lvl="6" indent="-228600" algn="l">
              <a:lnSpc>
                <a:spcPct val="90000"/>
              </a:lnSpc>
              <a:spcBef>
                <a:spcPts val="375"/>
              </a:spcBef>
              <a:spcAft>
                <a:spcPts val="0"/>
              </a:spcAft>
              <a:buClr>
                <a:srgbClr val="888888"/>
              </a:buClr>
              <a:buSzPts val="1200"/>
              <a:buNone/>
              <a:defRPr sz="1200">
                <a:solidFill>
                  <a:srgbClr val="888888"/>
                </a:solidFill>
              </a:defRPr>
            </a:lvl7pPr>
            <a:lvl8pPr marL="3657600" lvl="7" indent="-228600" algn="l">
              <a:lnSpc>
                <a:spcPct val="90000"/>
              </a:lnSpc>
              <a:spcBef>
                <a:spcPts val="375"/>
              </a:spcBef>
              <a:spcAft>
                <a:spcPts val="0"/>
              </a:spcAft>
              <a:buClr>
                <a:srgbClr val="888888"/>
              </a:buClr>
              <a:buSzPts val="1200"/>
              <a:buNone/>
              <a:defRPr sz="1200">
                <a:solidFill>
                  <a:srgbClr val="888888"/>
                </a:solidFill>
              </a:defRPr>
            </a:lvl8pPr>
            <a:lvl9pPr marL="4114800" lvl="8" indent="-228600" algn="l">
              <a:lnSpc>
                <a:spcPct val="90000"/>
              </a:lnSpc>
              <a:spcBef>
                <a:spcPts val="375"/>
              </a:spcBef>
              <a:spcAft>
                <a:spcPts val="0"/>
              </a:spcAft>
              <a:buClr>
                <a:srgbClr val="888888"/>
              </a:buClr>
              <a:buSzPts val="1200"/>
              <a:buNone/>
              <a:defRPr sz="1200">
                <a:solidFill>
                  <a:srgbClr val="888888"/>
                </a:solidFill>
              </a:defRPr>
            </a:lvl9pPr>
          </a:lstStyle>
          <a:p>
            <a:endParaRPr/>
          </a:p>
        </p:txBody>
      </p:sp>
      <p:sp>
        <p:nvSpPr>
          <p:cNvPr id="52" name="Google Shape;52;p31"/>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31"/>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31"/>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两栏内容" type="twoObj">
  <p:cSld name="TWO_OBJECTS">
    <p:spTree>
      <p:nvGrpSpPr>
        <p:cNvPr id="1" name="Shape 55"/>
        <p:cNvGrpSpPr/>
        <p:nvPr/>
      </p:nvGrpSpPr>
      <p:grpSpPr>
        <a:xfrm>
          <a:off x="0" y="0"/>
          <a:ext cx="0" cy="0"/>
          <a:chOff x="0" y="0"/>
          <a:chExt cx="0" cy="0"/>
        </a:xfrm>
      </p:grpSpPr>
      <p:sp>
        <p:nvSpPr>
          <p:cNvPr id="56" name="Google Shape;56;p32"/>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 name="Google Shape;57;p32"/>
          <p:cNvSpPr txBox="1">
            <a:spLocks noGrp="1"/>
          </p:cNvSpPr>
          <p:nvPr>
            <p:ph type="body" idx="1"/>
          </p:nvPr>
        </p:nvSpPr>
        <p:spPr>
          <a:xfrm>
            <a:off x="628650" y="1369219"/>
            <a:ext cx="3886200" cy="326350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58" name="Google Shape;58;p32"/>
          <p:cNvSpPr txBox="1">
            <a:spLocks noGrp="1"/>
          </p:cNvSpPr>
          <p:nvPr>
            <p:ph type="body" idx="2"/>
          </p:nvPr>
        </p:nvSpPr>
        <p:spPr>
          <a:xfrm>
            <a:off x="4629150" y="1369219"/>
            <a:ext cx="3886200" cy="326350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59" name="Google Shape;59;p32"/>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32"/>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32"/>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比较" type="twoTxTwoObj">
  <p:cSld name="TWO_OBJECTS_WITH_TEXT">
    <p:spTree>
      <p:nvGrpSpPr>
        <p:cNvPr id="1" name="Shape 62"/>
        <p:cNvGrpSpPr/>
        <p:nvPr/>
      </p:nvGrpSpPr>
      <p:grpSpPr>
        <a:xfrm>
          <a:off x="0" y="0"/>
          <a:ext cx="0" cy="0"/>
          <a:chOff x="0" y="0"/>
          <a:chExt cx="0" cy="0"/>
        </a:xfrm>
      </p:grpSpPr>
      <p:sp>
        <p:nvSpPr>
          <p:cNvPr id="63" name="Google Shape;63;p33"/>
          <p:cNvSpPr txBox="1">
            <a:spLocks noGrp="1"/>
          </p:cNvSpPr>
          <p:nvPr>
            <p:ph type="title"/>
          </p:nvPr>
        </p:nvSpPr>
        <p:spPr>
          <a:xfrm>
            <a:off x="629841"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4" name="Google Shape;64;p33"/>
          <p:cNvSpPr txBox="1">
            <a:spLocks noGrp="1"/>
          </p:cNvSpPr>
          <p:nvPr>
            <p:ph type="body" idx="1"/>
          </p:nvPr>
        </p:nvSpPr>
        <p:spPr>
          <a:xfrm>
            <a:off x="629842" y="1260872"/>
            <a:ext cx="3868340" cy="617934"/>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65" name="Google Shape;65;p33"/>
          <p:cNvSpPr txBox="1">
            <a:spLocks noGrp="1"/>
          </p:cNvSpPr>
          <p:nvPr>
            <p:ph type="body" idx="2"/>
          </p:nvPr>
        </p:nvSpPr>
        <p:spPr>
          <a:xfrm>
            <a:off x="629842" y="1878806"/>
            <a:ext cx="3868340" cy="276344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66" name="Google Shape;66;p33"/>
          <p:cNvSpPr txBox="1">
            <a:spLocks noGrp="1"/>
          </p:cNvSpPr>
          <p:nvPr>
            <p:ph type="body" idx="3"/>
          </p:nvPr>
        </p:nvSpPr>
        <p:spPr>
          <a:xfrm>
            <a:off x="4629150" y="1260872"/>
            <a:ext cx="3887391" cy="617934"/>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67" name="Google Shape;67;p33"/>
          <p:cNvSpPr txBox="1">
            <a:spLocks noGrp="1"/>
          </p:cNvSpPr>
          <p:nvPr>
            <p:ph type="body" idx="4"/>
          </p:nvPr>
        </p:nvSpPr>
        <p:spPr>
          <a:xfrm>
            <a:off x="4629150" y="1878806"/>
            <a:ext cx="3887391" cy="276344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68" name="Google Shape;68;p33"/>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33"/>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33"/>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仅标题" type="titleOnly">
  <p:cSld name="TITLE_ONLY">
    <p:spTree>
      <p:nvGrpSpPr>
        <p:cNvPr id="1" name="Shape 71"/>
        <p:cNvGrpSpPr/>
        <p:nvPr/>
      </p:nvGrpSpPr>
      <p:grpSpPr>
        <a:xfrm>
          <a:off x="0" y="0"/>
          <a:ext cx="0" cy="0"/>
          <a:chOff x="0" y="0"/>
          <a:chExt cx="0" cy="0"/>
        </a:xfrm>
      </p:grpSpPr>
      <p:pic>
        <p:nvPicPr>
          <p:cNvPr id="72" name="Google Shape;72;p34"/>
          <p:cNvPicPr preferRelativeResize="0"/>
          <p:nvPr/>
        </p:nvPicPr>
        <p:blipFill rotWithShape="1">
          <a:blip r:embed="rId2">
            <a:alphaModFix/>
          </a:blip>
          <a:srcRect l="135" t="36970" r="-1"/>
          <a:stretch/>
        </p:blipFill>
        <p:spPr>
          <a:xfrm>
            <a:off x="1" y="1828800"/>
            <a:ext cx="9143998" cy="3004238"/>
          </a:xfrm>
          <a:prstGeom prst="rect">
            <a:avLst/>
          </a:prstGeom>
          <a:noFill/>
          <a:ln>
            <a:noFill/>
          </a:ln>
        </p:spPr>
      </p:pic>
      <p:pic>
        <p:nvPicPr>
          <p:cNvPr id="73" name="Google Shape;73;p34"/>
          <p:cNvPicPr preferRelativeResize="0"/>
          <p:nvPr/>
        </p:nvPicPr>
        <p:blipFill rotWithShape="1">
          <a:blip r:embed="rId3">
            <a:alphaModFix/>
          </a:blip>
          <a:srcRect/>
          <a:stretch/>
        </p:blipFill>
        <p:spPr>
          <a:xfrm>
            <a:off x="-1" y="3432997"/>
            <a:ext cx="9613558" cy="1508031"/>
          </a:xfrm>
          <a:prstGeom prst="rect">
            <a:avLst/>
          </a:prstGeom>
          <a:noFill/>
          <a:ln>
            <a:noFill/>
          </a:ln>
        </p:spPr>
      </p:pic>
      <p:pic>
        <p:nvPicPr>
          <p:cNvPr id="74" name="Google Shape;74;p34"/>
          <p:cNvPicPr preferRelativeResize="0"/>
          <p:nvPr/>
        </p:nvPicPr>
        <p:blipFill rotWithShape="1">
          <a:blip r:embed="rId4">
            <a:alphaModFix/>
          </a:blip>
          <a:srcRect l="1" r="152"/>
          <a:stretch/>
        </p:blipFill>
        <p:spPr>
          <a:xfrm>
            <a:off x="-93027" y="3505218"/>
            <a:ext cx="9130145" cy="1215615"/>
          </a:xfrm>
          <a:prstGeom prst="rect">
            <a:avLst/>
          </a:prstGeom>
          <a:noFill/>
          <a:ln>
            <a:noFill/>
          </a:ln>
        </p:spPr>
      </p:pic>
      <p:pic>
        <p:nvPicPr>
          <p:cNvPr id="75" name="Google Shape;75;p34"/>
          <p:cNvPicPr preferRelativeResize="0"/>
          <p:nvPr/>
        </p:nvPicPr>
        <p:blipFill rotWithShape="1">
          <a:blip r:embed="rId5">
            <a:alphaModFix/>
          </a:blip>
          <a:srcRect/>
          <a:stretch/>
        </p:blipFill>
        <p:spPr>
          <a:xfrm>
            <a:off x="-13856" y="4017444"/>
            <a:ext cx="9157856" cy="1126056"/>
          </a:xfrm>
          <a:prstGeom prst="rect">
            <a:avLst/>
          </a:prstGeom>
          <a:noFill/>
          <a:ln>
            <a:noFill/>
          </a:ln>
        </p:spPr>
      </p:pic>
      <p:grpSp>
        <p:nvGrpSpPr>
          <p:cNvPr id="76" name="Google Shape;76;p34"/>
          <p:cNvGrpSpPr/>
          <p:nvPr/>
        </p:nvGrpSpPr>
        <p:grpSpPr>
          <a:xfrm>
            <a:off x="175605" y="3190604"/>
            <a:ext cx="694959" cy="1329039"/>
            <a:chOff x="181346" y="1761375"/>
            <a:chExt cx="1517253" cy="2901593"/>
          </a:xfrm>
        </p:grpSpPr>
        <p:pic>
          <p:nvPicPr>
            <p:cNvPr id="77" name="Google Shape;77;p34"/>
            <p:cNvPicPr preferRelativeResize="0"/>
            <p:nvPr/>
          </p:nvPicPr>
          <p:blipFill rotWithShape="1">
            <a:blip r:embed="rId6">
              <a:alphaModFix/>
            </a:blip>
            <a:srcRect/>
            <a:stretch/>
          </p:blipFill>
          <p:spPr>
            <a:xfrm>
              <a:off x="622043" y="1761375"/>
              <a:ext cx="885486" cy="2901593"/>
            </a:xfrm>
            <a:prstGeom prst="rect">
              <a:avLst/>
            </a:prstGeom>
            <a:noFill/>
            <a:ln>
              <a:noFill/>
            </a:ln>
          </p:spPr>
        </p:pic>
        <p:pic>
          <p:nvPicPr>
            <p:cNvPr id="78" name="Google Shape;78;p34"/>
            <p:cNvPicPr preferRelativeResize="0"/>
            <p:nvPr/>
          </p:nvPicPr>
          <p:blipFill rotWithShape="1">
            <a:blip r:embed="rId7">
              <a:alphaModFix/>
            </a:blip>
            <a:srcRect/>
            <a:stretch/>
          </p:blipFill>
          <p:spPr>
            <a:xfrm>
              <a:off x="1186323" y="2638386"/>
              <a:ext cx="512276" cy="2024582"/>
            </a:xfrm>
            <a:prstGeom prst="rect">
              <a:avLst/>
            </a:prstGeom>
            <a:noFill/>
            <a:ln>
              <a:noFill/>
            </a:ln>
          </p:spPr>
        </p:pic>
        <p:pic>
          <p:nvPicPr>
            <p:cNvPr id="79" name="Google Shape;79;p34"/>
            <p:cNvPicPr preferRelativeResize="0"/>
            <p:nvPr/>
          </p:nvPicPr>
          <p:blipFill rotWithShape="1">
            <a:blip r:embed="rId8">
              <a:alphaModFix/>
            </a:blip>
            <a:srcRect/>
            <a:stretch/>
          </p:blipFill>
          <p:spPr>
            <a:xfrm>
              <a:off x="181346" y="2373835"/>
              <a:ext cx="711093" cy="2289133"/>
            </a:xfrm>
            <a:prstGeom prst="rect">
              <a:avLst/>
            </a:prstGeom>
            <a:noFill/>
            <a:ln>
              <a:noFill/>
            </a:ln>
          </p:spPr>
        </p:pic>
      </p:grpSp>
      <p:pic>
        <p:nvPicPr>
          <p:cNvPr id="80" name="Google Shape;80;p34"/>
          <p:cNvPicPr preferRelativeResize="0"/>
          <p:nvPr/>
        </p:nvPicPr>
        <p:blipFill rotWithShape="1">
          <a:blip r:embed="rId9">
            <a:alphaModFix/>
          </a:blip>
          <a:srcRect r="45910"/>
          <a:stretch/>
        </p:blipFill>
        <p:spPr>
          <a:xfrm>
            <a:off x="8460597" y="3435861"/>
            <a:ext cx="618427" cy="959575"/>
          </a:xfrm>
          <a:prstGeom prst="rect">
            <a:avLst/>
          </a:prstGeom>
          <a:noFill/>
          <a:ln>
            <a:noFill/>
          </a:ln>
        </p:spPr>
      </p:pic>
      <p:sp>
        <p:nvSpPr>
          <p:cNvPr id="81" name="Google Shape;81;p34"/>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34"/>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34"/>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34"/>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10.jpe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lt1"/>
            </a:gs>
            <a:gs pos="63000">
              <a:srgbClr val="2CC7ED"/>
            </a:gs>
            <a:gs pos="98621">
              <a:srgbClr val="00B0F0"/>
            </a:gs>
            <a:gs pos="100000">
              <a:srgbClr val="00B0F0"/>
            </a:gs>
          </a:gsLst>
          <a:lin ang="16200000" scaled="0"/>
        </a:gradFill>
        <a:effectLst/>
      </p:bgPr>
    </p:bg>
    <p:spTree>
      <p:nvGrpSpPr>
        <p:cNvPr id="1" name="Shape 9"/>
        <p:cNvGrpSpPr/>
        <p:nvPr/>
      </p:nvGrpSpPr>
      <p:grpSpPr>
        <a:xfrm>
          <a:off x="0" y="0"/>
          <a:ext cx="0" cy="0"/>
          <a:chOff x="0" y="0"/>
          <a:chExt cx="0" cy="0"/>
        </a:xfrm>
      </p:grpSpPr>
      <p:sp>
        <p:nvSpPr>
          <p:cNvPr id="10" name="Google Shape;10;p25"/>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300"/>
              <a:buFont typeface="Arial"/>
              <a:buNone/>
              <a:defRPr sz="33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5"/>
          <p:cNvSpPr txBox="1">
            <a:spLocks noGrp="1"/>
          </p:cNvSpPr>
          <p:nvPr>
            <p:ph type="body" idx="1"/>
          </p:nvPr>
        </p:nvSpPr>
        <p:spPr>
          <a:xfrm>
            <a:off x="628650" y="1369219"/>
            <a:ext cx="7886700" cy="3263504"/>
          </a:xfrm>
          <a:prstGeom prst="rect">
            <a:avLst/>
          </a:prstGeom>
          <a:noFill/>
          <a:ln>
            <a:noFill/>
          </a:ln>
        </p:spPr>
        <p:txBody>
          <a:bodyPr spcFirstLastPara="1" wrap="square" lIns="91425" tIns="45700" rIns="91425" bIns="45700" anchor="t" anchorCtr="0">
            <a:norm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12" name="Google Shape;12;p25"/>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35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35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35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35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35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35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350" b="0" i="0" u="none" strike="noStrike" cap="none">
                <a:solidFill>
                  <a:schemeClr val="dk1"/>
                </a:solidFill>
                <a:latin typeface="Arial"/>
                <a:ea typeface="Arial"/>
                <a:cs typeface="Arial"/>
                <a:sym typeface="Arial"/>
              </a:defRPr>
            </a:lvl9pPr>
          </a:lstStyle>
          <a:p>
            <a:endParaRPr/>
          </a:p>
        </p:txBody>
      </p:sp>
      <p:sp>
        <p:nvSpPr>
          <p:cNvPr id="13" name="Google Shape;13;p25"/>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35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35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35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35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35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35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350" b="0" i="0" u="none" strike="noStrike" cap="none">
                <a:solidFill>
                  <a:schemeClr val="dk1"/>
                </a:solidFill>
                <a:latin typeface="Arial"/>
                <a:ea typeface="Arial"/>
                <a:cs typeface="Arial"/>
                <a:sym typeface="Arial"/>
              </a:defRPr>
            </a:lvl9pPr>
          </a:lstStyle>
          <a:p>
            <a:endParaRPr/>
          </a:p>
        </p:txBody>
      </p:sp>
      <p:sp>
        <p:nvSpPr>
          <p:cNvPr id="14" name="Google Shape;14;p25"/>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888888"/>
                </a:solidFill>
                <a:latin typeface="Arial"/>
                <a:ea typeface="Arial"/>
                <a:cs typeface="Arial"/>
                <a:sym typeface="Arial"/>
              </a:defRPr>
            </a:lvl1pPr>
            <a:lvl2pPr marL="0" marR="0" lvl="1" indent="0" algn="r" rtl="0">
              <a:spcBef>
                <a:spcPts val="0"/>
              </a:spcBef>
              <a:buNone/>
              <a:defRPr sz="900" b="0" i="0" u="none" strike="noStrike" cap="none">
                <a:solidFill>
                  <a:srgbClr val="888888"/>
                </a:solidFill>
                <a:latin typeface="Arial"/>
                <a:ea typeface="Arial"/>
                <a:cs typeface="Arial"/>
                <a:sym typeface="Arial"/>
              </a:defRPr>
            </a:lvl2pPr>
            <a:lvl3pPr marL="0" marR="0" lvl="2" indent="0" algn="r" rtl="0">
              <a:spcBef>
                <a:spcPts val="0"/>
              </a:spcBef>
              <a:buNone/>
              <a:defRPr sz="900" b="0" i="0" u="none" strike="noStrike" cap="none">
                <a:solidFill>
                  <a:srgbClr val="888888"/>
                </a:solidFill>
                <a:latin typeface="Arial"/>
                <a:ea typeface="Arial"/>
                <a:cs typeface="Arial"/>
                <a:sym typeface="Arial"/>
              </a:defRPr>
            </a:lvl3pPr>
            <a:lvl4pPr marL="0" marR="0" lvl="3" indent="0" algn="r" rtl="0">
              <a:spcBef>
                <a:spcPts val="0"/>
              </a:spcBef>
              <a:buNone/>
              <a:defRPr sz="900" b="0" i="0" u="none" strike="noStrike" cap="none">
                <a:solidFill>
                  <a:srgbClr val="888888"/>
                </a:solidFill>
                <a:latin typeface="Arial"/>
                <a:ea typeface="Arial"/>
                <a:cs typeface="Arial"/>
                <a:sym typeface="Arial"/>
              </a:defRPr>
            </a:lvl4pPr>
            <a:lvl5pPr marL="0" marR="0" lvl="4" indent="0" algn="r" rtl="0">
              <a:spcBef>
                <a:spcPts val="0"/>
              </a:spcBef>
              <a:buNone/>
              <a:defRPr sz="900" b="0" i="0" u="none" strike="noStrike" cap="none">
                <a:solidFill>
                  <a:srgbClr val="888888"/>
                </a:solidFill>
                <a:latin typeface="Arial"/>
                <a:ea typeface="Arial"/>
                <a:cs typeface="Arial"/>
                <a:sym typeface="Arial"/>
              </a:defRPr>
            </a:lvl5pPr>
            <a:lvl6pPr marL="0" marR="0" lvl="5" indent="0" algn="r" rtl="0">
              <a:spcBef>
                <a:spcPts val="0"/>
              </a:spcBef>
              <a:buNone/>
              <a:defRPr sz="900" b="0" i="0" u="none" strike="noStrike" cap="none">
                <a:solidFill>
                  <a:srgbClr val="888888"/>
                </a:solidFill>
                <a:latin typeface="Arial"/>
                <a:ea typeface="Arial"/>
                <a:cs typeface="Arial"/>
                <a:sym typeface="Arial"/>
              </a:defRPr>
            </a:lvl6pPr>
            <a:lvl7pPr marL="0" marR="0" lvl="6" indent="0" algn="r" rtl="0">
              <a:spcBef>
                <a:spcPts val="0"/>
              </a:spcBef>
              <a:buNone/>
              <a:defRPr sz="900" b="0" i="0" u="none" strike="noStrike" cap="none">
                <a:solidFill>
                  <a:srgbClr val="888888"/>
                </a:solidFill>
                <a:latin typeface="Arial"/>
                <a:ea typeface="Arial"/>
                <a:cs typeface="Arial"/>
                <a:sym typeface="Arial"/>
              </a:defRPr>
            </a:lvl7pPr>
            <a:lvl8pPr marL="0" marR="0" lvl="7" indent="0" algn="r" rtl="0">
              <a:spcBef>
                <a:spcPts val="0"/>
              </a:spcBef>
              <a:buNone/>
              <a:defRPr sz="900" b="0" i="0" u="none" strike="noStrike" cap="none">
                <a:solidFill>
                  <a:srgbClr val="888888"/>
                </a:solidFill>
                <a:latin typeface="Arial"/>
                <a:ea typeface="Arial"/>
                <a:cs typeface="Arial"/>
                <a:sym typeface="Arial"/>
              </a:defRPr>
            </a:lvl8pPr>
            <a:lvl9pPr marL="0" marR="0" lvl="8" indent="0" algn="r" rtl="0">
              <a:spcBef>
                <a:spcPts val="0"/>
              </a:spcBef>
              <a:buNone/>
              <a:defRPr sz="9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3000" b="-3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2" y="273847"/>
            <a:ext cx="7886700" cy="994172"/>
          </a:xfrm>
          <a:prstGeom prst="rect">
            <a:avLst/>
          </a:prstGeom>
        </p:spPr>
        <p:txBody>
          <a:bodyPr vert="horz" lIns="91428" tIns="45713" rIns="91428" bIns="45713" rtlCol="0" anchor="ctr">
            <a:normAutofit/>
          </a:bodyPr>
          <a:lstStyle/>
          <a:p>
            <a:r>
              <a:rPr lang="zh-CN" altLang="en-US"/>
              <a:t>单击此处编辑母版标题样式</a:t>
            </a:r>
          </a:p>
        </p:txBody>
      </p:sp>
      <p:sp>
        <p:nvSpPr>
          <p:cNvPr id="3" name="文本占位符 2"/>
          <p:cNvSpPr>
            <a:spLocks noGrp="1"/>
          </p:cNvSpPr>
          <p:nvPr>
            <p:ph type="body" idx="1"/>
          </p:nvPr>
        </p:nvSpPr>
        <p:spPr>
          <a:xfrm>
            <a:off x="628652" y="1369219"/>
            <a:ext cx="7886700" cy="3263504"/>
          </a:xfrm>
          <a:prstGeom prst="rect">
            <a:avLst/>
          </a:prstGeom>
        </p:spPr>
        <p:txBody>
          <a:bodyPr vert="horz" lIns="91428" tIns="45713" rIns="91428" bIns="45713"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28650" y="4767272"/>
            <a:ext cx="2057400" cy="273844"/>
          </a:xfrm>
          <a:prstGeom prst="rect">
            <a:avLst/>
          </a:prstGeom>
        </p:spPr>
        <p:txBody>
          <a:bodyPr vert="horz" lIns="91428" tIns="45713" rIns="91428" bIns="45713" rtlCol="0" anchor="ctr"/>
          <a:lstStyle>
            <a:lvl1pPr algn="l">
              <a:defRPr sz="900">
                <a:solidFill>
                  <a:schemeClr val="tx1">
                    <a:tint val="75000"/>
                  </a:schemeClr>
                </a:solidFill>
              </a:defRPr>
            </a:lvl1pPr>
          </a:lstStyle>
          <a:p>
            <a:pPr defTabSz="342892">
              <a:buClrTx/>
              <a:defRPr/>
            </a:pPr>
            <a:fld id="{620EAF97-EB87-41B8-A976-8BC6DE5F9824}" type="datetimeFigureOut">
              <a:rPr lang="zh-CN" altLang="en-US" kern="1200" smtClean="0">
                <a:solidFill>
                  <a:prstClr val="black">
                    <a:tint val="75000"/>
                  </a:prstClr>
                </a:solidFill>
                <a:latin typeface="Calibri"/>
                <a:ea typeface="宋体" panose="02010600030101010101" pitchFamily="2" charset="-122"/>
                <a:cs typeface="+mn-cs"/>
              </a:rPr>
              <a:pPr defTabSz="342892">
                <a:buClrTx/>
                <a:defRPr/>
              </a:pPr>
              <a:t>2025/2/23</a:t>
            </a:fld>
            <a:endParaRPr lang="zh-CN" altLang="en-US" kern="1200">
              <a:solidFill>
                <a:prstClr val="black">
                  <a:tint val="75000"/>
                </a:prstClr>
              </a:solidFill>
              <a:latin typeface="Calibri"/>
              <a:ea typeface="宋体" panose="02010600030101010101" pitchFamily="2" charset="-122"/>
              <a:cs typeface="+mn-cs"/>
            </a:endParaRPr>
          </a:p>
        </p:txBody>
      </p:sp>
      <p:sp>
        <p:nvSpPr>
          <p:cNvPr id="5" name="页脚占位符 4"/>
          <p:cNvSpPr>
            <a:spLocks noGrp="1"/>
          </p:cNvSpPr>
          <p:nvPr>
            <p:ph type="ftr" sz="quarter" idx="3"/>
          </p:nvPr>
        </p:nvSpPr>
        <p:spPr>
          <a:xfrm>
            <a:off x="3028950" y="4767272"/>
            <a:ext cx="3086100" cy="273844"/>
          </a:xfrm>
          <a:prstGeom prst="rect">
            <a:avLst/>
          </a:prstGeom>
        </p:spPr>
        <p:txBody>
          <a:bodyPr vert="horz" lIns="91428" tIns="45713" rIns="91428" bIns="45713" rtlCol="0" anchor="ctr"/>
          <a:lstStyle>
            <a:lvl1pPr algn="ctr">
              <a:defRPr sz="900">
                <a:solidFill>
                  <a:schemeClr val="tx1">
                    <a:tint val="75000"/>
                  </a:schemeClr>
                </a:solidFill>
              </a:defRPr>
            </a:lvl1pPr>
          </a:lstStyle>
          <a:p>
            <a:pPr defTabSz="342892">
              <a:buClrTx/>
              <a:defRPr/>
            </a:pPr>
            <a:endParaRPr lang="zh-CN" altLang="en-US" kern="1200">
              <a:solidFill>
                <a:prstClr val="black">
                  <a:tint val="75000"/>
                </a:prstClr>
              </a:solidFill>
              <a:latin typeface="Calibri"/>
              <a:ea typeface="宋体" panose="02010600030101010101" pitchFamily="2" charset="-122"/>
              <a:cs typeface="+mn-cs"/>
            </a:endParaRPr>
          </a:p>
        </p:txBody>
      </p:sp>
      <p:sp>
        <p:nvSpPr>
          <p:cNvPr id="6" name="灯片编号占位符 5"/>
          <p:cNvSpPr>
            <a:spLocks noGrp="1"/>
          </p:cNvSpPr>
          <p:nvPr>
            <p:ph type="sldNum" sz="quarter" idx="4"/>
          </p:nvPr>
        </p:nvSpPr>
        <p:spPr>
          <a:xfrm>
            <a:off x="6457950" y="4767272"/>
            <a:ext cx="2057400" cy="273844"/>
          </a:xfrm>
          <a:prstGeom prst="rect">
            <a:avLst/>
          </a:prstGeom>
        </p:spPr>
        <p:txBody>
          <a:bodyPr vert="horz" lIns="91428" tIns="45713" rIns="91428" bIns="45713" rtlCol="0" anchor="ctr"/>
          <a:lstStyle>
            <a:lvl1pPr algn="r">
              <a:defRPr sz="900">
                <a:solidFill>
                  <a:schemeClr val="tx1">
                    <a:tint val="75000"/>
                  </a:schemeClr>
                </a:solidFill>
              </a:defRPr>
            </a:lvl1pPr>
          </a:lstStyle>
          <a:p>
            <a:pPr defTabSz="342892">
              <a:buClrTx/>
              <a:defRPr/>
            </a:pPr>
            <a:fld id="{BF091FFB-C317-4972-9209-87991A55E0D9}" type="slidenum">
              <a:rPr lang="zh-CN" altLang="en-US" kern="1200" smtClean="0">
                <a:solidFill>
                  <a:prstClr val="black">
                    <a:tint val="75000"/>
                  </a:prstClr>
                </a:solidFill>
                <a:latin typeface="Calibri"/>
                <a:ea typeface="宋体" panose="02010600030101010101" pitchFamily="2" charset="-122"/>
                <a:cs typeface="+mn-cs"/>
              </a:rPr>
              <a:pPr defTabSz="342892">
                <a:buClrTx/>
                <a:defRPr/>
              </a:pPr>
              <a:t>‹#›</a:t>
            </a:fld>
            <a:endParaRPr lang="zh-CN" altLang="en-US" kern="1200">
              <a:solidFill>
                <a:prstClr val="black">
                  <a:tint val="75000"/>
                </a:prstClr>
              </a:solidFill>
              <a:latin typeface="Calibri"/>
              <a:ea typeface="宋体" panose="02010600030101010101" pitchFamily="2" charset="-122"/>
              <a:cs typeface="+mn-cs"/>
            </a:endParaRPr>
          </a:p>
        </p:txBody>
      </p:sp>
    </p:spTree>
    <p:extLst>
      <p:ext uri="{BB962C8B-B14F-4D97-AF65-F5344CB8AC3E}">
        <p14:creationId xmlns:p14="http://schemas.microsoft.com/office/powerpoint/2010/main" val="4076787102"/>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mc:AlternateContent xmlns:mc="http://schemas.openxmlformats.org/markup-compatibility/2006" xmlns:p14="http://schemas.microsoft.com/office/powerpoint/2010/main">
    <mc:Choice Requires="p14">
      <p:transition spd="slow" p14:dur="2000" advTm="4000">
        <p14:ferris dir="l"/>
      </p:transition>
    </mc:Choice>
    <mc:Fallback xmlns="">
      <p:transition spd="slow" advTm="4000">
        <p:fade/>
      </p:transition>
    </mc:Fallback>
  </mc:AlternateContent>
  <p:txStyles>
    <p:titleStyle>
      <a:lvl1pPr algn="l" defTabSz="685695"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24" indent="-171424" algn="l" defTabSz="685695"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272" indent="-171424" algn="l" defTabSz="685695"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120" indent="-171424" algn="l" defTabSz="685695"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199966" indent="-171424" algn="l" defTabSz="68569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2815" indent="-171424" algn="l" defTabSz="68569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663" indent="-171424" algn="l" defTabSz="68569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510" indent="-171424" algn="l" defTabSz="68569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358" indent="-171424" algn="l" defTabSz="68569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205" indent="-171424" algn="l" defTabSz="68569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695" rtl="0" eaLnBrk="1" latinLnBrk="0" hangingPunct="1">
        <a:defRPr sz="1350" kern="1200">
          <a:solidFill>
            <a:schemeClr val="tx1"/>
          </a:solidFill>
          <a:latin typeface="+mn-lt"/>
          <a:ea typeface="+mn-ea"/>
          <a:cs typeface="+mn-cs"/>
        </a:defRPr>
      </a:lvl1pPr>
      <a:lvl2pPr marL="342848" algn="l" defTabSz="685695" rtl="0" eaLnBrk="1" latinLnBrk="0" hangingPunct="1">
        <a:defRPr sz="1350" kern="1200">
          <a:solidFill>
            <a:schemeClr val="tx1"/>
          </a:solidFill>
          <a:latin typeface="+mn-lt"/>
          <a:ea typeface="+mn-ea"/>
          <a:cs typeface="+mn-cs"/>
        </a:defRPr>
      </a:lvl2pPr>
      <a:lvl3pPr marL="685695" algn="l" defTabSz="685695" rtl="0" eaLnBrk="1" latinLnBrk="0" hangingPunct="1">
        <a:defRPr sz="1350" kern="1200">
          <a:solidFill>
            <a:schemeClr val="tx1"/>
          </a:solidFill>
          <a:latin typeface="+mn-lt"/>
          <a:ea typeface="+mn-ea"/>
          <a:cs typeface="+mn-cs"/>
        </a:defRPr>
      </a:lvl3pPr>
      <a:lvl4pPr marL="1028543" algn="l" defTabSz="685695" rtl="0" eaLnBrk="1" latinLnBrk="0" hangingPunct="1">
        <a:defRPr sz="1350" kern="1200">
          <a:solidFill>
            <a:schemeClr val="tx1"/>
          </a:solidFill>
          <a:latin typeface="+mn-lt"/>
          <a:ea typeface="+mn-ea"/>
          <a:cs typeface="+mn-cs"/>
        </a:defRPr>
      </a:lvl4pPr>
      <a:lvl5pPr marL="1371391" algn="l" defTabSz="685695" rtl="0" eaLnBrk="1" latinLnBrk="0" hangingPunct="1">
        <a:defRPr sz="1350" kern="1200">
          <a:solidFill>
            <a:schemeClr val="tx1"/>
          </a:solidFill>
          <a:latin typeface="+mn-lt"/>
          <a:ea typeface="+mn-ea"/>
          <a:cs typeface="+mn-cs"/>
        </a:defRPr>
      </a:lvl5pPr>
      <a:lvl6pPr marL="1714238" algn="l" defTabSz="685695" rtl="0" eaLnBrk="1" latinLnBrk="0" hangingPunct="1">
        <a:defRPr sz="1350" kern="1200">
          <a:solidFill>
            <a:schemeClr val="tx1"/>
          </a:solidFill>
          <a:latin typeface="+mn-lt"/>
          <a:ea typeface="+mn-ea"/>
          <a:cs typeface="+mn-cs"/>
        </a:defRPr>
      </a:lvl6pPr>
      <a:lvl7pPr marL="2057086" algn="l" defTabSz="685695" rtl="0" eaLnBrk="1" latinLnBrk="0" hangingPunct="1">
        <a:defRPr sz="1350" kern="1200">
          <a:solidFill>
            <a:schemeClr val="tx1"/>
          </a:solidFill>
          <a:latin typeface="+mn-lt"/>
          <a:ea typeface="+mn-ea"/>
          <a:cs typeface="+mn-cs"/>
        </a:defRPr>
      </a:lvl7pPr>
      <a:lvl8pPr marL="2399933" algn="l" defTabSz="685695" rtl="0" eaLnBrk="1" latinLnBrk="0" hangingPunct="1">
        <a:defRPr sz="1350" kern="1200">
          <a:solidFill>
            <a:schemeClr val="tx1"/>
          </a:solidFill>
          <a:latin typeface="+mn-lt"/>
          <a:ea typeface="+mn-ea"/>
          <a:cs typeface="+mn-cs"/>
        </a:defRPr>
      </a:lvl8pPr>
      <a:lvl9pPr marL="2742781" algn="l" defTabSz="685695"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14.png"/><Relationship Id="rId11" Type="http://schemas.microsoft.com/office/2007/relationships/hdphoto" Target="../media/hdphoto1.wdp"/><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25.png"/><Relationship Id="rId3" Type="http://schemas.openxmlformats.org/officeDocument/2006/relationships/image" Target="../media/image19.png"/><Relationship Id="rId7" Type="http://schemas.openxmlformats.org/officeDocument/2006/relationships/image" Target="../media/image2.png"/><Relationship Id="rId12"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20.png"/><Relationship Id="rId11" Type="http://schemas.openxmlformats.org/officeDocument/2006/relationships/image" Target="../media/image23.png"/><Relationship Id="rId5" Type="http://schemas.openxmlformats.org/officeDocument/2006/relationships/image" Target="../media/image3.png"/><Relationship Id="rId10" Type="http://schemas.openxmlformats.org/officeDocument/2006/relationships/image" Target="../media/image22.png"/><Relationship Id="rId4" Type="http://schemas.openxmlformats.org/officeDocument/2006/relationships/image" Target="../media/image1.png"/><Relationship Id="rId9" Type="http://schemas.openxmlformats.org/officeDocument/2006/relationships/image" Target="../media/image21.png"/><Relationship Id="rId14" Type="http://schemas.openxmlformats.org/officeDocument/2006/relationships/image" Target="../media/image26.png"/></Relationships>
</file>

<file path=ppt/slides/_rels/slide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9.png"/><Relationship Id="rId4" Type="http://schemas.openxmlformats.org/officeDocument/2006/relationships/image" Target="../media/image28.png"/></Relationships>
</file>

<file path=ppt/slides/_rels/slide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31.png"/></Relationships>
</file>

<file path=ppt/slides/_rels/slide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32.png"/></Relationships>
</file>

<file path=ppt/slides/_rels/slide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9.png"/><Relationship Id="rId4" Type="http://schemas.openxmlformats.org/officeDocument/2006/relationships/image" Target="../media/image28.png"/></Relationships>
</file>

<file path=ppt/slides/_rels/slide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34.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组合 2"/>
          <p:cNvGrpSpPr/>
          <p:nvPr/>
        </p:nvGrpSpPr>
        <p:grpSpPr>
          <a:xfrm>
            <a:off x="220960" y="76566"/>
            <a:ext cx="8702088" cy="4638368"/>
            <a:chOff x="280219" y="102086"/>
            <a:chExt cx="11631561" cy="6184490"/>
          </a:xfrm>
        </p:grpSpPr>
        <p:pic>
          <p:nvPicPr>
            <p:cNvPr id="5" name="图片 4"/>
            <p:cNvPicPr>
              <a:picLocks noChangeAspect="1"/>
            </p:cNvPicPr>
            <p:nvPr/>
          </p:nvPicPr>
          <p:blipFill rotWithShape="1">
            <a:blip r:embed="rId3" cstate="print">
              <a:extLst>
                <a:ext uri="{28A0092B-C50C-407E-A947-70E740481C1C}">
                  <a14:useLocalDpi xmlns:a14="http://schemas.microsoft.com/office/drawing/2010/main" val="0"/>
                </a:ext>
              </a:extLst>
            </a:blip>
            <a:srcRect l="1936" t="1485" r="2661"/>
            <a:stretch>
              <a:fillRect/>
            </a:stretch>
          </p:blipFill>
          <p:spPr>
            <a:xfrm>
              <a:off x="280219" y="102086"/>
              <a:ext cx="11631561" cy="6184490"/>
            </a:xfrm>
            <a:prstGeom prst="rect">
              <a:avLst/>
            </a:prstGeom>
          </p:spPr>
        </p:pic>
        <p:pic>
          <p:nvPicPr>
            <p:cNvPr id="22" name="图片 21"/>
            <p:cNvPicPr>
              <a:picLocks noChangeAspect="1"/>
            </p:cNvPicPr>
            <p:nvPr/>
          </p:nvPicPr>
          <p:blipFill rotWithShape="1">
            <a:blip r:embed="rId4" cstate="print">
              <a:extLst>
                <a:ext uri="{28A0092B-C50C-407E-A947-70E740481C1C}">
                  <a14:useLocalDpi xmlns:a14="http://schemas.microsoft.com/office/drawing/2010/main" val="0"/>
                </a:ext>
              </a:extLst>
            </a:blip>
            <a:srcRect b="33488"/>
            <a:stretch>
              <a:fillRect/>
            </a:stretch>
          </p:blipFill>
          <p:spPr>
            <a:xfrm>
              <a:off x="595310" y="658721"/>
              <a:ext cx="11001375" cy="3971926"/>
            </a:xfrm>
            <a:prstGeom prst="rect">
              <a:avLst/>
            </a:prstGeom>
          </p:spPr>
        </p:pic>
      </p:grpSp>
      <p:pic>
        <p:nvPicPr>
          <p:cNvPr id="4" name="图片 3"/>
          <p:cNvPicPr>
            <a:picLocks noChangeAspect="1"/>
          </p:cNvPicPr>
          <p:nvPr/>
        </p:nvPicPr>
        <p:blipFill rotWithShape="1">
          <a:blip r:embed="rId5">
            <a:extLst>
              <a:ext uri="{28A0092B-C50C-407E-A947-70E740481C1C}">
                <a14:useLocalDpi xmlns:a14="http://schemas.microsoft.com/office/drawing/2010/main" val="0"/>
              </a:ext>
            </a:extLst>
          </a:blip>
          <a:srcRect t="21750"/>
          <a:stretch>
            <a:fillRect/>
          </a:stretch>
        </p:blipFill>
        <p:spPr>
          <a:xfrm>
            <a:off x="22622" y="2837175"/>
            <a:ext cx="9121379" cy="2235995"/>
          </a:xfrm>
          <a:prstGeom prst="rect">
            <a:avLst/>
          </a:prstGeom>
        </p:spPr>
      </p:pic>
      <p:pic>
        <p:nvPicPr>
          <p:cNvPr id="12" name="图片 11"/>
          <p:cNvPicPr>
            <a:picLocks noChangeAspect="1"/>
          </p:cNvPicPr>
          <p:nvPr/>
        </p:nvPicPr>
        <p:blipFill rotWithShape="1">
          <a:blip r:embed="rId6" cstate="print">
            <a:extLst>
              <a:ext uri="{28A0092B-C50C-407E-A947-70E740481C1C}">
                <a14:useLocalDpi xmlns:a14="http://schemas.microsoft.com/office/drawing/2010/main" val="0"/>
              </a:ext>
            </a:extLst>
          </a:blip>
          <a:srcRect t="37500" r="51893" b="32813"/>
          <a:stretch>
            <a:fillRect/>
          </a:stretch>
        </p:blipFill>
        <p:spPr>
          <a:xfrm>
            <a:off x="6065228" y="-218793"/>
            <a:ext cx="2466809" cy="1526069"/>
          </a:xfrm>
          <a:prstGeom prst="rect">
            <a:avLst/>
          </a:prstGeom>
        </p:spPr>
      </p:pic>
      <p:pic>
        <p:nvPicPr>
          <p:cNvPr id="25" name="图片 24"/>
          <p:cNvPicPr>
            <a:picLocks noChangeAspect="1"/>
          </p:cNvPicPr>
          <p:nvPr/>
        </p:nvPicPr>
        <p:blipFill rotWithShape="1">
          <a:blip r:embed="rId7" cstate="print">
            <a:extLst>
              <a:ext uri="{28A0092B-C50C-407E-A947-70E740481C1C}">
                <a14:useLocalDpi xmlns:a14="http://schemas.microsoft.com/office/drawing/2010/main" val="0"/>
              </a:ext>
            </a:extLst>
          </a:blip>
          <a:srcRect l="33203" t="26841" r="49140"/>
          <a:stretch>
            <a:fillRect/>
          </a:stretch>
        </p:blipFill>
        <p:spPr>
          <a:xfrm rot="20477042">
            <a:off x="1241037" y="2531382"/>
            <a:ext cx="645368" cy="1238921"/>
          </a:xfrm>
          <a:prstGeom prst="rect">
            <a:avLst/>
          </a:prstGeom>
        </p:spPr>
      </p:pic>
      <p:pic>
        <p:nvPicPr>
          <p:cNvPr id="14" name="图片 13"/>
          <p:cNvPicPr>
            <a:picLocks noChangeAspect="1"/>
          </p:cNvPicPr>
          <p:nvPr/>
        </p:nvPicPr>
        <p:blipFill rotWithShape="1">
          <a:blip r:embed="rId8" cstate="print">
            <a:extLst>
              <a:ext uri="{28A0092B-C50C-407E-A947-70E740481C1C}">
                <a14:useLocalDpi xmlns:a14="http://schemas.microsoft.com/office/drawing/2010/main" val="0"/>
              </a:ext>
            </a:extLst>
          </a:blip>
          <a:srcRect l="25212" t="14780" r="45265" b="38396"/>
          <a:stretch>
            <a:fillRect/>
          </a:stretch>
        </p:blipFill>
        <p:spPr>
          <a:xfrm>
            <a:off x="8" y="26526"/>
            <a:ext cx="1855458" cy="2017990"/>
          </a:xfrm>
          <a:prstGeom prst="rect">
            <a:avLst/>
          </a:prstGeom>
        </p:spPr>
      </p:pic>
      <p:pic>
        <p:nvPicPr>
          <p:cNvPr id="23" name="图片 22"/>
          <p:cNvPicPr>
            <a:picLocks noChangeAspect="1"/>
          </p:cNvPicPr>
          <p:nvPr/>
        </p:nvPicPr>
        <p:blipFill rotWithShape="1">
          <a:blip r:embed="rId7">
            <a:extLst>
              <a:ext uri="{28A0092B-C50C-407E-A947-70E740481C1C}">
                <a14:useLocalDpi xmlns:a14="http://schemas.microsoft.com/office/drawing/2010/main" val="0"/>
              </a:ext>
            </a:extLst>
          </a:blip>
          <a:srcRect t="26672" r="83438" b="10952"/>
          <a:stretch>
            <a:fillRect/>
          </a:stretch>
        </p:blipFill>
        <p:spPr>
          <a:xfrm>
            <a:off x="7862456" y="544242"/>
            <a:ext cx="824853" cy="1439273"/>
          </a:xfrm>
          <a:prstGeom prst="rect">
            <a:avLst/>
          </a:prstGeom>
        </p:spPr>
      </p:pic>
      <p:pic>
        <p:nvPicPr>
          <p:cNvPr id="26" name="图片 25"/>
          <p:cNvPicPr>
            <a:picLocks noChangeAspect="1"/>
          </p:cNvPicPr>
          <p:nvPr/>
        </p:nvPicPr>
        <p:blipFill rotWithShape="1">
          <a:blip r:embed="rId7" cstate="print">
            <a:extLst>
              <a:ext uri="{28A0092B-C50C-407E-A947-70E740481C1C}">
                <a14:useLocalDpi xmlns:a14="http://schemas.microsoft.com/office/drawing/2010/main" val="0"/>
              </a:ext>
            </a:extLst>
          </a:blip>
          <a:srcRect l="50938" t="31574" r="32031" b="7401"/>
          <a:stretch>
            <a:fillRect/>
          </a:stretch>
        </p:blipFill>
        <p:spPr>
          <a:xfrm>
            <a:off x="6419940" y="373684"/>
            <a:ext cx="511042" cy="848366"/>
          </a:xfrm>
          <a:prstGeom prst="rect">
            <a:avLst/>
          </a:prstGeom>
        </p:spPr>
      </p:pic>
      <p:pic>
        <p:nvPicPr>
          <p:cNvPr id="21" name="Picture 20">
            <a:extLst>
              <a:ext uri="{FF2B5EF4-FFF2-40B4-BE49-F238E27FC236}">
                <a16:creationId xmlns:a16="http://schemas.microsoft.com/office/drawing/2014/main" id="{BEA04A1D-6066-48BF-8F9D-3143F8968ED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298635" y="3233978"/>
            <a:ext cx="1807235" cy="1736853"/>
          </a:xfrm>
          <a:prstGeom prst="rect">
            <a:avLst/>
          </a:prstGeom>
        </p:spPr>
      </p:pic>
      <p:pic>
        <p:nvPicPr>
          <p:cNvPr id="6" name="Picture 5"/>
          <p:cNvPicPr>
            <a:picLocks noChangeAspect="1"/>
          </p:cNvPicPr>
          <p:nvPr/>
        </p:nvPicPr>
        <p:blipFill>
          <a:blip r:embed="rId10" cstate="print">
            <a:extLst>
              <a:ext uri="{BEBA8EAE-BF5A-486C-A8C5-ECC9F3942E4B}">
                <a14:imgProps xmlns:a14="http://schemas.microsoft.com/office/drawing/2010/main">
                  <a14:imgLayer r:embed="rId11">
                    <a14:imgEffect>
                      <a14:backgroundRemoval t="0" b="100000" l="0" r="100000">
                        <a14:foregroundMark x1="26355" y1="26563" x2="8867" y2="38867"/>
                        <a14:foregroundMark x1="10591" y1="39453" x2="246" y2="60938"/>
                        <a14:foregroundMark x1="1232" y1="61133" x2="9360" y2="81250"/>
                        <a14:foregroundMark x1="15517" y1="87695" x2="34236" y2="97070"/>
                        <a14:foregroundMark x1="50739" y1="96289" x2="81773" y2="88672"/>
                        <a14:foregroundMark x1="94828" y1="64453" x2="88670" y2="80273"/>
                        <a14:foregroundMark x1="72414" y1="28320" x2="88670" y2="41406"/>
                        <a14:foregroundMark x1="89163" y1="41797" x2="96059" y2="63672"/>
                      </a14:backgroundRemoval>
                    </a14:imgEffect>
                  </a14:imgLayer>
                </a14:imgProps>
              </a:ext>
              <a:ext uri="{28A0092B-C50C-407E-A947-70E740481C1C}">
                <a14:useLocalDpi xmlns:a14="http://schemas.microsoft.com/office/drawing/2010/main" val="0"/>
              </a:ext>
            </a:extLst>
          </a:blip>
          <a:stretch>
            <a:fillRect/>
          </a:stretch>
        </p:blipFill>
        <p:spPr>
          <a:xfrm>
            <a:off x="4326346" y="1951271"/>
            <a:ext cx="1123694" cy="1420588"/>
          </a:xfrm>
          <a:prstGeom prst="rect">
            <a:avLst/>
          </a:prstGeom>
        </p:spPr>
      </p:pic>
      <p:sp>
        <p:nvSpPr>
          <p:cNvPr id="17" name="WordArt 6"/>
          <p:cNvSpPr>
            <a:spLocks noChangeArrowheads="1" noChangeShapeType="1" noTextEdit="1"/>
          </p:cNvSpPr>
          <p:nvPr/>
        </p:nvSpPr>
        <p:spPr bwMode="auto">
          <a:xfrm>
            <a:off x="2053465" y="1806234"/>
            <a:ext cx="5899355" cy="1521838"/>
          </a:xfrm>
          <a:prstGeom prst="rect">
            <a:avLst/>
          </a:prstGeom>
        </p:spPr>
        <p:txBody>
          <a:bodyPr spcFirstLastPara="1" wrap="none" lIns="61604" tIns="30841" rIns="61604" bIns="30841" numCol="1" fromWordArt="1">
            <a:prstTxWarp prst="textArchUp">
              <a:avLst>
                <a:gd name="adj" fmla="val 11020719"/>
              </a:avLst>
            </a:prstTxWarp>
          </a:bodyPr>
          <a:lstStyle/>
          <a:p>
            <a:pPr algn="ctr" defTabSz="820778">
              <a:lnSpc>
                <a:spcPct val="150000"/>
              </a:lnSpc>
              <a:buClrTx/>
              <a:defRPr/>
            </a:pPr>
            <a:r>
              <a:rPr lang="en-US" sz="2800" b="1" kern="10" dirty="0">
                <a:ln w="9525">
                  <a:solidFill>
                    <a:srgbClr val="993366"/>
                  </a:solidFill>
                  <a:round/>
                </a:ln>
                <a:solidFill>
                  <a:srgbClr val="0000FF"/>
                </a:solidFill>
                <a:effectLst>
                  <a:outerShdw dist="45791" dir="2021404" algn="ctr" rotWithShape="0">
                    <a:srgbClr val="B2B2B2">
                      <a:alpha val="79999"/>
                    </a:srgbClr>
                  </a:outerShdw>
                </a:effectLst>
                <a:latin typeface="Times New Roman" panose="02020603050405020304"/>
                <a:ea typeface="+mn-ea"/>
                <a:cs typeface="Times New Roman" panose="02020603050405020304"/>
              </a:rPr>
              <a:t>CHÀO MỪNG CÁC CON </a:t>
            </a:r>
          </a:p>
          <a:p>
            <a:pPr algn="ctr" defTabSz="820778">
              <a:lnSpc>
                <a:spcPct val="150000"/>
              </a:lnSpc>
              <a:buClrTx/>
              <a:defRPr/>
            </a:pPr>
            <a:r>
              <a:rPr lang="en-US" sz="2800" b="1" kern="10" dirty="0">
                <a:ln w="9525">
                  <a:solidFill>
                    <a:srgbClr val="993366"/>
                  </a:solidFill>
                  <a:round/>
                </a:ln>
                <a:solidFill>
                  <a:srgbClr val="0000FF"/>
                </a:solidFill>
                <a:effectLst>
                  <a:outerShdw dist="45791" dir="2021404" algn="ctr" rotWithShape="0">
                    <a:srgbClr val="B2B2B2">
                      <a:alpha val="79999"/>
                    </a:srgbClr>
                  </a:outerShdw>
                </a:effectLst>
                <a:latin typeface="Times New Roman" panose="02020603050405020304"/>
                <a:ea typeface="+mn-ea"/>
                <a:cs typeface="Times New Roman" panose="02020603050405020304"/>
              </a:rPr>
              <a:t>ĐẾN VỚI TIẾT HỌC</a:t>
            </a:r>
          </a:p>
        </p:txBody>
      </p:sp>
      <p:sp>
        <p:nvSpPr>
          <p:cNvPr id="18" name="圆角矩形 1"/>
          <p:cNvSpPr/>
          <p:nvPr/>
        </p:nvSpPr>
        <p:spPr>
          <a:xfrm>
            <a:off x="1683707" y="3296183"/>
            <a:ext cx="6638870" cy="816936"/>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2103" tIns="41051" rIns="82103" bIns="41051" anchor="ctr"/>
          <a:lstStyle/>
          <a:p>
            <a:pPr algn="ctr" defTabSz="1094514">
              <a:buClrTx/>
              <a:defRPr/>
            </a:pPr>
            <a:r>
              <a:rPr lang="en-US" altLang="zh-CN" sz="3200" b="1" kern="12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TIẾNG VIỆT</a:t>
            </a:r>
            <a:endParaRPr lang="zh-CN" altLang="en-US" sz="3200" b="1" kern="12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389131189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extLst>
    <p:ext uri="{E180D4A7-C9FB-4DFB-919C-405C955672EB}">
      <p14:showEvtLst xmlns:p14="http://schemas.microsoft.com/office/powerpoint/2010/main">
        <p14:playEvt time="447" objId="19"/>
      </p14:showEvtLst>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6"/>
          <p:cNvSpPr/>
          <p:nvPr/>
        </p:nvSpPr>
        <p:spPr>
          <a:xfrm>
            <a:off x="1" y="-268056"/>
            <a:ext cx="9143999" cy="5686618"/>
          </a:xfrm>
          <a:prstGeom prst="roundRect">
            <a:avLst>
              <a:gd name="adj" fmla="val 16667"/>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dirty="0">
                <a:solidFill>
                  <a:srgbClr val="F14420"/>
                </a:solidFill>
                <a:latin typeface="Arial-SGK-TV" pitchFamily="2" charset="0"/>
                <a:cs typeface="Arial-SGK-TV" pitchFamily="2" charset="0"/>
                <a:sym typeface="Arial Rounded"/>
              </a:rPr>
              <a:t>Sinh </a:t>
            </a:r>
            <a:r>
              <a:rPr lang="en-US" sz="3600" b="1" dirty="0" err="1">
                <a:solidFill>
                  <a:srgbClr val="F14420"/>
                </a:solidFill>
                <a:latin typeface="Arial-SGK-TV" pitchFamily="2" charset="0"/>
                <a:cs typeface="Arial-SGK-TV" pitchFamily="2" charset="0"/>
                <a:sym typeface="Arial Rounded"/>
              </a:rPr>
              <a:t>nhật</a:t>
            </a:r>
            <a:r>
              <a:rPr lang="en-US" sz="3600" b="1" dirty="0">
                <a:solidFill>
                  <a:srgbClr val="F14420"/>
                </a:solidFill>
                <a:latin typeface="Arial-SGK-TV" pitchFamily="2" charset="0"/>
                <a:cs typeface="Arial-SGK-TV" pitchFamily="2" charset="0"/>
                <a:sym typeface="Arial Rounded"/>
              </a:rPr>
              <a:t> </a:t>
            </a:r>
            <a:r>
              <a:rPr lang="en-US" sz="3600" b="1" dirty="0" err="1">
                <a:solidFill>
                  <a:srgbClr val="F14420"/>
                </a:solidFill>
                <a:latin typeface="Arial-SGK-TV" pitchFamily="2" charset="0"/>
                <a:cs typeface="Arial-SGK-TV" pitchFamily="2" charset="0"/>
                <a:sym typeface="Arial Rounded"/>
              </a:rPr>
              <a:t>của</a:t>
            </a:r>
            <a:r>
              <a:rPr lang="en-US" sz="3600" b="1" dirty="0">
                <a:solidFill>
                  <a:srgbClr val="F14420"/>
                </a:solidFill>
                <a:latin typeface="Arial-SGK-TV" pitchFamily="2" charset="0"/>
                <a:cs typeface="Arial-SGK-TV" pitchFamily="2" charset="0"/>
                <a:sym typeface="Arial Rounded"/>
              </a:rPr>
              <a:t> </a:t>
            </a:r>
            <a:r>
              <a:rPr lang="en-US" sz="3600" b="1" dirty="0" err="1">
                <a:solidFill>
                  <a:srgbClr val="F14420"/>
                </a:solidFill>
                <a:latin typeface="Arial-SGK-TV" pitchFamily="2" charset="0"/>
                <a:cs typeface="Arial-SGK-TV" pitchFamily="2" charset="0"/>
                <a:sym typeface="Arial Rounded"/>
              </a:rPr>
              <a:t>voi</a:t>
            </a:r>
            <a:r>
              <a:rPr lang="en-US" sz="3600" b="1" dirty="0">
                <a:solidFill>
                  <a:srgbClr val="F14420"/>
                </a:solidFill>
                <a:latin typeface="Arial-SGK-TV" pitchFamily="2" charset="0"/>
                <a:cs typeface="Arial-SGK-TV" pitchFamily="2" charset="0"/>
                <a:sym typeface="Arial Rounded"/>
              </a:rPr>
              <a:t> con</a:t>
            </a:r>
            <a:endParaRPr sz="1500" b="1" dirty="0">
              <a:latin typeface="Arial-SGK-TV" pitchFamily="2" charset="0"/>
              <a:cs typeface="Arial-SGK-TV" pitchFamily="2" charset="0"/>
            </a:endParaRPr>
          </a:p>
          <a:p>
            <a:pPr lvl="0" algn="just"/>
            <a:r>
              <a:rPr lang="en-US" sz="3100" b="1" dirty="0">
                <a:solidFill>
                  <a:srgbClr val="679C31"/>
                </a:solidFill>
                <a:latin typeface="Arial-SGK-TV" pitchFamily="2" charset="0"/>
                <a:ea typeface="Arial Rounded"/>
                <a:cs typeface="Arial-SGK-TV" pitchFamily="2" charset="0"/>
                <a:sym typeface="Arial Rounded"/>
              </a:rPr>
              <a:t>     </a:t>
            </a:r>
            <a:r>
              <a:rPr lang="vi-VN" sz="2900" b="1" dirty="0">
                <a:solidFill>
                  <a:srgbClr val="0070C0"/>
                </a:solidFill>
                <a:latin typeface="Arial-SGK-TV" pitchFamily="2" charset="0"/>
                <a:ea typeface="Arial Rounded"/>
                <a:cs typeface="Arial-SGK-TV" pitchFamily="2" charset="0"/>
                <a:sym typeface="Arial Rounded"/>
              </a:rPr>
              <a:t>Hôm nay là sinh nhật của voi con, nhưng nó bị ốm.</a:t>
            </a:r>
            <a:r>
              <a:rPr lang="vi-VN" sz="2900" b="1" dirty="0">
                <a:solidFill>
                  <a:schemeClr val="tx1"/>
                </a:solidFill>
                <a:latin typeface="Arial-SGK-TV" pitchFamily="2" charset="0"/>
                <a:ea typeface="Arial Rounded"/>
                <a:cs typeface="Arial-SGK-TV" pitchFamily="2" charset="0"/>
                <a:sym typeface="Arial Rounded"/>
              </a:rPr>
              <a:t> Đang buồn bã, bỗng voi con nghe tiếng gọi. </a:t>
            </a:r>
            <a:r>
              <a:rPr lang="vi-VN" sz="2900" b="1" dirty="0">
                <a:solidFill>
                  <a:srgbClr val="0070C0"/>
                </a:solidFill>
                <a:latin typeface="Arial-SGK-TV" pitchFamily="2" charset="0"/>
                <a:ea typeface="Arial Rounded"/>
                <a:cs typeface="Arial-SGK-TV" pitchFamily="2" charset="0"/>
                <a:sym typeface="Arial Rounded"/>
              </a:rPr>
              <a:t>Thì ra các bạn đến chúc mừng sinh nhật voi. </a:t>
            </a:r>
            <a:r>
              <a:rPr lang="vi-VN" sz="2900" b="1" dirty="0">
                <a:solidFill>
                  <a:schemeClr val="tx1"/>
                </a:solidFill>
                <a:latin typeface="Arial-SGK-TV" pitchFamily="2" charset="0"/>
                <a:ea typeface="Arial Rounded"/>
                <a:cs typeface="Arial-SGK-TV" pitchFamily="2" charset="0"/>
                <a:sym typeface="Arial Rounded"/>
              </a:rPr>
              <a:t>Thỏ trắng mang cà rốt. </a:t>
            </a:r>
            <a:r>
              <a:rPr lang="vi-VN" sz="2900" b="1" dirty="0">
                <a:solidFill>
                  <a:srgbClr val="0070C0"/>
                </a:solidFill>
                <a:latin typeface="Arial-SGK-TV" pitchFamily="2" charset="0"/>
                <a:ea typeface="Arial Rounded"/>
                <a:cs typeface="Arial-SGK-TV" pitchFamily="2" charset="0"/>
                <a:sym typeface="Arial Rounded"/>
              </a:rPr>
              <a:t>Gấu đen ngoạm nguyên một nải chuối.</a:t>
            </a:r>
            <a:r>
              <a:rPr lang="vi-VN" sz="2900" b="1" dirty="0">
                <a:solidFill>
                  <a:schemeClr val="tx1"/>
                </a:solidFill>
                <a:latin typeface="Arial-SGK-TV" pitchFamily="2" charset="0"/>
                <a:ea typeface="Arial Rounded"/>
                <a:cs typeface="Arial-SGK-TV" pitchFamily="2" charset="0"/>
                <a:sym typeface="Arial Rounded"/>
              </a:rPr>
              <a:t> Khỉ vàng và sóc nâu tặng voi tiết mục “ngúc ngoắc đuôi”. </a:t>
            </a:r>
            <a:r>
              <a:rPr lang="vi-VN" sz="2900" b="1" dirty="0">
                <a:solidFill>
                  <a:srgbClr val="0070C0"/>
                </a:solidFill>
                <a:latin typeface="Arial-SGK-TV" pitchFamily="2" charset="0"/>
                <a:ea typeface="Arial Rounded"/>
                <a:cs typeface="Arial-SGK-TV" pitchFamily="2" charset="0"/>
                <a:sym typeface="Arial Rounded"/>
              </a:rPr>
              <a:t>Vẹt mỏ khoằm thay mặt các bạn nói những lời chúc tốt đẹp.</a:t>
            </a:r>
          </a:p>
          <a:p>
            <a:pPr lvl="0" algn="just"/>
            <a:r>
              <a:rPr lang="vi-VN" sz="2900" b="1" dirty="0">
                <a:solidFill>
                  <a:schemeClr val="tx1"/>
                </a:solidFill>
                <a:latin typeface="Arial-SGK-TV" pitchFamily="2" charset="0"/>
                <a:ea typeface="Arial Rounded"/>
                <a:cs typeface="Arial-SGK-TV" pitchFamily="2" charset="0"/>
                <a:sym typeface="Arial Rounded"/>
              </a:rPr>
              <a:t>     Voi con vui ơi là vui. </a:t>
            </a:r>
            <a:r>
              <a:rPr lang="vi-VN" sz="2900" b="1" dirty="0">
                <a:solidFill>
                  <a:srgbClr val="0070C0"/>
                </a:solidFill>
                <a:latin typeface="Arial-SGK-TV" pitchFamily="2" charset="0"/>
                <a:ea typeface="Arial Rounded"/>
                <a:cs typeface="Arial-SGK-TV" pitchFamily="2" charset="0"/>
                <a:sym typeface="Arial Rounded"/>
              </a:rPr>
              <a:t>Nó huơ vòi mấy cái để cảm ơn các bạn.</a:t>
            </a:r>
            <a:endParaRPr sz="2900" b="1" dirty="0">
              <a:solidFill>
                <a:srgbClr val="0070C0"/>
              </a:solidFill>
              <a:latin typeface="Arial-SGK-TV" pitchFamily="2" charset="0"/>
              <a:ea typeface="Arial Rounded"/>
              <a:cs typeface="Arial-SGK-TV" pitchFamily="2" charset="0"/>
              <a:sym typeface="Arial Rounded"/>
            </a:endParaRPr>
          </a:p>
        </p:txBody>
      </p:sp>
      <p:cxnSp>
        <p:nvCxnSpPr>
          <p:cNvPr id="5" name="Straight Connector 4">
            <a:extLst>
              <a:ext uri="{FF2B5EF4-FFF2-40B4-BE49-F238E27FC236}">
                <a16:creationId xmlns:a16="http://schemas.microsoft.com/office/drawing/2014/main" id="{53EED74C-D161-51E8-A77F-CA9A7E8C1839}"/>
              </a:ext>
            </a:extLst>
          </p:cNvPr>
          <p:cNvCxnSpPr/>
          <p:nvPr/>
        </p:nvCxnSpPr>
        <p:spPr>
          <a:xfrm flipH="1">
            <a:off x="8810276" y="2463593"/>
            <a:ext cx="76200" cy="3810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47DE1431-2E77-44A6-04D6-0FA803A003E4}"/>
              </a:ext>
            </a:extLst>
          </p:cNvPr>
          <p:cNvCxnSpPr/>
          <p:nvPr/>
        </p:nvCxnSpPr>
        <p:spPr>
          <a:xfrm flipH="1">
            <a:off x="3610015" y="2844593"/>
            <a:ext cx="76200" cy="3810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82236B25-99AD-75DE-1A85-83DBD4125120}"/>
              </a:ext>
            </a:extLst>
          </p:cNvPr>
          <p:cNvCxnSpPr/>
          <p:nvPr/>
        </p:nvCxnSpPr>
        <p:spPr>
          <a:xfrm flipH="1">
            <a:off x="4704806" y="3322010"/>
            <a:ext cx="76200" cy="3810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Google Shape;241;p6">
            <a:extLst>
              <a:ext uri="{FF2B5EF4-FFF2-40B4-BE49-F238E27FC236}">
                <a16:creationId xmlns:a16="http://schemas.microsoft.com/office/drawing/2014/main" id="{58F4105A-5499-F21E-5531-A826A52EAAA1}"/>
              </a:ext>
            </a:extLst>
          </p:cNvPr>
          <p:cNvSpPr/>
          <p:nvPr/>
        </p:nvSpPr>
        <p:spPr>
          <a:xfrm>
            <a:off x="544185" y="696008"/>
            <a:ext cx="311568" cy="310896"/>
          </a:xfrm>
          <a:prstGeom prst="flowChartConnector">
            <a:avLst/>
          </a:prstGeom>
          <a:solidFill>
            <a:schemeClr val="accent4"/>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dirty="0">
                <a:solidFill>
                  <a:schemeClr val="lt1"/>
                </a:solidFill>
                <a:latin typeface="Times New Roman"/>
                <a:ea typeface="Times New Roman"/>
                <a:cs typeface="Times New Roman"/>
                <a:sym typeface="Times New Roman"/>
              </a:rPr>
              <a:t>1</a:t>
            </a:r>
            <a:endParaRPr sz="2400" b="1" dirty="0">
              <a:solidFill>
                <a:schemeClr val="lt1"/>
              </a:solidFill>
              <a:latin typeface="Times New Roman"/>
              <a:ea typeface="Times New Roman"/>
              <a:cs typeface="Times New Roman"/>
              <a:sym typeface="Times New Roman"/>
            </a:endParaRPr>
          </a:p>
        </p:txBody>
      </p:sp>
      <p:sp>
        <p:nvSpPr>
          <p:cNvPr id="9" name="Google Shape;242;p6">
            <a:extLst>
              <a:ext uri="{FF2B5EF4-FFF2-40B4-BE49-F238E27FC236}">
                <a16:creationId xmlns:a16="http://schemas.microsoft.com/office/drawing/2014/main" id="{EBE53799-E0EB-869E-F437-FFD0E89353F0}"/>
              </a:ext>
            </a:extLst>
          </p:cNvPr>
          <p:cNvSpPr/>
          <p:nvPr/>
        </p:nvSpPr>
        <p:spPr>
          <a:xfrm>
            <a:off x="544185" y="4230646"/>
            <a:ext cx="310896" cy="310896"/>
          </a:xfrm>
          <a:prstGeom prst="flowChartConnector">
            <a:avLst/>
          </a:prstGeom>
          <a:solidFill>
            <a:schemeClr val="accent4"/>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dirty="0">
                <a:solidFill>
                  <a:schemeClr val="lt1"/>
                </a:solidFill>
                <a:latin typeface="Times New Roman"/>
                <a:ea typeface="Times New Roman"/>
                <a:cs typeface="Times New Roman"/>
                <a:sym typeface="Times New Roman"/>
              </a:rPr>
              <a:t>2</a:t>
            </a:r>
            <a:endParaRPr sz="2400" b="1" dirty="0">
              <a:solidFill>
                <a:schemeClr val="lt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2161059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0"/>
                                        </p:tgtEl>
                                        <p:attrNameLst>
                                          <p:attrName>style.visibility</p:attrName>
                                        </p:attrNameLst>
                                      </p:cBhvr>
                                      <p:to>
                                        <p:strVal val="visible"/>
                                      </p:to>
                                    </p:set>
                                    <p:animEffect transition="in" filter="fade">
                                      <p:cBhvr>
                                        <p:cTn id="7" dur="500"/>
                                        <p:tgtEl>
                                          <p:spTgt spid="24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up)">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up)">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up)">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75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6"/>
          <p:cNvSpPr/>
          <p:nvPr/>
        </p:nvSpPr>
        <p:spPr>
          <a:xfrm>
            <a:off x="1" y="-268056"/>
            <a:ext cx="9143999" cy="5686618"/>
          </a:xfrm>
          <a:prstGeom prst="roundRect">
            <a:avLst>
              <a:gd name="adj" fmla="val 16667"/>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dirty="0">
                <a:solidFill>
                  <a:srgbClr val="F14420"/>
                </a:solidFill>
                <a:latin typeface="Arial-SGK-TV" pitchFamily="2" charset="0"/>
                <a:cs typeface="Arial-SGK-TV" pitchFamily="2" charset="0"/>
                <a:sym typeface="Arial Rounded"/>
              </a:rPr>
              <a:t>Sinh </a:t>
            </a:r>
            <a:r>
              <a:rPr lang="en-US" sz="3600" b="1" dirty="0" err="1">
                <a:solidFill>
                  <a:srgbClr val="F14420"/>
                </a:solidFill>
                <a:latin typeface="Arial-SGK-TV" pitchFamily="2" charset="0"/>
                <a:cs typeface="Arial-SGK-TV" pitchFamily="2" charset="0"/>
                <a:sym typeface="Arial Rounded"/>
              </a:rPr>
              <a:t>nhật</a:t>
            </a:r>
            <a:r>
              <a:rPr lang="en-US" sz="3600" b="1" dirty="0">
                <a:solidFill>
                  <a:srgbClr val="F14420"/>
                </a:solidFill>
                <a:latin typeface="Arial-SGK-TV" pitchFamily="2" charset="0"/>
                <a:cs typeface="Arial-SGK-TV" pitchFamily="2" charset="0"/>
                <a:sym typeface="Arial Rounded"/>
              </a:rPr>
              <a:t> </a:t>
            </a:r>
            <a:r>
              <a:rPr lang="en-US" sz="3600" b="1" dirty="0" err="1">
                <a:solidFill>
                  <a:srgbClr val="F14420"/>
                </a:solidFill>
                <a:latin typeface="Arial-SGK-TV" pitchFamily="2" charset="0"/>
                <a:cs typeface="Arial-SGK-TV" pitchFamily="2" charset="0"/>
                <a:sym typeface="Arial Rounded"/>
              </a:rPr>
              <a:t>của</a:t>
            </a:r>
            <a:r>
              <a:rPr lang="en-US" sz="3600" b="1" dirty="0">
                <a:solidFill>
                  <a:srgbClr val="F14420"/>
                </a:solidFill>
                <a:latin typeface="Arial-SGK-TV" pitchFamily="2" charset="0"/>
                <a:cs typeface="Arial-SGK-TV" pitchFamily="2" charset="0"/>
                <a:sym typeface="Arial Rounded"/>
              </a:rPr>
              <a:t> </a:t>
            </a:r>
            <a:r>
              <a:rPr lang="en-US" sz="3600" b="1" dirty="0" err="1">
                <a:solidFill>
                  <a:srgbClr val="F14420"/>
                </a:solidFill>
                <a:latin typeface="Arial-SGK-TV" pitchFamily="2" charset="0"/>
                <a:cs typeface="Arial-SGK-TV" pitchFamily="2" charset="0"/>
                <a:sym typeface="Arial Rounded"/>
              </a:rPr>
              <a:t>voi</a:t>
            </a:r>
            <a:r>
              <a:rPr lang="en-US" sz="3600" b="1" dirty="0">
                <a:solidFill>
                  <a:srgbClr val="F14420"/>
                </a:solidFill>
                <a:latin typeface="Arial-SGK-TV" pitchFamily="2" charset="0"/>
                <a:cs typeface="Arial-SGK-TV" pitchFamily="2" charset="0"/>
                <a:sym typeface="Arial Rounded"/>
              </a:rPr>
              <a:t> con</a:t>
            </a:r>
            <a:endParaRPr sz="1500" b="1" dirty="0">
              <a:latin typeface="Arial-SGK-TV" pitchFamily="2" charset="0"/>
              <a:cs typeface="Arial-SGK-TV" pitchFamily="2" charset="0"/>
            </a:endParaRPr>
          </a:p>
          <a:p>
            <a:pPr lvl="0" algn="just"/>
            <a:r>
              <a:rPr lang="en-US" sz="3100" b="1" dirty="0">
                <a:solidFill>
                  <a:srgbClr val="679C31"/>
                </a:solidFill>
                <a:latin typeface="Arial-SGK-TV" pitchFamily="2" charset="0"/>
                <a:ea typeface="Arial Rounded"/>
                <a:cs typeface="Arial-SGK-TV" pitchFamily="2" charset="0"/>
                <a:sym typeface="Arial Rounded"/>
              </a:rPr>
              <a:t>     </a:t>
            </a:r>
            <a:r>
              <a:rPr lang="vi-VN" sz="2900" b="1" dirty="0">
                <a:solidFill>
                  <a:schemeClr val="tx1"/>
                </a:solidFill>
                <a:latin typeface="Arial-SGK-TV" pitchFamily="2" charset="0"/>
                <a:ea typeface="Arial Rounded"/>
                <a:cs typeface="Arial-SGK-TV" pitchFamily="2" charset="0"/>
                <a:sym typeface="Arial Rounded"/>
              </a:rPr>
              <a:t>Hôm nay là sinh nhật của voi con, nhưng nó bị ốm. Đang buồn bã, bỗng voi con nghe tiếng gọi. Thì ra các bạn đến chúc mừng sinh nhật voi. Thỏ trắng mang cà rốt. Gấu đen ngoạm nguyên một nải chuối. Khỉ vàng và sóc nâu tặng voi tiết mục “ngúc ngoắc đuôi”. Vẹt mỏ khoằm thay mặt các bạn nói những lời chúc tốt đẹp.</a:t>
            </a:r>
          </a:p>
          <a:p>
            <a:pPr lvl="0" algn="just"/>
            <a:r>
              <a:rPr lang="vi-VN" sz="2900" b="1" dirty="0">
                <a:solidFill>
                  <a:schemeClr val="tx1"/>
                </a:solidFill>
                <a:latin typeface="Arial-SGK-TV" pitchFamily="2" charset="0"/>
                <a:ea typeface="Arial Rounded"/>
                <a:cs typeface="Arial-SGK-TV" pitchFamily="2" charset="0"/>
                <a:sym typeface="Arial Rounded"/>
              </a:rPr>
              <a:t>     Voi con vui ơi là vui. Nó huơ vòi mấy cái để cảm ơn các bạn.</a:t>
            </a:r>
            <a:endParaRPr sz="2900" b="1" dirty="0">
              <a:solidFill>
                <a:schemeClr val="tx1"/>
              </a:solidFill>
              <a:latin typeface="Arial-SGK-TV" pitchFamily="2" charset="0"/>
              <a:ea typeface="Arial Rounded"/>
              <a:cs typeface="Arial-SGK-TV" pitchFamily="2" charset="0"/>
              <a:sym typeface="Arial Rounded"/>
            </a:endParaRPr>
          </a:p>
        </p:txBody>
      </p:sp>
    </p:spTree>
    <p:extLst>
      <p:ext uri="{BB962C8B-B14F-4D97-AF65-F5344CB8AC3E}">
        <p14:creationId xmlns:p14="http://schemas.microsoft.com/office/powerpoint/2010/main" val="1290304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0"/>
                                        </p:tgtEl>
                                        <p:attrNameLst>
                                          <p:attrName>style.visibility</p:attrName>
                                        </p:attrNameLst>
                                      </p:cBhvr>
                                      <p:to>
                                        <p:strVal val="visible"/>
                                      </p:to>
                                    </p:set>
                                    <p:animEffect transition="in" filter="fade">
                                      <p:cBhvr>
                                        <p:cTn id="7" dur="500"/>
                                        <p:tgtEl>
                                          <p:spTgt spid="2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34"/>
        <p:cNvGrpSpPr/>
        <p:nvPr/>
      </p:nvGrpSpPr>
      <p:grpSpPr>
        <a:xfrm>
          <a:off x="0" y="0"/>
          <a:ext cx="0" cy="0"/>
          <a:chOff x="0" y="0"/>
          <a:chExt cx="0" cy="0"/>
        </a:xfrm>
      </p:grpSpPr>
      <p:sp>
        <p:nvSpPr>
          <p:cNvPr id="635" name="Google Shape;635;p24"/>
          <p:cNvSpPr/>
          <p:nvPr/>
        </p:nvSpPr>
        <p:spPr>
          <a:xfrm rot="-3000650" flipH="1">
            <a:off x="3622607" y="980622"/>
            <a:ext cx="4003028" cy="3488687"/>
          </a:xfrm>
          <a:custGeom>
            <a:avLst/>
            <a:gdLst/>
            <a:ahLst/>
            <a:cxnLst/>
            <a:rect l="l" t="t" r="r" b="b"/>
            <a:pathLst>
              <a:path w="4003028" h="3488687" extrusionOk="0">
                <a:moveTo>
                  <a:pt x="2553595" y="3488687"/>
                </a:moveTo>
                <a:lnTo>
                  <a:pt x="2558802" y="3486358"/>
                </a:lnTo>
                <a:lnTo>
                  <a:pt x="2567275" y="3481729"/>
                </a:lnTo>
                <a:lnTo>
                  <a:pt x="2560275" y="3484032"/>
                </a:lnTo>
                <a:cubicBezTo>
                  <a:pt x="2556433" y="3486197"/>
                  <a:pt x="2552751" y="3488719"/>
                  <a:pt x="2553595" y="3488687"/>
                </a:cubicBezTo>
                <a:close/>
                <a:moveTo>
                  <a:pt x="2172204" y="1823603"/>
                </a:moveTo>
                <a:cubicBezTo>
                  <a:pt x="2171170" y="1824157"/>
                  <a:pt x="2172266" y="1824206"/>
                  <a:pt x="2177584" y="1823026"/>
                </a:cubicBezTo>
                <a:lnTo>
                  <a:pt x="2186951" y="1820691"/>
                </a:lnTo>
                <a:lnTo>
                  <a:pt x="2179597" y="1821148"/>
                </a:lnTo>
                <a:cubicBezTo>
                  <a:pt x="2176399" y="1821990"/>
                  <a:pt x="2173237" y="1823050"/>
                  <a:pt x="2172204" y="1823603"/>
                </a:cubicBezTo>
                <a:close/>
                <a:moveTo>
                  <a:pt x="153460" y="2406636"/>
                </a:moveTo>
                <a:cubicBezTo>
                  <a:pt x="154041" y="2407655"/>
                  <a:pt x="156156" y="2410233"/>
                  <a:pt x="158416" y="2412646"/>
                </a:cubicBezTo>
                <a:lnTo>
                  <a:pt x="164402" y="2416944"/>
                </a:lnTo>
                <a:lnTo>
                  <a:pt x="157710" y="2409986"/>
                </a:lnTo>
                <a:cubicBezTo>
                  <a:pt x="153833" y="2406159"/>
                  <a:pt x="152879" y="2405618"/>
                  <a:pt x="153460" y="2406636"/>
                </a:cubicBezTo>
                <a:close/>
                <a:moveTo>
                  <a:pt x="1187875" y="818604"/>
                </a:moveTo>
                <a:cubicBezTo>
                  <a:pt x="2360785" y="451654"/>
                  <a:pt x="2778288" y="830875"/>
                  <a:pt x="2981309" y="1389514"/>
                </a:cubicBezTo>
                <a:lnTo>
                  <a:pt x="3006207" y="1471594"/>
                </a:lnTo>
                <a:lnTo>
                  <a:pt x="3004953" y="1470516"/>
                </a:lnTo>
                <a:lnTo>
                  <a:pt x="2965846" y="1471445"/>
                </a:lnTo>
                <a:cubicBezTo>
                  <a:pt x="2947107" y="1473570"/>
                  <a:pt x="2928277" y="1477290"/>
                  <a:pt x="2909369" y="1482351"/>
                </a:cubicBezTo>
                <a:cubicBezTo>
                  <a:pt x="2805373" y="1510186"/>
                  <a:pt x="2699022" y="1578564"/>
                  <a:pt x="2592787" y="1644930"/>
                </a:cubicBezTo>
                <a:lnTo>
                  <a:pt x="2477260" y="1712320"/>
                </a:lnTo>
                <a:lnTo>
                  <a:pt x="2424386" y="1658294"/>
                </a:lnTo>
                <a:cubicBezTo>
                  <a:pt x="2364886" y="1605113"/>
                  <a:pt x="2312973" y="1581704"/>
                  <a:pt x="2233042" y="1544239"/>
                </a:cubicBezTo>
                <a:cubicBezTo>
                  <a:pt x="2318994" y="1601119"/>
                  <a:pt x="2360281" y="1633999"/>
                  <a:pt x="2406208" y="1690912"/>
                </a:cubicBezTo>
                <a:lnTo>
                  <a:pt x="2438667" y="1734832"/>
                </a:lnTo>
                <a:lnTo>
                  <a:pt x="2433832" y="1737652"/>
                </a:lnTo>
                <a:cubicBezTo>
                  <a:pt x="2381083" y="1764511"/>
                  <a:pt x="2328671" y="1785546"/>
                  <a:pt x="2276907" y="1795440"/>
                </a:cubicBezTo>
                <a:cubicBezTo>
                  <a:pt x="2236133" y="1807413"/>
                  <a:pt x="2210308" y="1814634"/>
                  <a:pt x="2194470" y="1818817"/>
                </a:cubicBezTo>
                <a:lnTo>
                  <a:pt x="2186951" y="1820691"/>
                </a:lnTo>
                <a:lnTo>
                  <a:pt x="2187619" y="1820649"/>
                </a:lnTo>
                <a:cubicBezTo>
                  <a:pt x="2185339" y="1826094"/>
                  <a:pt x="2253274" y="1827842"/>
                  <a:pt x="2263225" y="1828106"/>
                </a:cubicBezTo>
                <a:lnTo>
                  <a:pt x="2266422" y="1827857"/>
                </a:lnTo>
                <a:cubicBezTo>
                  <a:pt x="2518049" y="1795110"/>
                  <a:pt x="2758419" y="1512046"/>
                  <a:pt x="3026460" y="1558274"/>
                </a:cubicBezTo>
                <a:lnTo>
                  <a:pt x="3033021" y="1559992"/>
                </a:lnTo>
                <a:lnTo>
                  <a:pt x="3056764" y="1638263"/>
                </a:lnTo>
                <a:cubicBezTo>
                  <a:pt x="3122240" y="1894693"/>
                  <a:pt x="3162516" y="2169206"/>
                  <a:pt x="3220170" y="2417189"/>
                </a:cubicBezTo>
                <a:lnTo>
                  <a:pt x="3245788" y="2510754"/>
                </a:lnTo>
                <a:lnTo>
                  <a:pt x="3242722" y="2508845"/>
                </a:lnTo>
                <a:cubicBezTo>
                  <a:pt x="2720957" y="2252431"/>
                  <a:pt x="1724111" y="2749105"/>
                  <a:pt x="900517" y="3043090"/>
                </a:cubicBezTo>
                <a:lnTo>
                  <a:pt x="755186" y="3091588"/>
                </a:lnTo>
                <a:lnTo>
                  <a:pt x="735913" y="3085533"/>
                </a:lnTo>
                <a:cubicBezTo>
                  <a:pt x="484316" y="2982179"/>
                  <a:pt x="431228" y="2614641"/>
                  <a:pt x="235521" y="2453126"/>
                </a:cubicBezTo>
                <a:lnTo>
                  <a:pt x="232945" y="2451215"/>
                </a:lnTo>
                <a:cubicBezTo>
                  <a:pt x="224377" y="2446148"/>
                  <a:pt x="165909" y="2411510"/>
                  <a:pt x="164946" y="2417334"/>
                </a:cubicBezTo>
                <a:lnTo>
                  <a:pt x="164402" y="2416944"/>
                </a:lnTo>
                <a:lnTo>
                  <a:pt x="169774" y="2422528"/>
                </a:lnTo>
                <a:cubicBezTo>
                  <a:pt x="180964" y="2434491"/>
                  <a:pt x="198998" y="2454337"/>
                  <a:pt x="227166" y="2486155"/>
                </a:cubicBezTo>
                <a:cubicBezTo>
                  <a:pt x="265748" y="2522056"/>
                  <a:pt x="298954" y="2567738"/>
                  <a:pt x="329351" y="2618530"/>
                </a:cubicBezTo>
                <a:lnTo>
                  <a:pt x="331947" y="2623489"/>
                </a:lnTo>
                <a:lnTo>
                  <a:pt x="281103" y="2643430"/>
                </a:lnTo>
                <a:cubicBezTo>
                  <a:pt x="211947" y="2667216"/>
                  <a:pt x="159497" y="2673113"/>
                  <a:pt x="56459" y="2675591"/>
                </a:cubicBezTo>
                <a:cubicBezTo>
                  <a:pt x="144075" y="2686356"/>
                  <a:pt x="200489" y="2694130"/>
                  <a:pt x="279157" y="2680722"/>
                </a:cubicBezTo>
                <a:lnTo>
                  <a:pt x="352665" y="2663074"/>
                </a:lnTo>
                <a:lnTo>
                  <a:pt x="414683" y="2781572"/>
                </a:lnTo>
                <a:cubicBezTo>
                  <a:pt x="469374" y="2894263"/>
                  <a:pt x="523095" y="3008719"/>
                  <a:pt x="596376" y="3087584"/>
                </a:cubicBezTo>
                <a:cubicBezTo>
                  <a:pt x="609700" y="3101923"/>
                  <a:pt x="623672" y="3115085"/>
                  <a:pt x="638412" y="3126848"/>
                </a:cubicBezTo>
                <a:lnTo>
                  <a:pt x="642141" y="3129313"/>
                </a:lnTo>
                <a:lnTo>
                  <a:pt x="633291" y="3132266"/>
                </a:lnTo>
                <a:cubicBezTo>
                  <a:pt x="439019" y="3191552"/>
                  <a:pt x="260077" y="3231533"/>
                  <a:pt x="106597" y="3237274"/>
                </a:cubicBezTo>
                <a:lnTo>
                  <a:pt x="0" y="3232686"/>
                </a:lnTo>
                <a:lnTo>
                  <a:pt x="77065" y="3297326"/>
                </a:lnTo>
                <a:lnTo>
                  <a:pt x="75884" y="3298733"/>
                </a:lnTo>
                <a:lnTo>
                  <a:pt x="146342" y="3298318"/>
                </a:lnTo>
                <a:cubicBezTo>
                  <a:pt x="1032069" y="3253610"/>
                  <a:pt x="2676191" y="2287615"/>
                  <a:pt x="3241070" y="2644221"/>
                </a:cubicBezTo>
                <a:lnTo>
                  <a:pt x="3298464" y="2691011"/>
                </a:lnTo>
                <a:lnTo>
                  <a:pt x="3325008" y="2763689"/>
                </a:lnTo>
                <a:cubicBezTo>
                  <a:pt x="3339288" y="2798739"/>
                  <a:pt x="3354641" y="2832433"/>
                  <a:pt x="3371266" y="2864563"/>
                </a:cubicBezTo>
                <a:lnTo>
                  <a:pt x="3415788" y="2940157"/>
                </a:lnTo>
                <a:lnTo>
                  <a:pt x="3400641" y="2934757"/>
                </a:lnTo>
                <a:cubicBezTo>
                  <a:pt x="3176452" y="2879955"/>
                  <a:pt x="3011114" y="3118940"/>
                  <a:pt x="2832976" y="3294018"/>
                </a:cubicBezTo>
                <a:lnTo>
                  <a:pt x="2826082" y="3300156"/>
                </a:lnTo>
                <a:lnTo>
                  <a:pt x="2810492" y="3290196"/>
                </a:lnTo>
                <a:cubicBezTo>
                  <a:pt x="2720380" y="3236193"/>
                  <a:pt x="2660837" y="3226358"/>
                  <a:pt x="2559561" y="3207661"/>
                </a:cubicBezTo>
                <a:cubicBezTo>
                  <a:pt x="2657106" y="3240948"/>
                  <a:pt x="2705368" y="3262313"/>
                  <a:pt x="2764198" y="3305758"/>
                </a:cubicBezTo>
                <a:lnTo>
                  <a:pt x="2793373" y="3329282"/>
                </a:lnTo>
                <a:lnTo>
                  <a:pt x="2742508" y="3374574"/>
                </a:lnTo>
                <a:cubicBezTo>
                  <a:pt x="2711775" y="3398548"/>
                  <a:pt x="2680355" y="3419089"/>
                  <a:pt x="2647916" y="3434544"/>
                </a:cubicBezTo>
                <a:cubicBezTo>
                  <a:pt x="2611497" y="3456441"/>
                  <a:pt x="2588339" y="3469961"/>
                  <a:pt x="2574074" y="3478014"/>
                </a:cubicBezTo>
                <a:lnTo>
                  <a:pt x="2567275" y="3481729"/>
                </a:lnTo>
                <a:lnTo>
                  <a:pt x="2567910" y="3481520"/>
                </a:lnTo>
                <a:cubicBezTo>
                  <a:pt x="2567081" y="3487364"/>
                  <a:pt x="2633249" y="3471870"/>
                  <a:pt x="2642943" y="3469608"/>
                </a:cubicBezTo>
                <a:lnTo>
                  <a:pt x="2645973" y="3468559"/>
                </a:lnTo>
                <a:cubicBezTo>
                  <a:pt x="2679567" y="3454939"/>
                  <a:pt x="2711646" y="3436436"/>
                  <a:pt x="2742749" y="3414654"/>
                </a:cubicBezTo>
                <a:lnTo>
                  <a:pt x="2820857" y="3351443"/>
                </a:lnTo>
                <a:lnTo>
                  <a:pt x="2842089" y="3333099"/>
                </a:lnTo>
                <a:lnTo>
                  <a:pt x="2921933" y="3257476"/>
                </a:lnTo>
                <a:cubicBezTo>
                  <a:pt x="3068644" y="3115129"/>
                  <a:pt x="3217786" y="2971137"/>
                  <a:pt x="3436520" y="3026269"/>
                </a:cubicBezTo>
                <a:lnTo>
                  <a:pt x="3490668" y="3044425"/>
                </a:lnTo>
                <a:lnTo>
                  <a:pt x="3466564" y="3009477"/>
                </a:lnTo>
                <a:lnTo>
                  <a:pt x="3487849" y="3036935"/>
                </a:lnTo>
                <a:cubicBezTo>
                  <a:pt x="3577843" y="3137142"/>
                  <a:pt x="3694486" y="3205730"/>
                  <a:pt x="3850394" y="3229480"/>
                </a:cubicBezTo>
                <a:lnTo>
                  <a:pt x="4003028" y="3047507"/>
                </a:lnTo>
                <a:lnTo>
                  <a:pt x="3906403" y="3033869"/>
                </a:lnTo>
                <a:cubicBezTo>
                  <a:pt x="3820640" y="3018049"/>
                  <a:pt x="3747707" y="2986649"/>
                  <a:pt x="3685069" y="2942485"/>
                </a:cubicBezTo>
                <a:lnTo>
                  <a:pt x="3680287" y="2938317"/>
                </a:lnTo>
                <a:lnTo>
                  <a:pt x="3682685" y="2923853"/>
                </a:lnTo>
                <a:cubicBezTo>
                  <a:pt x="3723975" y="2690248"/>
                  <a:pt x="3766532" y="2567647"/>
                  <a:pt x="3888092" y="2294241"/>
                </a:cubicBezTo>
                <a:cubicBezTo>
                  <a:pt x="3780369" y="2481678"/>
                  <a:pt x="3709755" y="2601593"/>
                  <a:pt x="3647315" y="2791101"/>
                </a:cubicBezTo>
                <a:lnTo>
                  <a:pt x="3618912" y="2884803"/>
                </a:lnTo>
                <a:lnTo>
                  <a:pt x="3598514" y="2867018"/>
                </a:lnTo>
                <a:cubicBezTo>
                  <a:pt x="3254153" y="2501557"/>
                  <a:pt x="3291145" y="1656269"/>
                  <a:pt x="3013134" y="1104274"/>
                </a:cubicBezTo>
                <a:lnTo>
                  <a:pt x="2996120" y="1074045"/>
                </a:lnTo>
                <a:lnTo>
                  <a:pt x="2983995" y="999080"/>
                </a:lnTo>
                <a:cubicBezTo>
                  <a:pt x="2930642" y="645192"/>
                  <a:pt x="2932505" y="449415"/>
                  <a:pt x="2974776" y="0"/>
                </a:cubicBezTo>
                <a:cubicBezTo>
                  <a:pt x="2910927" y="319837"/>
                  <a:pt x="2867653" y="525270"/>
                  <a:pt x="2869551" y="826280"/>
                </a:cubicBezTo>
                <a:cubicBezTo>
                  <a:pt x="2870177" y="846973"/>
                  <a:pt x="2870804" y="867665"/>
                  <a:pt x="2871430" y="888358"/>
                </a:cubicBezTo>
                <a:lnTo>
                  <a:pt x="2810257" y="821365"/>
                </a:lnTo>
                <a:cubicBezTo>
                  <a:pt x="2533828" y="556552"/>
                  <a:pt x="2068438" y="477849"/>
                  <a:pt x="1224809" y="795402"/>
                </a:cubicBezTo>
                <a:lnTo>
                  <a:pt x="1187875" y="818604"/>
                </a:lnTo>
                <a:close/>
              </a:path>
            </a:pathLst>
          </a:custGeom>
          <a:solidFill>
            <a:srgbClr val="833C0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grpSp>
        <p:nvGrpSpPr>
          <p:cNvPr id="636" name="Google Shape;636;p24"/>
          <p:cNvGrpSpPr/>
          <p:nvPr/>
        </p:nvGrpSpPr>
        <p:grpSpPr>
          <a:xfrm>
            <a:off x="2253689" y="1535048"/>
            <a:ext cx="1955429" cy="1333408"/>
            <a:chOff x="2253689" y="1535048"/>
            <a:chExt cx="1955429" cy="1333408"/>
          </a:xfrm>
        </p:grpSpPr>
        <p:sp>
          <p:nvSpPr>
            <p:cNvPr id="637" name="Google Shape;637;p24"/>
            <p:cNvSpPr/>
            <p:nvPr/>
          </p:nvSpPr>
          <p:spPr>
            <a:xfrm rot="971190" flipH="1">
              <a:off x="2339714" y="1766361"/>
              <a:ext cx="1783380" cy="870783"/>
            </a:xfrm>
            <a:custGeom>
              <a:avLst/>
              <a:gdLst/>
              <a:ahLst/>
              <a:cxnLst/>
              <a:rect l="l" t="t" r="r" b="b"/>
              <a:pathLst>
                <a:path w="4469938" h="1909549" extrusionOk="0">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a:gsLst>
                <a:gs pos="0">
                  <a:srgbClr val="679C31"/>
                </a:gs>
                <a:gs pos="37000">
                  <a:srgbClr val="8CB823"/>
                </a:gs>
                <a:gs pos="100000">
                  <a:srgbClr val="C4D836"/>
                </a:gs>
              </a:gsLst>
              <a:lin ang="135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638" name="Google Shape;638;p24"/>
            <p:cNvSpPr/>
            <p:nvPr/>
          </p:nvSpPr>
          <p:spPr>
            <a:xfrm rot="-9473289">
              <a:off x="2919041" y="2153353"/>
              <a:ext cx="909847" cy="190357"/>
            </a:xfrm>
            <a:custGeom>
              <a:avLst/>
              <a:gdLst/>
              <a:ahLst/>
              <a:cxnLst/>
              <a:rect l="l" t="t" r="r" b="b"/>
              <a:pathLst>
                <a:path w="3510010" h="524894" extrusionOk="0">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grpSp>
      <p:grpSp>
        <p:nvGrpSpPr>
          <p:cNvPr id="639" name="Google Shape;639;p24"/>
          <p:cNvGrpSpPr/>
          <p:nvPr/>
        </p:nvGrpSpPr>
        <p:grpSpPr>
          <a:xfrm>
            <a:off x="3760322" y="3582254"/>
            <a:ext cx="1465034" cy="1349862"/>
            <a:chOff x="3760322" y="3582254"/>
            <a:chExt cx="1465034" cy="1349862"/>
          </a:xfrm>
        </p:grpSpPr>
        <p:sp>
          <p:nvSpPr>
            <p:cNvPr id="640" name="Google Shape;640;p24"/>
            <p:cNvSpPr/>
            <p:nvPr/>
          </p:nvSpPr>
          <p:spPr>
            <a:xfrm rot="-8507573">
              <a:off x="3819583" y="3928190"/>
              <a:ext cx="1346512" cy="657991"/>
            </a:xfrm>
            <a:custGeom>
              <a:avLst/>
              <a:gdLst/>
              <a:ahLst/>
              <a:cxnLst/>
              <a:rect l="l" t="t" r="r" b="b"/>
              <a:pathLst>
                <a:path w="4469938" h="1909549" extrusionOk="0">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a:gsLst>
                <a:gs pos="0">
                  <a:srgbClr val="679C31"/>
                </a:gs>
                <a:gs pos="37000">
                  <a:srgbClr val="8CB823"/>
                </a:gs>
                <a:gs pos="100000">
                  <a:srgbClr val="C4D836"/>
                </a:gs>
              </a:gsLst>
              <a:lin ang="27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641" name="Google Shape;641;p24"/>
            <p:cNvSpPr/>
            <p:nvPr/>
          </p:nvSpPr>
          <p:spPr>
            <a:xfrm rot="1936906" flipH="1">
              <a:off x="4240738" y="4252220"/>
              <a:ext cx="686965" cy="143840"/>
            </a:xfrm>
            <a:custGeom>
              <a:avLst/>
              <a:gdLst/>
              <a:ahLst/>
              <a:cxnLst/>
              <a:rect l="l" t="t" r="r" b="b"/>
              <a:pathLst>
                <a:path w="3510010" h="524894" extrusionOk="0">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grpSp>
      <p:grpSp>
        <p:nvGrpSpPr>
          <p:cNvPr id="642" name="Google Shape;642;p24"/>
          <p:cNvGrpSpPr/>
          <p:nvPr/>
        </p:nvGrpSpPr>
        <p:grpSpPr>
          <a:xfrm>
            <a:off x="6089897" y="3405944"/>
            <a:ext cx="741464" cy="878352"/>
            <a:chOff x="6119714" y="3405944"/>
            <a:chExt cx="741464" cy="878352"/>
          </a:xfrm>
        </p:grpSpPr>
        <p:sp>
          <p:nvSpPr>
            <p:cNvPr id="643" name="Google Shape;643;p24"/>
            <p:cNvSpPr/>
            <p:nvPr/>
          </p:nvSpPr>
          <p:spPr>
            <a:xfrm rot="-3669911">
              <a:off x="6105396" y="3633904"/>
              <a:ext cx="770101" cy="422431"/>
            </a:xfrm>
            <a:custGeom>
              <a:avLst/>
              <a:gdLst/>
              <a:ahLst/>
              <a:cxnLst/>
              <a:rect l="l" t="t" r="r" b="b"/>
              <a:pathLst>
                <a:path w="4469938" h="1909549" extrusionOk="0">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a:gsLst>
                <a:gs pos="0">
                  <a:srgbClr val="679C31"/>
                </a:gs>
                <a:gs pos="100000">
                  <a:srgbClr val="C4D836"/>
                </a:gs>
              </a:gsLst>
              <a:lin ang="27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644" name="Google Shape;644;p24"/>
            <p:cNvSpPr/>
            <p:nvPr/>
          </p:nvSpPr>
          <p:spPr>
            <a:xfrm rot="6774568" flipH="1">
              <a:off x="6264227" y="3856536"/>
              <a:ext cx="392891" cy="92346"/>
            </a:xfrm>
            <a:custGeom>
              <a:avLst/>
              <a:gdLst/>
              <a:ahLst/>
              <a:cxnLst/>
              <a:rect l="l" t="t" r="r" b="b"/>
              <a:pathLst>
                <a:path w="3510010" h="524894" extrusionOk="0">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grpSp>
      <p:grpSp>
        <p:nvGrpSpPr>
          <p:cNvPr id="645" name="Google Shape;645;p24"/>
          <p:cNvGrpSpPr/>
          <p:nvPr/>
        </p:nvGrpSpPr>
        <p:grpSpPr>
          <a:xfrm>
            <a:off x="6378045" y="3998247"/>
            <a:ext cx="767568" cy="484084"/>
            <a:chOff x="6378045" y="3998247"/>
            <a:chExt cx="767568" cy="484084"/>
          </a:xfrm>
        </p:grpSpPr>
        <p:sp>
          <p:nvSpPr>
            <p:cNvPr id="646" name="Google Shape;646;p24"/>
            <p:cNvSpPr/>
            <p:nvPr/>
          </p:nvSpPr>
          <p:spPr>
            <a:xfrm rot="-681126">
              <a:off x="6405591" y="4064938"/>
              <a:ext cx="712475" cy="350703"/>
            </a:xfrm>
            <a:custGeom>
              <a:avLst/>
              <a:gdLst/>
              <a:ahLst/>
              <a:cxnLst/>
              <a:rect l="l" t="t" r="r" b="b"/>
              <a:pathLst>
                <a:path w="4469938" h="1909549" extrusionOk="0">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a:gsLst>
                <a:gs pos="0">
                  <a:srgbClr val="679C31"/>
                </a:gs>
                <a:gs pos="100000">
                  <a:srgbClr val="C4D836"/>
                </a:gs>
              </a:gsLst>
              <a:lin ang="27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647" name="Google Shape;647;p24"/>
            <p:cNvSpPr/>
            <p:nvPr/>
          </p:nvSpPr>
          <p:spPr>
            <a:xfrm rot="9763353" flipH="1">
              <a:off x="6521746" y="4215747"/>
              <a:ext cx="363491" cy="76665"/>
            </a:xfrm>
            <a:custGeom>
              <a:avLst/>
              <a:gdLst/>
              <a:ahLst/>
              <a:cxnLst/>
              <a:rect l="l" t="t" r="r" b="b"/>
              <a:pathLst>
                <a:path w="3510010" h="524894" extrusionOk="0">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grpSp>
      <p:grpSp>
        <p:nvGrpSpPr>
          <p:cNvPr id="648" name="Google Shape;648;p24"/>
          <p:cNvGrpSpPr/>
          <p:nvPr/>
        </p:nvGrpSpPr>
        <p:grpSpPr>
          <a:xfrm>
            <a:off x="5029754" y="2073115"/>
            <a:ext cx="598228" cy="850125"/>
            <a:chOff x="5077882" y="2061083"/>
            <a:chExt cx="598228" cy="850125"/>
          </a:xfrm>
        </p:grpSpPr>
        <p:sp>
          <p:nvSpPr>
            <p:cNvPr id="649" name="Google Shape;649;p24"/>
            <p:cNvSpPr/>
            <p:nvPr/>
          </p:nvSpPr>
          <p:spPr>
            <a:xfrm rot="-4549107">
              <a:off x="4991946" y="2274930"/>
              <a:ext cx="770101" cy="422431"/>
            </a:xfrm>
            <a:custGeom>
              <a:avLst/>
              <a:gdLst/>
              <a:ahLst/>
              <a:cxnLst/>
              <a:rect l="l" t="t" r="r" b="b"/>
              <a:pathLst>
                <a:path w="4469938" h="1909549" extrusionOk="0">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a:gsLst>
                <a:gs pos="0">
                  <a:srgbClr val="679C31"/>
                </a:gs>
                <a:gs pos="100000">
                  <a:srgbClr val="C4D836"/>
                </a:gs>
              </a:gsLst>
              <a:lin ang="27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650" name="Google Shape;650;p24"/>
            <p:cNvSpPr/>
            <p:nvPr/>
          </p:nvSpPr>
          <p:spPr>
            <a:xfrm rot="5895372" flipH="1">
              <a:off x="5166313" y="2503220"/>
              <a:ext cx="392891" cy="92346"/>
            </a:xfrm>
            <a:custGeom>
              <a:avLst/>
              <a:gdLst/>
              <a:ahLst/>
              <a:cxnLst/>
              <a:rect l="l" t="t" r="r" b="b"/>
              <a:pathLst>
                <a:path w="3510010" h="524894" extrusionOk="0">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grpSp>
      <p:grpSp>
        <p:nvGrpSpPr>
          <p:cNvPr id="651" name="Google Shape;651;p24"/>
          <p:cNvGrpSpPr/>
          <p:nvPr/>
        </p:nvGrpSpPr>
        <p:grpSpPr>
          <a:xfrm>
            <a:off x="5299207" y="2516037"/>
            <a:ext cx="806538" cy="633648"/>
            <a:chOff x="5299207" y="2540101"/>
            <a:chExt cx="806538" cy="633648"/>
          </a:xfrm>
        </p:grpSpPr>
        <p:sp>
          <p:nvSpPr>
            <p:cNvPr id="652" name="Google Shape;652;p24"/>
            <p:cNvSpPr/>
            <p:nvPr/>
          </p:nvSpPr>
          <p:spPr>
            <a:xfrm rot="-1560322">
              <a:off x="5339322" y="2681574"/>
              <a:ext cx="726307" cy="350702"/>
            </a:xfrm>
            <a:custGeom>
              <a:avLst/>
              <a:gdLst/>
              <a:ahLst/>
              <a:cxnLst/>
              <a:rect l="l" t="t" r="r" b="b"/>
              <a:pathLst>
                <a:path w="4469938" h="1909549" extrusionOk="0">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a:gsLst>
                <a:gs pos="0">
                  <a:srgbClr val="679C31"/>
                </a:gs>
                <a:gs pos="100000">
                  <a:srgbClr val="C4D836"/>
                </a:gs>
              </a:gsLst>
              <a:lin ang="27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653" name="Google Shape;653;p24"/>
            <p:cNvSpPr/>
            <p:nvPr/>
          </p:nvSpPr>
          <p:spPr>
            <a:xfrm rot="8884157" flipH="1">
              <a:off x="5463265" y="2847305"/>
              <a:ext cx="370548" cy="76665"/>
            </a:xfrm>
            <a:custGeom>
              <a:avLst/>
              <a:gdLst/>
              <a:ahLst/>
              <a:cxnLst/>
              <a:rect l="l" t="t" r="r" b="b"/>
              <a:pathLst>
                <a:path w="3510010" h="524894" extrusionOk="0">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grpSp>
      <p:grpSp>
        <p:nvGrpSpPr>
          <p:cNvPr id="654" name="Google Shape;654;p24"/>
          <p:cNvGrpSpPr/>
          <p:nvPr/>
        </p:nvGrpSpPr>
        <p:grpSpPr>
          <a:xfrm>
            <a:off x="7410774" y="1197999"/>
            <a:ext cx="778581" cy="875100"/>
            <a:chOff x="7374678" y="1161903"/>
            <a:chExt cx="778581" cy="875100"/>
          </a:xfrm>
        </p:grpSpPr>
        <p:sp>
          <p:nvSpPr>
            <p:cNvPr id="655" name="Google Shape;655;p24"/>
            <p:cNvSpPr/>
            <p:nvPr/>
          </p:nvSpPr>
          <p:spPr>
            <a:xfrm rot="7420741" flipH="1">
              <a:off x="7378918" y="1388237"/>
              <a:ext cx="770101" cy="422431"/>
            </a:xfrm>
            <a:custGeom>
              <a:avLst/>
              <a:gdLst/>
              <a:ahLst/>
              <a:cxnLst/>
              <a:rect l="l" t="t" r="r" b="b"/>
              <a:pathLst>
                <a:path w="4469938" h="1909549" extrusionOk="0">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a:gsLst>
                <a:gs pos="0">
                  <a:srgbClr val="679C31"/>
                </a:gs>
                <a:gs pos="100000">
                  <a:srgbClr val="C4D836"/>
                </a:gs>
              </a:gsLst>
              <a:lin ang="27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656" name="Google Shape;656;p24"/>
            <p:cNvSpPr/>
            <p:nvPr/>
          </p:nvSpPr>
          <p:spPr>
            <a:xfrm rot="-3023738">
              <a:off x="7530177" y="1606273"/>
              <a:ext cx="392891" cy="92346"/>
            </a:xfrm>
            <a:custGeom>
              <a:avLst/>
              <a:gdLst/>
              <a:ahLst/>
              <a:cxnLst/>
              <a:rect l="l" t="t" r="r" b="b"/>
              <a:pathLst>
                <a:path w="3510010" h="524894" extrusionOk="0">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grpSp>
      <p:grpSp>
        <p:nvGrpSpPr>
          <p:cNvPr id="657" name="Google Shape;657;p24"/>
          <p:cNvGrpSpPr/>
          <p:nvPr/>
        </p:nvGrpSpPr>
        <p:grpSpPr>
          <a:xfrm>
            <a:off x="7025358" y="1209298"/>
            <a:ext cx="538720" cy="795156"/>
            <a:chOff x="7001294" y="1209298"/>
            <a:chExt cx="538720" cy="795156"/>
          </a:xfrm>
        </p:grpSpPr>
        <p:sp>
          <p:nvSpPr>
            <p:cNvPr id="658" name="Google Shape;658;p24"/>
            <p:cNvSpPr/>
            <p:nvPr/>
          </p:nvSpPr>
          <p:spPr>
            <a:xfrm rot="4431956" flipH="1">
              <a:off x="6907501" y="1431525"/>
              <a:ext cx="726307" cy="350702"/>
            </a:xfrm>
            <a:custGeom>
              <a:avLst/>
              <a:gdLst/>
              <a:ahLst/>
              <a:cxnLst/>
              <a:rect l="l" t="t" r="r" b="b"/>
              <a:pathLst>
                <a:path w="4469938" h="1909549" extrusionOk="0">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a:gsLst>
                <a:gs pos="0">
                  <a:srgbClr val="679C31"/>
                </a:gs>
                <a:gs pos="100000">
                  <a:srgbClr val="C4D836"/>
                </a:gs>
              </a:gsLst>
              <a:lin ang="27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659" name="Google Shape;659;p24"/>
            <p:cNvSpPr/>
            <p:nvPr/>
          </p:nvSpPr>
          <p:spPr>
            <a:xfrm rot="-6012523">
              <a:off x="7100276" y="1627802"/>
              <a:ext cx="370548" cy="76665"/>
            </a:xfrm>
            <a:custGeom>
              <a:avLst/>
              <a:gdLst/>
              <a:ahLst/>
              <a:cxnLst/>
              <a:rect l="l" t="t" r="r" b="b"/>
              <a:pathLst>
                <a:path w="3510010" h="524894" extrusionOk="0">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grpSp>
      <p:grpSp>
        <p:nvGrpSpPr>
          <p:cNvPr id="660" name="Google Shape;660;p24"/>
          <p:cNvGrpSpPr/>
          <p:nvPr/>
        </p:nvGrpSpPr>
        <p:grpSpPr>
          <a:xfrm>
            <a:off x="7507360" y="1418371"/>
            <a:ext cx="2289464" cy="1795572"/>
            <a:chOff x="7507360" y="1418371"/>
            <a:chExt cx="2289464" cy="1795572"/>
          </a:xfrm>
        </p:grpSpPr>
        <p:sp>
          <p:nvSpPr>
            <p:cNvPr id="661" name="Google Shape;661;p24"/>
            <p:cNvSpPr/>
            <p:nvPr/>
          </p:nvSpPr>
          <p:spPr>
            <a:xfrm rot="9340066" flipH="1">
              <a:off x="7632912" y="1791715"/>
              <a:ext cx="2038360" cy="1048883"/>
            </a:xfrm>
            <a:custGeom>
              <a:avLst/>
              <a:gdLst/>
              <a:ahLst/>
              <a:cxnLst/>
              <a:rect l="l" t="t" r="r" b="b"/>
              <a:pathLst>
                <a:path w="4469938" h="1909549" extrusionOk="0">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a:gsLst>
                <a:gs pos="0">
                  <a:srgbClr val="4CA420"/>
                </a:gs>
                <a:gs pos="100000">
                  <a:srgbClr val="C4D836"/>
                </a:gs>
              </a:gsLst>
              <a:lin ang="27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662" name="Google Shape;662;p24"/>
            <p:cNvSpPr/>
            <p:nvPr/>
          </p:nvSpPr>
          <p:spPr>
            <a:xfrm rot="-1104413">
              <a:off x="7973719" y="2267331"/>
              <a:ext cx="1039933" cy="229291"/>
            </a:xfrm>
            <a:custGeom>
              <a:avLst/>
              <a:gdLst/>
              <a:ahLst/>
              <a:cxnLst/>
              <a:rect l="l" t="t" r="r" b="b"/>
              <a:pathLst>
                <a:path w="3510010" h="524894" extrusionOk="0">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grpSp>
      <p:grpSp>
        <p:nvGrpSpPr>
          <p:cNvPr id="663" name="Google Shape;663;p24"/>
          <p:cNvGrpSpPr/>
          <p:nvPr/>
        </p:nvGrpSpPr>
        <p:grpSpPr>
          <a:xfrm rot="2799594" flipH="1">
            <a:off x="5077585" y="-4173"/>
            <a:ext cx="1296742" cy="2117363"/>
            <a:chOff x="1279516" y="-3525500"/>
            <a:chExt cx="1296742" cy="2550422"/>
          </a:xfrm>
        </p:grpSpPr>
        <p:sp>
          <p:nvSpPr>
            <p:cNvPr id="664" name="Google Shape;664;p24"/>
            <p:cNvSpPr/>
            <p:nvPr/>
          </p:nvSpPr>
          <p:spPr>
            <a:xfrm rot="5044479" flipH="1">
              <a:off x="700256" y="-2774730"/>
              <a:ext cx="2455261" cy="1048883"/>
            </a:xfrm>
            <a:custGeom>
              <a:avLst/>
              <a:gdLst/>
              <a:ahLst/>
              <a:cxnLst/>
              <a:rect l="l" t="t" r="r" b="b"/>
              <a:pathLst>
                <a:path w="4469938" h="1909549" extrusionOk="0">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a:gsLst>
                <a:gs pos="0">
                  <a:srgbClr val="679C31"/>
                </a:gs>
                <a:gs pos="100000">
                  <a:srgbClr val="C4D836"/>
                </a:gs>
              </a:gsLst>
              <a:lin ang="135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665" name="Google Shape;665;p24"/>
            <p:cNvSpPr/>
            <p:nvPr/>
          </p:nvSpPr>
          <p:spPr>
            <a:xfrm rot="-5400000">
              <a:off x="1314007" y="-2158857"/>
              <a:ext cx="1252628" cy="229291"/>
            </a:xfrm>
            <a:custGeom>
              <a:avLst/>
              <a:gdLst/>
              <a:ahLst/>
              <a:cxnLst/>
              <a:rect l="l" t="t" r="r" b="b"/>
              <a:pathLst>
                <a:path w="3510010" h="524894" extrusionOk="0">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grpSp>
      <p:grpSp>
        <p:nvGrpSpPr>
          <p:cNvPr id="666" name="Google Shape;666;p24"/>
          <p:cNvGrpSpPr/>
          <p:nvPr/>
        </p:nvGrpSpPr>
        <p:grpSpPr>
          <a:xfrm>
            <a:off x="-599090" y="-78586"/>
            <a:ext cx="5213131" cy="4808241"/>
            <a:chOff x="1001374" y="-370703"/>
            <a:chExt cx="6695744" cy="6175701"/>
          </a:xfrm>
        </p:grpSpPr>
        <p:pic>
          <p:nvPicPr>
            <p:cNvPr id="667" name="Google Shape;667;p24"/>
            <p:cNvPicPr preferRelativeResize="0"/>
            <p:nvPr/>
          </p:nvPicPr>
          <p:blipFill rotWithShape="1">
            <a:blip r:embed="rId3">
              <a:alphaModFix/>
            </a:blip>
            <a:srcRect l="2993" r="4332" b="1428"/>
            <a:stretch/>
          </p:blipFill>
          <p:spPr>
            <a:xfrm>
              <a:off x="1001374" y="-370703"/>
              <a:ext cx="6695744" cy="6175701"/>
            </a:xfrm>
            <a:prstGeom prst="rect">
              <a:avLst/>
            </a:prstGeom>
            <a:noFill/>
            <a:ln>
              <a:noFill/>
            </a:ln>
          </p:spPr>
        </p:pic>
        <p:sp>
          <p:nvSpPr>
            <p:cNvPr id="668" name="Google Shape;668;p24"/>
            <p:cNvSpPr/>
            <p:nvPr/>
          </p:nvSpPr>
          <p:spPr>
            <a:xfrm>
              <a:off x="2516995" y="893874"/>
              <a:ext cx="3649026" cy="3649026"/>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grpSp>
      <p:sp>
        <p:nvSpPr>
          <p:cNvPr id="669" name="Google Shape;669;p24"/>
          <p:cNvSpPr txBox="1"/>
          <p:nvPr/>
        </p:nvSpPr>
        <p:spPr>
          <a:xfrm>
            <a:off x="182783" y="2113681"/>
            <a:ext cx="3588404" cy="76944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400" b="1">
                <a:solidFill>
                  <a:srgbClr val="0070C0"/>
                </a:solidFill>
                <a:latin typeface="Arial Rounded"/>
                <a:ea typeface="Arial Rounded"/>
                <a:cs typeface="Arial Rounded"/>
                <a:sym typeface="Arial Rounded"/>
              </a:rPr>
              <a:t>Củng cố</a:t>
            </a:r>
            <a:endParaRPr sz="4400" b="1">
              <a:solidFill>
                <a:srgbClr val="0070C0"/>
              </a:solidFill>
              <a:latin typeface="Arial Rounded"/>
              <a:ea typeface="Arial Rounded"/>
              <a:cs typeface="Arial Rounded"/>
              <a:sym typeface="Arial Rounded"/>
            </a:endParaRPr>
          </a:p>
        </p:txBody>
      </p:sp>
      <p:sp>
        <p:nvSpPr>
          <p:cNvPr id="670" name="Google Shape;670;p24"/>
          <p:cNvSpPr txBox="1"/>
          <p:nvPr/>
        </p:nvSpPr>
        <p:spPr>
          <a:xfrm>
            <a:off x="1523301" y="1166955"/>
            <a:ext cx="1010925" cy="923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400" b="1">
                <a:solidFill>
                  <a:srgbClr val="0070C0"/>
                </a:solidFill>
                <a:latin typeface="Arial Rounded"/>
                <a:ea typeface="Arial Rounded"/>
                <a:cs typeface="Arial Rounded"/>
                <a:sym typeface="Arial Rounded"/>
              </a:rPr>
              <a:t>3</a:t>
            </a:r>
            <a:endParaRPr sz="5400" b="1">
              <a:solidFill>
                <a:srgbClr val="0070C0"/>
              </a:solidFill>
              <a:latin typeface="Arial Rounded"/>
              <a:ea typeface="Arial Rounded"/>
              <a:cs typeface="Arial Rounded"/>
              <a:sym typeface="Arial Rounded"/>
            </a:endParaRPr>
          </a:p>
        </p:txBody>
      </p:sp>
      <p:pic>
        <p:nvPicPr>
          <p:cNvPr id="671" name="Google Shape;671;p24"/>
          <p:cNvPicPr preferRelativeResize="0"/>
          <p:nvPr/>
        </p:nvPicPr>
        <p:blipFill rotWithShape="1">
          <a:blip r:embed="rId4">
            <a:alphaModFix/>
          </a:blip>
          <a:srcRect/>
          <a:stretch/>
        </p:blipFill>
        <p:spPr>
          <a:xfrm>
            <a:off x="6554891" y="454275"/>
            <a:ext cx="2248544" cy="753135"/>
          </a:xfrm>
          <a:prstGeom prst="rect">
            <a:avLst/>
          </a:prstGeom>
          <a:noFill/>
          <a:ln>
            <a:noFill/>
          </a:ln>
        </p:spPr>
      </p:pic>
      <p:pic>
        <p:nvPicPr>
          <p:cNvPr id="672" name="Google Shape;672;p24"/>
          <p:cNvPicPr preferRelativeResize="0"/>
          <p:nvPr/>
        </p:nvPicPr>
        <p:blipFill rotWithShape="1">
          <a:blip r:embed="rId5">
            <a:alphaModFix/>
          </a:blip>
          <a:srcRect/>
          <a:stretch/>
        </p:blipFill>
        <p:spPr>
          <a:xfrm>
            <a:off x="7214976" y="2452092"/>
            <a:ext cx="1125835" cy="260774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35"/>
                                        </p:tgtEl>
                                        <p:attrNameLst>
                                          <p:attrName>style.visibility</p:attrName>
                                        </p:attrNameLst>
                                      </p:cBhvr>
                                      <p:to>
                                        <p:strVal val="visible"/>
                                      </p:to>
                                    </p:set>
                                    <p:animEffect transition="in" filter="fade">
                                      <p:cBhvr>
                                        <p:cTn id="7" dur="750"/>
                                        <p:tgtEl>
                                          <p:spTgt spid="635"/>
                                        </p:tgtEl>
                                      </p:cBhvr>
                                    </p:animEffect>
                                  </p:childTnLst>
                                </p:cTn>
                              </p:par>
                            </p:childTnLst>
                          </p:cTn>
                        </p:par>
                        <p:par>
                          <p:cTn id="8" fill="hold">
                            <p:stCondLst>
                              <p:cond delay="750"/>
                            </p:stCondLst>
                            <p:childTnLst>
                              <p:par>
                                <p:cTn id="9" presetID="23" presetClass="entr" presetSubtype="16" fill="hold" nodeType="afterEffect">
                                  <p:stCondLst>
                                    <p:cond delay="0"/>
                                  </p:stCondLst>
                                  <p:childTnLst>
                                    <p:set>
                                      <p:cBhvr>
                                        <p:cTn id="10" dur="1" fill="hold">
                                          <p:stCondLst>
                                            <p:cond delay="0"/>
                                          </p:stCondLst>
                                        </p:cTn>
                                        <p:tgtEl>
                                          <p:spTgt spid="663"/>
                                        </p:tgtEl>
                                        <p:attrNameLst>
                                          <p:attrName>style.visibility</p:attrName>
                                        </p:attrNameLst>
                                      </p:cBhvr>
                                      <p:to>
                                        <p:strVal val="visible"/>
                                      </p:to>
                                    </p:set>
                                    <p:anim calcmode="lin" valueType="num">
                                      <p:cBhvr additive="base">
                                        <p:cTn id="11" dur="750"/>
                                        <p:tgtEl>
                                          <p:spTgt spid="663"/>
                                        </p:tgtEl>
                                        <p:attrNameLst>
                                          <p:attrName>ppt_w</p:attrName>
                                        </p:attrNameLst>
                                      </p:cBhvr>
                                      <p:tavLst>
                                        <p:tav tm="0">
                                          <p:val>
                                            <p:strVal val="0"/>
                                          </p:val>
                                        </p:tav>
                                        <p:tav tm="100000">
                                          <p:val>
                                            <p:strVal val="#ppt_w"/>
                                          </p:val>
                                        </p:tav>
                                      </p:tavLst>
                                    </p:anim>
                                    <p:anim calcmode="lin" valueType="num">
                                      <p:cBhvr additive="base">
                                        <p:cTn id="12" dur="750"/>
                                        <p:tgtEl>
                                          <p:spTgt spid="663"/>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660"/>
                                        </p:tgtEl>
                                        <p:attrNameLst>
                                          <p:attrName>style.visibility</p:attrName>
                                        </p:attrNameLst>
                                      </p:cBhvr>
                                      <p:to>
                                        <p:strVal val="visible"/>
                                      </p:to>
                                    </p:set>
                                    <p:anim calcmode="lin" valueType="num">
                                      <p:cBhvr additive="base">
                                        <p:cTn id="15" dur="750"/>
                                        <p:tgtEl>
                                          <p:spTgt spid="660"/>
                                        </p:tgtEl>
                                        <p:attrNameLst>
                                          <p:attrName>ppt_w</p:attrName>
                                        </p:attrNameLst>
                                      </p:cBhvr>
                                      <p:tavLst>
                                        <p:tav tm="0">
                                          <p:val>
                                            <p:strVal val="0"/>
                                          </p:val>
                                        </p:tav>
                                        <p:tav tm="100000">
                                          <p:val>
                                            <p:strVal val="#ppt_w"/>
                                          </p:val>
                                        </p:tav>
                                      </p:tavLst>
                                    </p:anim>
                                    <p:anim calcmode="lin" valueType="num">
                                      <p:cBhvr additive="base">
                                        <p:cTn id="16" dur="750"/>
                                        <p:tgtEl>
                                          <p:spTgt spid="660"/>
                                        </p:tgtEl>
                                        <p:attrNameLst>
                                          <p:attrName>ppt_h</p:attrName>
                                        </p:attrNameLst>
                                      </p:cBhvr>
                                      <p:tavLst>
                                        <p:tav tm="0">
                                          <p:val>
                                            <p:str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654"/>
                                        </p:tgtEl>
                                        <p:attrNameLst>
                                          <p:attrName>style.visibility</p:attrName>
                                        </p:attrNameLst>
                                      </p:cBhvr>
                                      <p:to>
                                        <p:strVal val="visible"/>
                                      </p:to>
                                    </p:set>
                                    <p:anim calcmode="lin" valueType="num">
                                      <p:cBhvr additive="base">
                                        <p:cTn id="19" dur="750"/>
                                        <p:tgtEl>
                                          <p:spTgt spid="654"/>
                                        </p:tgtEl>
                                        <p:attrNameLst>
                                          <p:attrName>ppt_w</p:attrName>
                                        </p:attrNameLst>
                                      </p:cBhvr>
                                      <p:tavLst>
                                        <p:tav tm="0">
                                          <p:val>
                                            <p:strVal val="0"/>
                                          </p:val>
                                        </p:tav>
                                        <p:tav tm="100000">
                                          <p:val>
                                            <p:strVal val="#ppt_w"/>
                                          </p:val>
                                        </p:tav>
                                      </p:tavLst>
                                    </p:anim>
                                    <p:anim calcmode="lin" valueType="num">
                                      <p:cBhvr additive="base">
                                        <p:cTn id="20" dur="750"/>
                                        <p:tgtEl>
                                          <p:spTgt spid="654"/>
                                        </p:tgtEl>
                                        <p:attrNameLst>
                                          <p:attrName>ppt_h</p:attrName>
                                        </p:attrNameLst>
                                      </p:cBhvr>
                                      <p:tavLst>
                                        <p:tav tm="0">
                                          <p:val>
                                            <p:strVal val="0"/>
                                          </p:val>
                                        </p:tav>
                                        <p:tav tm="100000">
                                          <p:val>
                                            <p:strVal val="#ppt_h"/>
                                          </p:val>
                                        </p:tav>
                                      </p:tavLst>
                                    </p:anim>
                                  </p:childTnLst>
                                </p:cTn>
                              </p:par>
                              <p:par>
                                <p:cTn id="21" presetID="23" presetClass="entr" presetSubtype="16" fill="hold" nodeType="withEffect">
                                  <p:stCondLst>
                                    <p:cond delay="0"/>
                                  </p:stCondLst>
                                  <p:childTnLst>
                                    <p:set>
                                      <p:cBhvr>
                                        <p:cTn id="22" dur="1" fill="hold">
                                          <p:stCondLst>
                                            <p:cond delay="0"/>
                                          </p:stCondLst>
                                        </p:cTn>
                                        <p:tgtEl>
                                          <p:spTgt spid="657"/>
                                        </p:tgtEl>
                                        <p:attrNameLst>
                                          <p:attrName>style.visibility</p:attrName>
                                        </p:attrNameLst>
                                      </p:cBhvr>
                                      <p:to>
                                        <p:strVal val="visible"/>
                                      </p:to>
                                    </p:set>
                                    <p:anim calcmode="lin" valueType="num">
                                      <p:cBhvr additive="base">
                                        <p:cTn id="23" dur="750"/>
                                        <p:tgtEl>
                                          <p:spTgt spid="657"/>
                                        </p:tgtEl>
                                        <p:attrNameLst>
                                          <p:attrName>ppt_w</p:attrName>
                                        </p:attrNameLst>
                                      </p:cBhvr>
                                      <p:tavLst>
                                        <p:tav tm="0">
                                          <p:val>
                                            <p:strVal val="0"/>
                                          </p:val>
                                        </p:tav>
                                        <p:tav tm="100000">
                                          <p:val>
                                            <p:strVal val="#ppt_w"/>
                                          </p:val>
                                        </p:tav>
                                      </p:tavLst>
                                    </p:anim>
                                    <p:anim calcmode="lin" valueType="num">
                                      <p:cBhvr additive="base">
                                        <p:cTn id="24" dur="750"/>
                                        <p:tgtEl>
                                          <p:spTgt spid="657"/>
                                        </p:tgtEl>
                                        <p:attrNameLst>
                                          <p:attrName>ppt_h</p:attrName>
                                        </p:attrNameLst>
                                      </p:cBhvr>
                                      <p:tavLst>
                                        <p:tav tm="0">
                                          <p:val>
                                            <p:strVal val="0"/>
                                          </p:val>
                                        </p:tav>
                                        <p:tav tm="100000">
                                          <p:val>
                                            <p:strVal val="#ppt_h"/>
                                          </p:val>
                                        </p:tav>
                                      </p:tavLst>
                                    </p:anim>
                                  </p:childTnLst>
                                </p:cTn>
                              </p:par>
                              <p:par>
                                <p:cTn id="25" presetID="23" presetClass="entr" presetSubtype="16" fill="hold" nodeType="withEffect">
                                  <p:stCondLst>
                                    <p:cond delay="0"/>
                                  </p:stCondLst>
                                  <p:childTnLst>
                                    <p:set>
                                      <p:cBhvr>
                                        <p:cTn id="26" dur="1" fill="hold">
                                          <p:stCondLst>
                                            <p:cond delay="0"/>
                                          </p:stCondLst>
                                        </p:cTn>
                                        <p:tgtEl>
                                          <p:spTgt spid="651"/>
                                        </p:tgtEl>
                                        <p:attrNameLst>
                                          <p:attrName>style.visibility</p:attrName>
                                        </p:attrNameLst>
                                      </p:cBhvr>
                                      <p:to>
                                        <p:strVal val="visible"/>
                                      </p:to>
                                    </p:set>
                                    <p:anim calcmode="lin" valueType="num">
                                      <p:cBhvr additive="base">
                                        <p:cTn id="27" dur="750"/>
                                        <p:tgtEl>
                                          <p:spTgt spid="651"/>
                                        </p:tgtEl>
                                        <p:attrNameLst>
                                          <p:attrName>ppt_w</p:attrName>
                                        </p:attrNameLst>
                                      </p:cBhvr>
                                      <p:tavLst>
                                        <p:tav tm="0">
                                          <p:val>
                                            <p:strVal val="0"/>
                                          </p:val>
                                        </p:tav>
                                        <p:tav tm="100000">
                                          <p:val>
                                            <p:strVal val="#ppt_w"/>
                                          </p:val>
                                        </p:tav>
                                      </p:tavLst>
                                    </p:anim>
                                    <p:anim calcmode="lin" valueType="num">
                                      <p:cBhvr additive="base">
                                        <p:cTn id="28" dur="750"/>
                                        <p:tgtEl>
                                          <p:spTgt spid="651"/>
                                        </p:tgtEl>
                                        <p:attrNameLst>
                                          <p:attrName>ppt_h</p:attrName>
                                        </p:attrNameLst>
                                      </p:cBhvr>
                                      <p:tavLst>
                                        <p:tav tm="0">
                                          <p:val>
                                            <p:strVal val="0"/>
                                          </p:val>
                                        </p:tav>
                                        <p:tav tm="100000">
                                          <p:val>
                                            <p:strVal val="#ppt_h"/>
                                          </p:val>
                                        </p:tav>
                                      </p:tavLst>
                                    </p:anim>
                                  </p:childTnLst>
                                </p:cTn>
                              </p:par>
                              <p:par>
                                <p:cTn id="29" presetID="23" presetClass="entr" presetSubtype="16" fill="hold" nodeType="withEffect">
                                  <p:stCondLst>
                                    <p:cond delay="0"/>
                                  </p:stCondLst>
                                  <p:childTnLst>
                                    <p:set>
                                      <p:cBhvr>
                                        <p:cTn id="30" dur="1" fill="hold">
                                          <p:stCondLst>
                                            <p:cond delay="0"/>
                                          </p:stCondLst>
                                        </p:cTn>
                                        <p:tgtEl>
                                          <p:spTgt spid="648"/>
                                        </p:tgtEl>
                                        <p:attrNameLst>
                                          <p:attrName>style.visibility</p:attrName>
                                        </p:attrNameLst>
                                      </p:cBhvr>
                                      <p:to>
                                        <p:strVal val="visible"/>
                                      </p:to>
                                    </p:set>
                                    <p:anim calcmode="lin" valueType="num">
                                      <p:cBhvr additive="base">
                                        <p:cTn id="31" dur="750"/>
                                        <p:tgtEl>
                                          <p:spTgt spid="648"/>
                                        </p:tgtEl>
                                        <p:attrNameLst>
                                          <p:attrName>ppt_w</p:attrName>
                                        </p:attrNameLst>
                                      </p:cBhvr>
                                      <p:tavLst>
                                        <p:tav tm="0">
                                          <p:val>
                                            <p:strVal val="0"/>
                                          </p:val>
                                        </p:tav>
                                        <p:tav tm="100000">
                                          <p:val>
                                            <p:strVal val="#ppt_w"/>
                                          </p:val>
                                        </p:tav>
                                      </p:tavLst>
                                    </p:anim>
                                    <p:anim calcmode="lin" valueType="num">
                                      <p:cBhvr additive="base">
                                        <p:cTn id="32" dur="750"/>
                                        <p:tgtEl>
                                          <p:spTgt spid="648"/>
                                        </p:tgtEl>
                                        <p:attrNameLst>
                                          <p:attrName>ppt_h</p:attrName>
                                        </p:attrNameLst>
                                      </p:cBhvr>
                                      <p:tavLst>
                                        <p:tav tm="0">
                                          <p:val>
                                            <p:strVal val="0"/>
                                          </p:val>
                                        </p:tav>
                                        <p:tav tm="100000">
                                          <p:val>
                                            <p:strVal val="#ppt_h"/>
                                          </p:val>
                                        </p:tav>
                                      </p:tavLst>
                                    </p:anim>
                                  </p:childTnLst>
                                </p:cTn>
                              </p:par>
                              <p:par>
                                <p:cTn id="33" presetID="23" presetClass="entr" presetSubtype="16" fill="hold" nodeType="withEffect">
                                  <p:stCondLst>
                                    <p:cond delay="0"/>
                                  </p:stCondLst>
                                  <p:childTnLst>
                                    <p:set>
                                      <p:cBhvr>
                                        <p:cTn id="34" dur="1" fill="hold">
                                          <p:stCondLst>
                                            <p:cond delay="0"/>
                                          </p:stCondLst>
                                        </p:cTn>
                                        <p:tgtEl>
                                          <p:spTgt spid="642"/>
                                        </p:tgtEl>
                                        <p:attrNameLst>
                                          <p:attrName>style.visibility</p:attrName>
                                        </p:attrNameLst>
                                      </p:cBhvr>
                                      <p:to>
                                        <p:strVal val="visible"/>
                                      </p:to>
                                    </p:set>
                                    <p:anim calcmode="lin" valueType="num">
                                      <p:cBhvr additive="base">
                                        <p:cTn id="35" dur="750"/>
                                        <p:tgtEl>
                                          <p:spTgt spid="642"/>
                                        </p:tgtEl>
                                        <p:attrNameLst>
                                          <p:attrName>ppt_w</p:attrName>
                                        </p:attrNameLst>
                                      </p:cBhvr>
                                      <p:tavLst>
                                        <p:tav tm="0">
                                          <p:val>
                                            <p:strVal val="0"/>
                                          </p:val>
                                        </p:tav>
                                        <p:tav tm="100000">
                                          <p:val>
                                            <p:strVal val="#ppt_w"/>
                                          </p:val>
                                        </p:tav>
                                      </p:tavLst>
                                    </p:anim>
                                    <p:anim calcmode="lin" valueType="num">
                                      <p:cBhvr additive="base">
                                        <p:cTn id="36" dur="750"/>
                                        <p:tgtEl>
                                          <p:spTgt spid="642"/>
                                        </p:tgtEl>
                                        <p:attrNameLst>
                                          <p:attrName>ppt_h</p:attrName>
                                        </p:attrNameLst>
                                      </p:cBhvr>
                                      <p:tavLst>
                                        <p:tav tm="0">
                                          <p:val>
                                            <p:strVal val="0"/>
                                          </p:val>
                                        </p:tav>
                                        <p:tav tm="100000">
                                          <p:val>
                                            <p:strVal val="#ppt_h"/>
                                          </p:val>
                                        </p:tav>
                                      </p:tavLst>
                                    </p:anim>
                                  </p:childTnLst>
                                </p:cTn>
                              </p:par>
                              <p:par>
                                <p:cTn id="37" presetID="23" presetClass="entr" presetSubtype="16" fill="hold" nodeType="withEffect">
                                  <p:stCondLst>
                                    <p:cond delay="0"/>
                                  </p:stCondLst>
                                  <p:childTnLst>
                                    <p:set>
                                      <p:cBhvr>
                                        <p:cTn id="38" dur="1" fill="hold">
                                          <p:stCondLst>
                                            <p:cond delay="0"/>
                                          </p:stCondLst>
                                        </p:cTn>
                                        <p:tgtEl>
                                          <p:spTgt spid="645"/>
                                        </p:tgtEl>
                                        <p:attrNameLst>
                                          <p:attrName>style.visibility</p:attrName>
                                        </p:attrNameLst>
                                      </p:cBhvr>
                                      <p:to>
                                        <p:strVal val="visible"/>
                                      </p:to>
                                    </p:set>
                                    <p:anim calcmode="lin" valueType="num">
                                      <p:cBhvr additive="base">
                                        <p:cTn id="39" dur="750"/>
                                        <p:tgtEl>
                                          <p:spTgt spid="645"/>
                                        </p:tgtEl>
                                        <p:attrNameLst>
                                          <p:attrName>ppt_w</p:attrName>
                                        </p:attrNameLst>
                                      </p:cBhvr>
                                      <p:tavLst>
                                        <p:tav tm="0">
                                          <p:val>
                                            <p:strVal val="0"/>
                                          </p:val>
                                        </p:tav>
                                        <p:tav tm="100000">
                                          <p:val>
                                            <p:strVal val="#ppt_w"/>
                                          </p:val>
                                        </p:tav>
                                      </p:tavLst>
                                    </p:anim>
                                    <p:anim calcmode="lin" valueType="num">
                                      <p:cBhvr additive="base">
                                        <p:cTn id="40" dur="750"/>
                                        <p:tgtEl>
                                          <p:spTgt spid="645"/>
                                        </p:tgtEl>
                                        <p:attrNameLst>
                                          <p:attrName>ppt_h</p:attrName>
                                        </p:attrNameLst>
                                      </p:cBhvr>
                                      <p:tavLst>
                                        <p:tav tm="0">
                                          <p:val>
                                            <p:strVal val="0"/>
                                          </p:val>
                                        </p:tav>
                                        <p:tav tm="100000">
                                          <p:val>
                                            <p:strVal val="#ppt_h"/>
                                          </p:val>
                                        </p:tav>
                                      </p:tavLst>
                                    </p:anim>
                                  </p:childTnLst>
                                </p:cTn>
                              </p:par>
                              <p:par>
                                <p:cTn id="41" presetID="23" presetClass="entr" presetSubtype="16" fill="hold" nodeType="withEffect">
                                  <p:stCondLst>
                                    <p:cond delay="0"/>
                                  </p:stCondLst>
                                  <p:childTnLst>
                                    <p:set>
                                      <p:cBhvr>
                                        <p:cTn id="42" dur="1" fill="hold">
                                          <p:stCondLst>
                                            <p:cond delay="0"/>
                                          </p:stCondLst>
                                        </p:cTn>
                                        <p:tgtEl>
                                          <p:spTgt spid="639"/>
                                        </p:tgtEl>
                                        <p:attrNameLst>
                                          <p:attrName>style.visibility</p:attrName>
                                        </p:attrNameLst>
                                      </p:cBhvr>
                                      <p:to>
                                        <p:strVal val="visible"/>
                                      </p:to>
                                    </p:set>
                                    <p:anim calcmode="lin" valueType="num">
                                      <p:cBhvr additive="base">
                                        <p:cTn id="43" dur="750"/>
                                        <p:tgtEl>
                                          <p:spTgt spid="639"/>
                                        </p:tgtEl>
                                        <p:attrNameLst>
                                          <p:attrName>ppt_w</p:attrName>
                                        </p:attrNameLst>
                                      </p:cBhvr>
                                      <p:tavLst>
                                        <p:tav tm="0">
                                          <p:val>
                                            <p:strVal val="0"/>
                                          </p:val>
                                        </p:tav>
                                        <p:tav tm="100000">
                                          <p:val>
                                            <p:strVal val="#ppt_w"/>
                                          </p:val>
                                        </p:tav>
                                      </p:tavLst>
                                    </p:anim>
                                    <p:anim calcmode="lin" valueType="num">
                                      <p:cBhvr additive="base">
                                        <p:cTn id="44" dur="750"/>
                                        <p:tgtEl>
                                          <p:spTgt spid="639"/>
                                        </p:tgtEl>
                                        <p:attrNameLst>
                                          <p:attrName>ppt_h</p:attrName>
                                        </p:attrNameLst>
                                      </p:cBhvr>
                                      <p:tavLst>
                                        <p:tav tm="0">
                                          <p:val>
                                            <p:strVal val="0"/>
                                          </p:val>
                                        </p:tav>
                                        <p:tav tm="100000">
                                          <p:val>
                                            <p:strVal val="#ppt_h"/>
                                          </p:val>
                                        </p:tav>
                                      </p:tavLst>
                                    </p:anim>
                                  </p:childTnLst>
                                </p:cTn>
                              </p:par>
                              <p:par>
                                <p:cTn id="45" presetID="23" presetClass="entr" presetSubtype="16" fill="hold" nodeType="withEffect">
                                  <p:stCondLst>
                                    <p:cond delay="0"/>
                                  </p:stCondLst>
                                  <p:childTnLst>
                                    <p:set>
                                      <p:cBhvr>
                                        <p:cTn id="46" dur="1" fill="hold">
                                          <p:stCondLst>
                                            <p:cond delay="0"/>
                                          </p:stCondLst>
                                        </p:cTn>
                                        <p:tgtEl>
                                          <p:spTgt spid="636"/>
                                        </p:tgtEl>
                                        <p:attrNameLst>
                                          <p:attrName>style.visibility</p:attrName>
                                        </p:attrNameLst>
                                      </p:cBhvr>
                                      <p:to>
                                        <p:strVal val="visible"/>
                                      </p:to>
                                    </p:set>
                                    <p:anim calcmode="lin" valueType="num">
                                      <p:cBhvr additive="base">
                                        <p:cTn id="47" dur="750"/>
                                        <p:tgtEl>
                                          <p:spTgt spid="636"/>
                                        </p:tgtEl>
                                        <p:attrNameLst>
                                          <p:attrName>ppt_w</p:attrName>
                                        </p:attrNameLst>
                                      </p:cBhvr>
                                      <p:tavLst>
                                        <p:tav tm="0">
                                          <p:val>
                                            <p:strVal val="0"/>
                                          </p:val>
                                        </p:tav>
                                        <p:tav tm="100000">
                                          <p:val>
                                            <p:strVal val="#ppt_w"/>
                                          </p:val>
                                        </p:tav>
                                      </p:tavLst>
                                    </p:anim>
                                    <p:anim calcmode="lin" valueType="num">
                                      <p:cBhvr additive="base">
                                        <p:cTn id="48" dur="750"/>
                                        <p:tgtEl>
                                          <p:spTgt spid="636"/>
                                        </p:tgtEl>
                                        <p:attrNameLst>
                                          <p:attrName>ppt_h</p:attrName>
                                        </p:attrNameLst>
                                      </p:cBhvr>
                                      <p:tavLst>
                                        <p:tav tm="0">
                                          <p:val>
                                            <p:strVal val="0"/>
                                          </p:val>
                                        </p:tav>
                                        <p:tav tm="100000">
                                          <p:val>
                                            <p:strVal val="#ppt_h"/>
                                          </p:val>
                                        </p:tav>
                                      </p:tavLst>
                                    </p:anim>
                                  </p:childTnLst>
                                </p:cTn>
                              </p:par>
                            </p:childTnLst>
                          </p:cTn>
                        </p:par>
                        <p:par>
                          <p:cTn id="49" fill="hold">
                            <p:stCondLst>
                              <p:cond delay="1500"/>
                            </p:stCondLst>
                            <p:childTnLst>
                              <p:par>
                                <p:cTn id="50" presetID="10" presetClass="entr" presetSubtype="0" fill="hold" nodeType="afterEffect">
                                  <p:stCondLst>
                                    <p:cond delay="0"/>
                                  </p:stCondLst>
                                  <p:childTnLst>
                                    <p:set>
                                      <p:cBhvr>
                                        <p:cTn id="51" dur="1" fill="hold">
                                          <p:stCondLst>
                                            <p:cond delay="0"/>
                                          </p:stCondLst>
                                        </p:cTn>
                                        <p:tgtEl>
                                          <p:spTgt spid="672"/>
                                        </p:tgtEl>
                                        <p:attrNameLst>
                                          <p:attrName>style.visibility</p:attrName>
                                        </p:attrNameLst>
                                      </p:cBhvr>
                                      <p:to>
                                        <p:strVal val="visible"/>
                                      </p:to>
                                    </p:set>
                                    <p:animEffect transition="in" filter="fade">
                                      <p:cBhvr>
                                        <p:cTn id="52" dur="1000"/>
                                        <p:tgtEl>
                                          <p:spTgt spid="672"/>
                                        </p:tgtEl>
                                      </p:cBhvr>
                                    </p:animEffect>
                                  </p:childTnLst>
                                </p:cTn>
                              </p:par>
                            </p:childTnLst>
                          </p:cTn>
                        </p:par>
                        <p:par>
                          <p:cTn id="53" fill="hold">
                            <p:stCondLst>
                              <p:cond delay="2500"/>
                            </p:stCondLst>
                            <p:childTnLst>
                              <p:par>
                                <p:cTn id="54" presetID="23" presetClass="entr" presetSubtype="16" fill="hold" nodeType="afterEffect">
                                  <p:stCondLst>
                                    <p:cond delay="0"/>
                                  </p:stCondLst>
                                  <p:childTnLst>
                                    <p:set>
                                      <p:cBhvr>
                                        <p:cTn id="55" dur="1" fill="hold">
                                          <p:stCondLst>
                                            <p:cond delay="0"/>
                                          </p:stCondLst>
                                        </p:cTn>
                                        <p:tgtEl>
                                          <p:spTgt spid="666"/>
                                        </p:tgtEl>
                                        <p:attrNameLst>
                                          <p:attrName>style.visibility</p:attrName>
                                        </p:attrNameLst>
                                      </p:cBhvr>
                                      <p:to>
                                        <p:strVal val="visible"/>
                                      </p:to>
                                    </p:set>
                                    <p:anim calcmode="lin" valueType="num">
                                      <p:cBhvr additive="base">
                                        <p:cTn id="56" dur="750"/>
                                        <p:tgtEl>
                                          <p:spTgt spid="666"/>
                                        </p:tgtEl>
                                        <p:attrNameLst>
                                          <p:attrName>ppt_w</p:attrName>
                                        </p:attrNameLst>
                                      </p:cBhvr>
                                      <p:tavLst>
                                        <p:tav tm="0">
                                          <p:val>
                                            <p:strVal val="0"/>
                                          </p:val>
                                        </p:tav>
                                        <p:tav tm="100000">
                                          <p:val>
                                            <p:strVal val="#ppt_w"/>
                                          </p:val>
                                        </p:tav>
                                      </p:tavLst>
                                    </p:anim>
                                    <p:anim calcmode="lin" valueType="num">
                                      <p:cBhvr additive="base">
                                        <p:cTn id="57" dur="750"/>
                                        <p:tgtEl>
                                          <p:spTgt spid="666"/>
                                        </p:tgtEl>
                                        <p:attrNameLst>
                                          <p:attrName>ppt_h</p:attrName>
                                        </p:attrNameLst>
                                      </p:cBhvr>
                                      <p:tavLst>
                                        <p:tav tm="0">
                                          <p:val>
                                            <p:strVal val="0"/>
                                          </p:val>
                                        </p:tav>
                                        <p:tav tm="100000">
                                          <p:val>
                                            <p:strVal val="#ppt_h"/>
                                          </p:val>
                                        </p:tav>
                                      </p:tavLst>
                                    </p:anim>
                                  </p:childTnLst>
                                </p:cTn>
                              </p:par>
                            </p:childTnLst>
                          </p:cTn>
                        </p:par>
                        <p:par>
                          <p:cTn id="58" fill="hold">
                            <p:stCondLst>
                              <p:cond delay="3250"/>
                            </p:stCondLst>
                            <p:childTnLst>
                              <p:par>
                                <p:cTn id="59" presetID="8" presetClass="emph" presetSubtype="0" fill="hold" nodeType="afterEffect">
                                  <p:stCondLst>
                                    <p:cond delay="0"/>
                                  </p:stCondLst>
                                  <p:childTnLst>
                                    <p:animRot by="-21600000">
                                      <p:cBhvr>
                                        <p:cTn id="60" dur="2750" fill="hold"/>
                                        <p:tgtEl>
                                          <p:spTgt spid="666"/>
                                        </p:tgtEl>
                                        <p:attrNameLst>
                                          <p:attrName>r</p:attrName>
                                        </p:attrNameLst>
                                      </p:cBhvr>
                                    </p:animRot>
                                  </p:childTnLst>
                                </p:cTn>
                              </p:par>
                              <p:par>
                                <p:cTn id="61" presetID="10" presetClass="entr" presetSubtype="0" fill="hold" nodeType="withEffect">
                                  <p:stCondLst>
                                    <p:cond delay="750"/>
                                  </p:stCondLst>
                                  <p:childTnLst>
                                    <p:set>
                                      <p:cBhvr>
                                        <p:cTn id="62" dur="1" fill="hold">
                                          <p:stCondLst>
                                            <p:cond delay="0"/>
                                          </p:stCondLst>
                                        </p:cTn>
                                        <p:tgtEl>
                                          <p:spTgt spid="670"/>
                                        </p:tgtEl>
                                        <p:attrNameLst>
                                          <p:attrName>style.visibility</p:attrName>
                                        </p:attrNameLst>
                                      </p:cBhvr>
                                      <p:to>
                                        <p:strVal val="visible"/>
                                      </p:to>
                                    </p:set>
                                    <p:animEffect transition="in" filter="fade">
                                      <p:cBhvr>
                                        <p:cTn id="63" dur="500"/>
                                        <p:tgtEl>
                                          <p:spTgt spid="670"/>
                                        </p:tgtEl>
                                      </p:cBhvr>
                                    </p:animEffect>
                                  </p:childTnLst>
                                </p:cTn>
                              </p:par>
                              <p:par>
                                <p:cTn id="64" presetID="10" presetClass="entr" presetSubtype="0" fill="hold" nodeType="withEffect">
                                  <p:stCondLst>
                                    <p:cond delay="1250"/>
                                  </p:stCondLst>
                                  <p:childTnLst>
                                    <p:set>
                                      <p:cBhvr>
                                        <p:cTn id="65" dur="1" fill="hold">
                                          <p:stCondLst>
                                            <p:cond delay="0"/>
                                          </p:stCondLst>
                                        </p:cTn>
                                        <p:tgtEl>
                                          <p:spTgt spid="669"/>
                                        </p:tgtEl>
                                        <p:attrNameLst>
                                          <p:attrName>style.visibility</p:attrName>
                                        </p:attrNameLst>
                                      </p:cBhvr>
                                      <p:to>
                                        <p:strVal val="visible"/>
                                      </p:to>
                                    </p:set>
                                    <p:animEffect transition="in" filter="fade">
                                      <p:cBhvr>
                                        <p:cTn id="66" dur="500"/>
                                        <p:tgtEl>
                                          <p:spTgt spid="669"/>
                                        </p:tgtEl>
                                      </p:cBhvr>
                                    </p:animEffect>
                                  </p:childTnLst>
                                </p:cTn>
                              </p:par>
                              <p:par>
                                <p:cTn id="67" presetID="2" presetClass="entr" presetSubtype="2" fill="hold" nodeType="withEffect">
                                  <p:stCondLst>
                                    <p:cond delay="2250"/>
                                  </p:stCondLst>
                                  <p:childTnLst>
                                    <p:set>
                                      <p:cBhvr>
                                        <p:cTn id="68" dur="1" fill="hold">
                                          <p:stCondLst>
                                            <p:cond delay="0"/>
                                          </p:stCondLst>
                                        </p:cTn>
                                        <p:tgtEl>
                                          <p:spTgt spid="671"/>
                                        </p:tgtEl>
                                        <p:attrNameLst>
                                          <p:attrName>style.visibility</p:attrName>
                                        </p:attrNameLst>
                                      </p:cBhvr>
                                      <p:to>
                                        <p:strVal val="visible"/>
                                      </p:to>
                                    </p:set>
                                    <p:anim calcmode="lin" valueType="num">
                                      <p:cBhvr additive="base">
                                        <p:cTn id="69" dur="1250"/>
                                        <p:tgtEl>
                                          <p:spTgt spid="671"/>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lt1"/>
            </a:gs>
            <a:gs pos="63000">
              <a:srgbClr val="2CC7ED"/>
            </a:gs>
            <a:gs pos="98621">
              <a:srgbClr val="00B0F0"/>
            </a:gs>
            <a:gs pos="100000">
              <a:srgbClr val="00B0F0"/>
            </a:gs>
          </a:gsLst>
          <a:lin ang="16200000" scaled="0"/>
        </a:gradFill>
        <a:effectLst/>
      </p:bgPr>
    </p:bg>
    <p:spTree>
      <p:nvGrpSpPr>
        <p:cNvPr id="1" name="Shape 115"/>
        <p:cNvGrpSpPr/>
        <p:nvPr/>
      </p:nvGrpSpPr>
      <p:grpSpPr>
        <a:xfrm>
          <a:off x="0" y="0"/>
          <a:ext cx="0" cy="0"/>
          <a:chOff x="0" y="0"/>
          <a:chExt cx="0" cy="0"/>
        </a:xfrm>
      </p:grpSpPr>
      <p:pic>
        <p:nvPicPr>
          <p:cNvPr id="116" name="Google Shape;116;p1"/>
          <p:cNvPicPr preferRelativeResize="0"/>
          <p:nvPr/>
        </p:nvPicPr>
        <p:blipFill rotWithShape="1">
          <a:blip r:embed="rId3">
            <a:alphaModFix/>
          </a:blip>
          <a:srcRect/>
          <a:stretch/>
        </p:blipFill>
        <p:spPr>
          <a:xfrm>
            <a:off x="179770" y="528041"/>
            <a:ext cx="1996233" cy="668625"/>
          </a:xfrm>
          <a:prstGeom prst="rect">
            <a:avLst/>
          </a:prstGeom>
          <a:noFill/>
          <a:ln>
            <a:noFill/>
          </a:ln>
        </p:spPr>
      </p:pic>
      <p:pic>
        <p:nvPicPr>
          <p:cNvPr id="117" name="Google Shape;117;p1"/>
          <p:cNvPicPr preferRelativeResize="0"/>
          <p:nvPr/>
        </p:nvPicPr>
        <p:blipFill rotWithShape="1">
          <a:blip r:embed="rId4">
            <a:alphaModFix/>
          </a:blip>
          <a:srcRect l="135" t="36970" r="-1"/>
          <a:stretch/>
        </p:blipFill>
        <p:spPr>
          <a:xfrm>
            <a:off x="1" y="1828800"/>
            <a:ext cx="9143998" cy="3004238"/>
          </a:xfrm>
          <a:prstGeom prst="rect">
            <a:avLst/>
          </a:prstGeom>
          <a:noFill/>
          <a:ln>
            <a:noFill/>
          </a:ln>
        </p:spPr>
      </p:pic>
      <p:pic>
        <p:nvPicPr>
          <p:cNvPr id="118" name="Google Shape;118;p1"/>
          <p:cNvPicPr preferRelativeResize="0"/>
          <p:nvPr/>
        </p:nvPicPr>
        <p:blipFill rotWithShape="1">
          <a:blip r:embed="rId5">
            <a:alphaModFix/>
          </a:blip>
          <a:srcRect/>
          <a:stretch/>
        </p:blipFill>
        <p:spPr>
          <a:xfrm>
            <a:off x="-1" y="3432997"/>
            <a:ext cx="9613558" cy="1508031"/>
          </a:xfrm>
          <a:prstGeom prst="rect">
            <a:avLst/>
          </a:prstGeom>
          <a:noFill/>
          <a:ln>
            <a:noFill/>
          </a:ln>
        </p:spPr>
      </p:pic>
      <p:pic>
        <p:nvPicPr>
          <p:cNvPr id="119" name="Google Shape;119;p1"/>
          <p:cNvPicPr preferRelativeResize="0"/>
          <p:nvPr/>
        </p:nvPicPr>
        <p:blipFill rotWithShape="1">
          <a:blip r:embed="rId6">
            <a:alphaModFix/>
          </a:blip>
          <a:srcRect/>
          <a:stretch/>
        </p:blipFill>
        <p:spPr>
          <a:xfrm>
            <a:off x="-104572" y="321272"/>
            <a:ext cx="9248571" cy="8019887"/>
          </a:xfrm>
          <a:prstGeom prst="rect">
            <a:avLst/>
          </a:prstGeom>
          <a:noFill/>
          <a:ln>
            <a:noFill/>
          </a:ln>
        </p:spPr>
      </p:pic>
      <p:sp>
        <p:nvSpPr>
          <p:cNvPr id="120" name="Google Shape;120;p1"/>
          <p:cNvSpPr/>
          <p:nvPr/>
        </p:nvSpPr>
        <p:spPr>
          <a:xfrm>
            <a:off x="1436915" y="1401208"/>
            <a:ext cx="6253677" cy="3444184"/>
          </a:xfrm>
          <a:custGeom>
            <a:avLst/>
            <a:gdLst/>
            <a:ahLst/>
            <a:cxnLst/>
            <a:rect l="l" t="t" r="r" b="b"/>
            <a:pathLst>
              <a:path w="5387546" h="2967166" extrusionOk="0">
                <a:moveTo>
                  <a:pt x="2693773" y="0"/>
                </a:moveTo>
                <a:cubicBezTo>
                  <a:pt x="4181503" y="0"/>
                  <a:pt x="5387546" y="1206043"/>
                  <a:pt x="5387546" y="2693773"/>
                </a:cubicBezTo>
                <a:lnTo>
                  <a:pt x="5373741" y="2967166"/>
                </a:lnTo>
                <a:lnTo>
                  <a:pt x="13805" y="2967166"/>
                </a:lnTo>
                <a:lnTo>
                  <a:pt x="0" y="2693773"/>
                </a:lnTo>
                <a:cubicBezTo>
                  <a:pt x="0" y="1206043"/>
                  <a:pt x="1206043" y="0"/>
                  <a:pt x="2693773" y="0"/>
                </a:cubicBezTo>
                <a:close/>
              </a:path>
            </a:pathLst>
          </a:custGeom>
          <a:solidFill>
            <a:schemeClr val="lt1"/>
          </a:solidFill>
          <a:ln>
            <a:noFill/>
          </a:ln>
        </p:spPr>
        <p:txBody>
          <a:bodyPr spcFirstLastPara="1" wrap="square" lIns="91425" tIns="45700" rIns="91425" bIns="45700" anchor="ctr" anchorCtr="0">
            <a:noAutofit/>
          </a:bodyPr>
          <a:lstStyle/>
          <a:p>
            <a:pPr lvl="0" algn="ctr"/>
            <a:endParaRPr sz="1350" b="0" i="0" u="none" strike="noStrike" cap="none" dirty="0">
              <a:solidFill>
                <a:schemeClr val="lt1"/>
              </a:solidFill>
              <a:latin typeface="Arial"/>
              <a:ea typeface="Arial"/>
              <a:cs typeface="Arial"/>
              <a:sym typeface="Arial"/>
            </a:endParaRPr>
          </a:p>
        </p:txBody>
      </p:sp>
      <p:sp>
        <p:nvSpPr>
          <p:cNvPr id="124" name="Google Shape;124;p1"/>
          <p:cNvSpPr/>
          <p:nvPr/>
        </p:nvSpPr>
        <p:spPr>
          <a:xfrm>
            <a:off x="3919308" y="2085155"/>
            <a:ext cx="1438276" cy="707846"/>
          </a:xfrm>
          <a:prstGeom prst="rect">
            <a:avLst/>
          </a:prstGeom>
          <a:solidFill>
            <a:schemeClr val="bg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dirty="0" err="1">
                <a:solidFill>
                  <a:srgbClr val="0070C0"/>
                </a:solidFill>
                <a:latin typeface="Arial Rounded"/>
                <a:ea typeface="Arial Rounded"/>
                <a:cs typeface="Arial Rounded"/>
                <a:sym typeface="Arial Rounded"/>
              </a:rPr>
              <a:t>Bài</a:t>
            </a:r>
            <a:r>
              <a:rPr lang="en-US" sz="4000" b="1" dirty="0">
                <a:solidFill>
                  <a:srgbClr val="0070C0"/>
                </a:solidFill>
                <a:latin typeface="Arial Rounded"/>
                <a:ea typeface="Arial Rounded"/>
                <a:cs typeface="Arial Rounded"/>
                <a:sym typeface="Arial Rounded"/>
              </a:rPr>
              <a:t> 5</a:t>
            </a:r>
            <a:endParaRPr sz="3600" b="1" dirty="0">
              <a:solidFill>
                <a:srgbClr val="0070C0"/>
              </a:solidFill>
              <a:latin typeface="Arial Rounded"/>
              <a:ea typeface="Arial Rounded"/>
              <a:cs typeface="Arial Rounded"/>
              <a:sym typeface="Arial Rounded"/>
            </a:endParaRPr>
          </a:p>
        </p:txBody>
      </p:sp>
      <p:pic>
        <p:nvPicPr>
          <p:cNvPr id="125" name="Google Shape;125;p1"/>
          <p:cNvPicPr preferRelativeResize="0"/>
          <p:nvPr/>
        </p:nvPicPr>
        <p:blipFill rotWithShape="1">
          <a:blip r:embed="rId7">
            <a:alphaModFix/>
          </a:blip>
          <a:srcRect l="30888" t="27748" r="21866"/>
          <a:stretch/>
        </p:blipFill>
        <p:spPr>
          <a:xfrm>
            <a:off x="6598507" y="-24714"/>
            <a:ext cx="2545493" cy="2463792"/>
          </a:xfrm>
          <a:prstGeom prst="rect">
            <a:avLst/>
          </a:prstGeom>
          <a:noFill/>
          <a:ln>
            <a:noFill/>
          </a:ln>
        </p:spPr>
      </p:pic>
      <p:pic>
        <p:nvPicPr>
          <p:cNvPr id="126" name="Google Shape;126;p1"/>
          <p:cNvPicPr preferRelativeResize="0"/>
          <p:nvPr/>
        </p:nvPicPr>
        <p:blipFill rotWithShape="1">
          <a:blip r:embed="rId8">
            <a:alphaModFix/>
          </a:blip>
          <a:srcRect l="1" r="77432"/>
          <a:stretch/>
        </p:blipFill>
        <p:spPr>
          <a:xfrm>
            <a:off x="0" y="3630617"/>
            <a:ext cx="2063578" cy="1215615"/>
          </a:xfrm>
          <a:prstGeom prst="rect">
            <a:avLst/>
          </a:prstGeom>
          <a:noFill/>
          <a:ln>
            <a:noFill/>
          </a:ln>
        </p:spPr>
      </p:pic>
      <p:grpSp>
        <p:nvGrpSpPr>
          <p:cNvPr id="127" name="Google Shape;127;p1"/>
          <p:cNvGrpSpPr/>
          <p:nvPr/>
        </p:nvGrpSpPr>
        <p:grpSpPr>
          <a:xfrm>
            <a:off x="479780" y="2610930"/>
            <a:ext cx="1053959" cy="2015590"/>
            <a:chOff x="181346" y="1761375"/>
            <a:chExt cx="1517253" cy="2901593"/>
          </a:xfrm>
        </p:grpSpPr>
        <p:pic>
          <p:nvPicPr>
            <p:cNvPr id="128" name="Google Shape;128;p1"/>
            <p:cNvPicPr preferRelativeResize="0"/>
            <p:nvPr/>
          </p:nvPicPr>
          <p:blipFill rotWithShape="1">
            <a:blip r:embed="rId9">
              <a:alphaModFix/>
            </a:blip>
            <a:srcRect/>
            <a:stretch/>
          </p:blipFill>
          <p:spPr>
            <a:xfrm>
              <a:off x="622043" y="1761375"/>
              <a:ext cx="885486" cy="2901593"/>
            </a:xfrm>
            <a:prstGeom prst="rect">
              <a:avLst/>
            </a:prstGeom>
            <a:noFill/>
            <a:ln>
              <a:noFill/>
            </a:ln>
          </p:spPr>
        </p:pic>
        <p:pic>
          <p:nvPicPr>
            <p:cNvPr id="129" name="Google Shape;129;p1"/>
            <p:cNvPicPr preferRelativeResize="0"/>
            <p:nvPr/>
          </p:nvPicPr>
          <p:blipFill rotWithShape="1">
            <a:blip r:embed="rId10">
              <a:alphaModFix/>
            </a:blip>
            <a:srcRect/>
            <a:stretch/>
          </p:blipFill>
          <p:spPr>
            <a:xfrm>
              <a:off x="1186323" y="2638386"/>
              <a:ext cx="512276" cy="2024582"/>
            </a:xfrm>
            <a:prstGeom prst="rect">
              <a:avLst/>
            </a:prstGeom>
            <a:noFill/>
            <a:ln>
              <a:noFill/>
            </a:ln>
          </p:spPr>
        </p:pic>
        <p:pic>
          <p:nvPicPr>
            <p:cNvPr id="130" name="Google Shape;130;p1"/>
            <p:cNvPicPr preferRelativeResize="0"/>
            <p:nvPr/>
          </p:nvPicPr>
          <p:blipFill rotWithShape="1">
            <a:blip r:embed="rId11">
              <a:alphaModFix/>
            </a:blip>
            <a:srcRect/>
            <a:stretch/>
          </p:blipFill>
          <p:spPr>
            <a:xfrm>
              <a:off x="181346" y="2373835"/>
              <a:ext cx="711093" cy="2289133"/>
            </a:xfrm>
            <a:prstGeom prst="rect">
              <a:avLst/>
            </a:prstGeom>
            <a:noFill/>
            <a:ln>
              <a:noFill/>
            </a:ln>
          </p:spPr>
        </p:pic>
      </p:grpSp>
      <p:pic>
        <p:nvPicPr>
          <p:cNvPr id="131" name="Google Shape;131;p1"/>
          <p:cNvPicPr preferRelativeResize="0"/>
          <p:nvPr/>
        </p:nvPicPr>
        <p:blipFill rotWithShape="1">
          <a:blip r:embed="rId8">
            <a:alphaModFix/>
          </a:blip>
          <a:srcRect l="77162"/>
          <a:stretch/>
        </p:blipFill>
        <p:spPr>
          <a:xfrm>
            <a:off x="7055708" y="3600543"/>
            <a:ext cx="2088292" cy="1215615"/>
          </a:xfrm>
          <a:prstGeom prst="rect">
            <a:avLst/>
          </a:prstGeom>
          <a:noFill/>
          <a:ln>
            <a:noFill/>
          </a:ln>
        </p:spPr>
      </p:pic>
      <p:pic>
        <p:nvPicPr>
          <p:cNvPr id="132" name="Google Shape;132;p1"/>
          <p:cNvPicPr preferRelativeResize="0"/>
          <p:nvPr/>
        </p:nvPicPr>
        <p:blipFill rotWithShape="1">
          <a:blip r:embed="rId12">
            <a:alphaModFix/>
          </a:blip>
          <a:srcRect r="45910"/>
          <a:stretch/>
        </p:blipFill>
        <p:spPr>
          <a:xfrm>
            <a:off x="7252679" y="2497731"/>
            <a:ext cx="1632418" cy="2532923"/>
          </a:xfrm>
          <a:prstGeom prst="rect">
            <a:avLst/>
          </a:prstGeom>
          <a:noFill/>
          <a:ln>
            <a:noFill/>
          </a:ln>
        </p:spPr>
      </p:pic>
      <p:sp>
        <p:nvSpPr>
          <p:cNvPr id="133" name="Google Shape;133;p1"/>
          <p:cNvSpPr/>
          <p:nvPr/>
        </p:nvSpPr>
        <p:spPr>
          <a:xfrm>
            <a:off x="-4933" y="4626519"/>
            <a:ext cx="9144000" cy="514663"/>
          </a:xfrm>
          <a:custGeom>
            <a:avLst/>
            <a:gdLst/>
            <a:ahLst/>
            <a:cxnLst/>
            <a:rect l="l" t="t" r="r" b="b"/>
            <a:pathLst>
              <a:path w="9144000" h="608571" extrusionOk="0">
                <a:moveTo>
                  <a:pt x="0" y="0"/>
                </a:moveTo>
                <a:lnTo>
                  <a:pt x="9144000" y="0"/>
                </a:lnTo>
                <a:lnTo>
                  <a:pt x="9144000" y="608571"/>
                </a:lnTo>
                <a:lnTo>
                  <a:pt x="0" y="608571"/>
                </a:lnTo>
                <a:close/>
              </a:path>
            </a:pathLst>
          </a:custGeom>
          <a:solidFill>
            <a:srgbClr val="C4D83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134" name="Google Shape;134;p1"/>
          <p:cNvSpPr/>
          <p:nvPr/>
        </p:nvSpPr>
        <p:spPr>
          <a:xfrm>
            <a:off x="-4933" y="4718797"/>
            <a:ext cx="9144000" cy="426773"/>
          </a:xfrm>
          <a:custGeom>
            <a:avLst/>
            <a:gdLst/>
            <a:ahLst/>
            <a:cxnLst/>
            <a:rect l="l" t="t" r="r" b="b"/>
            <a:pathLst>
              <a:path w="9144000" h="608571" extrusionOk="0">
                <a:moveTo>
                  <a:pt x="0" y="0"/>
                </a:moveTo>
                <a:lnTo>
                  <a:pt x="9144000" y="0"/>
                </a:lnTo>
                <a:lnTo>
                  <a:pt x="9144000" y="608571"/>
                </a:lnTo>
                <a:lnTo>
                  <a:pt x="0" y="608571"/>
                </a:lnTo>
                <a:close/>
              </a:path>
            </a:pathLst>
          </a:custGeom>
          <a:solidFill>
            <a:srgbClr val="8CB82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135" name="Google Shape;135;p1"/>
          <p:cNvSpPr/>
          <p:nvPr/>
        </p:nvSpPr>
        <p:spPr>
          <a:xfrm>
            <a:off x="-4933" y="4865599"/>
            <a:ext cx="9144000" cy="274229"/>
          </a:xfrm>
          <a:custGeom>
            <a:avLst/>
            <a:gdLst/>
            <a:ahLst/>
            <a:cxnLst/>
            <a:rect l="l" t="t" r="r" b="b"/>
            <a:pathLst>
              <a:path w="9144000" h="608571" extrusionOk="0">
                <a:moveTo>
                  <a:pt x="0" y="0"/>
                </a:moveTo>
                <a:lnTo>
                  <a:pt x="9144000" y="0"/>
                </a:lnTo>
                <a:lnTo>
                  <a:pt x="9144000" y="608571"/>
                </a:lnTo>
                <a:lnTo>
                  <a:pt x="0" y="608571"/>
                </a:lnTo>
                <a:close/>
              </a:path>
            </a:pathLst>
          </a:custGeom>
          <a:solidFill>
            <a:srgbClr val="679C3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pic>
        <p:nvPicPr>
          <p:cNvPr id="136" name="Google Shape;136;p1"/>
          <p:cNvPicPr preferRelativeResize="0"/>
          <p:nvPr/>
        </p:nvPicPr>
        <p:blipFill rotWithShape="1">
          <a:blip r:embed="rId13">
            <a:alphaModFix/>
          </a:blip>
          <a:srcRect/>
          <a:stretch/>
        </p:blipFill>
        <p:spPr>
          <a:xfrm>
            <a:off x="9308757" y="-766706"/>
            <a:ext cx="609600" cy="609600"/>
          </a:xfrm>
          <a:prstGeom prst="rect">
            <a:avLst/>
          </a:prstGeom>
          <a:noFill/>
          <a:ln>
            <a:noFill/>
          </a:ln>
        </p:spPr>
      </p:pic>
      <p:sp>
        <p:nvSpPr>
          <p:cNvPr id="21" name="Google Shape;124;p1"/>
          <p:cNvSpPr/>
          <p:nvPr/>
        </p:nvSpPr>
        <p:spPr>
          <a:xfrm>
            <a:off x="1306963" y="2971352"/>
            <a:ext cx="6491110" cy="70784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dirty="0">
                <a:solidFill>
                  <a:srgbClr val="FF6600"/>
                </a:solidFill>
                <a:latin typeface="Arial-SGK-TV" pitchFamily="2" charset="0"/>
                <a:ea typeface="Arial Rounded"/>
                <a:cs typeface="Arial-SGK-TV" pitchFamily="2" charset="0"/>
                <a:sym typeface="Arial Rounded"/>
              </a:rPr>
              <a:t>SINH NHẬT CỦA VOI CON</a:t>
            </a:r>
            <a:endParaRPr sz="4000" b="1" dirty="0">
              <a:solidFill>
                <a:srgbClr val="FF6600"/>
              </a:solidFill>
              <a:latin typeface="Arial-SGK-TV" pitchFamily="2" charset="0"/>
              <a:ea typeface="Arial Rounded"/>
              <a:cs typeface="Arial-SGK-TV" pitchFamily="2" charset="0"/>
              <a:sym typeface="Arial Rounded"/>
            </a:endParaRPr>
          </a:p>
        </p:txBody>
      </p:sp>
      <p:sp>
        <p:nvSpPr>
          <p:cNvPr id="22" name="Google Shape;124;p1"/>
          <p:cNvSpPr/>
          <p:nvPr/>
        </p:nvSpPr>
        <p:spPr>
          <a:xfrm>
            <a:off x="1177886" y="56291"/>
            <a:ext cx="9313690" cy="4000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dirty="0">
                <a:solidFill>
                  <a:schemeClr val="bg1"/>
                </a:solidFill>
                <a:latin typeface="Times New Roman" panose="02020603050405020304" pitchFamily="18" charset="0"/>
                <a:ea typeface="Arial Rounded"/>
                <a:cs typeface="Times New Roman" panose="02020603050405020304" pitchFamily="18" charset="0"/>
                <a:sym typeface="Arial Rounded"/>
              </a:rPr>
              <a:t>PHÒNG GIÁO DỤC VÀ ĐÀO TẠO QUẬN LONG BIÊN</a:t>
            </a:r>
            <a:endParaRPr sz="1800" b="1" dirty="0">
              <a:solidFill>
                <a:schemeClr val="bg1"/>
              </a:solidFill>
              <a:latin typeface="Times New Roman" panose="02020603050405020304" pitchFamily="18" charset="0"/>
              <a:ea typeface="Arial Rounded"/>
              <a:cs typeface="Times New Roman" panose="02020603050405020304" pitchFamily="18" charset="0"/>
              <a:sym typeface="Arial Rounded"/>
            </a:endParaRPr>
          </a:p>
        </p:txBody>
      </p:sp>
      <p:pic>
        <p:nvPicPr>
          <p:cNvPr id="23" name="Picture 2" descr="Hoa Đào Mùa - Miễn Phí vector hình ảnh trên Pixabay"/>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flipH="1">
            <a:off x="3310647" y="-276472"/>
            <a:ext cx="5990926" cy="270301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25"/>
                                        </p:tgtEl>
                                        <p:attrNameLst>
                                          <p:attrName>style.visibility</p:attrName>
                                        </p:attrNameLst>
                                      </p:cBhvr>
                                      <p:to>
                                        <p:strVal val="visible"/>
                                      </p:to>
                                    </p:set>
                                    <p:anim calcmode="lin" valueType="num">
                                      <p:cBhvr additive="base">
                                        <p:cTn id="7" dur="1000"/>
                                        <p:tgtEl>
                                          <p:spTgt spid="125"/>
                                        </p:tgtEl>
                                        <p:attrNameLst>
                                          <p:attrName>ppt_x</p:attrName>
                                        </p:attrNameLst>
                                      </p:cBhvr>
                                      <p:tavLst>
                                        <p:tav tm="0">
                                          <p:val>
                                            <p:strVal val="#ppt_x-1"/>
                                          </p:val>
                                        </p:tav>
                                        <p:tav tm="100000">
                                          <p:val>
                                            <p:strVal val="#ppt_x"/>
                                          </p:val>
                                        </p:tav>
                                      </p:tavLst>
                                    </p:anim>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33"/>
                                        </p:tgtEl>
                                        <p:attrNameLst>
                                          <p:attrName>style.visibility</p:attrName>
                                        </p:attrNameLst>
                                      </p:cBhvr>
                                      <p:to>
                                        <p:strVal val="visible"/>
                                      </p:to>
                                    </p:set>
                                    <p:animEffect transition="in" filter="fade">
                                      <p:cBhvr>
                                        <p:cTn id="11" dur="500"/>
                                        <p:tgtEl>
                                          <p:spTgt spid="133"/>
                                        </p:tgtEl>
                                      </p:cBhvr>
                                    </p:animEffect>
                                  </p:childTnLst>
                                </p:cTn>
                              </p:par>
                              <p:par>
                                <p:cTn id="12" presetID="10" presetClass="entr" presetSubtype="0" fill="hold" nodeType="withEffect">
                                  <p:stCondLst>
                                    <p:cond delay="250"/>
                                  </p:stCondLst>
                                  <p:childTnLst>
                                    <p:set>
                                      <p:cBhvr>
                                        <p:cTn id="13" dur="1" fill="hold">
                                          <p:stCondLst>
                                            <p:cond delay="0"/>
                                          </p:stCondLst>
                                        </p:cTn>
                                        <p:tgtEl>
                                          <p:spTgt spid="134"/>
                                        </p:tgtEl>
                                        <p:attrNameLst>
                                          <p:attrName>style.visibility</p:attrName>
                                        </p:attrNameLst>
                                      </p:cBhvr>
                                      <p:to>
                                        <p:strVal val="visible"/>
                                      </p:to>
                                    </p:set>
                                    <p:animEffect transition="in" filter="fade">
                                      <p:cBhvr>
                                        <p:cTn id="14" dur="500"/>
                                        <p:tgtEl>
                                          <p:spTgt spid="134"/>
                                        </p:tgtEl>
                                      </p:cBhvr>
                                    </p:animEffect>
                                  </p:childTnLst>
                                </p:cTn>
                              </p:par>
                              <p:par>
                                <p:cTn id="15" presetID="10" presetClass="entr" presetSubtype="0" fill="hold" nodeType="withEffect">
                                  <p:stCondLst>
                                    <p:cond delay="500"/>
                                  </p:stCondLst>
                                  <p:childTnLst>
                                    <p:set>
                                      <p:cBhvr>
                                        <p:cTn id="16" dur="1" fill="hold">
                                          <p:stCondLst>
                                            <p:cond delay="0"/>
                                          </p:stCondLst>
                                        </p:cTn>
                                        <p:tgtEl>
                                          <p:spTgt spid="135"/>
                                        </p:tgtEl>
                                        <p:attrNameLst>
                                          <p:attrName>style.visibility</p:attrName>
                                        </p:attrNameLst>
                                      </p:cBhvr>
                                      <p:to>
                                        <p:strVal val="visible"/>
                                      </p:to>
                                    </p:set>
                                    <p:animEffect transition="in" filter="fade">
                                      <p:cBhvr>
                                        <p:cTn id="17" dur="500"/>
                                        <p:tgtEl>
                                          <p:spTgt spid="135"/>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118"/>
                                        </p:tgtEl>
                                        <p:attrNameLst>
                                          <p:attrName>style.visibility</p:attrName>
                                        </p:attrNameLst>
                                      </p:cBhvr>
                                      <p:to>
                                        <p:strVal val="visible"/>
                                      </p:to>
                                    </p:set>
                                    <p:animEffect transition="in" filter="fade">
                                      <p:cBhvr>
                                        <p:cTn id="21" dur="1000"/>
                                        <p:tgtEl>
                                          <p:spTgt spid="118"/>
                                        </p:tgtEl>
                                      </p:cBhvr>
                                    </p:animEffect>
                                  </p:childTnLst>
                                </p:cTn>
                              </p:par>
                            </p:childTnLst>
                          </p:cTn>
                        </p:par>
                        <p:par>
                          <p:cTn id="22" fill="hold">
                            <p:stCondLst>
                              <p:cond delay="2500"/>
                            </p:stCondLst>
                            <p:childTnLst>
                              <p:par>
                                <p:cTn id="23" presetID="10" presetClass="entr" presetSubtype="0" fill="hold" nodeType="afterEffect">
                                  <p:stCondLst>
                                    <p:cond delay="0"/>
                                  </p:stCondLst>
                                  <p:childTnLst>
                                    <p:set>
                                      <p:cBhvr>
                                        <p:cTn id="24" dur="1" fill="hold">
                                          <p:stCondLst>
                                            <p:cond delay="0"/>
                                          </p:stCondLst>
                                        </p:cTn>
                                        <p:tgtEl>
                                          <p:spTgt spid="119"/>
                                        </p:tgtEl>
                                        <p:attrNameLst>
                                          <p:attrName>style.visibility</p:attrName>
                                        </p:attrNameLst>
                                      </p:cBhvr>
                                      <p:to>
                                        <p:strVal val="visible"/>
                                      </p:to>
                                    </p:set>
                                    <p:animEffect transition="in" filter="fade">
                                      <p:cBhvr>
                                        <p:cTn id="25" dur="500"/>
                                        <p:tgtEl>
                                          <p:spTgt spid="119"/>
                                        </p:tgtEl>
                                      </p:cBhvr>
                                    </p:animEffect>
                                  </p:childTnLst>
                                </p:cTn>
                              </p:par>
                              <p:par>
                                <p:cTn id="26" presetID="10" presetClass="entr" presetSubtype="0" fill="hold" nodeType="withEffect">
                                  <p:stCondLst>
                                    <p:cond delay="0"/>
                                  </p:stCondLst>
                                  <p:childTnLst>
                                    <p:set>
                                      <p:cBhvr>
                                        <p:cTn id="27" dur="1" fill="hold">
                                          <p:stCondLst>
                                            <p:cond delay="0"/>
                                          </p:stCondLst>
                                        </p:cTn>
                                        <p:tgtEl>
                                          <p:spTgt spid="120"/>
                                        </p:tgtEl>
                                        <p:attrNameLst>
                                          <p:attrName>style.visibility</p:attrName>
                                        </p:attrNameLst>
                                      </p:cBhvr>
                                      <p:to>
                                        <p:strVal val="visible"/>
                                      </p:to>
                                    </p:set>
                                    <p:animEffect transition="in" filter="fade">
                                      <p:cBhvr>
                                        <p:cTn id="28" dur="500"/>
                                        <p:tgtEl>
                                          <p:spTgt spid="120"/>
                                        </p:tgtEl>
                                      </p:cBhvr>
                                    </p:animEffect>
                                  </p:childTnLst>
                                </p:cTn>
                              </p:par>
                            </p:childTnLst>
                          </p:cTn>
                        </p:par>
                        <p:par>
                          <p:cTn id="29" fill="hold">
                            <p:stCondLst>
                              <p:cond delay="3000"/>
                            </p:stCondLst>
                            <p:childTnLst>
                              <p:par>
                                <p:cTn id="30" presetID="8" presetClass="emph" presetSubtype="0" fill="hold" nodeType="afterEffect">
                                  <p:stCondLst>
                                    <p:cond delay="0"/>
                                  </p:stCondLst>
                                  <p:childTnLst>
                                    <p:animRot by="-21600000">
                                      <p:cBhvr>
                                        <p:cTn id="31" dur="5000" fill="hold"/>
                                        <p:tgtEl>
                                          <p:spTgt spid="119"/>
                                        </p:tgtEl>
                                        <p:attrNameLst>
                                          <p:attrName>r</p:attrName>
                                        </p:attrNameLst>
                                      </p:cBhvr>
                                    </p:animRot>
                                  </p:childTnLst>
                                </p:cTn>
                              </p:par>
                              <p:par>
                                <p:cTn id="32" presetID="10" presetClass="entr" presetSubtype="0" fill="hold" nodeType="withEffect">
                                  <p:stCondLst>
                                    <p:cond delay="500"/>
                                  </p:stCondLst>
                                  <p:childTnLst>
                                    <p:set>
                                      <p:cBhvr>
                                        <p:cTn id="33" dur="1" fill="hold">
                                          <p:stCondLst>
                                            <p:cond delay="0"/>
                                          </p:stCondLst>
                                        </p:cTn>
                                        <p:tgtEl>
                                          <p:spTgt spid="126"/>
                                        </p:tgtEl>
                                        <p:attrNameLst>
                                          <p:attrName>style.visibility</p:attrName>
                                        </p:attrNameLst>
                                      </p:cBhvr>
                                      <p:to>
                                        <p:strVal val="visible"/>
                                      </p:to>
                                    </p:set>
                                    <p:animEffect transition="in" filter="fade">
                                      <p:cBhvr>
                                        <p:cTn id="34" dur="500"/>
                                        <p:tgtEl>
                                          <p:spTgt spid="126"/>
                                        </p:tgtEl>
                                      </p:cBhvr>
                                    </p:animEffect>
                                  </p:childTnLst>
                                </p:cTn>
                              </p:par>
                              <p:par>
                                <p:cTn id="35" presetID="10" presetClass="entr" presetSubtype="0" fill="hold" nodeType="withEffect">
                                  <p:stCondLst>
                                    <p:cond delay="500"/>
                                  </p:stCondLst>
                                  <p:childTnLst>
                                    <p:set>
                                      <p:cBhvr>
                                        <p:cTn id="36" dur="1" fill="hold">
                                          <p:stCondLst>
                                            <p:cond delay="0"/>
                                          </p:stCondLst>
                                        </p:cTn>
                                        <p:tgtEl>
                                          <p:spTgt spid="131"/>
                                        </p:tgtEl>
                                        <p:attrNameLst>
                                          <p:attrName>style.visibility</p:attrName>
                                        </p:attrNameLst>
                                      </p:cBhvr>
                                      <p:to>
                                        <p:strVal val="visible"/>
                                      </p:to>
                                    </p:set>
                                    <p:animEffect transition="in" filter="fade">
                                      <p:cBhvr>
                                        <p:cTn id="37" dur="500"/>
                                        <p:tgtEl>
                                          <p:spTgt spid="131"/>
                                        </p:tgtEl>
                                      </p:cBhvr>
                                    </p:animEffect>
                                  </p:childTnLst>
                                </p:cTn>
                              </p:par>
                              <p:par>
                                <p:cTn id="38" presetID="10" presetClass="entr" presetSubtype="0" fill="hold" nodeType="withEffect">
                                  <p:stCondLst>
                                    <p:cond delay="1000"/>
                                  </p:stCondLst>
                                  <p:childTnLst>
                                    <p:set>
                                      <p:cBhvr>
                                        <p:cTn id="39" dur="1" fill="hold">
                                          <p:stCondLst>
                                            <p:cond delay="0"/>
                                          </p:stCondLst>
                                        </p:cTn>
                                        <p:tgtEl>
                                          <p:spTgt spid="127"/>
                                        </p:tgtEl>
                                        <p:attrNameLst>
                                          <p:attrName>style.visibility</p:attrName>
                                        </p:attrNameLst>
                                      </p:cBhvr>
                                      <p:to>
                                        <p:strVal val="visible"/>
                                      </p:to>
                                    </p:set>
                                    <p:animEffect transition="in" filter="fade">
                                      <p:cBhvr>
                                        <p:cTn id="40" dur="1000"/>
                                        <p:tgtEl>
                                          <p:spTgt spid="127"/>
                                        </p:tgtEl>
                                      </p:cBhvr>
                                    </p:animEffect>
                                  </p:childTnLst>
                                </p:cTn>
                              </p:par>
                              <p:par>
                                <p:cTn id="41" presetID="10" presetClass="entr" presetSubtype="0" fill="hold" nodeType="withEffect">
                                  <p:stCondLst>
                                    <p:cond delay="1000"/>
                                  </p:stCondLst>
                                  <p:childTnLst>
                                    <p:set>
                                      <p:cBhvr>
                                        <p:cTn id="42" dur="1" fill="hold">
                                          <p:stCondLst>
                                            <p:cond delay="0"/>
                                          </p:stCondLst>
                                        </p:cTn>
                                        <p:tgtEl>
                                          <p:spTgt spid="132"/>
                                        </p:tgtEl>
                                        <p:attrNameLst>
                                          <p:attrName>style.visibility</p:attrName>
                                        </p:attrNameLst>
                                      </p:cBhvr>
                                      <p:to>
                                        <p:strVal val="visible"/>
                                      </p:to>
                                    </p:set>
                                    <p:animEffect transition="in" filter="fade">
                                      <p:cBhvr>
                                        <p:cTn id="43" dur="1000"/>
                                        <p:tgtEl>
                                          <p:spTgt spid="132"/>
                                        </p:tgtEl>
                                      </p:cBhvr>
                                    </p:animEffect>
                                  </p:childTnLst>
                                </p:cTn>
                              </p:par>
                              <p:par>
                                <p:cTn id="44" presetID="23" presetClass="entr" presetSubtype="16" fill="hold" nodeType="withEffect">
                                  <p:stCondLst>
                                    <p:cond delay="2000"/>
                                  </p:stCondLst>
                                  <p:childTnLst>
                                    <p:set>
                                      <p:cBhvr>
                                        <p:cTn id="45" dur="1" fill="hold">
                                          <p:stCondLst>
                                            <p:cond delay="0"/>
                                          </p:stCondLst>
                                        </p:cTn>
                                        <p:tgtEl>
                                          <p:spTgt spid="116"/>
                                        </p:tgtEl>
                                        <p:attrNameLst>
                                          <p:attrName>style.visibility</p:attrName>
                                        </p:attrNameLst>
                                      </p:cBhvr>
                                      <p:to>
                                        <p:strVal val="visible"/>
                                      </p:to>
                                    </p:set>
                                    <p:anim calcmode="lin" valueType="num">
                                      <p:cBhvr additive="base">
                                        <p:cTn id="46" dur="1250"/>
                                        <p:tgtEl>
                                          <p:spTgt spid="116"/>
                                        </p:tgtEl>
                                        <p:attrNameLst>
                                          <p:attrName>ppt_w</p:attrName>
                                        </p:attrNameLst>
                                      </p:cBhvr>
                                      <p:tavLst>
                                        <p:tav tm="0">
                                          <p:val>
                                            <p:strVal val="0"/>
                                          </p:val>
                                        </p:tav>
                                        <p:tav tm="100000">
                                          <p:val>
                                            <p:strVal val="#ppt_w"/>
                                          </p:val>
                                        </p:tav>
                                      </p:tavLst>
                                    </p:anim>
                                    <p:anim calcmode="lin" valueType="num">
                                      <p:cBhvr additive="base">
                                        <p:cTn id="47" dur="1250"/>
                                        <p:tgtEl>
                                          <p:spTgt spid="116"/>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lt1"/>
            </a:gs>
            <a:gs pos="63000">
              <a:srgbClr val="2CC7ED"/>
            </a:gs>
            <a:gs pos="98621">
              <a:srgbClr val="00B0F0"/>
            </a:gs>
            <a:gs pos="100000">
              <a:srgbClr val="00B0F0"/>
            </a:gs>
          </a:gsLst>
          <a:lin ang="16200000" scaled="0"/>
        </a:gradFill>
        <a:effectLst/>
      </p:bgPr>
    </p:bg>
    <p:spTree>
      <p:nvGrpSpPr>
        <p:cNvPr id="1" name="Shape 142"/>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rot="16200000">
            <a:off x="537932" y="19312"/>
            <a:ext cx="2963918" cy="3871221"/>
          </a:xfrm>
          <a:prstGeom prst="rect">
            <a:avLst/>
          </a:prstGeom>
        </p:spPr>
      </p:pic>
      <p:sp>
        <p:nvSpPr>
          <p:cNvPr id="177" name="Google Shape;177;p2"/>
          <p:cNvSpPr txBox="1"/>
          <p:nvPr/>
        </p:nvSpPr>
        <p:spPr>
          <a:xfrm>
            <a:off x="518578" y="1878860"/>
            <a:ext cx="3002627"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dirty="0" err="1">
                <a:solidFill>
                  <a:srgbClr val="FFFF00"/>
                </a:solidFill>
                <a:latin typeface="Arial-SGK-TV" pitchFamily="2" charset="0"/>
                <a:ea typeface="Arial Rounded"/>
                <a:cs typeface="Arial-SGK-TV" pitchFamily="2" charset="0"/>
                <a:sym typeface="Arial Rounded"/>
              </a:rPr>
              <a:t>Khởi</a:t>
            </a:r>
            <a:r>
              <a:rPr lang="en-US" sz="3600" b="1" dirty="0">
                <a:solidFill>
                  <a:srgbClr val="FFFF00"/>
                </a:solidFill>
                <a:latin typeface="Arial-SGK-TV" pitchFamily="2" charset="0"/>
                <a:ea typeface="Arial Rounded"/>
                <a:cs typeface="Arial-SGK-TV" pitchFamily="2" charset="0"/>
                <a:sym typeface="Arial Rounded"/>
              </a:rPr>
              <a:t> </a:t>
            </a:r>
            <a:r>
              <a:rPr lang="en-US" sz="3600" b="1" dirty="0" err="1">
                <a:solidFill>
                  <a:srgbClr val="FFFF00"/>
                </a:solidFill>
                <a:latin typeface="Arial-SGK-TV" pitchFamily="2" charset="0"/>
                <a:ea typeface="Arial Rounded"/>
                <a:cs typeface="Arial-SGK-TV" pitchFamily="2" charset="0"/>
                <a:sym typeface="Arial Rounded"/>
              </a:rPr>
              <a:t>động</a:t>
            </a:r>
            <a:endParaRPr sz="3600" b="1" dirty="0">
              <a:solidFill>
                <a:srgbClr val="FFFF00"/>
              </a:solidFill>
              <a:latin typeface="Arial-SGK-TV" pitchFamily="2" charset="0"/>
              <a:ea typeface="Arial Rounded"/>
              <a:cs typeface="Arial-SGK-TV" pitchFamily="2" charset="0"/>
              <a:sym typeface="Arial Rounded"/>
            </a:endParaRPr>
          </a:p>
        </p:txBody>
      </p:sp>
      <p:sp>
        <p:nvSpPr>
          <p:cNvPr id="178" name="Google Shape;178;p2"/>
          <p:cNvSpPr txBox="1"/>
          <p:nvPr/>
        </p:nvSpPr>
        <p:spPr>
          <a:xfrm>
            <a:off x="1442652" y="1015334"/>
            <a:ext cx="1010925" cy="923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400" b="1" dirty="0">
                <a:solidFill>
                  <a:schemeClr val="bg1"/>
                </a:solidFill>
                <a:latin typeface="Arial-SGK-TV" pitchFamily="2" charset="0"/>
                <a:ea typeface="Arial Rounded"/>
                <a:cs typeface="Arial-SGK-TV" pitchFamily="2" charset="0"/>
                <a:sym typeface="Arial Rounded"/>
              </a:rPr>
              <a:t>1</a:t>
            </a:r>
            <a:endParaRPr sz="5400" b="1" dirty="0">
              <a:solidFill>
                <a:schemeClr val="bg1"/>
              </a:solidFill>
              <a:latin typeface="Arial-SGK-TV" pitchFamily="2" charset="0"/>
              <a:ea typeface="Arial Rounded"/>
              <a:cs typeface="Arial-SGK-TV" pitchFamily="2" charset="0"/>
              <a:sym typeface="Arial Rounded"/>
            </a:endParaRPr>
          </a:p>
        </p:txBody>
      </p:sp>
      <p:pic>
        <p:nvPicPr>
          <p:cNvPr id="179" name="Google Shape;179;p2"/>
          <p:cNvPicPr preferRelativeResize="0"/>
          <p:nvPr/>
        </p:nvPicPr>
        <p:blipFill rotWithShape="1">
          <a:blip r:embed="rId4">
            <a:alphaModFix/>
          </a:blip>
          <a:srcRect/>
          <a:stretch/>
        </p:blipFill>
        <p:spPr>
          <a:xfrm>
            <a:off x="2879231" y="213993"/>
            <a:ext cx="2248544" cy="753135"/>
          </a:xfrm>
          <a:prstGeom prst="rect">
            <a:avLst/>
          </a:prstGeom>
          <a:noFill/>
          <a:ln>
            <a:noFill/>
          </a:ln>
        </p:spPr>
      </p:pic>
      <p:pic>
        <p:nvPicPr>
          <p:cNvPr id="180" name="Google Shape;180;p2"/>
          <p:cNvPicPr preferRelativeResize="0"/>
          <p:nvPr/>
        </p:nvPicPr>
        <p:blipFill rotWithShape="1">
          <a:blip r:embed="rId5">
            <a:alphaModFix/>
          </a:blip>
          <a:srcRect/>
          <a:stretch/>
        </p:blipFill>
        <p:spPr>
          <a:xfrm>
            <a:off x="5425078" y="2325534"/>
            <a:ext cx="1125835" cy="2607748"/>
          </a:xfrm>
          <a:prstGeom prst="rect">
            <a:avLst/>
          </a:prstGeom>
          <a:noFill/>
          <a:ln>
            <a:noFill/>
          </a:ln>
        </p:spPr>
      </p:pic>
      <p:pic>
        <p:nvPicPr>
          <p:cNvPr id="1026" name="Picture 2" descr="Hoa Đào Mùa - Miễn Phí vector hình ảnh trên Pixabay"/>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3153074" y="-434023"/>
            <a:ext cx="5990926" cy="3331682"/>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4" descr="Vector cành hoa đào và đèn lồng trang trí ngày tế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Arial-SGK-TV" pitchFamily="2" charset="0"/>
              <a:cs typeface="Arial-SGK-TV"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80"/>
                                        </p:tgtEl>
                                        <p:attrNameLst>
                                          <p:attrName>style.visibility</p:attrName>
                                        </p:attrNameLst>
                                      </p:cBhvr>
                                      <p:to>
                                        <p:strVal val="visible"/>
                                      </p:to>
                                    </p:set>
                                    <p:animEffect transition="in" filter="fade">
                                      <p:cBhvr>
                                        <p:cTn id="7" dur="1000"/>
                                        <p:tgtEl>
                                          <p:spTgt spid="180"/>
                                        </p:tgtEl>
                                      </p:cBhvr>
                                    </p:animEffect>
                                  </p:childTnLst>
                                </p:cTn>
                              </p:par>
                              <p:par>
                                <p:cTn id="8" presetID="10" presetClass="entr" presetSubtype="0" fill="hold" nodeType="withEffect">
                                  <p:stCondLst>
                                    <p:cond delay="750"/>
                                  </p:stCondLst>
                                  <p:childTnLst>
                                    <p:set>
                                      <p:cBhvr>
                                        <p:cTn id="9" dur="1" fill="hold">
                                          <p:stCondLst>
                                            <p:cond delay="0"/>
                                          </p:stCondLst>
                                        </p:cTn>
                                        <p:tgtEl>
                                          <p:spTgt spid="178"/>
                                        </p:tgtEl>
                                        <p:attrNameLst>
                                          <p:attrName>style.visibility</p:attrName>
                                        </p:attrNameLst>
                                      </p:cBhvr>
                                      <p:to>
                                        <p:strVal val="visible"/>
                                      </p:to>
                                    </p:set>
                                    <p:animEffect transition="in" filter="fade">
                                      <p:cBhvr>
                                        <p:cTn id="10" dur="500"/>
                                        <p:tgtEl>
                                          <p:spTgt spid="178"/>
                                        </p:tgtEl>
                                      </p:cBhvr>
                                    </p:animEffect>
                                  </p:childTnLst>
                                </p:cTn>
                              </p:par>
                              <p:par>
                                <p:cTn id="11" presetID="10" presetClass="entr" presetSubtype="0" fill="hold" nodeType="withEffect">
                                  <p:stCondLst>
                                    <p:cond delay="1250"/>
                                  </p:stCondLst>
                                  <p:childTnLst>
                                    <p:set>
                                      <p:cBhvr>
                                        <p:cTn id="12" dur="1" fill="hold">
                                          <p:stCondLst>
                                            <p:cond delay="0"/>
                                          </p:stCondLst>
                                        </p:cTn>
                                        <p:tgtEl>
                                          <p:spTgt spid="177"/>
                                        </p:tgtEl>
                                        <p:attrNameLst>
                                          <p:attrName>style.visibility</p:attrName>
                                        </p:attrNameLst>
                                      </p:cBhvr>
                                      <p:to>
                                        <p:strVal val="visible"/>
                                      </p:to>
                                    </p:set>
                                    <p:animEffect transition="in" filter="fade">
                                      <p:cBhvr>
                                        <p:cTn id="13" dur="500"/>
                                        <p:tgtEl>
                                          <p:spTgt spid="177"/>
                                        </p:tgtEl>
                                      </p:cBhvr>
                                    </p:animEffect>
                                  </p:childTnLst>
                                </p:cTn>
                              </p:par>
                              <p:par>
                                <p:cTn id="14" presetID="2" presetClass="entr" presetSubtype="2" fill="hold" nodeType="withEffect">
                                  <p:stCondLst>
                                    <p:cond delay="2250"/>
                                  </p:stCondLst>
                                  <p:childTnLst>
                                    <p:set>
                                      <p:cBhvr>
                                        <p:cTn id="15" dur="1" fill="hold">
                                          <p:stCondLst>
                                            <p:cond delay="0"/>
                                          </p:stCondLst>
                                        </p:cTn>
                                        <p:tgtEl>
                                          <p:spTgt spid="179"/>
                                        </p:tgtEl>
                                        <p:attrNameLst>
                                          <p:attrName>style.visibility</p:attrName>
                                        </p:attrNameLst>
                                      </p:cBhvr>
                                      <p:to>
                                        <p:strVal val="visible"/>
                                      </p:to>
                                    </p:set>
                                    <p:anim calcmode="lin" valueType="num">
                                      <p:cBhvr additive="base">
                                        <p:cTn id="16" dur="1250"/>
                                        <p:tgtEl>
                                          <p:spTgt spid="179"/>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4"/>
        <p:cNvGrpSpPr/>
        <p:nvPr/>
      </p:nvGrpSpPr>
      <p:grpSpPr>
        <a:xfrm>
          <a:off x="0" y="0"/>
          <a:ext cx="0" cy="0"/>
          <a:chOff x="0" y="0"/>
          <a:chExt cx="0" cy="0"/>
        </a:xfrm>
      </p:grpSpPr>
      <p:pic>
        <p:nvPicPr>
          <p:cNvPr id="5" name="Picture 4">
            <a:extLst>
              <a:ext uri="{FF2B5EF4-FFF2-40B4-BE49-F238E27FC236}">
                <a16:creationId xmlns:a16="http://schemas.microsoft.com/office/drawing/2014/main" id="{41B2BD08-BF9C-960B-FB52-F6FE9226AE26}"/>
              </a:ext>
            </a:extLst>
          </p:cNvPr>
          <p:cNvPicPr>
            <a:picLocks noChangeAspect="1"/>
          </p:cNvPicPr>
          <p:nvPr/>
        </p:nvPicPr>
        <p:blipFill>
          <a:blip r:embed="rId3"/>
          <a:stretch>
            <a:fillRect/>
          </a:stretch>
        </p:blipFill>
        <p:spPr>
          <a:xfrm>
            <a:off x="0" y="638175"/>
            <a:ext cx="9144000" cy="4505325"/>
          </a:xfrm>
          <a:prstGeom prst="rect">
            <a:avLst/>
          </a:prstGeom>
        </p:spPr>
      </p:pic>
      <p:pic>
        <p:nvPicPr>
          <p:cNvPr id="7" name="Picture 6">
            <a:extLst>
              <a:ext uri="{FF2B5EF4-FFF2-40B4-BE49-F238E27FC236}">
                <a16:creationId xmlns:a16="http://schemas.microsoft.com/office/drawing/2014/main" id="{EC1AEDFB-55D4-A491-CE79-4EC98E22CA5E}"/>
              </a:ext>
            </a:extLst>
          </p:cNvPr>
          <p:cNvPicPr>
            <a:picLocks noChangeAspect="1"/>
          </p:cNvPicPr>
          <p:nvPr/>
        </p:nvPicPr>
        <p:blipFill>
          <a:blip r:embed="rId4"/>
          <a:stretch>
            <a:fillRect/>
          </a:stretch>
        </p:blipFill>
        <p:spPr>
          <a:xfrm>
            <a:off x="394022" y="121687"/>
            <a:ext cx="7014483" cy="562558"/>
          </a:xfrm>
          <a:prstGeom prst="rect">
            <a:avLst/>
          </a:prstGeom>
        </p:spPr>
      </p:pic>
    </p:spTree>
  </p:cSld>
  <p:clrMapOvr>
    <a:masterClrMapping/>
  </p:clrMapOvr>
  <p:transition spd="slow">
    <p:split orient="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pic>
        <p:nvPicPr>
          <p:cNvPr id="3" name="Picture 2" descr="Hoa Đào Mùa - Miễn Phí vector hình ảnh trên Pixaba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568232" flipH="1">
            <a:off x="-136984" y="2241756"/>
            <a:ext cx="5990926" cy="270301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B8A533B5-F6C6-4938-59D2-F23950669431}"/>
              </a:ext>
            </a:extLst>
          </p:cNvPr>
          <p:cNvPicPr>
            <a:picLocks noChangeAspect="1"/>
          </p:cNvPicPr>
          <p:nvPr/>
        </p:nvPicPr>
        <p:blipFill>
          <a:blip r:embed="rId4"/>
          <a:stretch>
            <a:fillRect/>
          </a:stretch>
        </p:blipFill>
        <p:spPr>
          <a:xfrm>
            <a:off x="0" y="0"/>
            <a:ext cx="9144000" cy="2043029"/>
          </a:xfrm>
          <a:prstGeom prst="rect">
            <a:avLst/>
          </a:prstGeom>
        </p:spPr>
      </p:pic>
    </p:spTree>
    <p:extLst>
      <p:ext uri="{BB962C8B-B14F-4D97-AF65-F5344CB8AC3E}">
        <p14:creationId xmlns:p14="http://schemas.microsoft.com/office/powerpoint/2010/main" val="383141858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pic>
        <p:nvPicPr>
          <p:cNvPr id="41" name="Picture 40"/>
          <p:cNvPicPr>
            <a:picLocks noChangeAspect="1"/>
          </p:cNvPicPr>
          <p:nvPr/>
        </p:nvPicPr>
        <p:blipFill>
          <a:blip r:embed="rId3"/>
          <a:stretch>
            <a:fillRect/>
          </a:stretch>
        </p:blipFill>
        <p:spPr>
          <a:xfrm rot="16200000">
            <a:off x="537932" y="19312"/>
            <a:ext cx="2963918" cy="3871221"/>
          </a:xfrm>
          <a:prstGeom prst="rect">
            <a:avLst/>
          </a:prstGeom>
        </p:spPr>
      </p:pic>
      <p:sp>
        <p:nvSpPr>
          <p:cNvPr id="226" name="Google Shape;226;p4"/>
          <p:cNvSpPr txBox="1"/>
          <p:nvPr/>
        </p:nvSpPr>
        <p:spPr>
          <a:xfrm>
            <a:off x="242852" y="1828216"/>
            <a:ext cx="3588404" cy="76944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400" b="1" dirty="0" err="1">
                <a:solidFill>
                  <a:srgbClr val="FFFF00"/>
                </a:solidFill>
                <a:latin typeface="Arial-SGK-TV" pitchFamily="2" charset="0"/>
                <a:ea typeface="Arial Rounded"/>
                <a:cs typeface="Arial-SGK-TV" pitchFamily="2" charset="0"/>
                <a:sym typeface="Arial Rounded"/>
              </a:rPr>
              <a:t>Đọc</a:t>
            </a:r>
            <a:endParaRPr sz="4400" b="1" dirty="0">
              <a:solidFill>
                <a:srgbClr val="FFFF00"/>
              </a:solidFill>
              <a:latin typeface="Arial-SGK-TV" pitchFamily="2" charset="0"/>
              <a:ea typeface="Arial Rounded"/>
              <a:cs typeface="Arial-SGK-TV" pitchFamily="2" charset="0"/>
              <a:sym typeface="Arial Rounded"/>
            </a:endParaRPr>
          </a:p>
        </p:txBody>
      </p:sp>
      <p:sp>
        <p:nvSpPr>
          <p:cNvPr id="227" name="Google Shape;227;p4"/>
          <p:cNvSpPr txBox="1"/>
          <p:nvPr/>
        </p:nvSpPr>
        <p:spPr>
          <a:xfrm>
            <a:off x="1464869" y="1005394"/>
            <a:ext cx="1010925" cy="923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400" b="1" dirty="0">
                <a:solidFill>
                  <a:schemeClr val="bg1"/>
                </a:solidFill>
                <a:latin typeface="Arial-SGK-TV" pitchFamily="2" charset="0"/>
                <a:ea typeface="Arial Rounded"/>
                <a:cs typeface="Arial-SGK-TV" pitchFamily="2" charset="0"/>
                <a:sym typeface="Arial Rounded"/>
              </a:rPr>
              <a:t>2</a:t>
            </a:r>
            <a:endParaRPr sz="5400" b="1" dirty="0">
              <a:solidFill>
                <a:schemeClr val="bg1"/>
              </a:solidFill>
              <a:latin typeface="Arial-SGK-TV" pitchFamily="2" charset="0"/>
              <a:ea typeface="Arial Rounded"/>
              <a:cs typeface="Arial-SGK-TV" pitchFamily="2" charset="0"/>
              <a:sym typeface="Arial Rounded"/>
            </a:endParaRPr>
          </a:p>
        </p:txBody>
      </p:sp>
      <p:pic>
        <p:nvPicPr>
          <p:cNvPr id="228" name="Google Shape;228;p4"/>
          <p:cNvPicPr preferRelativeResize="0"/>
          <p:nvPr/>
        </p:nvPicPr>
        <p:blipFill rotWithShape="1">
          <a:blip r:embed="rId4">
            <a:alphaModFix/>
          </a:blip>
          <a:srcRect/>
          <a:stretch/>
        </p:blipFill>
        <p:spPr>
          <a:xfrm>
            <a:off x="2946557" y="235856"/>
            <a:ext cx="2248544" cy="753135"/>
          </a:xfrm>
          <a:prstGeom prst="rect">
            <a:avLst/>
          </a:prstGeom>
          <a:noFill/>
          <a:ln>
            <a:noFill/>
          </a:ln>
        </p:spPr>
      </p:pic>
      <p:pic>
        <p:nvPicPr>
          <p:cNvPr id="229" name="Google Shape;229;p4"/>
          <p:cNvPicPr preferRelativeResize="0"/>
          <p:nvPr/>
        </p:nvPicPr>
        <p:blipFill rotWithShape="1">
          <a:blip r:embed="rId5">
            <a:alphaModFix/>
          </a:blip>
          <a:srcRect/>
          <a:stretch/>
        </p:blipFill>
        <p:spPr>
          <a:xfrm>
            <a:off x="6911612" y="2002700"/>
            <a:ext cx="1125835" cy="2607748"/>
          </a:xfrm>
          <a:prstGeom prst="rect">
            <a:avLst/>
          </a:prstGeom>
          <a:noFill/>
          <a:ln>
            <a:noFill/>
          </a:ln>
        </p:spPr>
      </p:pic>
      <p:pic>
        <p:nvPicPr>
          <p:cNvPr id="40" name="Picture 2" descr="Hoa Đào Mùa - Miễn Phí vector hình ảnh trên Pixabay"/>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3496066" y="115550"/>
            <a:ext cx="5990926" cy="270301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29"/>
                                        </p:tgtEl>
                                        <p:attrNameLst>
                                          <p:attrName>style.visibility</p:attrName>
                                        </p:attrNameLst>
                                      </p:cBhvr>
                                      <p:to>
                                        <p:strVal val="visible"/>
                                      </p:to>
                                    </p:set>
                                    <p:animEffect transition="in" filter="fade">
                                      <p:cBhvr>
                                        <p:cTn id="7" dur="1000"/>
                                        <p:tgtEl>
                                          <p:spTgt spid="229"/>
                                        </p:tgtEl>
                                      </p:cBhvr>
                                    </p:animEffect>
                                  </p:childTnLst>
                                </p:cTn>
                              </p:par>
                              <p:par>
                                <p:cTn id="8" presetID="10" presetClass="entr" presetSubtype="0" fill="hold" nodeType="withEffect">
                                  <p:stCondLst>
                                    <p:cond delay="750"/>
                                  </p:stCondLst>
                                  <p:childTnLst>
                                    <p:set>
                                      <p:cBhvr>
                                        <p:cTn id="9" dur="1" fill="hold">
                                          <p:stCondLst>
                                            <p:cond delay="0"/>
                                          </p:stCondLst>
                                        </p:cTn>
                                        <p:tgtEl>
                                          <p:spTgt spid="227"/>
                                        </p:tgtEl>
                                        <p:attrNameLst>
                                          <p:attrName>style.visibility</p:attrName>
                                        </p:attrNameLst>
                                      </p:cBhvr>
                                      <p:to>
                                        <p:strVal val="visible"/>
                                      </p:to>
                                    </p:set>
                                    <p:animEffect transition="in" filter="fade">
                                      <p:cBhvr>
                                        <p:cTn id="10" dur="500"/>
                                        <p:tgtEl>
                                          <p:spTgt spid="227"/>
                                        </p:tgtEl>
                                      </p:cBhvr>
                                    </p:animEffect>
                                  </p:childTnLst>
                                </p:cTn>
                              </p:par>
                              <p:par>
                                <p:cTn id="11" presetID="10" presetClass="entr" presetSubtype="0" fill="hold" nodeType="withEffect">
                                  <p:stCondLst>
                                    <p:cond delay="1250"/>
                                  </p:stCondLst>
                                  <p:childTnLst>
                                    <p:set>
                                      <p:cBhvr>
                                        <p:cTn id="12" dur="1" fill="hold">
                                          <p:stCondLst>
                                            <p:cond delay="0"/>
                                          </p:stCondLst>
                                        </p:cTn>
                                        <p:tgtEl>
                                          <p:spTgt spid="226"/>
                                        </p:tgtEl>
                                        <p:attrNameLst>
                                          <p:attrName>style.visibility</p:attrName>
                                        </p:attrNameLst>
                                      </p:cBhvr>
                                      <p:to>
                                        <p:strVal val="visible"/>
                                      </p:to>
                                    </p:set>
                                    <p:animEffect transition="in" filter="fade">
                                      <p:cBhvr>
                                        <p:cTn id="13" dur="500"/>
                                        <p:tgtEl>
                                          <p:spTgt spid="226"/>
                                        </p:tgtEl>
                                      </p:cBhvr>
                                    </p:animEffect>
                                  </p:childTnLst>
                                </p:cTn>
                              </p:par>
                              <p:par>
                                <p:cTn id="14" presetID="2" presetClass="entr" presetSubtype="2" fill="hold" nodeType="withEffect">
                                  <p:stCondLst>
                                    <p:cond delay="2250"/>
                                  </p:stCondLst>
                                  <p:childTnLst>
                                    <p:set>
                                      <p:cBhvr>
                                        <p:cTn id="15" dur="1" fill="hold">
                                          <p:stCondLst>
                                            <p:cond delay="0"/>
                                          </p:stCondLst>
                                        </p:cTn>
                                        <p:tgtEl>
                                          <p:spTgt spid="228"/>
                                        </p:tgtEl>
                                        <p:attrNameLst>
                                          <p:attrName>style.visibility</p:attrName>
                                        </p:attrNameLst>
                                      </p:cBhvr>
                                      <p:to>
                                        <p:strVal val="visible"/>
                                      </p:to>
                                    </p:set>
                                    <p:anim calcmode="lin" valueType="num">
                                      <p:cBhvr additive="base">
                                        <p:cTn id="16" dur="1250"/>
                                        <p:tgtEl>
                                          <p:spTgt spid="228"/>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Shape 233"/>
        <p:cNvGrpSpPr/>
        <p:nvPr/>
      </p:nvGrpSpPr>
      <p:grpSpPr>
        <a:xfrm>
          <a:off x="0" y="0"/>
          <a:ext cx="0" cy="0"/>
          <a:chOff x="0" y="0"/>
          <a:chExt cx="0" cy="0"/>
        </a:xfrm>
      </p:grpSpPr>
      <p:grpSp>
        <p:nvGrpSpPr>
          <p:cNvPr id="6" name="Group 5">
            <a:extLst>
              <a:ext uri="{FF2B5EF4-FFF2-40B4-BE49-F238E27FC236}">
                <a16:creationId xmlns:a16="http://schemas.microsoft.com/office/drawing/2014/main" id="{BA4C8E6D-C5EB-7044-E38E-3598AC25B751}"/>
              </a:ext>
            </a:extLst>
          </p:cNvPr>
          <p:cNvGrpSpPr/>
          <p:nvPr/>
        </p:nvGrpSpPr>
        <p:grpSpPr>
          <a:xfrm>
            <a:off x="571500" y="84980"/>
            <a:ext cx="8153400" cy="5029562"/>
            <a:chOff x="571500" y="97420"/>
            <a:chExt cx="8153400" cy="5029562"/>
          </a:xfrm>
        </p:grpSpPr>
        <p:pic>
          <p:nvPicPr>
            <p:cNvPr id="3" name="Picture 2">
              <a:extLst>
                <a:ext uri="{FF2B5EF4-FFF2-40B4-BE49-F238E27FC236}">
                  <a16:creationId xmlns:a16="http://schemas.microsoft.com/office/drawing/2014/main" id="{F5EFC21F-BB67-376D-6DC1-B037BA8C5499}"/>
                </a:ext>
              </a:extLst>
            </p:cNvPr>
            <p:cNvPicPr>
              <a:picLocks noChangeAspect="1"/>
            </p:cNvPicPr>
            <p:nvPr/>
          </p:nvPicPr>
          <p:blipFill>
            <a:blip r:embed="rId3"/>
            <a:stretch>
              <a:fillRect/>
            </a:stretch>
          </p:blipFill>
          <p:spPr>
            <a:xfrm>
              <a:off x="609600" y="97420"/>
              <a:ext cx="8077200" cy="3087429"/>
            </a:xfrm>
            <a:prstGeom prst="rect">
              <a:avLst/>
            </a:prstGeom>
          </p:spPr>
        </p:pic>
        <p:pic>
          <p:nvPicPr>
            <p:cNvPr id="5" name="Picture 4">
              <a:extLst>
                <a:ext uri="{FF2B5EF4-FFF2-40B4-BE49-F238E27FC236}">
                  <a16:creationId xmlns:a16="http://schemas.microsoft.com/office/drawing/2014/main" id="{1A7E9643-0E5B-9A96-F2F9-B4D150C89041}"/>
                </a:ext>
              </a:extLst>
            </p:cNvPr>
            <p:cNvPicPr>
              <a:picLocks noChangeAspect="1"/>
            </p:cNvPicPr>
            <p:nvPr/>
          </p:nvPicPr>
          <p:blipFill>
            <a:blip r:embed="rId4"/>
            <a:stretch>
              <a:fillRect/>
            </a:stretch>
          </p:blipFill>
          <p:spPr>
            <a:xfrm>
              <a:off x="571500" y="3153749"/>
              <a:ext cx="8153400" cy="1973233"/>
            </a:xfrm>
            <a:prstGeom prst="rect">
              <a:avLst/>
            </a:prstGeom>
          </p:spPr>
        </p:pic>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84"/>
        <p:cNvGrpSpPr/>
        <p:nvPr/>
      </p:nvGrpSpPr>
      <p:grpSpPr>
        <a:xfrm>
          <a:off x="0" y="0"/>
          <a:ext cx="0" cy="0"/>
          <a:chOff x="0" y="0"/>
          <a:chExt cx="0" cy="0"/>
        </a:xfrm>
      </p:grpSpPr>
      <p:sp>
        <p:nvSpPr>
          <p:cNvPr id="186" name="Google Shape;186;p3"/>
          <p:cNvSpPr/>
          <p:nvPr/>
        </p:nvSpPr>
        <p:spPr>
          <a:xfrm>
            <a:off x="1864494" y="699332"/>
            <a:ext cx="2353457" cy="116951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7000" b="1" dirty="0" err="1">
                <a:solidFill>
                  <a:srgbClr val="FF0000"/>
                </a:solidFill>
                <a:latin typeface="Arial-SGK-TV" pitchFamily="2" charset="0"/>
                <a:ea typeface="Arial Rounded"/>
                <a:cs typeface="Arial-SGK-TV" pitchFamily="2" charset="0"/>
                <a:sym typeface="Arial Rounded"/>
              </a:rPr>
              <a:t>oam</a:t>
            </a:r>
            <a:r>
              <a:rPr lang="en-US" sz="7000" b="1" dirty="0">
                <a:solidFill>
                  <a:srgbClr val="FF0000"/>
                </a:solidFill>
                <a:latin typeface="Arial-SGK-TV" pitchFamily="2" charset="0"/>
                <a:ea typeface="Arial Rounded"/>
                <a:cs typeface="Arial-SGK-TV" pitchFamily="2" charset="0"/>
                <a:sym typeface="Arial Rounded"/>
              </a:rPr>
              <a:t> </a:t>
            </a:r>
            <a:endParaRPr sz="7000" b="1" dirty="0">
              <a:solidFill>
                <a:srgbClr val="FF0000"/>
              </a:solidFill>
              <a:latin typeface="Arial-SGK-TV" pitchFamily="2" charset="0"/>
              <a:ea typeface="Arial Rounded"/>
              <a:cs typeface="Arial-SGK-TV" pitchFamily="2" charset="0"/>
              <a:sym typeface="Arial Rounded"/>
            </a:endParaRPr>
          </a:p>
        </p:txBody>
      </p:sp>
      <p:sp>
        <p:nvSpPr>
          <p:cNvPr id="4" name="Google Shape;186;p3"/>
          <p:cNvSpPr/>
          <p:nvPr/>
        </p:nvSpPr>
        <p:spPr>
          <a:xfrm>
            <a:off x="2172409" y="1986994"/>
            <a:ext cx="1915435" cy="116951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7000" b="1" dirty="0" err="1">
                <a:solidFill>
                  <a:srgbClr val="FF0000"/>
                </a:solidFill>
                <a:latin typeface="Arial-SGK-TV" pitchFamily="2" charset="0"/>
                <a:ea typeface="Arial Rounded"/>
                <a:cs typeface="Arial-SGK-TV" pitchFamily="2" charset="0"/>
                <a:sym typeface="Arial Rounded"/>
              </a:rPr>
              <a:t>oăc</a:t>
            </a:r>
            <a:endParaRPr sz="7000" b="1" dirty="0">
              <a:solidFill>
                <a:srgbClr val="FF0000"/>
              </a:solidFill>
              <a:latin typeface="Arial-SGK-TV" pitchFamily="2" charset="0"/>
              <a:ea typeface="Arial Rounded"/>
              <a:cs typeface="Arial-SGK-TV" pitchFamily="2" charset="0"/>
              <a:sym typeface="Arial Rounded"/>
            </a:endParaRPr>
          </a:p>
        </p:txBody>
      </p:sp>
      <p:sp>
        <p:nvSpPr>
          <p:cNvPr id="5" name="Google Shape;186;p3"/>
          <p:cNvSpPr/>
          <p:nvPr/>
        </p:nvSpPr>
        <p:spPr>
          <a:xfrm>
            <a:off x="5031095" y="699331"/>
            <a:ext cx="2310473" cy="116951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7000" b="1" dirty="0" err="1">
                <a:solidFill>
                  <a:srgbClr val="FF0000"/>
                </a:solidFill>
                <a:latin typeface="Arial-SGK-TV" pitchFamily="2" charset="0"/>
                <a:ea typeface="Arial Rounded"/>
                <a:cs typeface="Arial-SGK-TV" pitchFamily="2" charset="0"/>
                <a:sym typeface="Arial Rounded"/>
              </a:rPr>
              <a:t>oăm</a:t>
            </a:r>
            <a:endParaRPr sz="7000" b="1" dirty="0">
              <a:solidFill>
                <a:srgbClr val="FF0000"/>
              </a:solidFill>
              <a:latin typeface="Arial-SGK-TV" pitchFamily="2" charset="0"/>
              <a:ea typeface="Arial Rounded"/>
              <a:cs typeface="Arial-SGK-TV" pitchFamily="2" charset="0"/>
              <a:sym typeface="Arial Rounded"/>
            </a:endParaRPr>
          </a:p>
        </p:txBody>
      </p:sp>
      <p:sp>
        <p:nvSpPr>
          <p:cNvPr id="2" name="Google Shape;186;p3">
            <a:extLst>
              <a:ext uri="{FF2B5EF4-FFF2-40B4-BE49-F238E27FC236}">
                <a16:creationId xmlns:a16="http://schemas.microsoft.com/office/drawing/2014/main" id="{A068BBE5-E030-523D-9957-3D8A3FE2AFDF}"/>
              </a:ext>
            </a:extLst>
          </p:cNvPr>
          <p:cNvSpPr/>
          <p:nvPr/>
        </p:nvSpPr>
        <p:spPr>
          <a:xfrm>
            <a:off x="1867255" y="700363"/>
            <a:ext cx="1097905" cy="116951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7000" b="1" dirty="0">
                <a:solidFill>
                  <a:srgbClr val="0070C0"/>
                </a:solidFill>
                <a:latin typeface="Arial-SGK-TV" pitchFamily="2" charset="0"/>
                <a:ea typeface="Arial Rounded"/>
                <a:cs typeface="Arial-SGK-TV" pitchFamily="2" charset="0"/>
                <a:sym typeface="Arial Rounded"/>
              </a:rPr>
              <a:t>o </a:t>
            </a:r>
            <a:endParaRPr sz="7000" b="1" dirty="0">
              <a:solidFill>
                <a:srgbClr val="0070C0"/>
              </a:solidFill>
              <a:latin typeface="Arial-SGK-TV" pitchFamily="2" charset="0"/>
              <a:ea typeface="Arial Rounded"/>
              <a:cs typeface="Arial-SGK-TV" pitchFamily="2" charset="0"/>
              <a:sym typeface="Arial Rounded"/>
            </a:endParaRPr>
          </a:p>
        </p:txBody>
      </p:sp>
      <p:sp>
        <p:nvSpPr>
          <p:cNvPr id="6" name="Google Shape;186;p3">
            <a:extLst>
              <a:ext uri="{FF2B5EF4-FFF2-40B4-BE49-F238E27FC236}">
                <a16:creationId xmlns:a16="http://schemas.microsoft.com/office/drawing/2014/main" id="{BBABD9EC-72F1-8F11-AEBE-CD6B4CFC0E22}"/>
              </a:ext>
            </a:extLst>
          </p:cNvPr>
          <p:cNvSpPr/>
          <p:nvPr/>
        </p:nvSpPr>
        <p:spPr>
          <a:xfrm>
            <a:off x="2082309" y="1994418"/>
            <a:ext cx="1097905" cy="116951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7000" b="1" dirty="0">
                <a:solidFill>
                  <a:srgbClr val="0070C0"/>
                </a:solidFill>
                <a:latin typeface="Arial-SGK-TV" pitchFamily="2" charset="0"/>
                <a:ea typeface="Arial Rounded"/>
                <a:cs typeface="Arial-SGK-TV" pitchFamily="2" charset="0"/>
                <a:sym typeface="Arial Rounded"/>
              </a:rPr>
              <a:t>o </a:t>
            </a:r>
            <a:endParaRPr sz="7000" b="1" dirty="0">
              <a:solidFill>
                <a:srgbClr val="0070C0"/>
              </a:solidFill>
              <a:latin typeface="Arial-SGK-TV" pitchFamily="2" charset="0"/>
              <a:ea typeface="Arial Rounded"/>
              <a:cs typeface="Arial-SGK-TV" pitchFamily="2" charset="0"/>
              <a:sym typeface="Arial Rounded"/>
            </a:endParaRPr>
          </a:p>
        </p:txBody>
      </p:sp>
      <p:sp>
        <p:nvSpPr>
          <p:cNvPr id="7" name="Google Shape;186;p3">
            <a:extLst>
              <a:ext uri="{FF2B5EF4-FFF2-40B4-BE49-F238E27FC236}">
                <a16:creationId xmlns:a16="http://schemas.microsoft.com/office/drawing/2014/main" id="{FB12D997-BE6B-F9D0-2088-390798387458}"/>
              </a:ext>
            </a:extLst>
          </p:cNvPr>
          <p:cNvSpPr/>
          <p:nvPr/>
        </p:nvSpPr>
        <p:spPr>
          <a:xfrm>
            <a:off x="4994033" y="695168"/>
            <a:ext cx="1097905" cy="116951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7000" b="1" dirty="0">
                <a:solidFill>
                  <a:srgbClr val="0070C0"/>
                </a:solidFill>
                <a:latin typeface="Arial-SGK-TV" pitchFamily="2" charset="0"/>
                <a:ea typeface="Arial Rounded"/>
                <a:cs typeface="Arial-SGK-TV" pitchFamily="2" charset="0"/>
                <a:sym typeface="Arial Rounded"/>
              </a:rPr>
              <a:t>o </a:t>
            </a:r>
            <a:endParaRPr sz="7000" b="1" dirty="0">
              <a:solidFill>
                <a:srgbClr val="0070C0"/>
              </a:solidFill>
              <a:latin typeface="Arial-SGK-TV" pitchFamily="2" charset="0"/>
              <a:ea typeface="Arial Rounded"/>
              <a:cs typeface="Arial-SGK-TV" pitchFamily="2" charset="0"/>
              <a:sym typeface="Arial Rounded"/>
            </a:endParaRPr>
          </a:p>
        </p:txBody>
      </p:sp>
      <p:sp>
        <p:nvSpPr>
          <p:cNvPr id="3" name="Google Shape;186;p3">
            <a:extLst>
              <a:ext uri="{FF2B5EF4-FFF2-40B4-BE49-F238E27FC236}">
                <a16:creationId xmlns:a16="http://schemas.microsoft.com/office/drawing/2014/main" id="{7E895817-BA63-9A3A-B16A-6FB5E0202EDB}"/>
              </a:ext>
            </a:extLst>
          </p:cNvPr>
          <p:cNvSpPr/>
          <p:nvPr/>
        </p:nvSpPr>
        <p:spPr>
          <a:xfrm>
            <a:off x="5228613" y="1986993"/>
            <a:ext cx="1915435" cy="116951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7000" b="1" dirty="0" err="1">
                <a:solidFill>
                  <a:srgbClr val="FF0000"/>
                </a:solidFill>
                <a:latin typeface="Arial-SGK-TV" pitchFamily="2" charset="0"/>
                <a:ea typeface="Arial Rounded"/>
                <a:cs typeface="Arial-SGK-TV" pitchFamily="2" charset="0"/>
                <a:sym typeface="Arial Rounded"/>
              </a:rPr>
              <a:t>uơ</a:t>
            </a:r>
            <a:endParaRPr sz="7000" b="1" dirty="0">
              <a:solidFill>
                <a:srgbClr val="FF0000"/>
              </a:solidFill>
              <a:latin typeface="Arial-SGK-TV" pitchFamily="2" charset="0"/>
              <a:ea typeface="Arial Rounded"/>
              <a:cs typeface="Arial-SGK-TV" pitchFamily="2" charset="0"/>
              <a:sym typeface="Arial Rounded"/>
            </a:endParaRPr>
          </a:p>
        </p:txBody>
      </p:sp>
    </p:spTree>
    <p:extLst>
      <p:ext uri="{BB962C8B-B14F-4D97-AF65-F5344CB8AC3E}">
        <p14:creationId xmlns:p14="http://schemas.microsoft.com/office/powerpoint/2010/main" val="11398061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86"/>
                                        </p:tgtEl>
                                        <p:attrNameLst>
                                          <p:attrName>style.visibility</p:attrName>
                                        </p:attrNameLst>
                                      </p:cBhvr>
                                      <p:to>
                                        <p:strVal val="visible"/>
                                      </p:to>
                                    </p:set>
                                    <p:animEffect transition="in" filter="wipe(left)">
                                      <p:cBhvr>
                                        <p:cTn id="7" dur="1000"/>
                                        <p:tgtEl>
                                          <p:spTgt spid="18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1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1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left)">
                                      <p:cBhvr>
                                        <p:cTn id="22" dur="1000"/>
                                        <p:tgtEl>
                                          <p:spTgt spid="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1000"/>
                                        <p:tgtEl>
                                          <p:spTgt spid="6"/>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ipe(left)">
                                      <p:cBhvr>
                                        <p:cTn id="28" dur="10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wipe(left)">
                                      <p:cBhvr>
                                        <p:cTn id="33"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 grpId="0"/>
      <p:bldP spid="4" grpId="0"/>
      <p:bldP spid="5" grpId="0"/>
      <p:bldP spid="2" grpId="0"/>
      <p:bldP spid="6" grpId="0"/>
      <p:bldP spid="7"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6"/>
          <p:cNvSpPr/>
          <p:nvPr/>
        </p:nvSpPr>
        <p:spPr>
          <a:xfrm>
            <a:off x="1" y="-268056"/>
            <a:ext cx="9143999" cy="5686618"/>
          </a:xfrm>
          <a:prstGeom prst="roundRect">
            <a:avLst>
              <a:gd name="adj" fmla="val 16667"/>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dirty="0">
                <a:solidFill>
                  <a:srgbClr val="F14420"/>
                </a:solidFill>
                <a:latin typeface="Arial-SGK-TV" pitchFamily="2" charset="0"/>
                <a:cs typeface="Arial-SGK-TV" pitchFamily="2" charset="0"/>
                <a:sym typeface="Arial Rounded"/>
              </a:rPr>
              <a:t>Sinh </a:t>
            </a:r>
            <a:r>
              <a:rPr lang="en-US" sz="3600" b="1" dirty="0" err="1">
                <a:solidFill>
                  <a:srgbClr val="F14420"/>
                </a:solidFill>
                <a:latin typeface="Arial-SGK-TV" pitchFamily="2" charset="0"/>
                <a:cs typeface="Arial-SGK-TV" pitchFamily="2" charset="0"/>
                <a:sym typeface="Arial Rounded"/>
              </a:rPr>
              <a:t>nhật</a:t>
            </a:r>
            <a:r>
              <a:rPr lang="en-US" sz="3600" b="1" dirty="0">
                <a:solidFill>
                  <a:srgbClr val="F14420"/>
                </a:solidFill>
                <a:latin typeface="Arial-SGK-TV" pitchFamily="2" charset="0"/>
                <a:cs typeface="Arial-SGK-TV" pitchFamily="2" charset="0"/>
                <a:sym typeface="Arial Rounded"/>
              </a:rPr>
              <a:t> </a:t>
            </a:r>
            <a:r>
              <a:rPr lang="en-US" sz="3600" b="1" dirty="0" err="1">
                <a:solidFill>
                  <a:srgbClr val="F14420"/>
                </a:solidFill>
                <a:latin typeface="Arial-SGK-TV" pitchFamily="2" charset="0"/>
                <a:cs typeface="Arial-SGK-TV" pitchFamily="2" charset="0"/>
                <a:sym typeface="Arial Rounded"/>
              </a:rPr>
              <a:t>của</a:t>
            </a:r>
            <a:r>
              <a:rPr lang="en-US" sz="3600" b="1" dirty="0">
                <a:solidFill>
                  <a:srgbClr val="F14420"/>
                </a:solidFill>
                <a:latin typeface="Arial-SGK-TV" pitchFamily="2" charset="0"/>
                <a:cs typeface="Arial-SGK-TV" pitchFamily="2" charset="0"/>
                <a:sym typeface="Arial Rounded"/>
              </a:rPr>
              <a:t> </a:t>
            </a:r>
            <a:r>
              <a:rPr lang="en-US" sz="3600" b="1" dirty="0" err="1">
                <a:solidFill>
                  <a:srgbClr val="F14420"/>
                </a:solidFill>
                <a:latin typeface="Arial-SGK-TV" pitchFamily="2" charset="0"/>
                <a:cs typeface="Arial-SGK-TV" pitchFamily="2" charset="0"/>
                <a:sym typeface="Arial Rounded"/>
              </a:rPr>
              <a:t>voi</a:t>
            </a:r>
            <a:r>
              <a:rPr lang="en-US" sz="3600" b="1" dirty="0">
                <a:solidFill>
                  <a:srgbClr val="F14420"/>
                </a:solidFill>
                <a:latin typeface="Arial-SGK-TV" pitchFamily="2" charset="0"/>
                <a:cs typeface="Arial-SGK-TV" pitchFamily="2" charset="0"/>
                <a:sym typeface="Arial Rounded"/>
              </a:rPr>
              <a:t> con</a:t>
            </a:r>
            <a:endParaRPr sz="1500" b="1" dirty="0">
              <a:latin typeface="Arial-SGK-TV" pitchFamily="2" charset="0"/>
              <a:cs typeface="Arial-SGK-TV" pitchFamily="2" charset="0"/>
            </a:endParaRPr>
          </a:p>
          <a:p>
            <a:pPr lvl="0" algn="just"/>
            <a:r>
              <a:rPr lang="en-US" sz="3100" b="1" dirty="0">
                <a:solidFill>
                  <a:srgbClr val="679C31"/>
                </a:solidFill>
                <a:latin typeface="Arial-SGK-TV" pitchFamily="2" charset="0"/>
                <a:ea typeface="Arial Rounded"/>
                <a:cs typeface="Arial-SGK-TV" pitchFamily="2" charset="0"/>
                <a:sym typeface="Arial Rounded"/>
              </a:rPr>
              <a:t>     </a:t>
            </a:r>
            <a:r>
              <a:rPr lang="vi-VN" sz="2900" b="1" dirty="0">
                <a:solidFill>
                  <a:schemeClr val="tx1"/>
                </a:solidFill>
                <a:latin typeface="Arial-SGK-TV" pitchFamily="2" charset="0"/>
                <a:ea typeface="Arial Rounded"/>
                <a:cs typeface="Arial-SGK-TV" pitchFamily="2" charset="0"/>
                <a:sym typeface="Arial Rounded"/>
              </a:rPr>
              <a:t>Hôm nay là sinh nhật của voi con, nhưng nó bị ốm. Đang buồn bã, bỗng voi con nghe tiếng gọi. Thì ra các bạn đến chúc mừng sinh nhật voi. Thỏ trắng mang cà rốt. Gấu đen ngoạm nguyên một nải chuối. Khỉ vàng và sóc nâu tặng voi tiết mục “ngúc ngoắc đuôi”. Vẹt mỏ khoằm thay mặt các bạn nói những lời chúc tốt đẹp.</a:t>
            </a:r>
          </a:p>
          <a:p>
            <a:pPr lvl="0" algn="just"/>
            <a:r>
              <a:rPr lang="vi-VN" sz="2900" b="1" dirty="0">
                <a:solidFill>
                  <a:schemeClr val="tx1"/>
                </a:solidFill>
                <a:latin typeface="Arial-SGK-TV" pitchFamily="2" charset="0"/>
                <a:ea typeface="Arial Rounded"/>
                <a:cs typeface="Arial-SGK-TV" pitchFamily="2" charset="0"/>
                <a:sym typeface="Arial Rounded"/>
              </a:rPr>
              <a:t>     Voi con vui ơi là vui. Nó huơ vòi mấy cái để cảm ơn các bạn.</a:t>
            </a:r>
            <a:endParaRPr sz="2900" b="1" dirty="0">
              <a:solidFill>
                <a:schemeClr val="tx1"/>
              </a:solidFill>
              <a:latin typeface="Arial-SGK-TV" pitchFamily="2" charset="0"/>
              <a:ea typeface="Arial Rounded"/>
              <a:cs typeface="Arial-SGK-TV" pitchFamily="2" charset="0"/>
              <a:sym typeface="Arial Rounded"/>
            </a:endParaRPr>
          </a:p>
        </p:txBody>
      </p:sp>
      <p:sp>
        <p:nvSpPr>
          <p:cNvPr id="15" name="Google Shape;241;p6"/>
          <p:cNvSpPr/>
          <p:nvPr/>
        </p:nvSpPr>
        <p:spPr>
          <a:xfrm>
            <a:off x="7080434" y="2039628"/>
            <a:ext cx="2192389" cy="295762"/>
          </a:xfrm>
          <a:prstGeom prst="flowChartConnector">
            <a:avLst/>
          </a:prstGeom>
          <a:noFill/>
          <a:ln w="19050" cap="flat" cmpd="sng">
            <a:noFill/>
            <a:prstDash val="solid"/>
            <a:miter lim="800000"/>
            <a:headEnd type="none" w="sm" len="sm"/>
            <a:tailEnd type="none" w="sm" len="sm"/>
          </a:ln>
        </p:spPr>
        <p:txBody>
          <a:bodyPr spcFirstLastPara="1" wrap="square" lIns="91425" tIns="45700" rIns="91425" bIns="45700" anchor="ctr" anchorCtr="0">
            <a:noAutofit/>
          </a:bodyPr>
          <a:lstStyle/>
          <a:p>
            <a:pPr lvl="0" algn="ctr"/>
            <a:r>
              <a:rPr lang="vi-VN" sz="2900" b="1" dirty="0">
                <a:solidFill>
                  <a:srgbClr val="FF0000"/>
                </a:solidFill>
                <a:latin typeface="Arial-SGK-TV" pitchFamily="2" charset="0"/>
                <a:ea typeface="Times New Roman"/>
                <a:cs typeface="Arial-SGK-TV" pitchFamily="2" charset="0"/>
                <a:sym typeface="Arial Rounded"/>
              </a:rPr>
              <a:t>ngoạm</a:t>
            </a:r>
            <a:endParaRPr sz="2900" b="1" dirty="0">
              <a:solidFill>
                <a:srgbClr val="FF0000"/>
              </a:solidFill>
              <a:latin typeface="Arial-SGK-TV" pitchFamily="2" charset="0"/>
              <a:ea typeface="Times New Roman"/>
              <a:cs typeface="Arial-SGK-TV" pitchFamily="2" charset="0"/>
              <a:sym typeface="Times New Roman"/>
            </a:endParaRPr>
          </a:p>
        </p:txBody>
      </p:sp>
      <p:sp>
        <p:nvSpPr>
          <p:cNvPr id="2" name="Google Shape;241;p6">
            <a:extLst>
              <a:ext uri="{FF2B5EF4-FFF2-40B4-BE49-F238E27FC236}">
                <a16:creationId xmlns:a16="http://schemas.microsoft.com/office/drawing/2014/main" id="{812A2DC7-A194-DC64-26DC-CB4AF174527B}"/>
              </a:ext>
            </a:extLst>
          </p:cNvPr>
          <p:cNvSpPr/>
          <p:nvPr/>
        </p:nvSpPr>
        <p:spPr>
          <a:xfrm>
            <a:off x="3279775" y="2916705"/>
            <a:ext cx="3382283" cy="295762"/>
          </a:xfrm>
          <a:prstGeom prst="flowChartConnector">
            <a:avLst/>
          </a:prstGeom>
          <a:noFill/>
          <a:ln w="19050" cap="flat" cmpd="sng">
            <a:noFill/>
            <a:prstDash val="solid"/>
            <a:miter lim="800000"/>
            <a:headEnd type="none" w="sm" len="sm"/>
            <a:tailEnd type="none" w="sm" len="sm"/>
          </a:ln>
        </p:spPr>
        <p:txBody>
          <a:bodyPr spcFirstLastPara="1" wrap="square" lIns="91425" tIns="45700" rIns="91425" bIns="45700" anchor="ctr" anchorCtr="0">
            <a:noAutofit/>
          </a:bodyPr>
          <a:lstStyle/>
          <a:p>
            <a:pPr lvl="0" algn="ctr"/>
            <a:r>
              <a:rPr lang="vi-VN" sz="2900" b="1" dirty="0">
                <a:solidFill>
                  <a:srgbClr val="FF0000"/>
                </a:solidFill>
                <a:latin typeface="Arial-SGK-TV" pitchFamily="2" charset="0"/>
                <a:ea typeface="Times New Roman"/>
                <a:cs typeface="Arial-SGK-TV" pitchFamily="2" charset="0"/>
                <a:sym typeface="Arial Rounded"/>
              </a:rPr>
              <a:t>ngúc</a:t>
            </a:r>
            <a:r>
              <a:rPr lang="vi-VN" sz="2500" b="1" dirty="0">
                <a:solidFill>
                  <a:srgbClr val="FF0000"/>
                </a:solidFill>
                <a:latin typeface="Arial-SGK-TV" pitchFamily="2" charset="0"/>
                <a:ea typeface="Times New Roman"/>
                <a:cs typeface="Arial-SGK-TV" pitchFamily="2" charset="0"/>
                <a:sym typeface="Arial Rounded"/>
              </a:rPr>
              <a:t>  </a:t>
            </a:r>
            <a:r>
              <a:rPr lang="vi-VN" sz="2900" b="1" dirty="0">
                <a:solidFill>
                  <a:srgbClr val="FF0000"/>
                </a:solidFill>
                <a:latin typeface="Arial-SGK-TV" pitchFamily="2" charset="0"/>
                <a:ea typeface="Times New Roman"/>
                <a:cs typeface="Arial-SGK-TV" pitchFamily="2" charset="0"/>
                <a:sym typeface="Arial Rounded"/>
              </a:rPr>
              <a:t>ngoắc</a:t>
            </a:r>
            <a:endParaRPr sz="2900" b="1" dirty="0">
              <a:solidFill>
                <a:srgbClr val="FF0000"/>
              </a:solidFill>
              <a:latin typeface="Arial-SGK-TV" pitchFamily="2" charset="0"/>
              <a:ea typeface="Times New Roman"/>
              <a:cs typeface="Arial-SGK-TV" pitchFamily="2" charset="0"/>
              <a:sym typeface="Times New Roman"/>
            </a:endParaRPr>
          </a:p>
        </p:txBody>
      </p:sp>
      <p:sp>
        <p:nvSpPr>
          <p:cNvPr id="3" name="Google Shape;241;p6">
            <a:extLst>
              <a:ext uri="{FF2B5EF4-FFF2-40B4-BE49-F238E27FC236}">
                <a16:creationId xmlns:a16="http://schemas.microsoft.com/office/drawing/2014/main" id="{62AB8321-6A0E-596D-D535-ED7CAB21D20D}"/>
              </a:ext>
            </a:extLst>
          </p:cNvPr>
          <p:cNvSpPr/>
          <p:nvPr/>
        </p:nvSpPr>
        <p:spPr>
          <a:xfrm>
            <a:off x="-135239" y="3358353"/>
            <a:ext cx="2192389" cy="295762"/>
          </a:xfrm>
          <a:prstGeom prst="flowChartConnector">
            <a:avLst/>
          </a:prstGeom>
          <a:noFill/>
          <a:ln w="19050" cap="flat" cmpd="sng">
            <a:noFill/>
            <a:prstDash val="solid"/>
            <a:miter lim="800000"/>
            <a:headEnd type="none" w="sm" len="sm"/>
            <a:tailEnd type="none" w="sm" len="sm"/>
          </a:ln>
        </p:spPr>
        <p:txBody>
          <a:bodyPr spcFirstLastPara="1" wrap="square" lIns="91425" tIns="45700" rIns="91425" bIns="45700" anchor="ctr" anchorCtr="0">
            <a:noAutofit/>
          </a:bodyPr>
          <a:lstStyle/>
          <a:p>
            <a:pPr lvl="0" algn="ctr"/>
            <a:r>
              <a:rPr lang="vi-VN" sz="2900" b="1">
                <a:solidFill>
                  <a:srgbClr val="FF0000"/>
                </a:solidFill>
                <a:latin typeface="Arial-SGK-TV" pitchFamily="2" charset="0"/>
                <a:ea typeface="Times New Roman"/>
                <a:cs typeface="Arial-SGK-TV" pitchFamily="2" charset="0"/>
                <a:sym typeface="Arial Rounded"/>
              </a:rPr>
              <a:t>khoằm</a:t>
            </a:r>
            <a:endParaRPr sz="2900" b="1" dirty="0">
              <a:solidFill>
                <a:srgbClr val="FF0000"/>
              </a:solidFill>
              <a:latin typeface="Arial-SGK-TV" pitchFamily="2" charset="0"/>
              <a:ea typeface="Times New Roman"/>
              <a:cs typeface="Arial-SGK-TV" pitchFamily="2" charset="0"/>
              <a:sym typeface="Times New Roman"/>
            </a:endParaRPr>
          </a:p>
        </p:txBody>
      </p:sp>
      <p:sp>
        <p:nvSpPr>
          <p:cNvPr id="4" name="Google Shape;241;p6">
            <a:extLst>
              <a:ext uri="{FF2B5EF4-FFF2-40B4-BE49-F238E27FC236}">
                <a16:creationId xmlns:a16="http://schemas.microsoft.com/office/drawing/2014/main" id="{9525CAA1-BE7E-3437-FA40-9EAB107ECF0D}"/>
              </a:ext>
            </a:extLst>
          </p:cNvPr>
          <p:cNvSpPr/>
          <p:nvPr/>
        </p:nvSpPr>
        <p:spPr>
          <a:xfrm>
            <a:off x="4925365" y="4210552"/>
            <a:ext cx="2192389" cy="295762"/>
          </a:xfrm>
          <a:prstGeom prst="flowChartConnector">
            <a:avLst/>
          </a:prstGeom>
          <a:noFill/>
          <a:ln w="19050" cap="flat" cmpd="sng">
            <a:noFill/>
            <a:prstDash val="solid"/>
            <a:miter lim="800000"/>
            <a:headEnd type="none" w="sm" len="sm"/>
            <a:tailEnd type="none" w="sm" len="sm"/>
          </a:ln>
        </p:spPr>
        <p:txBody>
          <a:bodyPr spcFirstLastPara="1" wrap="square" lIns="91425" tIns="45700" rIns="91425" bIns="45700" anchor="ctr" anchorCtr="0">
            <a:noAutofit/>
          </a:bodyPr>
          <a:lstStyle/>
          <a:p>
            <a:pPr lvl="0" algn="ctr"/>
            <a:r>
              <a:rPr lang="vi-VN" sz="2900" b="1" dirty="0">
                <a:solidFill>
                  <a:srgbClr val="FF0000"/>
                </a:solidFill>
                <a:latin typeface="Arial-SGK-TV" pitchFamily="2" charset="0"/>
                <a:ea typeface="Times New Roman"/>
                <a:cs typeface="Arial-SGK-TV" pitchFamily="2" charset="0"/>
                <a:sym typeface="Arial Rounded"/>
              </a:rPr>
              <a:t>huơ</a:t>
            </a:r>
            <a:r>
              <a:rPr lang="vi-VN" sz="3800" b="1" dirty="0">
                <a:solidFill>
                  <a:srgbClr val="FF0000"/>
                </a:solidFill>
                <a:latin typeface="Arial-SGK-TV" pitchFamily="2" charset="0"/>
                <a:ea typeface="Times New Roman"/>
                <a:cs typeface="Arial-SGK-TV" pitchFamily="2" charset="0"/>
                <a:sym typeface="Arial Rounded"/>
              </a:rPr>
              <a:t> </a:t>
            </a:r>
            <a:r>
              <a:rPr lang="vi-VN" sz="2900" b="1" dirty="0">
                <a:solidFill>
                  <a:srgbClr val="FF0000"/>
                </a:solidFill>
                <a:latin typeface="Arial-SGK-TV" pitchFamily="2" charset="0"/>
                <a:ea typeface="Times New Roman"/>
                <a:cs typeface="Arial-SGK-TV" pitchFamily="2" charset="0"/>
                <a:sym typeface="Arial Rounded"/>
              </a:rPr>
              <a:t>vòi</a:t>
            </a:r>
            <a:endParaRPr sz="2900" b="1" dirty="0">
              <a:solidFill>
                <a:srgbClr val="FF0000"/>
              </a:solidFill>
              <a:latin typeface="Arial-SGK-TV" pitchFamily="2" charset="0"/>
              <a:ea typeface="Times New Roman"/>
              <a:cs typeface="Arial-SGK-TV" pitchFamily="2" charset="0"/>
              <a:sym typeface="Times New Roman"/>
            </a:endParaRPr>
          </a:p>
        </p:txBody>
      </p:sp>
    </p:spTree>
    <p:extLst>
      <p:ext uri="{BB962C8B-B14F-4D97-AF65-F5344CB8AC3E}">
        <p14:creationId xmlns:p14="http://schemas.microsoft.com/office/powerpoint/2010/main" val="1344489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0"/>
                                        </p:tgtEl>
                                        <p:attrNameLst>
                                          <p:attrName>style.visibility</p:attrName>
                                        </p:attrNameLst>
                                      </p:cBhvr>
                                      <p:to>
                                        <p:strVal val="visible"/>
                                      </p:to>
                                    </p:set>
                                    <p:animEffect transition="in" filter="fade">
                                      <p:cBhvr>
                                        <p:cTn id="7" dur="500"/>
                                        <p:tgtEl>
                                          <p:spTgt spid="24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75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75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75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Office 主题">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1897</TotalTime>
  <Words>372</Words>
  <Application>Microsoft Office PowerPoint</Application>
  <PresentationFormat>On-screen Show (16:9)</PresentationFormat>
  <Paragraphs>40</Paragraphs>
  <Slides>12</Slides>
  <Notes>12</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12</vt:i4>
      </vt:variant>
    </vt:vector>
  </HeadingPairs>
  <TitlesOfParts>
    <vt:vector size="21" baseType="lpstr">
      <vt:lpstr>微软雅黑</vt:lpstr>
      <vt:lpstr>Arial</vt:lpstr>
      <vt:lpstr>Arial Rounded</vt:lpstr>
      <vt:lpstr>Arial-SGK-TV</vt:lpstr>
      <vt:lpstr>Calibri</vt:lpstr>
      <vt:lpstr>Calibri Light</vt:lpstr>
      <vt:lpstr>Times New Roman</vt:lpstr>
      <vt:lpstr>Office 主题</vt:lpstr>
      <vt:lpstr>2_Office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Pham Thi Minh Phuong</dc:creator>
  <cp:lastModifiedBy>Win10</cp:lastModifiedBy>
  <cp:revision>116</cp:revision>
  <dcterms:created xsi:type="dcterms:W3CDTF">2020-08-13T09:19:08Z</dcterms:created>
  <dcterms:modified xsi:type="dcterms:W3CDTF">2025-02-23T15:00:18Z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0x010100592AF9ED3A35974FB4FC0A750E20F08F</vt:lpwstr>
  </property>
</Properties>
</file>