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3"/>
  </p:notesMasterIdLst>
  <p:sldIdLst>
    <p:sldId id="302" r:id="rId3"/>
    <p:sldId id="256" r:id="rId4"/>
    <p:sldId id="257" r:id="rId5"/>
    <p:sldId id="258" r:id="rId6"/>
    <p:sldId id="259" r:id="rId7"/>
    <p:sldId id="260" r:id="rId8"/>
    <p:sldId id="281" r:id="rId9"/>
    <p:sldId id="280" r:id="rId10"/>
    <p:sldId id="321" r:id="rId11"/>
    <p:sldId id="32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51" Type="http://customschemas.google.com/relationships/presentationmetadata" Target="metadata"/><Relationship Id="rId3" Type="http://schemas.openxmlformats.org/officeDocument/2006/relationships/slide" Target="slides/slide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22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99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93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20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57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03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9" y="4833364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TIẾNG VIỆT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AD2BC-3B2A-CC30-18EF-9524FF69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2760"/>
          </a:xfrm>
          <a:prstGeom prst="rect">
            <a:avLst/>
          </a:prstGeom>
        </p:spPr>
      </p:pic>
      <p:sp>
        <p:nvSpPr>
          <p:cNvPr id="4" name="Google Shape;295;p8">
            <a:extLst>
              <a:ext uri="{FF2B5EF4-FFF2-40B4-BE49-F238E27FC236}">
                <a16:creationId xmlns:a16="http://schemas.microsoft.com/office/drawing/2014/main" id="{788C042A-C232-10AE-B890-FF7F43256D7A}"/>
              </a:ext>
            </a:extLst>
          </p:cNvPr>
          <p:cNvSpPr txBox="1"/>
          <p:nvPr/>
        </p:nvSpPr>
        <p:spPr>
          <a:xfrm>
            <a:off x="2972660" y="209473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5" name="Google Shape;295;p8">
            <a:extLst>
              <a:ext uri="{FF2B5EF4-FFF2-40B4-BE49-F238E27FC236}">
                <a16:creationId xmlns:a16="http://schemas.microsoft.com/office/drawing/2014/main" id="{BE9FD89E-F157-B065-DC0B-4623796A2E37}"/>
              </a:ext>
            </a:extLst>
          </p:cNvPr>
          <p:cNvSpPr txBox="1"/>
          <p:nvPr/>
        </p:nvSpPr>
        <p:spPr>
          <a:xfrm>
            <a:off x="3512458" y="209473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3790B85E-913A-BB1F-551F-31F3FB3306DD}"/>
              </a:ext>
            </a:extLst>
          </p:cNvPr>
          <p:cNvSpPr txBox="1"/>
          <p:nvPr/>
        </p:nvSpPr>
        <p:spPr>
          <a:xfrm>
            <a:off x="4052256" y="209473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ả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7" name="Google Shape;295;p8">
            <a:extLst>
              <a:ext uri="{FF2B5EF4-FFF2-40B4-BE49-F238E27FC236}">
                <a16:creationId xmlns:a16="http://schemas.microsoft.com/office/drawing/2014/main" id="{575539AB-6BDF-E696-791E-1023BDF7B404}"/>
              </a:ext>
            </a:extLst>
          </p:cNvPr>
          <p:cNvSpPr txBox="1"/>
          <p:nvPr/>
        </p:nvSpPr>
        <p:spPr>
          <a:xfrm>
            <a:off x="4592054" y="209473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2" name="Google Shape;295;p8">
            <a:extLst>
              <a:ext uri="{FF2B5EF4-FFF2-40B4-BE49-F238E27FC236}">
                <a16:creationId xmlns:a16="http://schemas.microsoft.com/office/drawing/2014/main" id="{BD557E0F-4864-1A0E-A17D-0EEFBD5D1760}"/>
              </a:ext>
            </a:extLst>
          </p:cNvPr>
          <p:cNvSpPr txBox="1"/>
          <p:nvPr/>
        </p:nvSpPr>
        <p:spPr>
          <a:xfrm>
            <a:off x="5149804" y="2106672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7" name="Google Shape;295;p8">
            <a:extLst>
              <a:ext uri="{FF2B5EF4-FFF2-40B4-BE49-F238E27FC236}">
                <a16:creationId xmlns:a16="http://schemas.microsoft.com/office/drawing/2014/main" id="{1B7E85F3-E8B4-277C-BBCD-9916F2BB2794}"/>
              </a:ext>
            </a:extLst>
          </p:cNvPr>
          <p:cNvSpPr txBox="1"/>
          <p:nvPr/>
        </p:nvSpPr>
        <p:spPr>
          <a:xfrm>
            <a:off x="5707554" y="2108773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295;p8">
            <a:extLst>
              <a:ext uri="{FF2B5EF4-FFF2-40B4-BE49-F238E27FC236}">
                <a16:creationId xmlns:a16="http://schemas.microsoft.com/office/drawing/2014/main" id="{BA98B8C3-EC57-32AE-D4C3-DC9F976F7611}"/>
              </a:ext>
            </a:extLst>
          </p:cNvPr>
          <p:cNvSpPr txBox="1"/>
          <p:nvPr/>
        </p:nvSpPr>
        <p:spPr>
          <a:xfrm>
            <a:off x="6229400" y="2108773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ư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4" name="Google Shape;295;p8">
            <a:extLst>
              <a:ext uri="{FF2B5EF4-FFF2-40B4-BE49-F238E27FC236}">
                <a16:creationId xmlns:a16="http://schemas.microsoft.com/office/drawing/2014/main" id="{E1F5E62B-BC97-1AE6-70FB-F427DC2D1D55}"/>
              </a:ext>
            </a:extLst>
          </p:cNvPr>
          <p:cNvSpPr txBox="1"/>
          <p:nvPr/>
        </p:nvSpPr>
        <p:spPr>
          <a:xfrm>
            <a:off x="6787150" y="2108773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ở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5" name="Google Shape;295;p8">
            <a:extLst>
              <a:ext uri="{FF2B5EF4-FFF2-40B4-BE49-F238E27FC236}">
                <a16:creationId xmlns:a16="http://schemas.microsoft.com/office/drawing/2014/main" id="{CC16352E-87B8-D22E-7264-3416BE307FAA}"/>
              </a:ext>
            </a:extLst>
          </p:cNvPr>
          <p:cNvSpPr txBox="1"/>
          <p:nvPr/>
        </p:nvSpPr>
        <p:spPr>
          <a:xfrm>
            <a:off x="7318306" y="2106672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6" name="Google Shape;295;p8">
            <a:extLst>
              <a:ext uri="{FF2B5EF4-FFF2-40B4-BE49-F238E27FC236}">
                <a16:creationId xmlns:a16="http://schemas.microsoft.com/office/drawing/2014/main" id="{77AE9EF0-9D73-4956-CD53-2DDB7BD735F8}"/>
              </a:ext>
            </a:extLst>
          </p:cNvPr>
          <p:cNvSpPr txBox="1"/>
          <p:nvPr/>
        </p:nvSpPr>
        <p:spPr>
          <a:xfrm>
            <a:off x="7876056" y="2094735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7" name="Google Shape;295;p8">
            <a:extLst>
              <a:ext uri="{FF2B5EF4-FFF2-40B4-BE49-F238E27FC236}">
                <a16:creationId xmlns:a16="http://schemas.microsoft.com/office/drawing/2014/main" id="{D1709A47-EADC-C3B4-7669-E250C7CE0CB1}"/>
              </a:ext>
            </a:extLst>
          </p:cNvPr>
          <p:cNvSpPr txBox="1"/>
          <p:nvPr/>
        </p:nvSpPr>
        <p:spPr>
          <a:xfrm>
            <a:off x="2413859" y="2639020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8" name="Google Shape;295;p8">
            <a:extLst>
              <a:ext uri="{FF2B5EF4-FFF2-40B4-BE49-F238E27FC236}">
                <a16:creationId xmlns:a16="http://schemas.microsoft.com/office/drawing/2014/main" id="{DA58AB3E-622A-B6C9-85B9-5103DE3199EC}"/>
              </a:ext>
            </a:extLst>
          </p:cNvPr>
          <p:cNvSpPr txBox="1"/>
          <p:nvPr/>
        </p:nvSpPr>
        <p:spPr>
          <a:xfrm>
            <a:off x="2972663" y="2646279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9" name="Google Shape;295;p8">
            <a:extLst>
              <a:ext uri="{FF2B5EF4-FFF2-40B4-BE49-F238E27FC236}">
                <a16:creationId xmlns:a16="http://schemas.microsoft.com/office/drawing/2014/main" id="{21042D88-DBC7-1AC2-2DB8-1519289CA731}"/>
              </a:ext>
            </a:extLst>
          </p:cNvPr>
          <p:cNvSpPr txBox="1"/>
          <p:nvPr/>
        </p:nvSpPr>
        <p:spPr>
          <a:xfrm>
            <a:off x="3512457" y="2631761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0" name="Google Shape;295;p8">
            <a:extLst>
              <a:ext uri="{FF2B5EF4-FFF2-40B4-BE49-F238E27FC236}">
                <a16:creationId xmlns:a16="http://schemas.microsoft.com/office/drawing/2014/main" id="{FDAD22E6-7437-2FFA-7172-EEA9D20F20A3}"/>
              </a:ext>
            </a:extLst>
          </p:cNvPr>
          <p:cNvSpPr txBox="1"/>
          <p:nvPr/>
        </p:nvSpPr>
        <p:spPr>
          <a:xfrm>
            <a:off x="4071261" y="2639020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1" name="Google Shape;295;p8">
            <a:extLst>
              <a:ext uri="{FF2B5EF4-FFF2-40B4-BE49-F238E27FC236}">
                <a16:creationId xmlns:a16="http://schemas.microsoft.com/office/drawing/2014/main" id="{6E5B1D0F-CADC-8F9A-6CFF-FA8E069A701C}"/>
              </a:ext>
            </a:extLst>
          </p:cNvPr>
          <p:cNvSpPr txBox="1"/>
          <p:nvPr/>
        </p:nvSpPr>
        <p:spPr>
          <a:xfrm>
            <a:off x="4601025" y="2646278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2" name="Google Shape;295;p8">
            <a:extLst>
              <a:ext uri="{FF2B5EF4-FFF2-40B4-BE49-F238E27FC236}">
                <a16:creationId xmlns:a16="http://schemas.microsoft.com/office/drawing/2014/main" id="{45ADF449-4C99-AE0F-6CB8-79162FDC9A8C}"/>
              </a:ext>
            </a:extLst>
          </p:cNvPr>
          <p:cNvSpPr txBox="1"/>
          <p:nvPr/>
        </p:nvSpPr>
        <p:spPr>
          <a:xfrm>
            <a:off x="5159829" y="2653537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CA00943-DDC4-A3EF-DDE6-144AD2CE25B5}"/>
              </a:ext>
            </a:extLst>
          </p:cNvPr>
          <p:cNvSpPr txBox="1"/>
          <p:nvPr/>
        </p:nvSpPr>
        <p:spPr>
          <a:xfrm>
            <a:off x="5689594" y="2639020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ậ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4" name="Google Shape;295;p8">
            <a:extLst>
              <a:ext uri="{FF2B5EF4-FFF2-40B4-BE49-F238E27FC236}">
                <a16:creationId xmlns:a16="http://schemas.microsoft.com/office/drawing/2014/main" id="{744718CE-9D2E-0DAC-8FB7-61669B64BBB0}"/>
              </a:ext>
            </a:extLst>
          </p:cNvPr>
          <p:cNvSpPr txBox="1"/>
          <p:nvPr/>
        </p:nvSpPr>
        <p:spPr>
          <a:xfrm>
            <a:off x="6248398" y="2646279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5" name="Google Shape;295;p8">
            <a:extLst>
              <a:ext uri="{FF2B5EF4-FFF2-40B4-BE49-F238E27FC236}">
                <a16:creationId xmlns:a16="http://schemas.microsoft.com/office/drawing/2014/main" id="{5A4FD9D8-CC9E-003F-33D5-BAF7E8A74AC1}"/>
              </a:ext>
            </a:extLst>
          </p:cNvPr>
          <p:cNvSpPr txBox="1"/>
          <p:nvPr/>
        </p:nvSpPr>
        <p:spPr>
          <a:xfrm>
            <a:off x="4618985" y="3205421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6" name="Google Shape;295;p8">
            <a:extLst>
              <a:ext uri="{FF2B5EF4-FFF2-40B4-BE49-F238E27FC236}">
                <a16:creationId xmlns:a16="http://schemas.microsoft.com/office/drawing/2014/main" id="{4383175C-E500-0D90-115D-7BCD2EE4A2C4}"/>
              </a:ext>
            </a:extLst>
          </p:cNvPr>
          <p:cNvSpPr txBox="1"/>
          <p:nvPr/>
        </p:nvSpPr>
        <p:spPr>
          <a:xfrm>
            <a:off x="5149804" y="3194705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à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7" name="Google Shape;295;p8">
            <a:extLst>
              <a:ext uri="{FF2B5EF4-FFF2-40B4-BE49-F238E27FC236}">
                <a16:creationId xmlns:a16="http://schemas.microsoft.com/office/drawing/2014/main" id="{036ACC35-FC0F-D529-D567-4AA0D86ACDED}"/>
              </a:ext>
            </a:extLst>
          </p:cNvPr>
          <p:cNvSpPr txBox="1"/>
          <p:nvPr/>
        </p:nvSpPr>
        <p:spPr>
          <a:xfrm>
            <a:off x="5694091" y="3194708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8" name="Google Shape;295;p8">
            <a:extLst>
              <a:ext uri="{FF2B5EF4-FFF2-40B4-BE49-F238E27FC236}">
                <a16:creationId xmlns:a16="http://schemas.microsoft.com/office/drawing/2014/main" id="{8339C4D2-F008-C10D-F3C2-5C8E8D29649B}"/>
              </a:ext>
            </a:extLst>
          </p:cNvPr>
          <p:cNvSpPr txBox="1"/>
          <p:nvPr/>
        </p:nvSpPr>
        <p:spPr>
          <a:xfrm>
            <a:off x="4055359" y="3732745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9" name="Google Shape;295;p8">
            <a:extLst>
              <a:ext uri="{FF2B5EF4-FFF2-40B4-BE49-F238E27FC236}">
                <a16:creationId xmlns:a16="http://schemas.microsoft.com/office/drawing/2014/main" id="{0B93F93A-7760-2031-AA35-0039819BD3A8}"/>
              </a:ext>
            </a:extLst>
          </p:cNvPr>
          <p:cNvSpPr txBox="1"/>
          <p:nvPr/>
        </p:nvSpPr>
        <p:spPr>
          <a:xfrm>
            <a:off x="4607949" y="3736543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ạ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0" name="Google Shape;295;p8">
            <a:extLst>
              <a:ext uri="{FF2B5EF4-FFF2-40B4-BE49-F238E27FC236}">
                <a16:creationId xmlns:a16="http://schemas.microsoft.com/office/drawing/2014/main" id="{2FBB1EFE-E630-1C14-A649-9CAE601635B0}"/>
              </a:ext>
            </a:extLst>
          </p:cNvPr>
          <p:cNvSpPr txBox="1"/>
          <p:nvPr/>
        </p:nvSpPr>
        <p:spPr>
          <a:xfrm>
            <a:off x="5149804" y="3740001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3" name="Google Shape;295;p8">
            <a:extLst>
              <a:ext uri="{FF2B5EF4-FFF2-40B4-BE49-F238E27FC236}">
                <a16:creationId xmlns:a16="http://schemas.microsoft.com/office/drawing/2014/main" id="{B53C1B51-9962-14D1-2D10-CA9EABCFC8B4}"/>
              </a:ext>
            </a:extLst>
          </p:cNvPr>
          <p:cNvSpPr txBox="1"/>
          <p:nvPr/>
        </p:nvSpPr>
        <p:spPr>
          <a:xfrm>
            <a:off x="5159829" y="433646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6" name="Google Shape;295;p8">
            <a:extLst>
              <a:ext uri="{FF2B5EF4-FFF2-40B4-BE49-F238E27FC236}">
                <a16:creationId xmlns:a16="http://schemas.microsoft.com/office/drawing/2014/main" id="{8AA812EA-BCF7-E9D1-7A78-2E449B8AB863}"/>
              </a:ext>
            </a:extLst>
          </p:cNvPr>
          <p:cNvSpPr txBox="1"/>
          <p:nvPr/>
        </p:nvSpPr>
        <p:spPr>
          <a:xfrm>
            <a:off x="5696851" y="4324808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ọ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7" name="Google Shape;295;p8">
            <a:extLst>
              <a:ext uri="{FF2B5EF4-FFF2-40B4-BE49-F238E27FC236}">
                <a16:creationId xmlns:a16="http://schemas.microsoft.com/office/drawing/2014/main" id="{42B6FD62-1193-90F8-6880-B43D62B84A1F}"/>
              </a:ext>
            </a:extLst>
          </p:cNvPr>
          <p:cNvSpPr txBox="1"/>
          <p:nvPr/>
        </p:nvSpPr>
        <p:spPr>
          <a:xfrm>
            <a:off x="6229400" y="4324807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8" name="Google Shape;295;p8">
            <a:extLst>
              <a:ext uri="{FF2B5EF4-FFF2-40B4-BE49-F238E27FC236}">
                <a16:creationId xmlns:a16="http://schemas.microsoft.com/office/drawing/2014/main" id="{6BE23E12-6DCD-E913-D65A-BC8BE536085B}"/>
              </a:ext>
            </a:extLst>
          </p:cNvPr>
          <p:cNvSpPr txBox="1"/>
          <p:nvPr/>
        </p:nvSpPr>
        <p:spPr>
          <a:xfrm>
            <a:off x="6787150" y="4324807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9" name="Google Shape;295;p8">
            <a:extLst>
              <a:ext uri="{FF2B5EF4-FFF2-40B4-BE49-F238E27FC236}">
                <a16:creationId xmlns:a16="http://schemas.microsoft.com/office/drawing/2014/main" id="{87883B76-AD2E-1E08-E6CD-B4F5C987A8C0}"/>
              </a:ext>
            </a:extLst>
          </p:cNvPr>
          <p:cNvSpPr txBox="1"/>
          <p:nvPr/>
        </p:nvSpPr>
        <p:spPr>
          <a:xfrm>
            <a:off x="7340077" y="4324806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50" name="Google Shape;295;p8">
            <a:extLst>
              <a:ext uri="{FF2B5EF4-FFF2-40B4-BE49-F238E27FC236}">
                <a16:creationId xmlns:a16="http://schemas.microsoft.com/office/drawing/2014/main" id="{4F68FA28-D47A-AB9A-F87A-6878D7E81C7D}"/>
              </a:ext>
            </a:extLst>
          </p:cNvPr>
          <p:cNvSpPr txBox="1"/>
          <p:nvPr/>
        </p:nvSpPr>
        <p:spPr>
          <a:xfrm>
            <a:off x="7872626" y="4324805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52" name="Google Shape;295;p8">
            <a:extLst>
              <a:ext uri="{FF2B5EF4-FFF2-40B4-BE49-F238E27FC236}">
                <a16:creationId xmlns:a16="http://schemas.microsoft.com/office/drawing/2014/main" id="{7FF9940E-9765-6E27-879A-BBF57879C259}"/>
              </a:ext>
            </a:extLst>
          </p:cNvPr>
          <p:cNvSpPr txBox="1"/>
          <p:nvPr/>
        </p:nvSpPr>
        <p:spPr>
          <a:xfrm>
            <a:off x="8405175" y="4324804"/>
            <a:ext cx="4817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endParaRPr sz="25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2202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7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6" grpId="0"/>
      <p:bldP spid="47" grpId="0"/>
      <p:bldP spid="48" grpId="0"/>
      <p:bldP spid="49" grpId="0"/>
      <p:bldP spid="50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3038443" y="2971352"/>
            <a:ext cx="30281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ÔN TẬP</a:t>
            </a:r>
            <a:endParaRPr sz="4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932" y="19312"/>
            <a:ext cx="2963918" cy="3871221"/>
          </a:xfrm>
          <a:prstGeom prst="rect">
            <a:avLst/>
          </a:prstGeom>
        </p:spPr>
      </p:pic>
      <p:sp>
        <p:nvSpPr>
          <p:cNvPr id="177" name="Google Shape;177;p2"/>
          <p:cNvSpPr txBox="1"/>
          <p:nvPr/>
        </p:nvSpPr>
        <p:spPr>
          <a:xfrm>
            <a:off x="406152" y="1555715"/>
            <a:ext cx="30026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Khởi</a:t>
            </a:r>
            <a:r>
              <a:rPr lang="en-US" sz="3600" b="1" dirty="0">
                <a:solidFill>
                  <a:srgbClr val="FFFF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động</a:t>
            </a:r>
            <a:endParaRPr sz="3600" b="1" dirty="0">
              <a:solidFill>
                <a:srgbClr val="FFFF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31" y="213993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5078" y="2325534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3074" y="-434023"/>
            <a:ext cx="5990926" cy="33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ector cành hoa đào và đèn lồng trang trí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8">
            <a:extLst>
              <a:ext uri="{FF2B5EF4-FFF2-40B4-BE49-F238E27FC236}">
                <a16:creationId xmlns:a16="http://schemas.microsoft.com/office/drawing/2014/main" id="{3C1C3211-13F2-CFCC-3A69-D57A920C7082}"/>
              </a:ext>
            </a:extLst>
          </p:cNvPr>
          <p:cNvSpPr txBox="1"/>
          <p:nvPr/>
        </p:nvSpPr>
        <p:spPr>
          <a:xfrm>
            <a:off x="864547" y="146147"/>
            <a:ext cx="699278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1. Nêu tên chủ đề vừa học.</a:t>
            </a:r>
            <a:endParaRPr sz="2700" b="1" dirty="0">
              <a:solidFill>
                <a:srgbClr val="0070C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" name="Google Shape;295;p8">
            <a:extLst>
              <a:ext uri="{FF2B5EF4-FFF2-40B4-BE49-F238E27FC236}">
                <a16:creationId xmlns:a16="http://schemas.microsoft.com/office/drawing/2014/main" id="{F74CD4BD-90F4-D572-D37A-CAD157CA5218}"/>
              </a:ext>
            </a:extLst>
          </p:cNvPr>
          <p:cNvSpPr txBox="1"/>
          <p:nvPr/>
        </p:nvSpPr>
        <p:spPr>
          <a:xfrm>
            <a:off x="864547" y="1247924"/>
            <a:ext cx="699278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2. Nêu tên các bài đọc thuộc chủ đề.</a:t>
            </a:r>
            <a:endParaRPr sz="2700" b="1" dirty="0">
              <a:solidFill>
                <a:srgbClr val="0070C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" name="Google Shape;295;p8">
            <a:extLst>
              <a:ext uri="{FF2B5EF4-FFF2-40B4-BE49-F238E27FC236}">
                <a16:creationId xmlns:a16="http://schemas.microsoft.com/office/drawing/2014/main" id="{139D26D1-C24B-15EC-2482-DCD72B14E1A0}"/>
              </a:ext>
            </a:extLst>
          </p:cNvPr>
          <p:cNvSpPr txBox="1"/>
          <p:nvPr/>
        </p:nvSpPr>
        <p:spPr>
          <a:xfrm>
            <a:off x="1224310" y="697035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Chủ đề: </a:t>
            </a: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Tôi và các bạn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AFFD11F1-0CCA-F863-15C6-CB826639439E}"/>
              </a:ext>
            </a:extLst>
          </p:cNvPr>
          <p:cNvSpPr txBox="1"/>
          <p:nvPr/>
        </p:nvSpPr>
        <p:spPr>
          <a:xfrm>
            <a:off x="1224310" y="1687676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Tôi là học sinh lớp 1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8" name="Google Shape;295;p8">
            <a:extLst>
              <a:ext uri="{FF2B5EF4-FFF2-40B4-BE49-F238E27FC236}">
                <a16:creationId xmlns:a16="http://schemas.microsoft.com/office/drawing/2014/main" id="{29BE04D1-F901-8B05-8C28-E41DE4BC0632}"/>
              </a:ext>
            </a:extLst>
          </p:cNvPr>
          <p:cNvSpPr txBox="1"/>
          <p:nvPr/>
        </p:nvSpPr>
        <p:spPr>
          <a:xfrm>
            <a:off x="1224310" y="2201007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Đôi tai xấu xí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42D969D6-ED01-F412-A377-A0103B3417BD}"/>
              </a:ext>
            </a:extLst>
          </p:cNvPr>
          <p:cNvSpPr txBox="1"/>
          <p:nvPr/>
        </p:nvSpPr>
        <p:spPr>
          <a:xfrm>
            <a:off x="1224310" y="2691354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Bạn của gió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0" name="Google Shape;295;p8">
            <a:extLst>
              <a:ext uri="{FF2B5EF4-FFF2-40B4-BE49-F238E27FC236}">
                <a16:creationId xmlns:a16="http://schemas.microsoft.com/office/drawing/2014/main" id="{9F24B792-F147-1506-34DB-1CA25D8B8477}"/>
              </a:ext>
            </a:extLst>
          </p:cNvPr>
          <p:cNvSpPr txBox="1"/>
          <p:nvPr/>
        </p:nvSpPr>
        <p:spPr>
          <a:xfrm>
            <a:off x="1224310" y="3208530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Giải thưởng tình bạn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1" name="Google Shape;295;p8">
            <a:extLst>
              <a:ext uri="{FF2B5EF4-FFF2-40B4-BE49-F238E27FC236}">
                <a16:creationId xmlns:a16="http://schemas.microsoft.com/office/drawing/2014/main" id="{F625E5FA-8853-DE4F-5C2E-F3433AA4A391}"/>
              </a:ext>
            </a:extLst>
          </p:cNvPr>
          <p:cNvSpPr txBox="1"/>
          <p:nvPr/>
        </p:nvSpPr>
        <p:spPr>
          <a:xfrm>
            <a:off x="1224310" y="3706372"/>
            <a:ext cx="48167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Sinh nhật của voi con</a:t>
            </a:r>
            <a:endParaRPr sz="2700" b="1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932" y="19312"/>
            <a:ext cx="2963918" cy="3871221"/>
          </a:xfrm>
          <a:prstGeom prst="rect">
            <a:avLst/>
          </a:prstGeom>
        </p:spPr>
      </p:pic>
      <p:sp>
        <p:nvSpPr>
          <p:cNvPr id="226" name="Google Shape;226;p4"/>
          <p:cNvSpPr txBox="1"/>
          <p:nvPr/>
        </p:nvSpPr>
        <p:spPr>
          <a:xfrm>
            <a:off x="225689" y="150021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Ôn tập</a:t>
            </a:r>
            <a:endParaRPr sz="4400" b="1" dirty="0">
              <a:solidFill>
                <a:srgbClr val="FFFF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6557" y="235856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1612" y="2002700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6066" y="115550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8A2A5-8AC5-FABF-DE19-89C9870A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254"/>
            <a:ext cx="9144000" cy="3628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62969B-5389-F526-8DBC-CF9ACAA8E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018"/>
            <a:ext cx="9144000" cy="45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61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FF0635-725B-A22B-F615-48C6F798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846"/>
            <a:ext cx="9144000" cy="43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FF10D-6B97-F951-6902-18686A41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118</Words>
  <Application>Microsoft Office PowerPoint</Application>
  <PresentationFormat>On-screen Show (16:9)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Arial-SGK-TV</vt:lpstr>
      <vt:lpstr>Calibri</vt:lpstr>
      <vt:lpstr>Calibri Light</vt:lpstr>
      <vt:lpstr>Times New Roman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Win10</cp:lastModifiedBy>
  <cp:revision>119</cp:revision>
  <dcterms:created xsi:type="dcterms:W3CDTF">2020-08-13T09:19:08Z</dcterms:created>
  <dcterms:modified xsi:type="dcterms:W3CDTF">2025-02-23T14:54:15Z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