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2"/>
  </p:notesMasterIdLst>
  <p:sldIdLst>
    <p:sldId id="302" r:id="rId3"/>
    <p:sldId id="256" r:id="rId4"/>
    <p:sldId id="322" r:id="rId5"/>
    <p:sldId id="257" r:id="rId6"/>
    <p:sldId id="258" r:id="rId7"/>
    <p:sldId id="289" r:id="rId8"/>
    <p:sldId id="323" r:id="rId9"/>
    <p:sldId id="324" r:id="rId10"/>
    <p:sldId id="27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97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51" Type="http://customschemas.google.com/relationships/presentationmetadata" Target="metadata"/><Relationship Id="rId3" Type="http://schemas.openxmlformats.org/officeDocument/2006/relationships/slide" Target="slides/slide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475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00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82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22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98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01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265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4" y="841772"/>
            <a:ext cx="6858001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1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5" indent="0" algn="ctr">
              <a:buNone/>
              <a:defRPr sz="1350"/>
            </a:lvl3pPr>
            <a:lvl4pPr marL="1028543" indent="0" algn="ctr">
              <a:buNone/>
              <a:defRPr sz="1125"/>
            </a:lvl4pPr>
            <a:lvl5pPr marL="1371391" indent="0" algn="ctr">
              <a:buNone/>
              <a:defRPr sz="1125"/>
            </a:lvl5pPr>
            <a:lvl6pPr marL="1714238" indent="0" algn="ctr">
              <a:buNone/>
              <a:defRPr sz="1125"/>
            </a:lvl6pPr>
            <a:lvl7pPr marL="2057086" indent="0" algn="ctr">
              <a:buNone/>
              <a:defRPr sz="1125"/>
            </a:lvl7pPr>
            <a:lvl8pPr marL="2399933" indent="0" algn="ctr">
              <a:buNone/>
              <a:defRPr sz="1125"/>
            </a:lvl8pPr>
            <a:lvl9pPr marL="2742781" indent="0" algn="ctr">
              <a:buNone/>
              <a:defRPr sz="112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2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3559" y="4833364"/>
            <a:ext cx="9076889" cy="20773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37139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71423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05708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39993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74278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5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6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5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350" b="1"/>
            </a:lvl3pPr>
            <a:lvl4pPr marL="1028543" indent="0">
              <a:buNone/>
              <a:defRPr sz="1125" b="1"/>
            </a:lvl4pPr>
            <a:lvl5pPr marL="1371391" indent="0">
              <a:buNone/>
              <a:defRPr sz="1125" b="1"/>
            </a:lvl5pPr>
            <a:lvl6pPr marL="1714238" indent="0">
              <a:buNone/>
              <a:defRPr sz="1125" b="1"/>
            </a:lvl6pPr>
            <a:lvl7pPr marL="2057086" indent="0">
              <a:buNone/>
              <a:defRPr sz="1125" b="1"/>
            </a:lvl7pPr>
            <a:lvl8pPr marL="2399933" indent="0">
              <a:buNone/>
              <a:defRPr sz="1125" b="1"/>
            </a:lvl8pPr>
            <a:lvl9pPr marL="2742781" indent="0">
              <a:buNone/>
              <a:defRPr sz="11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5" y="1878808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350" b="1"/>
            </a:lvl3pPr>
            <a:lvl4pPr marL="1028543" indent="0">
              <a:buNone/>
              <a:defRPr sz="1125" b="1"/>
            </a:lvl4pPr>
            <a:lvl5pPr marL="1371391" indent="0">
              <a:buNone/>
              <a:defRPr sz="1125" b="1"/>
            </a:lvl5pPr>
            <a:lvl6pPr marL="1714238" indent="0">
              <a:buNone/>
              <a:defRPr sz="1125" b="1"/>
            </a:lvl6pPr>
            <a:lvl7pPr marL="2057086" indent="0">
              <a:buNone/>
              <a:defRPr sz="1125" b="1"/>
            </a:lvl7pPr>
            <a:lvl8pPr marL="2399933" indent="0">
              <a:buNone/>
              <a:defRPr sz="1125" b="1"/>
            </a:lvl8pPr>
            <a:lvl9pPr marL="2742781" indent="0">
              <a:buNone/>
              <a:defRPr sz="11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5" y="1878808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6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7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7" y="1543051"/>
            <a:ext cx="2949178" cy="2858691"/>
          </a:xfrm>
        </p:spPr>
        <p:txBody>
          <a:bodyPr/>
          <a:lstStyle>
            <a:lvl1pPr marL="0" indent="0">
              <a:buNone/>
              <a:defRPr sz="1125"/>
            </a:lvl1pPr>
            <a:lvl2pPr marL="342848" indent="0">
              <a:buNone/>
              <a:defRPr sz="1050"/>
            </a:lvl2pPr>
            <a:lvl3pPr marL="685695" indent="0">
              <a:buNone/>
              <a:defRPr sz="900"/>
            </a:lvl3pPr>
            <a:lvl4pPr marL="1028543" indent="0">
              <a:buNone/>
              <a:defRPr sz="750"/>
            </a:lvl4pPr>
            <a:lvl5pPr marL="1371391" indent="0">
              <a:buNone/>
              <a:defRPr sz="750"/>
            </a:lvl5pPr>
            <a:lvl6pPr marL="1714238" indent="0">
              <a:buNone/>
              <a:defRPr sz="750"/>
            </a:lvl6pPr>
            <a:lvl7pPr marL="2057086" indent="0">
              <a:buNone/>
              <a:defRPr sz="750"/>
            </a:lvl7pPr>
            <a:lvl8pPr marL="2399933" indent="0">
              <a:buNone/>
              <a:defRPr sz="750"/>
            </a:lvl8pPr>
            <a:lvl9pPr marL="2742781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7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5" indent="0">
              <a:buNone/>
              <a:defRPr sz="1800"/>
            </a:lvl3pPr>
            <a:lvl4pPr marL="1028543" indent="0">
              <a:buNone/>
              <a:defRPr sz="1500"/>
            </a:lvl4pPr>
            <a:lvl5pPr marL="1371391" indent="0">
              <a:buNone/>
              <a:defRPr sz="1500"/>
            </a:lvl5pPr>
            <a:lvl6pPr marL="1714238" indent="0">
              <a:buNone/>
              <a:defRPr sz="1500"/>
            </a:lvl6pPr>
            <a:lvl7pPr marL="2057086" indent="0">
              <a:buNone/>
              <a:defRPr sz="1500"/>
            </a:lvl7pPr>
            <a:lvl8pPr marL="2399933" indent="0">
              <a:buNone/>
              <a:defRPr sz="1500"/>
            </a:lvl8pPr>
            <a:lvl9pPr marL="2742781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7" y="1543051"/>
            <a:ext cx="2949178" cy="2858691"/>
          </a:xfrm>
        </p:spPr>
        <p:txBody>
          <a:bodyPr/>
          <a:lstStyle>
            <a:lvl1pPr marL="0" indent="0">
              <a:buNone/>
              <a:defRPr sz="1125"/>
            </a:lvl1pPr>
            <a:lvl2pPr marL="342848" indent="0">
              <a:buNone/>
              <a:defRPr sz="1050"/>
            </a:lvl2pPr>
            <a:lvl3pPr marL="685695" indent="0">
              <a:buNone/>
              <a:defRPr sz="900"/>
            </a:lvl3pPr>
            <a:lvl4pPr marL="1028543" indent="0">
              <a:buNone/>
              <a:defRPr sz="750"/>
            </a:lvl4pPr>
            <a:lvl5pPr marL="1371391" indent="0">
              <a:buNone/>
              <a:defRPr sz="750"/>
            </a:lvl5pPr>
            <a:lvl6pPr marL="1714238" indent="0">
              <a:buNone/>
              <a:defRPr sz="750"/>
            </a:lvl6pPr>
            <a:lvl7pPr marL="2057086" indent="0">
              <a:buNone/>
              <a:defRPr sz="750"/>
            </a:lvl7pPr>
            <a:lvl8pPr marL="2399933" indent="0">
              <a:buNone/>
              <a:defRPr sz="750"/>
            </a:lvl8pPr>
            <a:lvl9pPr marL="2742781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4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0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2" y="273847"/>
            <a:ext cx="7886700" cy="994172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72"/>
            <a:ext cx="20574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72"/>
            <a:ext cx="30861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72"/>
            <a:ext cx="20574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8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xStyles>
    <p:titleStyle>
      <a:lvl1pPr algn="l" defTabSz="68569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4" indent="-171424" algn="l" defTabSz="6856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2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0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66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5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3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0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58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05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5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1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6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1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2359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315766" y="95991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78">
              <a:lnSpc>
                <a:spcPct val="150000"/>
              </a:lnSpc>
              <a:buClrTx/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CHÀO MỪNG CÁC CON </a:t>
            </a:r>
          </a:p>
          <a:p>
            <a:pPr algn="ctr" defTabSz="820778">
              <a:lnSpc>
                <a:spcPct val="150000"/>
              </a:lnSpc>
              <a:buClrTx/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574852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14">
              <a:buClrTx/>
              <a:defRPr/>
            </a:pPr>
            <a:r>
              <a:rPr lang="en-US" altLang="zh-CN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TỰ NHIÊN VÀ XÃ HỘI</a:t>
            </a:r>
            <a:endParaRPr lang="zh-CN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E180D4A7-C9FB-4DFB-919C-405C955672EB}">
      <p14:showEvtLst xmlns:p14="http://schemas.microsoft.com/office/powerpoint/2010/main">
        <p14:playEvt time="447" objId="1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791813" y="2427106"/>
            <a:ext cx="174031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40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17</a:t>
            </a:r>
            <a:endParaRPr sz="36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24;p1"/>
          <p:cNvSpPr/>
          <p:nvPr/>
        </p:nvSpPr>
        <p:spPr>
          <a:xfrm>
            <a:off x="2114085" y="3151232"/>
            <a:ext cx="487686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66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Con vật quanh em</a:t>
            </a:r>
            <a:endParaRPr sz="4000" b="1" dirty="0">
              <a:solidFill>
                <a:srgbClr val="FF66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2" name="Google Shape;124;p1"/>
          <p:cNvSpPr/>
          <p:nvPr/>
        </p:nvSpPr>
        <p:spPr>
          <a:xfrm>
            <a:off x="1177886" y="56291"/>
            <a:ext cx="93136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PHÒNG GIÁO DỤC VÀ ĐÀO TẠO QUẬN LONG BIÊN</a:t>
            </a:r>
            <a:endParaRPr sz="1800" b="1" dirty="0">
              <a:solidFill>
                <a:schemeClr val="bg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3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0647" y="-276472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24;p1">
            <a:extLst>
              <a:ext uri="{FF2B5EF4-FFF2-40B4-BE49-F238E27FC236}">
                <a16:creationId xmlns:a16="http://schemas.microsoft.com/office/drawing/2014/main" id="{D21BC566-A6EF-FCB0-6386-7AC4576600E8}"/>
              </a:ext>
            </a:extLst>
          </p:cNvPr>
          <p:cNvSpPr/>
          <p:nvPr/>
        </p:nvSpPr>
        <p:spPr>
          <a:xfrm>
            <a:off x="3540158" y="3782607"/>
            <a:ext cx="206826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66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(Tiết 3)</a:t>
            </a:r>
            <a:endParaRPr sz="3000" b="1" dirty="0">
              <a:solidFill>
                <a:srgbClr val="FF66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CDF57-EC19-6A17-571A-E576E855D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2976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7932" y="19312"/>
            <a:ext cx="2963918" cy="3871221"/>
          </a:xfrm>
          <a:prstGeom prst="rect">
            <a:avLst/>
          </a:prstGeom>
        </p:spPr>
      </p:pic>
      <p:sp>
        <p:nvSpPr>
          <p:cNvPr id="177" name="Google Shape;177;p2"/>
          <p:cNvSpPr txBox="1"/>
          <p:nvPr/>
        </p:nvSpPr>
        <p:spPr>
          <a:xfrm>
            <a:off x="460375" y="2071386"/>
            <a:ext cx="300262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Khám phá</a:t>
            </a:r>
            <a:endParaRPr sz="3600" b="1" dirty="0">
              <a:solidFill>
                <a:srgbClr val="FFFF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1</a:t>
            </a:r>
            <a:endParaRPr sz="5400" b="1" dirty="0">
              <a:solidFill>
                <a:schemeClr val="bg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9231" y="213993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5078" y="2325534"/>
            <a:ext cx="1125835" cy="26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53074" y="-434023"/>
            <a:ext cx="5990926" cy="33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Vector cành hoa đào và đèn lồng trang trí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A0E1E-D3BA-8EF7-EBFE-D31341A1A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7589" y="1115269"/>
            <a:ext cx="781050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EA189E-6F78-E634-EB0F-DD2D99F3F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57" y="351727"/>
            <a:ext cx="9144000" cy="47917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0DC575-1415-EC8C-8A44-8FBE95D9A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36" y="0"/>
            <a:ext cx="8961664" cy="1400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B649F7-9D50-EFE1-F37B-4A72CB59F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" y="1603506"/>
            <a:ext cx="4526343" cy="19364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75E4B9-FBBA-375B-EAB3-12ECC7E79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371" y="1603506"/>
            <a:ext cx="4557831" cy="19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125665-B31A-B941-7F14-4C889BD8091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5B568-7A1C-89AC-4831-B1C16E72B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119062"/>
            <a:ext cx="52768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8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6E432F-86EA-8843-9B1E-FE471DDEBD3E}"/>
              </a:ext>
            </a:extLst>
          </p:cNvPr>
          <p:cNvSpPr/>
          <p:nvPr/>
        </p:nvSpPr>
        <p:spPr>
          <a:xfrm>
            <a:off x="0" y="-7496"/>
            <a:ext cx="9144000" cy="319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71E82-8A09-785B-2009-61EC54591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390"/>
            <a:ext cx="9144000" cy="40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7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96309" y="1885502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</a:t>
            </a: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50</Words>
  <Application>Microsoft Office PowerPoint</Application>
  <PresentationFormat>On-screen Show (16:9)</PresentationFormat>
  <Paragraphs>15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Arial</vt:lpstr>
      <vt:lpstr>Arial Rounded</vt:lpstr>
      <vt:lpstr>Arial-SGK-TV</vt:lpstr>
      <vt:lpstr>Calibri</vt:lpstr>
      <vt:lpstr>Calibri Light</vt:lpstr>
      <vt:lpstr>Times New Roman</vt:lpstr>
      <vt:lpstr>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Win10</cp:lastModifiedBy>
  <cp:revision>113</cp:revision>
  <dcterms:created xsi:type="dcterms:W3CDTF">2020-08-13T09:19:08Z</dcterms:created>
  <dcterms:modified xsi:type="dcterms:W3CDTF">2025-02-23T14:45:31Z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