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326" r:id="rId2"/>
    <p:sldId id="327" r:id="rId3"/>
    <p:sldId id="325" r:id="rId4"/>
    <p:sldId id="328" r:id="rId5"/>
    <p:sldId id="329" r:id="rId6"/>
    <p:sldId id="330" r:id="rId7"/>
    <p:sldId id="33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3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4756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2DF03-FC8E-19D8-59B1-3F5AB68DA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1DC2BC8-E29A-6DE3-5043-73EBDD58B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54466E2-21D5-D88D-18F1-D1CA6F2CD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F5544A-DEE7-A590-CD9C-8C87CE6C62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530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F32ED32A-A458-7998-56A0-96A756E8A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>
            <a:extLst>
              <a:ext uri="{FF2B5EF4-FFF2-40B4-BE49-F238E27FC236}">
                <a16:creationId xmlns:a16="http://schemas.microsoft.com/office/drawing/2014/main" id="{60052ADA-008F-005B-CBCF-DBF102A03A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>
            <a:extLst>
              <a:ext uri="{FF2B5EF4-FFF2-40B4-BE49-F238E27FC236}">
                <a16:creationId xmlns:a16="http://schemas.microsoft.com/office/drawing/2014/main" id="{DFC3D90D-3D8A-2C8F-F201-4C9087BA3B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>
            <a:extLst>
              <a:ext uri="{FF2B5EF4-FFF2-40B4-BE49-F238E27FC236}">
                <a16:creationId xmlns:a16="http://schemas.microsoft.com/office/drawing/2014/main" id="{DF3FA198-7435-2F2F-44BF-F75743BB01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517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>
          <a:extLst>
            <a:ext uri="{FF2B5EF4-FFF2-40B4-BE49-F238E27FC236}">
              <a16:creationId xmlns:a16="http://schemas.microsoft.com/office/drawing/2014/main" id="{85CC33C9-92CE-BD3B-2667-3A4A8A8FA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>
            <a:extLst>
              <a:ext uri="{FF2B5EF4-FFF2-40B4-BE49-F238E27FC236}">
                <a16:creationId xmlns:a16="http://schemas.microsoft.com/office/drawing/2014/main" id="{630C6CA0-6E32-B13C-8F64-4A65AADB5B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>
            <a:extLst>
              <a:ext uri="{FF2B5EF4-FFF2-40B4-BE49-F238E27FC236}">
                <a16:creationId xmlns:a16="http://schemas.microsoft.com/office/drawing/2014/main" id="{48811338-723E-89E2-AAA6-DB7D3A39C4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>
            <a:extLst>
              <a:ext uri="{FF2B5EF4-FFF2-40B4-BE49-F238E27FC236}">
                <a16:creationId xmlns:a16="http://schemas.microsoft.com/office/drawing/2014/main" id="{8046485B-D9A5-E0BA-7441-96CAF0EFD3C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03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39805-8B29-7D22-B1BD-427F8A7F8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F8F09E31-16D1-3324-0499-C6B28AFA71C2}"/>
              </a:ext>
            </a:extLst>
          </p:cNvPr>
          <p:cNvGrpSpPr/>
          <p:nvPr/>
        </p:nvGrpSpPr>
        <p:grpSpPr>
          <a:xfrm>
            <a:off x="220960" y="76566"/>
            <a:ext cx="8702088" cy="4638368"/>
            <a:chOff x="280219" y="102086"/>
            <a:chExt cx="11631561" cy="618449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BB39ADC-3DD9-30FE-69A1-C6BE10F4A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D71C887-E422-0020-BD88-CD15DA884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EF2DBED-BC8C-3BC0-ED7A-DF79CF3BAD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2" y="2837175"/>
            <a:ext cx="9121379" cy="223599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6E4C26-9328-3F74-789C-451DCC4E0F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8" y="-218793"/>
            <a:ext cx="2466809" cy="152606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EE148EC-7ACC-25C6-FC42-BB96BAAF52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2531382"/>
            <a:ext cx="645368" cy="12389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5874AD5-9BEC-CF23-B7D5-A30D263603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-315766" y="95991"/>
            <a:ext cx="1855458" cy="201799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90A08B5-13EB-DE48-947C-0D612941B6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6" y="544242"/>
            <a:ext cx="824853" cy="143927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86022F4-D200-0B1C-52B1-3E06002B44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37368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55C9FC-FBB2-52A0-5841-5666A1AB33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5" y="3233978"/>
            <a:ext cx="1807235" cy="1736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968D51-2EA9-E4E1-145F-F04D055A64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1951271"/>
            <a:ext cx="1123694" cy="1420588"/>
          </a:xfrm>
          <a:prstGeom prst="rect">
            <a:avLst/>
          </a:prstGeom>
        </p:spPr>
      </p:pic>
      <p:sp>
        <p:nvSpPr>
          <p:cNvPr id="17" name="WordArt 6">
            <a:extLst>
              <a:ext uri="{FF2B5EF4-FFF2-40B4-BE49-F238E27FC236}">
                <a16:creationId xmlns:a16="http://schemas.microsoft.com/office/drawing/2014/main" id="{3263E86C-EE28-53D9-D98D-A42880E6D6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3465" y="180623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820778">
              <a:lnSpc>
                <a:spcPct val="150000"/>
              </a:lnSpc>
              <a:buClrTx/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CHÀO MỪNG CÁC CON </a:t>
            </a:r>
          </a:p>
          <a:p>
            <a:pPr algn="ctr" defTabSz="820778">
              <a:lnSpc>
                <a:spcPct val="150000"/>
              </a:lnSpc>
              <a:buClrTx/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8" name="圆角矩形 1">
            <a:extLst>
              <a:ext uri="{FF2B5EF4-FFF2-40B4-BE49-F238E27FC236}">
                <a16:creationId xmlns:a16="http://schemas.microsoft.com/office/drawing/2014/main" id="{0258A424-F36A-1FAF-BAC8-4140AE573DB9}"/>
              </a:ext>
            </a:extLst>
          </p:cNvPr>
          <p:cNvSpPr/>
          <p:nvPr/>
        </p:nvSpPr>
        <p:spPr>
          <a:xfrm>
            <a:off x="1574852" y="329618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algn="ctr" defTabSz="1094514">
              <a:buClrTx/>
              <a:defRPr/>
            </a:pPr>
            <a:r>
              <a:rPr lang="en-US" altLang="zh-CN" sz="3200" b="1" kern="1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TỰ NHIÊN VÀ XÃ HỘI</a:t>
            </a:r>
            <a:endParaRPr lang="zh-CN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7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E180D4A7-C9FB-4DFB-919C-405C955672EB}">
      <p14:showEvtLst xmlns:p14="http://schemas.microsoft.com/office/powerpoint/2010/main">
        <p14:playEvt time="447" objId="1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10DB9E30-BBBC-B86D-E80E-270FCBDB3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>
            <a:extLst>
              <a:ext uri="{FF2B5EF4-FFF2-40B4-BE49-F238E27FC236}">
                <a16:creationId xmlns:a16="http://schemas.microsoft.com/office/drawing/2014/main" id="{41D83627-9FA9-784C-458A-6F428AC607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>
            <a:extLst>
              <a:ext uri="{FF2B5EF4-FFF2-40B4-BE49-F238E27FC236}">
                <a16:creationId xmlns:a16="http://schemas.microsoft.com/office/drawing/2014/main" id="{6AAB5825-B372-22FD-D8D7-2C96F18302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>
            <a:extLst>
              <a:ext uri="{FF2B5EF4-FFF2-40B4-BE49-F238E27FC236}">
                <a16:creationId xmlns:a16="http://schemas.microsoft.com/office/drawing/2014/main" id="{7376BA2C-3AEC-0316-87E5-D8BFD2375FD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>
            <a:extLst>
              <a:ext uri="{FF2B5EF4-FFF2-40B4-BE49-F238E27FC236}">
                <a16:creationId xmlns:a16="http://schemas.microsoft.com/office/drawing/2014/main" id="{64277F34-8B86-5EE2-1AED-1A22085268D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>
            <a:extLst>
              <a:ext uri="{FF2B5EF4-FFF2-40B4-BE49-F238E27FC236}">
                <a16:creationId xmlns:a16="http://schemas.microsoft.com/office/drawing/2014/main" id="{E5419BB5-C00B-09E5-0D05-57521000C35F}"/>
              </a:ext>
            </a:extLst>
          </p:cNvPr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>
            <a:extLst>
              <a:ext uri="{FF2B5EF4-FFF2-40B4-BE49-F238E27FC236}">
                <a16:creationId xmlns:a16="http://schemas.microsoft.com/office/drawing/2014/main" id="{C2C80DDC-A1A5-7010-9629-DEBF9795985D}"/>
              </a:ext>
            </a:extLst>
          </p:cNvPr>
          <p:cNvSpPr/>
          <p:nvPr/>
        </p:nvSpPr>
        <p:spPr>
          <a:xfrm>
            <a:off x="3685459" y="2108463"/>
            <a:ext cx="174031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 18</a:t>
            </a:r>
            <a:endParaRPr sz="36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5" name="Google Shape;125;p1">
            <a:extLst>
              <a:ext uri="{FF2B5EF4-FFF2-40B4-BE49-F238E27FC236}">
                <a16:creationId xmlns:a16="http://schemas.microsoft.com/office/drawing/2014/main" id="{3EC35827-34AE-70E4-256C-ABB4E964E77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>
            <a:extLst>
              <a:ext uri="{FF2B5EF4-FFF2-40B4-BE49-F238E27FC236}">
                <a16:creationId xmlns:a16="http://schemas.microsoft.com/office/drawing/2014/main" id="{1EBFB8A3-7BE9-45B6-3930-58A531F3A52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>
            <a:extLst>
              <a:ext uri="{FF2B5EF4-FFF2-40B4-BE49-F238E27FC236}">
                <a16:creationId xmlns:a16="http://schemas.microsoft.com/office/drawing/2014/main" id="{F5060AE7-40A5-4317-ABAA-DE08117AD435}"/>
              </a:ext>
            </a:extLst>
          </p:cNvPr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>
              <a:extLst>
                <a:ext uri="{FF2B5EF4-FFF2-40B4-BE49-F238E27FC236}">
                  <a16:creationId xmlns:a16="http://schemas.microsoft.com/office/drawing/2014/main" id="{64C3D6A0-20D9-B817-E70B-AFC79A493E36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>
              <a:extLst>
                <a:ext uri="{FF2B5EF4-FFF2-40B4-BE49-F238E27FC236}">
                  <a16:creationId xmlns:a16="http://schemas.microsoft.com/office/drawing/2014/main" id="{E5ECB915-4E65-FD7F-2BB1-59E51C88D0E7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>
              <a:extLst>
                <a:ext uri="{FF2B5EF4-FFF2-40B4-BE49-F238E27FC236}">
                  <a16:creationId xmlns:a16="http://schemas.microsoft.com/office/drawing/2014/main" id="{934F1D31-0903-D5DA-C76D-756FCCA126CF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>
            <a:extLst>
              <a:ext uri="{FF2B5EF4-FFF2-40B4-BE49-F238E27FC236}">
                <a16:creationId xmlns:a16="http://schemas.microsoft.com/office/drawing/2014/main" id="{35ACEF6F-1ADA-63DB-D9A5-528C5633A90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>
            <a:extLst>
              <a:ext uri="{FF2B5EF4-FFF2-40B4-BE49-F238E27FC236}">
                <a16:creationId xmlns:a16="http://schemas.microsoft.com/office/drawing/2014/main" id="{78A9A432-5A9C-00F8-E1F0-F2D1FC28D2A7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>
            <a:extLst>
              <a:ext uri="{FF2B5EF4-FFF2-40B4-BE49-F238E27FC236}">
                <a16:creationId xmlns:a16="http://schemas.microsoft.com/office/drawing/2014/main" id="{156E0AFF-FA44-648C-D1BB-91AC9B32D2AF}"/>
              </a:ext>
            </a:extLst>
          </p:cNvPr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>
            <a:extLst>
              <a:ext uri="{FF2B5EF4-FFF2-40B4-BE49-F238E27FC236}">
                <a16:creationId xmlns:a16="http://schemas.microsoft.com/office/drawing/2014/main" id="{4E0ACFE6-5751-F0EF-750E-876BE16876A2}"/>
              </a:ext>
            </a:extLst>
          </p:cNvPr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>
            <a:extLst>
              <a:ext uri="{FF2B5EF4-FFF2-40B4-BE49-F238E27FC236}">
                <a16:creationId xmlns:a16="http://schemas.microsoft.com/office/drawing/2014/main" id="{A2FB38CF-C240-687B-08C5-D10536BBB716}"/>
              </a:ext>
            </a:extLst>
          </p:cNvPr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>
            <a:extLst>
              <a:ext uri="{FF2B5EF4-FFF2-40B4-BE49-F238E27FC236}">
                <a16:creationId xmlns:a16="http://schemas.microsoft.com/office/drawing/2014/main" id="{A3B24567-EBB2-DB60-6A0F-14D3EA2ECD5F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24;p1">
            <a:extLst>
              <a:ext uri="{FF2B5EF4-FFF2-40B4-BE49-F238E27FC236}">
                <a16:creationId xmlns:a16="http://schemas.microsoft.com/office/drawing/2014/main" id="{E5F58475-FF65-BA96-F146-6AE4D8A2100B}"/>
              </a:ext>
            </a:extLst>
          </p:cNvPr>
          <p:cNvSpPr/>
          <p:nvPr/>
        </p:nvSpPr>
        <p:spPr>
          <a:xfrm>
            <a:off x="1888124" y="2749938"/>
            <a:ext cx="536455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66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Chăm sóc và bảo vệ vật nuôi</a:t>
            </a:r>
            <a:endParaRPr sz="4000" b="1" dirty="0">
              <a:solidFill>
                <a:srgbClr val="FF66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2" name="Google Shape;124;p1">
            <a:extLst>
              <a:ext uri="{FF2B5EF4-FFF2-40B4-BE49-F238E27FC236}">
                <a16:creationId xmlns:a16="http://schemas.microsoft.com/office/drawing/2014/main" id="{4F567FA8-07E7-168A-9306-9D919F325F85}"/>
              </a:ext>
            </a:extLst>
          </p:cNvPr>
          <p:cNvSpPr/>
          <p:nvPr/>
        </p:nvSpPr>
        <p:spPr>
          <a:xfrm>
            <a:off x="1177886" y="56291"/>
            <a:ext cx="931369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PHÒNG GIÁO DỤC VÀ ĐÀO TẠO QUẬN LONG BIÊN</a:t>
            </a:r>
            <a:endParaRPr sz="1800" b="1" dirty="0">
              <a:solidFill>
                <a:schemeClr val="bg1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3" name="Picture 2" descr="Hoa Đào Mùa - Miễn Phí vector hình ảnh trên Pixabay">
            <a:extLst>
              <a:ext uri="{FF2B5EF4-FFF2-40B4-BE49-F238E27FC236}">
                <a16:creationId xmlns:a16="http://schemas.microsoft.com/office/drawing/2014/main" id="{40F54E31-BA0F-DA07-D341-7D7B7400A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0647" y="-276472"/>
            <a:ext cx="5990926" cy="27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24;p1">
            <a:extLst>
              <a:ext uri="{FF2B5EF4-FFF2-40B4-BE49-F238E27FC236}">
                <a16:creationId xmlns:a16="http://schemas.microsoft.com/office/drawing/2014/main" id="{E9716AB9-897A-2524-177E-704E6D848E86}"/>
              </a:ext>
            </a:extLst>
          </p:cNvPr>
          <p:cNvSpPr/>
          <p:nvPr/>
        </p:nvSpPr>
        <p:spPr>
          <a:xfrm>
            <a:off x="3521482" y="4072949"/>
            <a:ext cx="206826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66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(Tiết 1)</a:t>
            </a:r>
            <a:endParaRPr sz="3000" b="1" dirty="0">
              <a:solidFill>
                <a:srgbClr val="FF66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8041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91EBB2-DC80-4EA0-F20F-940B339D2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0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938D6-DBF6-ED4C-38E9-19062C66E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68B1F9-E2D5-BEA7-F748-D2A19A57CF26}"/>
              </a:ext>
            </a:extLst>
          </p:cNvPr>
          <p:cNvSpPr/>
          <p:nvPr/>
        </p:nvSpPr>
        <p:spPr>
          <a:xfrm>
            <a:off x="0" y="-7496"/>
            <a:ext cx="9144000" cy="319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0EFD7-460A-F1D1-F1FC-EED680AE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55" y="743829"/>
            <a:ext cx="7493290" cy="28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8BAC29-F951-CE86-1B7C-E7DEA04D2794}"/>
              </a:ext>
            </a:extLst>
          </p:cNvPr>
          <p:cNvSpPr/>
          <p:nvPr/>
        </p:nvSpPr>
        <p:spPr>
          <a:xfrm>
            <a:off x="0" y="0"/>
            <a:ext cx="9144000" cy="319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C5A00-EBA6-22B3-7143-A2F2F2341410}"/>
              </a:ext>
            </a:extLst>
          </p:cNvPr>
          <p:cNvSpPr txBox="1"/>
          <p:nvPr/>
        </p:nvSpPr>
        <p:spPr>
          <a:xfrm>
            <a:off x="441960" y="243840"/>
            <a:ext cx="8161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/>
              <a:t>2. Còn những việc làm nào khác để chăm sóc và bảo vệ vật nuôi?</a:t>
            </a:r>
            <a:endParaRPr lang="vi-VN" sz="3000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95630C-97E0-726D-F470-B44DD6218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" y="1530342"/>
            <a:ext cx="2941228" cy="24045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D45141-B55B-1D46-4C97-E566FA959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402" y="1829978"/>
            <a:ext cx="2619195" cy="20896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7CEFFE-8B46-CB40-817D-F760240A9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310" y="1822822"/>
            <a:ext cx="2654977" cy="20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4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A345-6F05-9844-1068-AF171707D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593CF1-312F-2E46-36BA-0E3821095445}"/>
              </a:ext>
            </a:extLst>
          </p:cNvPr>
          <p:cNvSpPr/>
          <p:nvPr/>
        </p:nvSpPr>
        <p:spPr>
          <a:xfrm>
            <a:off x="0" y="-7496"/>
            <a:ext cx="9144000" cy="319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BE754-6C4D-936A-B813-7C454B250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65" y="1226004"/>
            <a:ext cx="85439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2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>
          <a:extLst>
            <a:ext uri="{FF2B5EF4-FFF2-40B4-BE49-F238E27FC236}">
              <a16:creationId xmlns:a16="http://schemas.microsoft.com/office/drawing/2014/main" id="{EF4FB4A9-E7F2-C3CF-0AC5-79AC19038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>
            <a:extLst>
              <a:ext uri="{FF2B5EF4-FFF2-40B4-BE49-F238E27FC236}">
                <a16:creationId xmlns:a16="http://schemas.microsoft.com/office/drawing/2014/main" id="{6B418F62-46FC-43FB-3FE9-ACEAFA374FFC}"/>
              </a:ext>
            </a:extLst>
          </p:cNvPr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24">
            <a:extLst>
              <a:ext uri="{FF2B5EF4-FFF2-40B4-BE49-F238E27FC236}">
                <a16:creationId xmlns:a16="http://schemas.microsoft.com/office/drawing/2014/main" id="{BEB2BEE1-E303-E71C-3BB7-AD13A0EC821F}"/>
              </a:ext>
            </a:extLst>
          </p:cNvPr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>
              <a:extLst>
                <a:ext uri="{FF2B5EF4-FFF2-40B4-BE49-F238E27FC236}">
                  <a16:creationId xmlns:a16="http://schemas.microsoft.com/office/drawing/2014/main" id="{D91E1261-EBEF-F45C-D75E-21F36B032C7E}"/>
                </a:ext>
              </a:extLst>
            </p:cNvPr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>
              <a:extLst>
                <a:ext uri="{FF2B5EF4-FFF2-40B4-BE49-F238E27FC236}">
                  <a16:creationId xmlns:a16="http://schemas.microsoft.com/office/drawing/2014/main" id="{FA1053E7-AE2C-8974-EE16-AF5871DE9181}"/>
                </a:ext>
              </a:extLst>
            </p:cNvPr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24">
            <a:extLst>
              <a:ext uri="{FF2B5EF4-FFF2-40B4-BE49-F238E27FC236}">
                <a16:creationId xmlns:a16="http://schemas.microsoft.com/office/drawing/2014/main" id="{1B18715A-6304-7FE2-101E-71F7F4A8229A}"/>
              </a:ext>
            </a:extLst>
          </p:cNvPr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>
              <a:extLst>
                <a:ext uri="{FF2B5EF4-FFF2-40B4-BE49-F238E27FC236}">
                  <a16:creationId xmlns:a16="http://schemas.microsoft.com/office/drawing/2014/main" id="{52C85294-E405-70DC-55FE-98B727190050}"/>
                </a:ext>
              </a:extLst>
            </p:cNvPr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>
              <a:extLst>
                <a:ext uri="{FF2B5EF4-FFF2-40B4-BE49-F238E27FC236}">
                  <a16:creationId xmlns:a16="http://schemas.microsoft.com/office/drawing/2014/main" id="{7785BB64-91A0-326D-7273-799B80C9605D}"/>
                </a:ext>
              </a:extLst>
            </p:cNvPr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4">
            <a:extLst>
              <a:ext uri="{FF2B5EF4-FFF2-40B4-BE49-F238E27FC236}">
                <a16:creationId xmlns:a16="http://schemas.microsoft.com/office/drawing/2014/main" id="{376D1D1B-2D7F-7281-DA66-B4D5410346ED}"/>
              </a:ext>
            </a:extLst>
          </p:cNvPr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>
              <a:extLst>
                <a:ext uri="{FF2B5EF4-FFF2-40B4-BE49-F238E27FC236}">
                  <a16:creationId xmlns:a16="http://schemas.microsoft.com/office/drawing/2014/main" id="{4164010F-2DAB-9A71-B30C-85EDC347BCFC}"/>
                </a:ext>
              </a:extLst>
            </p:cNvPr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>
              <a:extLst>
                <a:ext uri="{FF2B5EF4-FFF2-40B4-BE49-F238E27FC236}">
                  <a16:creationId xmlns:a16="http://schemas.microsoft.com/office/drawing/2014/main" id="{D049786D-ADB9-539A-6213-42E363924288}"/>
                </a:ext>
              </a:extLst>
            </p:cNvPr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4">
            <a:extLst>
              <a:ext uri="{FF2B5EF4-FFF2-40B4-BE49-F238E27FC236}">
                <a16:creationId xmlns:a16="http://schemas.microsoft.com/office/drawing/2014/main" id="{E6774536-36B8-1DA1-C05E-11461536D2C9}"/>
              </a:ext>
            </a:extLst>
          </p:cNvPr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>
              <a:extLst>
                <a:ext uri="{FF2B5EF4-FFF2-40B4-BE49-F238E27FC236}">
                  <a16:creationId xmlns:a16="http://schemas.microsoft.com/office/drawing/2014/main" id="{54BC747D-1D9D-98C4-EA6B-81B20DE4ADAA}"/>
                </a:ext>
              </a:extLst>
            </p:cNvPr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>
              <a:extLst>
                <a:ext uri="{FF2B5EF4-FFF2-40B4-BE49-F238E27FC236}">
                  <a16:creationId xmlns:a16="http://schemas.microsoft.com/office/drawing/2014/main" id="{E189FF63-CF91-DC7D-3A8D-71EEE5161DC9}"/>
                </a:ext>
              </a:extLst>
            </p:cNvPr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24">
            <a:extLst>
              <a:ext uri="{FF2B5EF4-FFF2-40B4-BE49-F238E27FC236}">
                <a16:creationId xmlns:a16="http://schemas.microsoft.com/office/drawing/2014/main" id="{AA8DA950-E9A1-D4CA-B77F-68019BDA520F}"/>
              </a:ext>
            </a:extLst>
          </p:cNvPr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>
              <a:extLst>
                <a:ext uri="{FF2B5EF4-FFF2-40B4-BE49-F238E27FC236}">
                  <a16:creationId xmlns:a16="http://schemas.microsoft.com/office/drawing/2014/main" id="{C2357800-43CC-4274-0C15-40EB0B448B7D}"/>
                </a:ext>
              </a:extLst>
            </p:cNvPr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>
              <a:extLst>
                <a:ext uri="{FF2B5EF4-FFF2-40B4-BE49-F238E27FC236}">
                  <a16:creationId xmlns:a16="http://schemas.microsoft.com/office/drawing/2014/main" id="{BBABD64B-6C55-5582-8A97-F8697B588B62}"/>
                </a:ext>
              </a:extLst>
            </p:cNvPr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4">
            <a:extLst>
              <a:ext uri="{FF2B5EF4-FFF2-40B4-BE49-F238E27FC236}">
                <a16:creationId xmlns:a16="http://schemas.microsoft.com/office/drawing/2014/main" id="{5631E502-6D0C-67B6-2C96-24809916A402}"/>
              </a:ext>
            </a:extLst>
          </p:cNvPr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>
              <a:extLst>
                <a:ext uri="{FF2B5EF4-FFF2-40B4-BE49-F238E27FC236}">
                  <a16:creationId xmlns:a16="http://schemas.microsoft.com/office/drawing/2014/main" id="{31D60E88-26E0-14DA-CC6F-22B290612801}"/>
                </a:ext>
              </a:extLst>
            </p:cNvPr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>
              <a:extLst>
                <a:ext uri="{FF2B5EF4-FFF2-40B4-BE49-F238E27FC236}">
                  <a16:creationId xmlns:a16="http://schemas.microsoft.com/office/drawing/2014/main" id="{2279633E-13EC-6FAC-1692-FEEF0A1019CF}"/>
                </a:ext>
              </a:extLst>
            </p:cNvPr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4">
            <a:extLst>
              <a:ext uri="{FF2B5EF4-FFF2-40B4-BE49-F238E27FC236}">
                <a16:creationId xmlns:a16="http://schemas.microsoft.com/office/drawing/2014/main" id="{355AF4EE-C1D8-8DFD-FD92-FC74D6EC06C8}"/>
              </a:ext>
            </a:extLst>
          </p:cNvPr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>
              <a:extLst>
                <a:ext uri="{FF2B5EF4-FFF2-40B4-BE49-F238E27FC236}">
                  <a16:creationId xmlns:a16="http://schemas.microsoft.com/office/drawing/2014/main" id="{A97C682C-39CC-8E87-5800-14F039004D8C}"/>
                </a:ext>
              </a:extLst>
            </p:cNvPr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>
              <a:extLst>
                <a:ext uri="{FF2B5EF4-FFF2-40B4-BE49-F238E27FC236}">
                  <a16:creationId xmlns:a16="http://schemas.microsoft.com/office/drawing/2014/main" id="{10C257B7-3E12-59F5-642E-DBFC366C410D}"/>
                </a:ext>
              </a:extLst>
            </p:cNvPr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4">
            <a:extLst>
              <a:ext uri="{FF2B5EF4-FFF2-40B4-BE49-F238E27FC236}">
                <a16:creationId xmlns:a16="http://schemas.microsoft.com/office/drawing/2014/main" id="{BBBDDC67-62DE-3D11-CACE-2559F7440B59}"/>
              </a:ext>
            </a:extLst>
          </p:cNvPr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>
              <a:extLst>
                <a:ext uri="{FF2B5EF4-FFF2-40B4-BE49-F238E27FC236}">
                  <a16:creationId xmlns:a16="http://schemas.microsoft.com/office/drawing/2014/main" id="{3BFDEDBB-4CDB-480A-23C1-8A7C8E6CFBED}"/>
                </a:ext>
              </a:extLst>
            </p:cNvPr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>
              <a:extLst>
                <a:ext uri="{FF2B5EF4-FFF2-40B4-BE49-F238E27FC236}">
                  <a16:creationId xmlns:a16="http://schemas.microsoft.com/office/drawing/2014/main" id="{8F55A01D-54DE-3048-8ABE-899B915F6706}"/>
                </a:ext>
              </a:extLst>
            </p:cNvPr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24">
            <a:extLst>
              <a:ext uri="{FF2B5EF4-FFF2-40B4-BE49-F238E27FC236}">
                <a16:creationId xmlns:a16="http://schemas.microsoft.com/office/drawing/2014/main" id="{86D91E79-074E-FF70-1551-73E5E3CA29B9}"/>
              </a:ext>
            </a:extLst>
          </p:cNvPr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>
              <a:extLst>
                <a:ext uri="{FF2B5EF4-FFF2-40B4-BE49-F238E27FC236}">
                  <a16:creationId xmlns:a16="http://schemas.microsoft.com/office/drawing/2014/main" id="{D23AAF6F-1BEA-9819-3C64-57A2FD046F60}"/>
                </a:ext>
              </a:extLst>
            </p:cNvPr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>
              <a:extLst>
                <a:ext uri="{FF2B5EF4-FFF2-40B4-BE49-F238E27FC236}">
                  <a16:creationId xmlns:a16="http://schemas.microsoft.com/office/drawing/2014/main" id="{4DFC321B-656B-5846-5782-DD0CE6DDC506}"/>
                </a:ext>
              </a:extLst>
            </p:cNvPr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24">
            <a:extLst>
              <a:ext uri="{FF2B5EF4-FFF2-40B4-BE49-F238E27FC236}">
                <a16:creationId xmlns:a16="http://schemas.microsoft.com/office/drawing/2014/main" id="{755CA78E-4B06-F421-32F5-BB19C53387F2}"/>
              </a:ext>
            </a:extLst>
          </p:cNvPr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>
              <a:extLst>
                <a:ext uri="{FF2B5EF4-FFF2-40B4-BE49-F238E27FC236}">
                  <a16:creationId xmlns:a16="http://schemas.microsoft.com/office/drawing/2014/main" id="{32C7DE02-2137-874E-C7A1-A5FEC2D2598E}"/>
                </a:ext>
              </a:extLst>
            </p:cNvPr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>
              <a:extLst>
                <a:ext uri="{FF2B5EF4-FFF2-40B4-BE49-F238E27FC236}">
                  <a16:creationId xmlns:a16="http://schemas.microsoft.com/office/drawing/2014/main" id="{DB7D90BA-BAA7-EB4F-8071-415D70F8BA86}"/>
                </a:ext>
              </a:extLst>
            </p:cNvPr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24">
            <a:extLst>
              <a:ext uri="{FF2B5EF4-FFF2-40B4-BE49-F238E27FC236}">
                <a16:creationId xmlns:a16="http://schemas.microsoft.com/office/drawing/2014/main" id="{D8D3A924-EFDC-C090-DECD-E83B4AEF5955}"/>
              </a:ext>
            </a:extLst>
          </p:cNvPr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>
              <a:extLst>
                <a:ext uri="{FF2B5EF4-FFF2-40B4-BE49-F238E27FC236}">
                  <a16:creationId xmlns:a16="http://schemas.microsoft.com/office/drawing/2014/main" id="{043E7A07-271D-F029-D805-6713649303A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>
              <a:extLst>
                <a:ext uri="{FF2B5EF4-FFF2-40B4-BE49-F238E27FC236}">
                  <a16:creationId xmlns:a16="http://schemas.microsoft.com/office/drawing/2014/main" id="{DA40AF7B-665C-32E0-F2CE-78B4FA0F6BE6}"/>
                </a:ext>
              </a:extLst>
            </p:cNvPr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24">
            <a:extLst>
              <a:ext uri="{FF2B5EF4-FFF2-40B4-BE49-F238E27FC236}">
                <a16:creationId xmlns:a16="http://schemas.microsoft.com/office/drawing/2014/main" id="{336BB814-F4AB-A3AF-9BBD-8A00BEC0B3BB}"/>
              </a:ext>
            </a:extLst>
          </p:cNvPr>
          <p:cNvSpPr txBox="1"/>
          <p:nvPr/>
        </p:nvSpPr>
        <p:spPr>
          <a:xfrm>
            <a:off x="196309" y="1885502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 cố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71" name="Google Shape;671;p24">
            <a:extLst>
              <a:ext uri="{FF2B5EF4-FFF2-40B4-BE49-F238E27FC236}">
                <a16:creationId xmlns:a16="http://schemas.microsoft.com/office/drawing/2014/main" id="{DEEE38D6-2710-0429-AAA7-3F6464C6B39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>
            <a:extLst>
              <a:ext uri="{FF2B5EF4-FFF2-40B4-BE49-F238E27FC236}">
                <a16:creationId xmlns:a16="http://schemas.microsoft.com/office/drawing/2014/main" id="{629B490B-37B0-868C-7CE9-CB205B934EC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49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66</Words>
  <Application>Microsoft Office PowerPoint</Application>
  <PresentationFormat>On-screen Show (16:9)</PresentationFormat>
  <Paragraphs>13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</vt:lpstr>
      <vt:lpstr>Arial-SGK-TV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Win10</cp:lastModifiedBy>
  <cp:revision>113</cp:revision>
  <dcterms:created xsi:type="dcterms:W3CDTF">2020-08-13T09:19:08Z</dcterms:created>
  <dcterms:modified xsi:type="dcterms:W3CDTF">2025-02-23T14:46:33Z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