
<file path=[Content_Types].xml><?xml version="1.0" encoding="utf-8"?>
<Types xmlns="http://schemas.openxmlformats.org/package/2006/content-types">
  <Default Extension="fntdata" ContentType="application/x-fontdata"/>
  <Default Extension="gif" ContentType="image/gif"/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wav" ContentType="audio/x-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4"/>
  </p:sldMasterIdLst>
  <p:notesMasterIdLst>
    <p:notesMasterId r:id="rId10"/>
  </p:notesMasterIdLst>
  <p:sldIdLst>
    <p:sldId id="256" r:id="rId5"/>
    <p:sldId id="275" r:id="rId6"/>
    <p:sldId id="288" r:id="rId7"/>
    <p:sldId id="277" r:id="rId8"/>
    <p:sldId id="290" r:id="rId9"/>
  </p:sldIdLst>
  <p:sldSz cx="9144000" cy="5143500" type="screen16x9"/>
  <p:notesSz cx="6858000" cy="9144000"/>
  <p:embeddedFontLst>
    <p:embeddedFont>
      <p:font typeface="Arial Unicode MS" panose="020B0604020202020204" charset="-128"/>
      <p:regular r:id="rId11"/>
    </p:embeddedFont>
    <p:embeddedFont>
      <p:font typeface="DFPOP1-W9" panose="020B0604020202020204" charset="-128"/>
      <p:regular r:id="rId12"/>
    </p:embeddedFont>
    <p:embeddedFont>
      <p:font typeface="Arial-Rounded" panose="020B0500000000000000" charset="0"/>
      <p:regular r:id="rId13"/>
    </p:embeddedFont>
  </p:embeddedFontLst>
  <p:custDataLst>
    <p:tags r:id="rId14"/>
  </p:custDataLst>
  <p:defaultTextStyle>
    <a:defPPr>
      <a:defRPr lang="zh-CN"/>
    </a:defPPr>
    <a:lvl1pPr marL="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Phần Mặc định" id="{89293C27-06D2-442F-A694-0966E65ACEDD}">
          <p14:sldIdLst>
            <p14:sldId id="256"/>
          </p14:sldIdLst>
        </p14:section>
        <p14:section name="Tiết 1" id="{694160BE-F2C5-4F1F-9227-A8A060926D5B}">
          <p14:sldIdLst>
            <p14:sldId id="275"/>
            <p14:sldId id="288"/>
            <p14:sldId id="277"/>
            <p14:sldId id="290"/>
          </p14:sldIdLst>
        </p14:section>
        <p14:section name="Tiết 2" id="{47239A1A-9B72-4DA5-96A7-F8786F163078}">
          <p14:sldIdLst/>
        </p14:section>
      </p14:sectionLst>
    </p:ex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6969"/>
    <a:srgbClr val="F7BD19"/>
    <a:srgbClr val="F6E61A"/>
    <a:srgbClr val="FDC051"/>
    <a:srgbClr val="FCAF24"/>
    <a:srgbClr val="E16B09"/>
    <a:srgbClr val="FF8633"/>
    <a:srgbClr val="FF6600"/>
    <a:srgbClr val="006600"/>
    <a:srgbClr val="D6009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0ADC2EE-9B3C-458B-A42D-C4ACB5BF02CE}" v="893" dt="2020-08-13T12:42:42.92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0" d="100"/>
          <a:sy n="110" d="100"/>
        </p:scale>
        <p:origin x="643" y="8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font" Target="fonts/font3.fntdata"/><Relationship Id="rId18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font" Target="fonts/font2.fntdata"/><Relationship Id="rId17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viewProps" Target="viewProps.xml"/><Relationship Id="rId20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font" Target="fonts/font1.fntdata"/><Relationship Id="rId5" Type="http://schemas.openxmlformats.org/officeDocument/2006/relationships/slide" Target="slides/slide1.xml"/><Relationship Id="rId15" Type="http://schemas.openxmlformats.org/officeDocument/2006/relationships/presProps" Target="presProps.xml"/><Relationship Id="rId10" Type="http://schemas.openxmlformats.org/officeDocument/2006/relationships/notesMaster" Target="notesMasters/notesMaster1.xml"/><Relationship Id="rId19" Type="http://schemas.microsoft.com/office/2016/11/relationships/changesInfo" Target="changesInfos/changesInfo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tags" Target="tags/tag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Pham Thi Minh Phuong" userId="59a886c1-9eb9-4e41-a264-fe10a6ee0c2c" providerId="ADAL" clId="{70ADC2EE-9B3C-458B-A42D-C4ACB5BF02CE}"/>
    <pc:docChg chg="undo custSel addSld delSld modSld sldOrd modSection">
      <pc:chgData name="Pham Thi Minh Phuong" userId="59a886c1-9eb9-4e41-a264-fe10a6ee0c2c" providerId="ADAL" clId="{70ADC2EE-9B3C-458B-A42D-C4ACB5BF02CE}" dt="2020-08-13T12:43:09.445" v="1275" actId="47"/>
      <pc:docMkLst>
        <pc:docMk/>
      </pc:docMkLst>
      <pc:sldChg chg="del">
        <pc:chgData name="Pham Thi Minh Phuong" userId="59a886c1-9eb9-4e41-a264-fe10a6ee0c2c" providerId="ADAL" clId="{70ADC2EE-9B3C-458B-A42D-C4ACB5BF02CE}" dt="2020-08-13T12:43:09.445" v="1275" actId="47"/>
        <pc:sldMkLst>
          <pc:docMk/>
          <pc:sldMk cId="0" sldId="265"/>
        </pc:sldMkLst>
      </pc:sldChg>
      <pc:sldChg chg="ord">
        <pc:chgData name="Pham Thi Minh Phuong" userId="59a886c1-9eb9-4e41-a264-fe10a6ee0c2c" providerId="ADAL" clId="{70ADC2EE-9B3C-458B-A42D-C4ACB5BF02CE}" dt="2020-08-13T12:22:30.495" v="697"/>
        <pc:sldMkLst>
          <pc:docMk/>
          <pc:sldMk cId="2825134617" sldId="270"/>
        </pc:sldMkLst>
      </pc:sldChg>
      <pc:sldChg chg="addSp delSp modSp add mod delAnim modAnim">
        <pc:chgData name="Pham Thi Minh Phuong" userId="59a886c1-9eb9-4e41-a264-fe10a6ee0c2c" providerId="ADAL" clId="{70ADC2EE-9B3C-458B-A42D-C4ACB5BF02CE}" dt="2020-08-13T12:02:50.467" v="47"/>
        <pc:sldMkLst>
          <pc:docMk/>
          <pc:sldMk cId="2645575311" sldId="280"/>
        </pc:sldMkLst>
        <pc:spChg chg="mod">
          <ac:chgData name="Pham Thi Minh Phuong" userId="59a886c1-9eb9-4e41-a264-fe10a6ee0c2c" providerId="ADAL" clId="{70ADC2EE-9B3C-458B-A42D-C4ACB5BF02CE}" dt="2020-08-13T11:43:31.795" v="30" actId="1076"/>
          <ac:spMkLst>
            <pc:docMk/>
            <pc:sldMk cId="2645575311" sldId="280"/>
            <ac:spMk id="4" creationId="{DAECB3AA-DE44-4B2E-8E42-EC1E254E3EC5}"/>
          </ac:spMkLst>
        </pc:spChg>
        <pc:spChg chg="del mod">
          <ac:chgData name="Pham Thi Minh Phuong" userId="59a886c1-9eb9-4e41-a264-fe10a6ee0c2c" providerId="ADAL" clId="{70ADC2EE-9B3C-458B-A42D-C4ACB5BF02CE}" dt="2020-08-13T11:42:41.313" v="5" actId="478"/>
          <ac:spMkLst>
            <pc:docMk/>
            <pc:sldMk cId="2645575311" sldId="280"/>
            <ac:spMk id="5" creationId="{D97AFF8F-506F-4519-A1B5-52D97C6C130F}"/>
          </ac:spMkLst>
        </pc:spChg>
        <pc:spChg chg="del mod">
          <ac:chgData name="Pham Thi Minh Phuong" userId="59a886c1-9eb9-4e41-a264-fe10a6ee0c2c" providerId="ADAL" clId="{70ADC2EE-9B3C-458B-A42D-C4ACB5BF02CE}" dt="2020-08-13T11:42:37.781" v="3" actId="478"/>
          <ac:spMkLst>
            <pc:docMk/>
            <pc:sldMk cId="2645575311" sldId="280"/>
            <ac:spMk id="6" creationId="{BEF69370-038A-4CCC-B259-2DF7CD5468DF}"/>
          </ac:spMkLst>
        </pc:spChg>
        <pc:picChg chg="del">
          <ac:chgData name="Pham Thi Minh Phuong" userId="59a886c1-9eb9-4e41-a264-fe10a6ee0c2c" providerId="ADAL" clId="{70ADC2EE-9B3C-458B-A42D-C4ACB5BF02CE}" dt="2020-08-13T11:42:34.624" v="1" actId="478"/>
          <ac:picMkLst>
            <pc:docMk/>
            <pc:sldMk cId="2645575311" sldId="280"/>
            <ac:picMk id="3" creationId="{27C78D3E-DE5B-4098-A02B-EF0192F8D4A2}"/>
          </ac:picMkLst>
        </pc:picChg>
        <pc:picChg chg="add mod modCrop">
          <ac:chgData name="Pham Thi Minh Phuong" userId="59a886c1-9eb9-4e41-a264-fe10a6ee0c2c" providerId="ADAL" clId="{70ADC2EE-9B3C-458B-A42D-C4ACB5BF02CE}" dt="2020-08-13T11:49:54.897" v="34" actId="1076"/>
          <ac:picMkLst>
            <pc:docMk/>
            <pc:sldMk cId="2645575311" sldId="280"/>
            <ac:picMk id="7" creationId="{456507CA-563C-4E84-96BC-D406D155209E}"/>
          </ac:picMkLst>
        </pc:picChg>
        <pc:picChg chg="add mod modCrop">
          <ac:chgData name="Pham Thi Minh Phuong" userId="59a886c1-9eb9-4e41-a264-fe10a6ee0c2c" providerId="ADAL" clId="{70ADC2EE-9B3C-458B-A42D-C4ACB5BF02CE}" dt="2020-08-13T12:01:26.223" v="41" actId="1076"/>
          <ac:picMkLst>
            <pc:docMk/>
            <pc:sldMk cId="2645575311" sldId="280"/>
            <ac:picMk id="8" creationId="{184C4DBE-C93C-41EF-923B-72B16638A915}"/>
          </ac:picMkLst>
        </pc:picChg>
      </pc:sldChg>
      <pc:sldChg chg="addSp delSp modSp add mod modTransition addAnim delAnim modAnim">
        <pc:chgData name="Pham Thi Minh Phuong" userId="59a886c1-9eb9-4e41-a264-fe10a6ee0c2c" providerId="ADAL" clId="{70ADC2EE-9B3C-458B-A42D-C4ACB5BF02CE}" dt="2020-08-13T12:20:36.271" v="618" actId="1076"/>
        <pc:sldMkLst>
          <pc:docMk/>
          <pc:sldMk cId="4085870559" sldId="281"/>
        </pc:sldMkLst>
        <pc:spChg chg="mod">
          <ac:chgData name="Pham Thi Minh Phuong" userId="59a886c1-9eb9-4e41-a264-fe10a6ee0c2c" providerId="ADAL" clId="{70ADC2EE-9B3C-458B-A42D-C4ACB5BF02CE}" dt="2020-08-13T12:20:36.271" v="618" actId="1076"/>
          <ac:spMkLst>
            <pc:docMk/>
            <pc:sldMk cId="4085870559" sldId="281"/>
            <ac:spMk id="4" creationId="{DAECB3AA-DE44-4B2E-8E42-EC1E254E3EC5}"/>
          </ac:spMkLst>
        </pc:spChg>
        <pc:spChg chg="add del mod">
          <ac:chgData name="Pham Thi Minh Phuong" userId="59a886c1-9eb9-4e41-a264-fe10a6ee0c2c" providerId="ADAL" clId="{70ADC2EE-9B3C-458B-A42D-C4ACB5BF02CE}" dt="2020-08-13T12:05:09.241" v="159" actId="478"/>
          <ac:spMkLst>
            <pc:docMk/>
            <pc:sldMk cId="4085870559" sldId="281"/>
            <ac:spMk id="5" creationId="{4B0C02D3-BE6B-4097-8EEA-F4160CA348FB}"/>
          </ac:spMkLst>
        </pc:spChg>
        <pc:spChg chg="add del mod">
          <ac:chgData name="Pham Thi Minh Phuong" userId="59a886c1-9eb9-4e41-a264-fe10a6ee0c2c" providerId="ADAL" clId="{70ADC2EE-9B3C-458B-A42D-C4ACB5BF02CE}" dt="2020-08-13T12:18:54.657" v="552" actId="478"/>
          <ac:spMkLst>
            <pc:docMk/>
            <pc:sldMk cId="4085870559" sldId="281"/>
            <ac:spMk id="6" creationId="{17DAEFD8-428E-45E8-A326-6B222640B924}"/>
          </ac:spMkLst>
        </pc:spChg>
        <pc:spChg chg="add del mod">
          <ac:chgData name="Pham Thi Minh Phuong" userId="59a886c1-9eb9-4e41-a264-fe10a6ee0c2c" providerId="ADAL" clId="{70ADC2EE-9B3C-458B-A42D-C4ACB5BF02CE}" dt="2020-08-13T12:19:21.928" v="590" actId="20577"/>
          <ac:spMkLst>
            <pc:docMk/>
            <pc:sldMk cId="4085870559" sldId="281"/>
            <ac:spMk id="9" creationId="{7B87E5EA-B738-483C-BD90-0802211D530F}"/>
          </ac:spMkLst>
        </pc:spChg>
        <pc:spChg chg="add mod">
          <ac:chgData name="Pham Thi Minh Phuong" userId="59a886c1-9eb9-4e41-a264-fe10a6ee0c2c" providerId="ADAL" clId="{70ADC2EE-9B3C-458B-A42D-C4ACB5BF02CE}" dt="2020-08-13T12:19:31.589" v="592" actId="1076"/>
          <ac:spMkLst>
            <pc:docMk/>
            <pc:sldMk cId="4085870559" sldId="281"/>
            <ac:spMk id="10" creationId="{6AC064CB-F32F-40DB-A8F8-D2BDF9EB5902}"/>
          </ac:spMkLst>
        </pc:spChg>
        <pc:spChg chg="add mod">
          <ac:chgData name="Pham Thi Minh Phuong" userId="59a886c1-9eb9-4e41-a264-fe10a6ee0c2c" providerId="ADAL" clId="{70ADC2EE-9B3C-458B-A42D-C4ACB5BF02CE}" dt="2020-08-13T12:20:16.844" v="616" actId="1076"/>
          <ac:spMkLst>
            <pc:docMk/>
            <pc:sldMk cId="4085870559" sldId="281"/>
            <ac:spMk id="11" creationId="{40914BD5-55B4-4A73-8F34-EF6C6547B99C}"/>
          </ac:spMkLst>
        </pc:spChg>
        <pc:picChg chg="add del mod">
          <ac:chgData name="Pham Thi Minh Phuong" userId="59a886c1-9eb9-4e41-a264-fe10a6ee0c2c" providerId="ADAL" clId="{70ADC2EE-9B3C-458B-A42D-C4ACB5BF02CE}" dt="2020-08-13T12:18:44.605" v="549" actId="478"/>
          <ac:picMkLst>
            <pc:docMk/>
            <pc:sldMk cId="4085870559" sldId="281"/>
            <ac:picMk id="3" creationId="{A67A21D7-114B-4DE2-9C48-8241812B59C5}"/>
          </ac:picMkLst>
        </pc:picChg>
        <pc:picChg chg="del">
          <ac:chgData name="Pham Thi Minh Phuong" userId="59a886c1-9eb9-4e41-a264-fe10a6ee0c2c" providerId="ADAL" clId="{70ADC2EE-9B3C-458B-A42D-C4ACB5BF02CE}" dt="2020-08-13T12:03:36.089" v="50" actId="478"/>
          <ac:picMkLst>
            <pc:docMk/>
            <pc:sldMk cId="4085870559" sldId="281"/>
            <ac:picMk id="7" creationId="{456507CA-563C-4E84-96BC-D406D155209E}"/>
          </ac:picMkLst>
        </pc:picChg>
        <pc:picChg chg="del">
          <ac:chgData name="Pham Thi Minh Phuong" userId="59a886c1-9eb9-4e41-a264-fe10a6ee0c2c" providerId="ADAL" clId="{70ADC2EE-9B3C-458B-A42D-C4ACB5BF02CE}" dt="2020-08-13T12:03:35.219" v="49" actId="478"/>
          <ac:picMkLst>
            <pc:docMk/>
            <pc:sldMk cId="4085870559" sldId="281"/>
            <ac:picMk id="8" creationId="{184C4DBE-C93C-41EF-923B-72B16638A915}"/>
          </ac:picMkLst>
        </pc:picChg>
      </pc:sldChg>
      <pc:sldChg chg="addSp delSp modSp add mod delAnim modAnim">
        <pc:chgData name="Pham Thi Minh Phuong" userId="59a886c1-9eb9-4e41-a264-fe10a6ee0c2c" providerId="ADAL" clId="{70ADC2EE-9B3C-458B-A42D-C4ACB5BF02CE}" dt="2020-08-13T12:18:05.945" v="548"/>
        <pc:sldMkLst>
          <pc:docMk/>
          <pc:sldMk cId="3398830490" sldId="282"/>
        </pc:sldMkLst>
        <pc:spChg chg="mod">
          <ac:chgData name="Pham Thi Minh Phuong" userId="59a886c1-9eb9-4e41-a264-fe10a6ee0c2c" providerId="ADAL" clId="{70ADC2EE-9B3C-458B-A42D-C4ACB5BF02CE}" dt="2020-08-13T12:10:40.993" v="358" actId="1076"/>
          <ac:spMkLst>
            <pc:docMk/>
            <pc:sldMk cId="3398830490" sldId="282"/>
            <ac:spMk id="4" creationId="{DAECB3AA-DE44-4B2E-8E42-EC1E254E3EC5}"/>
          </ac:spMkLst>
        </pc:spChg>
        <pc:spChg chg="mod">
          <ac:chgData name="Pham Thi Minh Phuong" userId="59a886c1-9eb9-4e41-a264-fe10a6ee0c2c" providerId="ADAL" clId="{70ADC2EE-9B3C-458B-A42D-C4ACB5BF02CE}" dt="2020-08-13T12:12:44.113" v="435" actId="207"/>
          <ac:spMkLst>
            <pc:docMk/>
            <pc:sldMk cId="3398830490" sldId="282"/>
            <ac:spMk id="5" creationId="{D97AFF8F-506F-4519-A1B5-52D97C6C130F}"/>
          </ac:spMkLst>
        </pc:spChg>
        <pc:spChg chg="mod">
          <ac:chgData name="Pham Thi Minh Phuong" userId="59a886c1-9eb9-4e41-a264-fe10a6ee0c2c" providerId="ADAL" clId="{70ADC2EE-9B3C-458B-A42D-C4ACB5BF02CE}" dt="2020-08-13T12:17:56.132" v="546" actId="1076"/>
          <ac:spMkLst>
            <pc:docMk/>
            <pc:sldMk cId="3398830490" sldId="282"/>
            <ac:spMk id="6" creationId="{BEF69370-038A-4CCC-B259-2DF7CD5468DF}"/>
          </ac:spMkLst>
        </pc:spChg>
        <pc:spChg chg="add mod ord">
          <ac:chgData name="Pham Thi Minh Phuong" userId="59a886c1-9eb9-4e41-a264-fe10a6ee0c2c" providerId="ADAL" clId="{70ADC2EE-9B3C-458B-A42D-C4ACB5BF02CE}" dt="2020-08-13T12:11:58.156" v="411" actId="14100"/>
          <ac:spMkLst>
            <pc:docMk/>
            <pc:sldMk cId="3398830490" sldId="282"/>
            <ac:spMk id="8" creationId="{63EAF4D1-AA65-4EFA-BD15-B31C71E1FD91}"/>
          </ac:spMkLst>
        </pc:spChg>
        <pc:spChg chg="add mod">
          <ac:chgData name="Pham Thi Minh Phuong" userId="59a886c1-9eb9-4e41-a264-fe10a6ee0c2c" providerId="ADAL" clId="{70ADC2EE-9B3C-458B-A42D-C4ACB5BF02CE}" dt="2020-08-13T12:12:37.912" v="434" actId="207"/>
          <ac:spMkLst>
            <pc:docMk/>
            <pc:sldMk cId="3398830490" sldId="282"/>
            <ac:spMk id="9" creationId="{DB9B755B-9E32-4739-B22C-9B8497B3881F}"/>
          </ac:spMkLst>
        </pc:spChg>
        <pc:spChg chg="add mod">
          <ac:chgData name="Pham Thi Minh Phuong" userId="59a886c1-9eb9-4e41-a264-fe10a6ee0c2c" providerId="ADAL" clId="{70ADC2EE-9B3C-458B-A42D-C4ACB5BF02CE}" dt="2020-08-13T12:14:32.834" v="531" actId="1076"/>
          <ac:spMkLst>
            <pc:docMk/>
            <pc:sldMk cId="3398830490" sldId="282"/>
            <ac:spMk id="10" creationId="{A2F459A0-6A26-4DA5-B309-4C38E867922B}"/>
          </ac:spMkLst>
        </pc:spChg>
        <pc:picChg chg="del mod modCrop">
          <ac:chgData name="Pham Thi Minh Phuong" userId="59a886c1-9eb9-4e41-a264-fe10a6ee0c2c" providerId="ADAL" clId="{70ADC2EE-9B3C-458B-A42D-C4ACB5BF02CE}" dt="2020-08-13T12:09:50.004" v="254" actId="478"/>
          <ac:picMkLst>
            <pc:docMk/>
            <pc:sldMk cId="3398830490" sldId="282"/>
            <ac:picMk id="3" creationId="{27C78D3E-DE5B-4098-A02B-EF0192F8D4A2}"/>
          </ac:picMkLst>
        </pc:picChg>
        <pc:picChg chg="add del mod">
          <ac:chgData name="Pham Thi Minh Phuong" userId="59a886c1-9eb9-4e41-a264-fe10a6ee0c2c" providerId="ADAL" clId="{70ADC2EE-9B3C-458B-A42D-C4ACB5BF02CE}" dt="2020-08-13T12:10:15.206" v="259" actId="478"/>
          <ac:picMkLst>
            <pc:docMk/>
            <pc:sldMk cId="3398830490" sldId="282"/>
            <ac:picMk id="7" creationId="{DE9E3206-D168-4D6E-AFDF-845914F93695}"/>
          </ac:picMkLst>
        </pc:picChg>
      </pc:sldChg>
      <pc:sldChg chg="delSp modSp add mod delAnim modAnim">
        <pc:chgData name="Pham Thi Minh Phuong" userId="59a886c1-9eb9-4e41-a264-fe10a6ee0c2c" providerId="ADAL" clId="{70ADC2EE-9B3C-458B-A42D-C4ACB5BF02CE}" dt="2020-08-13T12:22:48.521" v="703"/>
        <pc:sldMkLst>
          <pc:docMk/>
          <pc:sldMk cId="2837296450" sldId="283"/>
        </pc:sldMkLst>
        <pc:spChg chg="mod">
          <ac:chgData name="Pham Thi Minh Phuong" userId="59a886c1-9eb9-4e41-a264-fe10a6ee0c2c" providerId="ADAL" clId="{70ADC2EE-9B3C-458B-A42D-C4ACB5BF02CE}" dt="2020-08-13T12:22:18.764" v="695" actId="20577"/>
          <ac:spMkLst>
            <pc:docMk/>
            <pc:sldMk cId="2837296450" sldId="283"/>
            <ac:spMk id="4" creationId="{DAECB3AA-DE44-4B2E-8E42-EC1E254E3EC5}"/>
          </ac:spMkLst>
        </pc:spChg>
        <pc:spChg chg="del">
          <ac:chgData name="Pham Thi Minh Phuong" userId="59a886c1-9eb9-4e41-a264-fe10a6ee0c2c" providerId="ADAL" clId="{70ADC2EE-9B3C-458B-A42D-C4ACB5BF02CE}" dt="2020-08-13T12:21:39.465" v="625" actId="478"/>
          <ac:spMkLst>
            <pc:docMk/>
            <pc:sldMk cId="2837296450" sldId="283"/>
            <ac:spMk id="5" creationId="{D97AFF8F-506F-4519-A1B5-52D97C6C130F}"/>
          </ac:spMkLst>
        </pc:spChg>
        <pc:spChg chg="del mod">
          <ac:chgData name="Pham Thi Minh Phuong" userId="59a886c1-9eb9-4e41-a264-fe10a6ee0c2c" providerId="ADAL" clId="{70ADC2EE-9B3C-458B-A42D-C4ACB5BF02CE}" dt="2020-08-13T12:21:37.552" v="624" actId="478"/>
          <ac:spMkLst>
            <pc:docMk/>
            <pc:sldMk cId="2837296450" sldId="283"/>
            <ac:spMk id="6" creationId="{BEF69370-038A-4CCC-B259-2DF7CD5468DF}"/>
          </ac:spMkLst>
        </pc:spChg>
        <pc:picChg chg="mod modCrop">
          <ac:chgData name="Pham Thi Minh Phuong" userId="59a886c1-9eb9-4e41-a264-fe10a6ee0c2c" providerId="ADAL" clId="{70ADC2EE-9B3C-458B-A42D-C4ACB5BF02CE}" dt="2020-08-13T12:22:41.978" v="701" actId="1076"/>
          <ac:picMkLst>
            <pc:docMk/>
            <pc:sldMk cId="2837296450" sldId="283"/>
            <ac:picMk id="3" creationId="{27C78D3E-DE5B-4098-A02B-EF0192F8D4A2}"/>
          </ac:picMkLst>
        </pc:picChg>
      </pc:sldChg>
      <pc:sldChg chg="addSp modSp add mod modAnim">
        <pc:chgData name="Pham Thi Minh Phuong" userId="59a886c1-9eb9-4e41-a264-fe10a6ee0c2c" providerId="ADAL" clId="{70ADC2EE-9B3C-458B-A42D-C4ACB5BF02CE}" dt="2020-08-13T12:26:49.807" v="739" actId="571"/>
        <pc:sldMkLst>
          <pc:docMk/>
          <pc:sldMk cId="2088887311" sldId="284"/>
        </pc:sldMkLst>
        <pc:spChg chg="add mod">
          <ac:chgData name="Pham Thi Minh Phuong" userId="59a886c1-9eb9-4e41-a264-fe10a6ee0c2c" providerId="ADAL" clId="{70ADC2EE-9B3C-458B-A42D-C4ACB5BF02CE}" dt="2020-08-13T12:26:15.831" v="734" actId="1582"/>
          <ac:spMkLst>
            <pc:docMk/>
            <pc:sldMk cId="2088887311" sldId="284"/>
            <ac:spMk id="2" creationId="{AA025045-4BEC-4053-AD7F-BB20DBF8B4FF}"/>
          </ac:spMkLst>
        </pc:spChg>
        <pc:spChg chg="mod">
          <ac:chgData name="Pham Thi Minh Phuong" userId="59a886c1-9eb9-4e41-a264-fe10a6ee0c2c" providerId="ADAL" clId="{70ADC2EE-9B3C-458B-A42D-C4ACB5BF02CE}" dt="2020-08-13T12:23:40.053" v="721" actId="14100"/>
          <ac:spMkLst>
            <pc:docMk/>
            <pc:sldMk cId="2088887311" sldId="284"/>
            <ac:spMk id="4" creationId="{DAECB3AA-DE44-4B2E-8E42-EC1E254E3EC5}"/>
          </ac:spMkLst>
        </pc:spChg>
        <pc:spChg chg="add mod">
          <ac:chgData name="Pham Thi Minh Phuong" userId="59a886c1-9eb9-4e41-a264-fe10a6ee0c2c" providerId="ADAL" clId="{70ADC2EE-9B3C-458B-A42D-C4ACB5BF02CE}" dt="2020-08-13T12:26:42.600" v="738" actId="14100"/>
          <ac:spMkLst>
            <pc:docMk/>
            <pc:sldMk cId="2088887311" sldId="284"/>
            <ac:spMk id="5" creationId="{4D1F74B1-A493-4F90-83D0-FFDCD4969EF8}"/>
          </ac:spMkLst>
        </pc:spChg>
        <pc:spChg chg="add mod">
          <ac:chgData name="Pham Thi Minh Phuong" userId="59a886c1-9eb9-4e41-a264-fe10a6ee0c2c" providerId="ADAL" clId="{70ADC2EE-9B3C-458B-A42D-C4ACB5BF02CE}" dt="2020-08-13T12:26:49.807" v="739" actId="571"/>
          <ac:spMkLst>
            <pc:docMk/>
            <pc:sldMk cId="2088887311" sldId="284"/>
            <ac:spMk id="6" creationId="{6E86600A-260E-4EDA-8C1F-2E79C8D20FB9}"/>
          </ac:spMkLst>
        </pc:spChg>
        <pc:picChg chg="mod modCrop">
          <ac:chgData name="Pham Thi Minh Phuong" userId="59a886c1-9eb9-4e41-a264-fe10a6ee0c2c" providerId="ADAL" clId="{70ADC2EE-9B3C-458B-A42D-C4ACB5BF02CE}" dt="2020-08-13T12:25:00.564" v="730" actId="1076"/>
          <ac:picMkLst>
            <pc:docMk/>
            <pc:sldMk cId="2088887311" sldId="284"/>
            <ac:picMk id="3" creationId="{27C78D3E-DE5B-4098-A02B-EF0192F8D4A2}"/>
          </ac:picMkLst>
        </pc:picChg>
      </pc:sldChg>
      <pc:sldChg chg="delSp modSp add mod">
        <pc:chgData name="Pham Thi Minh Phuong" userId="59a886c1-9eb9-4e41-a264-fe10a6ee0c2c" providerId="ADAL" clId="{70ADC2EE-9B3C-458B-A42D-C4ACB5BF02CE}" dt="2020-08-13T12:30:22.459" v="746" actId="1076"/>
        <pc:sldMkLst>
          <pc:docMk/>
          <pc:sldMk cId="3112488098" sldId="285"/>
        </pc:sldMkLst>
        <pc:spChg chg="del">
          <ac:chgData name="Pham Thi Minh Phuong" userId="59a886c1-9eb9-4e41-a264-fe10a6ee0c2c" providerId="ADAL" clId="{70ADC2EE-9B3C-458B-A42D-C4ACB5BF02CE}" dt="2020-08-13T12:30:05.836" v="741" actId="478"/>
          <ac:spMkLst>
            <pc:docMk/>
            <pc:sldMk cId="3112488098" sldId="285"/>
            <ac:spMk id="4" creationId="{DAECB3AA-DE44-4B2E-8E42-EC1E254E3EC5}"/>
          </ac:spMkLst>
        </pc:spChg>
        <pc:picChg chg="mod">
          <ac:chgData name="Pham Thi Minh Phuong" userId="59a886c1-9eb9-4e41-a264-fe10a6ee0c2c" providerId="ADAL" clId="{70ADC2EE-9B3C-458B-A42D-C4ACB5BF02CE}" dt="2020-08-13T12:30:22.459" v="746" actId="1076"/>
          <ac:picMkLst>
            <pc:docMk/>
            <pc:sldMk cId="3112488098" sldId="285"/>
            <ac:picMk id="3" creationId="{27C78D3E-DE5B-4098-A02B-EF0192F8D4A2}"/>
          </ac:picMkLst>
        </pc:picChg>
      </pc:sldChg>
      <pc:sldChg chg="addSp delSp modSp add mod delAnim modAnim">
        <pc:chgData name="Pham Thi Minh Phuong" userId="59a886c1-9eb9-4e41-a264-fe10a6ee0c2c" providerId="ADAL" clId="{70ADC2EE-9B3C-458B-A42D-C4ACB5BF02CE}" dt="2020-08-13T12:38:44.387" v="952" actId="20577"/>
        <pc:sldMkLst>
          <pc:docMk/>
          <pc:sldMk cId="2323096739" sldId="286"/>
        </pc:sldMkLst>
        <pc:spChg chg="add mod">
          <ac:chgData name="Pham Thi Minh Phuong" userId="59a886c1-9eb9-4e41-a264-fe10a6ee0c2c" providerId="ADAL" clId="{70ADC2EE-9B3C-458B-A42D-C4ACB5BF02CE}" dt="2020-08-13T12:35:26.650" v="846" actId="207"/>
          <ac:spMkLst>
            <pc:docMk/>
            <pc:sldMk cId="2323096739" sldId="286"/>
            <ac:spMk id="2" creationId="{112FC4F9-6254-446C-A408-9B87763FFC3D}"/>
          </ac:spMkLst>
        </pc:spChg>
        <pc:spChg chg="mod">
          <ac:chgData name="Pham Thi Minh Phuong" userId="59a886c1-9eb9-4e41-a264-fe10a6ee0c2c" providerId="ADAL" clId="{70ADC2EE-9B3C-458B-A42D-C4ACB5BF02CE}" dt="2020-08-13T12:33:36.556" v="813" actId="1076"/>
          <ac:spMkLst>
            <pc:docMk/>
            <pc:sldMk cId="2323096739" sldId="286"/>
            <ac:spMk id="4" creationId="{DAECB3AA-DE44-4B2E-8E42-EC1E254E3EC5}"/>
          </ac:spMkLst>
        </pc:spChg>
        <pc:spChg chg="add mod">
          <ac:chgData name="Pham Thi Minh Phuong" userId="59a886c1-9eb9-4e41-a264-fe10a6ee0c2c" providerId="ADAL" clId="{70ADC2EE-9B3C-458B-A42D-C4ACB5BF02CE}" dt="2020-08-13T12:36:16.184" v="863" actId="207"/>
          <ac:spMkLst>
            <pc:docMk/>
            <pc:sldMk cId="2323096739" sldId="286"/>
            <ac:spMk id="5" creationId="{E70D5203-C913-4D7A-BAE1-08A9F14E5A39}"/>
          </ac:spMkLst>
        </pc:spChg>
        <pc:spChg chg="add mod">
          <ac:chgData name="Pham Thi Minh Phuong" userId="59a886c1-9eb9-4e41-a264-fe10a6ee0c2c" providerId="ADAL" clId="{70ADC2EE-9B3C-458B-A42D-C4ACB5BF02CE}" dt="2020-08-13T12:36:38.406" v="877" actId="1076"/>
          <ac:spMkLst>
            <pc:docMk/>
            <pc:sldMk cId="2323096739" sldId="286"/>
            <ac:spMk id="6" creationId="{B95B6E9E-E64A-4DCE-A748-3BFC97161753}"/>
          </ac:spMkLst>
        </pc:spChg>
        <pc:spChg chg="add del mod">
          <ac:chgData name="Pham Thi Minh Phuong" userId="59a886c1-9eb9-4e41-a264-fe10a6ee0c2c" providerId="ADAL" clId="{70ADC2EE-9B3C-458B-A42D-C4ACB5BF02CE}" dt="2020-08-13T12:36:54.027" v="880" actId="478"/>
          <ac:spMkLst>
            <pc:docMk/>
            <pc:sldMk cId="2323096739" sldId="286"/>
            <ac:spMk id="7" creationId="{4DCDB8D1-E32A-4FBE-A792-EFB28FD7C8D9}"/>
          </ac:spMkLst>
        </pc:spChg>
        <pc:spChg chg="add mod">
          <ac:chgData name="Pham Thi Minh Phuong" userId="59a886c1-9eb9-4e41-a264-fe10a6ee0c2c" providerId="ADAL" clId="{70ADC2EE-9B3C-458B-A42D-C4ACB5BF02CE}" dt="2020-08-13T12:38:17.195" v="937" actId="1038"/>
          <ac:spMkLst>
            <pc:docMk/>
            <pc:sldMk cId="2323096739" sldId="286"/>
            <ac:spMk id="8" creationId="{CBBFFB9C-BE2C-49E6-A050-4CD40B5FD726}"/>
          </ac:spMkLst>
        </pc:spChg>
        <pc:spChg chg="add mod">
          <ac:chgData name="Pham Thi Minh Phuong" userId="59a886c1-9eb9-4e41-a264-fe10a6ee0c2c" providerId="ADAL" clId="{70ADC2EE-9B3C-458B-A42D-C4ACB5BF02CE}" dt="2020-08-13T12:38:07.998" v="925" actId="20577"/>
          <ac:spMkLst>
            <pc:docMk/>
            <pc:sldMk cId="2323096739" sldId="286"/>
            <ac:spMk id="9" creationId="{BF504A1A-8443-494E-BC4E-32D77EFC1CE9}"/>
          </ac:spMkLst>
        </pc:spChg>
        <pc:spChg chg="add del mod">
          <ac:chgData name="Pham Thi Minh Phuong" userId="59a886c1-9eb9-4e41-a264-fe10a6ee0c2c" providerId="ADAL" clId="{70ADC2EE-9B3C-458B-A42D-C4ACB5BF02CE}" dt="2020-08-13T12:38:26.983" v="940" actId="478"/>
          <ac:spMkLst>
            <pc:docMk/>
            <pc:sldMk cId="2323096739" sldId="286"/>
            <ac:spMk id="10" creationId="{B8D60F63-3909-4B38-8CA3-C56FD2E8F0F7}"/>
          </ac:spMkLst>
        </pc:spChg>
        <pc:spChg chg="add mod">
          <ac:chgData name="Pham Thi Minh Phuong" userId="59a886c1-9eb9-4e41-a264-fe10a6ee0c2c" providerId="ADAL" clId="{70ADC2EE-9B3C-458B-A42D-C4ACB5BF02CE}" dt="2020-08-13T12:38:44.387" v="952" actId="20577"/>
          <ac:spMkLst>
            <pc:docMk/>
            <pc:sldMk cId="2323096739" sldId="286"/>
            <ac:spMk id="11" creationId="{34226D4E-3F01-4C02-81D6-DF350CD10A44}"/>
          </ac:spMkLst>
        </pc:spChg>
        <pc:picChg chg="mod modCrop">
          <ac:chgData name="Pham Thi Minh Phuong" userId="59a886c1-9eb9-4e41-a264-fe10a6ee0c2c" providerId="ADAL" clId="{70ADC2EE-9B3C-458B-A42D-C4ACB5BF02CE}" dt="2020-08-13T12:33:08.040" v="762" actId="14100"/>
          <ac:picMkLst>
            <pc:docMk/>
            <pc:sldMk cId="2323096739" sldId="286"/>
            <ac:picMk id="3" creationId="{27C78D3E-DE5B-4098-A02B-EF0192F8D4A2}"/>
          </ac:picMkLst>
        </pc:picChg>
      </pc:sldChg>
      <pc:sldChg chg="addSp modSp add mod modAnim">
        <pc:chgData name="Pham Thi Minh Phuong" userId="59a886c1-9eb9-4e41-a264-fe10a6ee0c2c" providerId="ADAL" clId="{70ADC2EE-9B3C-458B-A42D-C4ACB5BF02CE}" dt="2020-08-13T12:42:42.922" v="1274" actId="207"/>
        <pc:sldMkLst>
          <pc:docMk/>
          <pc:sldMk cId="3456317301" sldId="287"/>
        </pc:sldMkLst>
        <pc:spChg chg="mod">
          <ac:chgData name="Pham Thi Minh Phuong" userId="59a886c1-9eb9-4e41-a264-fe10a6ee0c2c" providerId="ADAL" clId="{70ADC2EE-9B3C-458B-A42D-C4ACB5BF02CE}" dt="2020-08-13T12:40:29.960" v="1027" actId="1076"/>
          <ac:spMkLst>
            <pc:docMk/>
            <pc:sldMk cId="3456317301" sldId="287"/>
            <ac:spMk id="4" creationId="{DAECB3AA-DE44-4B2E-8E42-EC1E254E3EC5}"/>
          </ac:spMkLst>
        </pc:spChg>
        <pc:spChg chg="add mod">
          <ac:chgData name="Pham Thi Minh Phuong" userId="59a886c1-9eb9-4e41-a264-fe10a6ee0c2c" providerId="ADAL" clId="{70ADC2EE-9B3C-458B-A42D-C4ACB5BF02CE}" dt="2020-08-13T12:41:04.432" v="1067" actId="14100"/>
          <ac:spMkLst>
            <pc:docMk/>
            <pc:sldMk cId="3456317301" sldId="287"/>
            <ac:spMk id="5" creationId="{8EE7D316-1524-4456-B263-AED08A2F4A8F}"/>
          </ac:spMkLst>
        </pc:spChg>
        <pc:spChg chg="add mod">
          <ac:chgData name="Pham Thi Minh Phuong" userId="59a886c1-9eb9-4e41-a264-fe10a6ee0c2c" providerId="ADAL" clId="{70ADC2EE-9B3C-458B-A42D-C4ACB5BF02CE}" dt="2020-08-13T12:42:42.922" v="1274" actId="207"/>
          <ac:spMkLst>
            <pc:docMk/>
            <pc:sldMk cId="3456317301" sldId="287"/>
            <ac:spMk id="6" creationId="{FD33C0DE-D76D-49EC-9F5F-2EB09012767C}"/>
          </ac:spMkLst>
        </pc:spChg>
        <pc:picChg chg="mod modCrop">
          <ac:chgData name="Pham Thi Minh Phuong" userId="59a886c1-9eb9-4e41-a264-fe10a6ee0c2c" providerId="ADAL" clId="{70ADC2EE-9B3C-458B-A42D-C4ACB5BF02CE}" dt="2020-08-13T12:40:05.376" v="964" actId="14100"/>
          <ac:picMkLst>
            <pc:docMk/>
            <pc:sldMk cId="3456317301" sldId="287"/>
            <ac:picMk id="3" creationId="{27C78D3E-DE5B-4098-A02B-EF0192F8D4A2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4662ACC-35BD-4150-8E45-CFF6493109C7}" type="datetimeFigureOut">
              <a:rPr lang="zh-CN" altLang="en-US" smtClean="0"/>
              <a:t>2025/2/23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0D4C845-2BE2-4423-97B3-49F88020EF3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597566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/>
              <a:t>更多模板请关注：https://haosc.taobao.com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D4C845-2BE2-4423-97B3-49F88020EF3B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3255403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CN" altLang="en-US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82ED4-375F-4F08-A54B-E5C986F28C77}" type="datetimeFigureOut">
              <a:rPr lang="zh-CN" altLang="en-US" smtClean="0"/>
              <a:t>2025/2/23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A53EF-2EDB-4BAB-8ED2-F5C23094728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82ED4-375F-4F08-A54B-E5C986F28C77}" type="datetimeFigureOut">
              <a:rPr lang="zh-CN" altLang="en-US" smtClean="0"/>
              <a:t>2025/2/23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A53EF-2EDB-4BAB-8ED2-F5C23094728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82ED4-375F-4F08-A54B-E5C986F28C77}" type="datetimeFigureOut">
              <a:rPr lang="zh-CN" altLang="en-US" smtClean="0"/>
              <a:t>2025/2/23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A53EF-2EDB-4BAB-8ED2-F5C23094728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82ED4-375F-4F08-A54B-E5C986F28C77}" type="datetimeFigureOut">
              <a:rPr lang="zh-CN" altLang="en-US" smtClean="0"/>
              <a:t>2025/2/23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A53EF-2EDB-4BAB-8ED2-F5C23094728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82ED4-375F-4F08-A54B-E5C986F28C77}" type="datetimeFigureOut">
              <a:rPr lang="zh-CN" altLang="en-US" smtClean="0"/>
              <a:t>2025/2/23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A53EF-2EDB-4BAB-8ED2-F5C23094728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82ED4-375F-4F08-A54B-E5C986F28C77}" type="datetimeFigureOut">
              <a:rPr lang="zh-CN" altLang="en-US" smtClean="0"/>
              <a:t>2025/2/23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A53EF-2EDB-4BAB-8ED2-F5C23094728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82ED4-375F-4F08-A54B-E5C986F28C77}" type="datetimeFigureOut">
              <a:rPr lang="zh-CN" altLang="en-US" smtClean="0"/>
              <a:t>2025/2/23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A53EF-2EDB-4BAB-8ED2-F5C23094728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82ED4-375F-4F08-A54B-E5C986F28C77}" type="datetimeFigureOut">
              <a:rPr lang="zh-CN" altLang="en-US" smtClean="0"/>
              <a:t>2025/2/23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A53EF-2EDB-4BAB-8ED2-F5C23094728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82ED4-375F-4F08-A54B-E5C986F28C77}" type="datetimeFigureOut">
              <a:rPr lang="zh-CN" altLang="en-US" smtClean="0"/>
              <a:t>2025/2/23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A53EF-2EDB-4BAB-8ED2-F5C23094728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" t="36971" r="-1"/>
          <a:stretch>
            <a:fillRect/>
          </a:stretch>
        </p:blipFill>
        <p:spPr>
          <a:xfrm>
            <a:off x="1" y="1828800"/>
            <a:ext cx="9143998" cy="3004238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3432997"/>
            <a:ext cx="9613558" cy="1508031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153"/>
          <a:stretch>
            <a:fillRect/>
          </a:stretch>
        </p:blipFill>
        <p:spPr>
          <a:xfrm>
            <a:off x="-93027" y="3505218"/>
            <a:ext cx="9130145" cy="1215615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856" y="4017444"/>
            <a:ext cx="9157856" cy="1126056"/>
          </a:xfrm>
          <a:prstGeom prst="rect">
            <a:avLst/>
          </a:prstGeom>
        </p:spPr>
      </p:pic>
      <p:grpSp>
        <p:nvGrpSpPr>
          <p:cNvPr id="10" name="组合 9"/>
          <p:cNvGrpSpPr/>
          <p:nvPr userDrawn="1"/>
        </p:nvGrpSpPr>
        <p:grpSpPr>
          <a:xfrm>
            <a:off x="175605" y="3190604"/>
            <a:ext cx="694959" cy="1329039"/>
            <a:chOff x="181346" y="1761375"/>
            <a:chExt cx="1517253" cy="2901593"/>
          </a:xfrm>
        </p:grpSpPr>
        <p:pic>
          <p:nvPicPr>
            <p:cNvPr id="11" name="图片 10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2043" y="1761375"/>
              <a:ext cx="885486" cy="2901593"/>
            </a:xfrm>
            <a:prstGeom prst="rect">
              <a:avLst/>
            </a:prstGeom>
          </p:spPr>
        </p:pic>
        <p:pic>
          <p:nvPicPr>
            <p:cNvPr id="12" name="图片 11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86323" y="2638386"/>
              <a:ext cx="512276" cy="2024582"/>
            </a:xfrm>
            <a:prstGeom prst="rect">
              <a:avLst/>
            </a:prstGeom>
          </p:spPr>
        </p:pic>
        <p:pic>
          <p:nvPicPr>
            <p:cNvPr id="13" name="图片 12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1346" y="2373835"/>
              <a:ext cx="711093" cy="2289133"/>
            </a:xfrm>
            <a:prstGeom prst="rect">
              <a:avLst/>
            </a:prstGeom>
          </p:spPr>
        </p:pic>
      </p:grpSp>
      <p:pic>
        <p:nvPicPr>
          <p:cNvPr id="14" name="图片 13"/>
          <p:cNvPicPr>
            <a:picLocks noChangeAspect="1"/>
          </p:cNvPicPr>
          <p:nvPr userDrawn="1"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5910"/>
          <a:stretch>
            <a:fillRect/>
          </a:stretch>
        </p:blipFill>
        <p:spPr>
          <a:xfrm>
            <a:off x="8460597" y="3435861"/>
            <a:ext cx="618427" cy="95957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82ED4-375F-4F08-A54B-E5C986F28C77}" type="datetimeFigureOut">
              <a:rPr lang="zh-CN" altLang="en-US" smtClean="0"/>
              <a:t>2025/2/23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A53EF-2EDB-4BAB-8ED2-F5C23094728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 userDrawn="1"/>
        </p:nvSpPr>
        <p:spPr>
          <a:xfrm>
            <a:off x="0" y="1612232"/>
            <a:ext cx="9144000" cy="353126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6" name="图片 5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" t="73054" r="17724" b="-1"/>
          <a:stretch>
            <a:fillRect/>
          </a:stretch>
        </p:blipFill>
        <p:spPr>
          <a:xfrm>
            <a:off x="0" y="0"/>
            <a:ext cx="9144000" cy="1852858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82ED4-375F-4F08-A54B-E5C986F28C77}" type="datetimeFigureOut">
              <a:rPr lang="zh-CN" altLang="en-US" smtClean="0"/>
              <a:t>2025/2/23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A53EF-2EDB-4BAB-8ED2-F5C230947283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8" name="图片 7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889" t="27748" r="21866"/>
          <a:stretch>
            <a:fillRect/>
          </a:stretch>
        </p:blipFill>
        <p:spPr>
          <a:xfrm>
            <a:off x="6598507" y="-24714"/>
            <a:ext cx="2545493" cy="2463792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3392537"/>
            <a:ext cx="9613558" cy="1508031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 userDrawn="1"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153"/>
          <a:stretch>
            <a:fillRect/>
          </a:stretch>
        </p:blipFill>
        <p:spPr>
          <a:xfrm>
            <a:off x="-12107" y="3505218"/>
            <a:ext cx="9130145" cy="1215615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904583"/>
            <a:ext cx="9144000" cy="1238917"/>
          </a:xfrm>
          <a:prstGeom prst="rect">
            <a:avLst/>
          </a:prstGeom>
        </p:spPr>
      </p:pic>
      <p:pic>
        <p:nvPicPr>
          <p:cNvPr id="47" name="图片 46"/>
          <p:cNvPicPr>
            <a:picLocks noChangeAspect="1"/>
          </p:cNvPicPr>
          <p:nvPr userDrawn="1"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5910"/>
          <a:stretch>
            <a:fillRect/>
          </a:stretch>
        </p:blipFill>
        <p:spPr>
          <a:xfrm>
            <a:off x="8460597" y="3435861"/>
            <a:ext cx="618427" cy="95957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 userDrawn="1"/>
        </p:nvSpPr>
        <p:spPr>
          <a:xfrm>
            <a:off x="0" y="1612232"/>
            <a:ext cx="9144000" cy="353126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6" name="图片 5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" t="73054" r="17724" b="-1"/>
          <a:stretch>
            <a:fillRect/>
          </a:stretch>
        </p:blipFill>
        <p:spPr>
          <a:xfrm>
            <a:off x="0" y="0"/>
            <a:ext cx="9144000" cy="1852858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889" t="27748" r="21866"/>
          <a:stretch>
            <a:fillRect/>
          </a:stretch>
        </p:blipFill>
        <p:spPr>
          <a:xfrm>
            <a:off x="6598507" y="-24714"/>
            <a:ext cx="2545493" cy="2463792"/>
          </a:xfrm>
          <a:prstGeom prst="rect">
            <a:avLst/>
          </a:prstGeom>
        </p:spPr>
      </p:pic>
      <p:pic>
        <p:nvPicPr>
          <p:cNvPr id="48" name="图片 47"/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3227"/>
          <a:stretch>
            <a:fillRect/>
          </a:stretch>
        </p:blipFill>
        <p:spPr>
          <a:xfrm>
            <a:off x="-13856" y="4178075"/>
            <a:ext cx="9613558" cy="856150"/>
          </a:xfrm>
          <a:prstGeom prst="rect">
            <a:avLst/>
          </a:prstGeom>
        </p:spPr>
      </p:pic>
      <p:pic>
        <p:nvPicPr>
          <p:cNvPr id="49" name="图片 48"/>
          <p:cNvPicPr>
            <a:picLocks noChangeAspect="1"/>
          </p:cNvPicPr>
          <p:nvPr userDrawn="1"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153" b="8110"/>
          <a:stretch>
            <a:fillRect/>
          </a:stretch>
        </p:blipFill>
        <p:spPr>
          <a:xfrm>
            <a:off x="7455" y="3987533"/>
            <a:ext cx="9130145" cy="1117030"/>
          </a:xfrm>
          <a:prstGeom prst="rect">
            <a:avLst/>
          </a:prstGeom>
        </p:spPr>
      </p:pic>
      <p:pic>
        <p:nvPicPr>
          <p:cNvPr id="50" name="图片 49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856" y="4642338"/>
            <a:ext cx="9155017" cy="50116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 userDrawn="1"/>
        </p:nvSpPr>
        <p:spPr>
          <a:xfrm>
            <a:off x="0" y="1612232"/>
            <a:ext cx="9144000" cy="353126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6" name="图片 5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" t="73054" r="17724" b="-1"/>
          <a:stretch>
            <a:fillRect/>
          </a:stretch>
        </p:blipFill>
        <p:spPr>
          <a:xfrm>
            <a:off x="0" y="0"/>
            <a:ext cx="9144000" cy="1852858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889" t="27748" r="21866"/>
          <a:stretch>
            <a:fillRect/>
          </a:stretch>
        </p:blipFill>
        <p:spPr>
          <a:xfrm>
            <a:off x="6598507" y="-24714"/>
            <a:ext cx="2545493" cy="24637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22940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98621">
              <a:srgbClr val="00B0F0"/>
            </a:gs>
            <a:gs pos="63000">
              <a:srgbClr val="2CC7ED"/>
            </a:gs>
            <a:gs pos="0">
              <a:schemeClr val="bg1"/>
            </a:gs>
          </a:gsLst>
          <a:lin ang="162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E82ED4-375F-4F08-A54B-E5C986F28C77}" type="datetimeFigureOut">
              <a:rPr lang="zh-CN" altLang="en-US" smtClean="0"/>
              <a:t>2025/2/23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BA53EF-2EDB-4BAB-8ED2-F5C23094728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1" r:id="rId9"/>
    <p:sldLayoutId id="2147483657" r:id="rId10"/>
    <p:sldLayoutId id="2147483658" r:id="rId11"/>
    <p:sldLayoutId id="2147483659" r:id="rId12"/>
    <p:sldLayoutId id="2147483660" r:id="rId13"/>
  </p:sldLayoutIdLst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b="0" i="0" u="none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b="0" i="0" u="none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13" Type="http://schemas.openxmlformats.org/officeDocument/2006/relationships/image" Target="../media/image14.pn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2.png"/><Relationship Id="rId12" Type="http://schemas.openxmlformats.org/officeDocument/2006/relationships/image" Target="../media/image13.png"/><Relationship Id="rId2" Type="http://schemas.microsoft.com/office/2007/relationships/media" Target="../media/media1.mp3"/><Relationship Id="rId1" Type="http://schemas.openxmlformats.org/officeDocument/2006/relationships/audio" Target="NULL" TargetMode="External"/><Relationship Id="rId6" Type="http://schemas.openxmlformats.org/officeDocument/2006/relationships/image" Target="../media/image1.png"/><Relationship Id="rId11" Type="http://schemas.openxmlformats.org/officeDocument/2006/relationships/image" Target="../media/image12.png"/><Relationship Id="rId5" Type="http://schemas.openxmlformats.org/officeDocument/2006/relationships/image" Target="../media/image10.png"/><Relationship Id="rId15" Type="http://schemas.openxmlformats.org/officeDocument/2006/relationships/image" Target="../media/image16.png"/><Relationship Id="rId10" Type="http://schemas.openxmlformats.org/officeDocument/2006/relationships/image" Target="../media/image3.png"/><Relationship Id="rId4" Type="http://schemas.openxmlformats.org/officeDocument/2006/relationships/notesSlide" Target="../notesSlides/notesSlide1.xml"/><Relationship Id="rId9" Type="http://schemas.openxmlformats.org/officeDocument/2006/relationships/image" Target="../media/image9.png"/><Relationship Id="rId14" Type="http://schemas.openxmlformats.org/officeDocument/2006/relationships/image" Target="../media/image1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8.png"/><Relationship Id="rId5" Type="http://schemas.microsoft.com/office/2007/relationships/hdphoto" Target="../media/hdphoto1.wdp"/><Relationship Id="rId4" Type="http://schemas.openxmlformats.org/officeDocument/2006/relationships/image" Target="../media/image17.png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png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20.png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hdphoto" Target="../media/hdphoto5.wdp"/><Relationship Id="rId3" Type="http://schemas.openxmlformats.org/officeDocument/2006/relationships/image" Target="../media/image22.png"/><Relationship Id="rId7" Type="http://schemas.openxmlformats.org/officeDocument/2006/relationships/image" Target="../media/image24.png"/><Relationship Id="rId2" Type="http://schemas.openxmlformats.org/officeDocument/2006/relationships/image" Target="../media/image21.gif"/><Relationship Id="rId1" Type="http://schemas.openxmlformats.org/officeDocument/2006/relationships/slideLayout" Target="../slideLayouts/slideLayout7.xml"/><Relationship Id="rId6" Type="http://schemas.microsoft.com/office/2007/relationships/hdphoto" Target="../media/hdphoto4.wdp"/><Relationship Id="rId5" Type="http://schemas.openxmlformats.org/officeDocument/2006/relationships/image" Target="../media/image23.png"/><Relationship Id="rId4" Type="http://schemas.microsoft.com/office/2007/relationships/hdphoto" Target="../media/hdphoto3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98621">
              <a:srgbClr val="00B0F0"/>
            </a:gs>
            <a:gs pos="63000">
              <a:srgbClr val="2CC7ED"/>
            </a:gs>
            <a:gs pos="0">
              <a:schemeClr val="bg1"/>
            </a:gs>
          </a:gsLst>
          <a:lin ang="162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770" y="528041"/>
            <a:ext cx="1996233" cy="668625"/>
          </a:xfrm>
          <a:prstGeom prst="rect">
            <a:avLst/>
          </a:prstGeom>
        </p:spPr>
      </p:pic>
      <p:pic>
        <p:nvPicPr>
          <p:cNvPr id="81" name="图片 80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" t="36971" r="-1"/>
          <a:stretch>
            <a:fillRect/>
          </a:stretch>
        </p:blipFill>
        <p:spPr>
          <a:xfrm>
            <a:off x="1" y="1828800"/>
            <a:ext cx="9143998" cy="3004238"/>
          </a:xfrm>
          <a:prstGeom prst="rect">
            <a:avLst/>
          </a:prstGeom>
        </p:spPr>
      </p:pic>
      <p:pic>
        <p:nvPicPr>
          <p:cNvPr id="82" name="图片 8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3432997"/>
            <a:ext cx="9613558" cy="1508031"/>
          </a:xfrm>
          <a:prstGeom prst="rect">
            <a:avLst/>
          </a:prstGeom>
        </p:spPr>
      </p:pic>
      <p:pic>
        <p:nvPicPr>
          <p:cNvPr id="23" name="图片 2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4572" y="321272"/>
            <a:ext cx="9248571" cy="8019887"/>
          </a:xfrm>
          <a:prstGeom prst="rect">
            <a:avLst/>
          </a:prstGeom>
        </p:spPr>
      </p:pic>
      <p:sp>
        <p:nvSpPr>
          <p:cNvPr id="26" name="任意多边形 25"/>
          <p:cNvSpPr/>
          <p:nvPr/>
        </p:nvSpPr>
        <p:spPr>
          <a:xfrm>
            <a:off x="1436915" y="1401208"/>
            <a:ext cx="6253677" cy="3444184"/>
          </a:xfrm>
          <a:custGeom>
            <a:avLst/>
            <a:gdLst>
              <a:gd name="connsiteX0" fmla="*/ 2693773 w 5387546"/>
              <a:gd name="connsiteY0" fmla="*/ 0 h 2967166"/>
              <a:gd name="connsiteX1" fmla="*/ 5387546 w 5387546"/>
              <a:gd name="connsiteY1" fmla="*/ 2693773 h 2967166"/>
              <a:gd name="connsiteX2" fmla="*/ 5373741 w 5387546"/>
              <a:gd name="connsiteY2" fmla="*/ 2967166 h 2967166"/>
              <a:gd name="connsiteX3" fmla="*/ 13805 w 5387546"/>
              <a:gd name="connsiteY3" fmla="*/ 2967166 h 2967166"/>
              <a:gd name="connsiteX4" fmla="*/ 0 w 5387546"/>
              <a:gd name="connsiteY4" fmla="*/ 2693773 h 2967166"/>
              <a:gd name="connsiteX5" fmla="*/ 2693773 w 5387546"/>
              <a:gd name="connsiteY5" fmla="*/ 0 h 29671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387546" h="2967166">
                <a:moveTo>
                  <a:pt x="2693773" y="0"/>
                </a:moveTo>
                <a:cubicBezTo>
                  <a:pt x="4181503" y="0"/>
                  <a:pt x="5387546" y="1206043"/>
                  <a:pt x="5387546" y="2693773"/>
                </a:cubicBezTo>
                <a:lnTo>
                  <a:pt x="5373741" y="2967166"/>
                </a:lnTo>
                <a:lnTo>
                  <a:pt x="13805" y="2967166"/>
                </a:lnTo>
                <a:lnTo>
                  <a:pt x="0" y="2693773"/>
                </a:lnTo>
                <a:cubicBezTo>
                  <a:pt x="0" y="1206043"/>
                  <a:pt x="1206043" y="0"/>
                  <a:pt x="2693773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grpSp>
        <p:nvGrpSpPr>
          <p:cNvPr id="100" name="组合 99"/>
          <p:cNvGrpSpPr/>
          <p:nvPr/>
        </p:nvGrpSpPr>
        <p:grpSpPr>
          <a:xfrm>
            <a:off x="2111501" y="2749127"/>
            <a:ext cx="4909590" cy="700311"/>
            <a:chOff x="2275458" y="2693554"/>
            <a:chExt cx="4909590" cy="700311"/>
          </a:xfrm>
        </p:grpSpPr>
        <p:sp>
          <p:nvSpPr>
            <p:cNvPr id="93" name="文本框 92"/>
            <p:cNvSpPr txBox="1"/>
            <p:nvPr/>
          </p:nvSpPr>
          <p:spPr>
            <a:xfrm>
              <a:off x="2312247" y="2706526"/>
              <a:ext cx="4872801" cy="687339"/>
            </a:xfrm>
            <a:prstGeom prst="rect">
              <a:avLst/>
            </a:prstGeom>
            <a:noFill/>
          </p:spPr>
          <p:txBody>
            <a:bodyPr wrap="none" rtlCol="0">
              <a:prstTxWarp prst="textDoubleWave1">
                <a:avLst/>
              </a:prstTxWarp>
              <a:spAutoFit/>
            </a:bodyPr>
            <a:lstStyle/>
            <a:p>
              <a:r>
                <a:rPr lang="en-US" altLang="zh-CN" sz="3600" dirty="0" err="1">
                  <a:ln w="101600">
                    <a:solidFill>
                      <a:schemeClr val="bg1"/>
                    </a:solidFill>
                  </a:ln>
                  <a:solidFill>
                    <a:schemeClr val="bg1"/>
                  </a:solidFill>
                  <a:effectLst>
                    <a:outerShdw blurRad="63500" sx="102000" sy="102000" algn="ctr" rotWithShape="0">
                      <a:prstClr val="black">
                        <a:alpha val="40000"/>
                      </a:prstClr>
                    </a:outerShdw>
                  </a:effectLst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Ngôi</a:t>
              </a:r>
              <a:r>
                <a:rPr lang="en-US" altLang="zh-CN" sz="3600" dirty="0">
                  <a:ln w="101600">
                    <a:solidFill>
                      <a:schemeClr val="bg1"/>
                    </a:solidFill>
                  </a:ln>
                  <a:solidFill>
                    <a:schemeClr val="bg1"/>
                  </a:solidFill>
                  <a:effectLst>
                    <a:outerShdw blurRad="63500" sx="102000" sy="102000" algn="ctr" rotWithShape="0">
                      <a:prstClr val="black">
                        <a:alpha val="40000"/>
                      </a:prstClr>
                    </a:outerShdw>
                  </a:effectLst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 </a:t>
              </a:r>
              <a:r>
                <a:rPr lang="en-US" altLang="zh-CN" sz="3600" dirty="0" err="1">
                  <a:ln w="101600">
                    <a:solidFill>
                      <a:schemeClr val="bg1"/>
                    </a:solidFill>
                  </a:ln>
                  <a:solidFill>
                    <a:schemeClr val="bg1"/>
                  </a:solidFill>
                  <a:effectLst>
                    <a:outerShdw blurRad="63500" sx="102000" sy="102000" algn="ctr" rotWithShape="0">
                      <a:prstClr val="black">
                        <a:alpha val="40000"/>
                      </a:prstClr>
                    </a:outerShdw>
                  </a:effectLst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nhà</a:t>
              </a:r>
              <a:endParaRPr lang="zh-CN" altLang="en-US" sz="3600" dirty="0">
                <a:ln w="10160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endParaRPr>
            </a:p>
          </p:txBody>
        </p:sp>
        <p:sp>
          <p:nvSpPr>
            <p:cNvPr id="95" name="文本框 94"/>
            <p:cNvSpPr txBox="1"/>
            <p:nvPr/>
          </p:nvSpPr>
          <p:spPr>
            <a:xfrm>
              <a:off x="2306372" y="2693554"/>
              <a:ext cx="4872801" cy="687339"/>
            </a:xfrm>
            <a:prstGeom prst="rect">
              <a:avLst/>
            </a:prstGeom>
            <a:noFill/>
          </p:spPr>
          <p:txBody>
            <a:bodyPr wrap="none" rtlCol="0">
              <a:prstTxWarp prst="textDoubleWave1">
                <a:avLst/>
              </a:prstTxWarp>
              <a:spAutoFit/>
            </a:bodyPr>
            <a:lstStyle/>
            <a:p>
              <a:r>
                <a:rPr lang="en-US" altLang="zh-CN" sz="3600" dirty="0" err="1">
                  <a:ln>
                    <a:solidFill>
                      <a:schemeClr val="accent2">
                        <a:lumMod val="75000"/>
                      </a:schemeClr>
                    </a:solidFill>
                  </a:ln>
                  <a:noFill/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Ngôi</a:t>
              </a:r>
              <a:r>
                <a:rPr lang="en-US" altLang="zh-CN" sz="3600" dirty="0">
                  <a:ln>
                    <a:solidFill>
                      <a:schemeClr val="accent2">
                        <a:lumMod val="75000"/>
                      </a:schemeClr>
                    </a:solidFill>
                  </a:ln>
                  <a:noFill/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 </a:t>
              </a:r>
              <a:r>
                <a:rPr lang="en-US" altLang="zh-CN" sz="3600" dirty="0" err="1">
                  <a:ln>
                    <a:solidFill>
                      <a:schemeClr val="accent2">
                        <a:lumMod val="75000"/>
                      </a:schemeClr>
                    </a:solidFill>
                  </a:ln>
                  <a:noFill/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nhà</a:t>
              </a:r>
              <a:endParaRPr lang="zh-CN" altLang="en-US" sz="3600" dirty="0">
                <a:ln>
                  <a:solidFill>
                    <a:schemeClr val="accent2">
                      <a:lumMod val="75000"/>
                    </a:schemeClr>
                  </a:solidFill>
                </a:ln>
                <a:noFill/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endParaRPr>
            </a:p>
          </p:txBody>
        </p:sp>
        <p:sp>
          <p:nvSpPr>
            <p:cNvPr id="96" name="文本框 95"/>
            <p:cNvSpPr txBox="1"/>
            <p:nvPr/>
          </p:nvSpPr>
          <p:spPr>
            <a:xfrm>
              <a:off x="2275458" y="2705306"/>
              <a:ext cx="4872801" cy="687339"/>
            </a:xfrm>
            <a:prstGeom prst="rect">
              <a:avLst/>
            </a:prstGeom>
            <a:noFill/>
          </p:spPr>
          <p:txBody>
            <a:bodyPr wrap="none" rtlCol="0">
              <a:prstTxWarp prst="textDoubleWave1">
                <a:avLst/>
              </a:prstTxWarp>
              <a:spAutoFit/>
            </a:bodyPr>
            <a:lstStyle/>
            <a:p>
              <a:r>
                <a:rPr lang="en-US" altLang="zh-CN" sz="3600" dirty="0" err="1">
                  <a:solidFill>
                    <a:srgbClr val="FF6600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Ngôi</a:t>
              </a:r>
              <a:r>
                <a:rPr lang="en-US" altLang="zh-CN" sz="3600" dirty="0">
                  <a:solidFill>
                    <a:srgbClr val="FF6600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 </a:t>
              </a:r>
              <a:r>
                <a:rPr lang="en-US" altLang="zh-CN" sz="3600" dirty="0" err="1">
                  <a:solidFill>
                    <a:srgbClr val="FF6600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nhà</a:t>
              </a:r>
              <a:endParaRPr lang="zh-CN" altLang="en-US" sz="3600" dirty="0">
                <a:solidFill>
                  <a:srgbClr val="FF66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endParaRPr>
            </a:p>
          </p:txBody>
        </p:sp>
      </p:grpSp>
      <p:grpSp>
        <p:nvGrpSpPr>
          <p:cNvPr id="99" name="组合 98"/>
          <p:cNvGrpSpPr/>
          <p:nvPr/>
        </p:nvGrpSpPr>
        <p:grpSpPr>
          <a:xfrm>
            <a:off x="3823373" y="1610151"/>
            <a:ext cx="1620959" cy="955891"/>
            <a:chOff x="3295924" y="1815065"/>
            <a:chExt cx="1620959" cy="955891"/>
          </a:xfrm>
        </p:grpSpPr>
        <p:sp>
          <p:nvSpPr>
            <p:cNvPr id="94" name="矩形 93"/>
            <p:cNvSpPr/>
            <p:nvPr/>
          </p:nvSpPr>
          <p:spPr>
            <a:xfrm>
              <a:off x="3295926" y="1815065"/>
              <a:ext cx="1620957" cy="92333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5400" b="1" dirty="0" err="1">
                  <a:ln w="107950">
                    <a:solidFill>
                      <a:schemeClr val="bg1"/>
                    </a:solidFill>
                  </a:ln>
                  <a:solidFill>
                    <a:schemeClr val="bg1"/>
                  </a:solidFill>
                  <a:effectLst>
                    <a:outerShdw blurRad="63500" sx="102000" sy="102000" algn="ctr" rotWithShape="0">
                      <a:prstClr val="black">
                        <a:alpha val="40000"/>
                      </a:prstClr>
                    </a:outerShdw>
                  </a:effectLst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Bài</a:t>
              </a:r>
              <a:r>
                <a:rPr lang="en-US" altLang="zh-CN" sz="5400" b="1" dirty="0">
                  <a:ln w="107950">
                    <a:solidFill>
                      <a:schemeClr val="bg1"/>
                    </a:solidFill>
                  </a:ln>
                  <a:solidFill>
                    <a:schemeClr val="bg1"/>
                  </a:solidFill>
                  <a:effectLst>
                    <a:outerShdw blurRad="63500" sx="102000" sy="102000" algn="ctr" rotWithShape="0">
                      <a:prstClr val="black">
                        <a:alpha val="40000"/>
                      </a:prstClr>
                    </a:outerShdw>
                  </a:effectLst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 6</a:t>
              </a:r>
              <a:endParaRPr lang="zh-CN" altLang="en-US" sz="4800" b="1" dirty="0">
                <a:ln w="10795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endParaRPr>
            </a:p>
          </p:txBody>
        </p:sp>
        <p:sp>
          <p:nvSpPr>
            <p:cNvPr id="97" name="矩形 96"/>
            <p:cNvSpPr/>
            <p:nvPr/>
          </p:nvSpPr>
          <p:spPr>
            <a:xfrm>
              <a:off x="3295925" y="1823578"/>
              <a:ext cx="1620957" cy="92333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5400" b="1" dirty="0" err="1">
                  <a:ln>
                    <a:solidFill>
                      <a:schemeClr val="accent2">
                        <a:lumMod val="75000"/>
                      </a:schemeClr>
                    </a:solidFill>
                  </a:ln>
                  <a:noFill/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Bài</a:t>
              </a:r>
              <a:r>
                <a:rPr lang="en-US" altLang="zh-CN" sz="5400" b="1" dirty="0">
                  <a:ln>
                    <a:solidFill>
                      <a:schemeClr val="accent2">
                        <a:lumMod val="75000"/>
                      </a:schemeClr>
                    </a:solidFill>
                  </a:ln>
                  <a:noFill/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 6</a:t>
              </a:r>
              <a:endParaRPr lang="zh-CN" altLang="en-US" sz="4800" b="1" dirty="0">
                <a:ln>
                  <a:solidFill>
                    <a:schemeClr val="accent2">
                      <a:lumMod val="75000"/>
                    </a:schemeClr>
                  </a:solidFill>
                </a:ln>
                <a:noFill/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endParaRPr>
            </a:p>
          </p:txBody>
        </p:sp>
        <p:sp>
          <p:nvSpPr>
            <p:cNvPr id="98" name="矩形 97"/>
            <p:cNvSpPr/>
            <p:nvPr/>
          </p:nvSpPr>
          <p:spPr>
            <a:xfrm>
              <a:off x="3295924" y="1847626"/>
              <a:ext cx="1620957" cy="92333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l"/>
              <a:r>
                <a:rPr lang="en-US" altLang="zh-CN" sz="5400" b="1" dirty="0" err="1">
                  <a:solidFill>
                    <a:srgbClr val="FF6600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Bài</a:t>
              </a:r>
              <a:r>
                <a:rPr lang="en-US" altLang="zh-CN" sz="5400" b="1" dirty="0">
                  <a:solidFill>
                    <a:srgbClr val="FF6600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 6</a:t>
              </a:r>
              <a:endParaRPr lang="zh-CN" altLang="en-US" sz="4800" b="1" dirty="0">
                <a:solidFill>
                  <a:srgbClr val="FF66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endParaRPr>
            </a:p>
          </p:txBody>
        </p:sp>
      </p:grpSp>
      <p:pic>
        <p:nvPicPr>
          <p:cNvPr id="89" name="图片 88"/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889" t="27748" r="21866"/>
          <a:stretch>
            <a:fillRect/>
          </a:stretch>
        </p:blipFill>
        <p:spPr>
          <a:xfrm>
            <a:off x="6598507" y="-24714"/>
            <a:ext cx="2545493" cy="2463792"/>
          </a:xfrm>
          <a:prstGeom prst="rect">
            <a:avLst/>
          </a:prstGeom>
        </p:spPr>
      </p:pic>
      <p:pic>
        <p:nvPicPr>
          <p:cNvPr id="80" name="图片 79"/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77432"/>
          <a:stretch>
            <a:fillRect/>
          </a:stretch>
        </p:blipFill>
        <p:spPr>
          <a:xfrm>
            <a:off x="0" y="3630617"/>
            <a:ext cx="2063578" cy="1215615"/>
          </a:xfrm>
          <a:prstGeom prst="rect">
            <a:avLst/>
          </a:prstGeom>
        </p:spPr>
      </p:pic>
      <p:grpSp>
        <p:nvGrpSpPr>
          <p:cNvPr id="108" name="组合 107"/>
          <p:cNvGrpSpPr/>
          <p:nvPr/>
        </p:nvGrpSpPr>
        <p:grpSpPr>
          <a:xfrm>
            <a:off x="479780" y="2610930"/>
            <a:ext cx="1053959" cy="2015590"/>
            <a:chOff x="181346" y="1761375"/>
            <a:chExt cx="1517253" cy="2901593"/>
          </a:xfrm>
        </p:grpSpPr>
        <p:pic>
          <p:nvPicPr>
            <p:cNvPr id="18" name="图片 17"/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2043" y="1761375"/>
              <a:ext cx="885486" cy="2901593"/>
            </a:xfrm>
            <a:prstGeom prst="rect">
              <a:avLst/>
            </a:prstGeom>
          </p:spPr>
        </p:pic>
        <p:pic>
          <p:nvPicPr>
            <p:cNvPr id="19" name="图片 18"/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86323" y="2638386"/>
              <a:ext cx="512276" cy="2024582"/>
            </a:xfrm>
            <a:prstGeom prst="rect">
              <a:avLst/>
            </a:prstGeom>
          </p:spPr>
        </p:pic>
        <p:pic>
          <p:nvPicPr>
            <p:cNvPr id="20" name="图片 19"/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1346" y="2373835"/>
              <a:ext cx="711093" cy="2289133"/>
            </a:xfrm>
            <a:prstGeom prst="rect">
              <a:avLst/>
            </a:prstGeom>
          </p:spPr>
        </p:pic>
      </p:grpSp>
      <p:pic>
        <p:nvPicPr>
          <p:cNvPr id="86" name="图片 85"/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162"/>
          <a:stretch>
            <a:fillRect/>
          </a:stretch>
        </p:blipFill>
        <p:spPr>
          <a:xfrm>
            <a:off x="7055708" y="3600543"/>
            <a:ext cx="2088292" cy="1215615"/>
          </a:xfrm>
          <a:prstGeom prst="rect">
            <a:avLst/>
          </a:prstGeom>
        </p:spPr>
      </p:pic>
      <p:pic>
        <p:nvPicPr>
          <p:cNvPr id="27" name="图片 26"/>
          <p:cNvPicPr>
            <a:picLocks noChangeAspect="1"/>
          </p:cNvPicPr>
          <p:nvPr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5910"/>
          <a:stretch>
            <a:fillRect/>
          </a:stretch>
        </p:blipFill>
        <p:spPr>
          <a:xfrm>
            <a:off x="7252679" y="2497731"/>
            <a:ext cx="1632418" cy="2532923"/>
          </a:xfrm>
          <a:prstGeom prst="rect">
            <a:avLst/>
          </a:prstGeom>
        </p:spPr>
      </p:pic>
      <p:sp>
        <p:nvSpPr>
          <p:cNvPr id="92" name="任意多边形 91"/>
          <p:cNvSpPr/>
          <p:nvPr/>
        </p:nvSpPr>
        <p:spPr>
          <a:xfrm>
            <a:off x="-4933" y="4626519"/>
            <a:ext cx="9144000" cy="514663"/>
          </a:xfrm>
          <a:custGeom>
            <a:avLst/>
            <a:gdLst>
              <a:gd name="connsiteX0" fmla="*/ 0 w 9144000"/>
              <a:gd name="connsiteY0" fmla="*/ 0 h 608571"/>
              <a:gd name="connsiteX1" fmla="*/ 9144000 w 9144000"/>
              <a:gd name="connsiteY1" fmla="*/ 0 h 608571"/>
              <a:gd name="connsiteX2" fmla="*/ 9144000 w 9144000"/>
              <a:gd name="connsiteY2" fmla="*/ 608571 h 608571"/>
              <a:gd name="connsiteX3" fmla="*/ 0 w 9144000"/>
              <a:gd name="connsiteY3" fmla="*/ 608571 h 6085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144000" h="608571">
                <a:moveTo>
                  <a:pt x="0" y="0"/>
                </a:moveTo>
                <a:lnTo>
                  <a:pt x="9144000" y="0"/>
                </a:lnTo>
                <a:lnTo>
                  <a:pt x="9144000" y="608571"/>
                </a:lnTo>
                <a:lnTo>
                  <a:pt x="0" y="608571"/>
                </a:lnTo>
                <a:close/>
              </a:path>
            </a:pathLst>
          </a:custGeom>
          <a:solidFill>
            <a:srgbClr val="C4D8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11" name="任意多边形 110"/>
          <p:cNvSpPr/>
          <p:nvPr/>
        </p:nvSpPr>
        <p:spPr>
          <a:xfrm>
            <a:off x="-4933" y="4718797"/>
            <a:ext cx="9144000" cy="426773"/>
          </a:xfrm>
          <a:custGeom>
            <a:avLst/>
            <a:gdLst>
              <a:gd name="connsiteX0" fmla="*/ 0 w 9144000"/>
              <a:gd name="connsiteY0" fmla="*/ 0 h 608571"/>
              <a:gd name="connsiteX1" fmla="*/ 9144000 w 9144000"/>
              <a:gd name="connsiteY1" fmla="*/ 0 h 608571"/>
              <a:gd name="connsiteX2" fmla="*/ 9144000 w 9144000"/>
              <a:gd name="connsiteY2" fmla="*/ 608571 h 608571"/>
              <a:gd name="connsiteX3" fmla="*/ 0 w 9144000"/>
              <a:gd name="connsiteY3" fmla="*/ 608571 h 6085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144000" h="608571">
                <a:moveTo>
                  <a:pt x="0" y="0"/>
                </a:moveTo>
                <a:lnTo>
                  <a:pt x="9144000" y="0"/>
                </a:lnTo>
                <a:lnTo>
                  <a:pt x="9144000" y="608571"/>
                </a:lnTo>
                <a:lnTo>
                  <a:pt x="0" y="608571"/>
                </a:lnTo>
                <a:close/>
              </a:path>
            </a:pathLst>
          </a:custGeom>
          <a:solidFill>
            <a:srgbClr val="8CB82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12" name="任意多边形 111"/>
          <p:cNvSpPr/>
          <p:nvPr/>
        </p:nvSpPr>
        <p:spPr>
          <a:xfrm>
            <a:off x="-4933" y="4865599"/>
            <a:ext cx="9144000" cy="274229"/>
          </a:xfrm>
          <a:custGeom>
            <a:avLst/>
            <a:gdLst>
              <a:gd name="connsiteX0" fmla="*/ 0 w 9144000"/>
              <a:gd name="connsiteY0" fmla="*/ 0 h 608571"/>
              <a:gd name="connsiteX1" fmla="*/ 9144000 w 9144000"/>
              <a:gd name="connsiteY1" fmla="*/ 0 h 608571"/>
              <a:gd name="connsiteX2" fmla="*/ 9144000 w 9144000"/>
              <a:gd name="connsiteY2" fmla="*/ 608571 h 608571"/>
              <a:gd name="connsiteX3" fmla="*/ 0 w 9144000"/>
              <a:gd name="connsiteY3" fmla="*/ 608571 h 6085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144000" h="608571">
                <a:moveTo>
                  <a:pt x="0" y="0"/>
                </a:moveTo>
                <a:lnTo>
                  <a:pt x="9144000" y="0"/>
                </a:lnTo>
                <a:lnTo>
                  <a:pt x="9144000" y="608571"/>
                </a:lnTo>
                <a:lnTo>
                  <a:pt x="0" y="608571"/>
                </a:lnTo>
                <a:close/>
              </a:path>
            </a:pathLst>
          </a:custGeom>
          <a:solidFill>
            <a:srgbClr val="679C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pic>
        <p:nvPicPr>
          <p:cNvPr id="3" name="7 Princess-甜蜜的爱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8900"/>
                </p14:media>
              </p:ext>
            </p:extLst>
          </p:nvPr>
        </p:nvPicPr>
        <p:blipFill>
          <a:blip r:embed="rId15"/>
          <a:stretch>
            <a:fillRect/>
          </a:stretch>
        </p:blipFill>
        <p:spPr>
          <a:xfrm>
            <a:off x="9308757" y="-766706"/>
            <a:ext cx="609600" cy="6096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" presetClass="entr" presetSubtype="3" decel="506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" dur="1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" dur="1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4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000"/>
                            </p:stCondLst>
                            <p:childTnLst>
                              <p:par>
                                <p:cTn id="2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500"/>
                            </p:stCondLst>
                            <p:childTnLst>
                              <p:par>
                                <p:cTn id="35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6" dur="10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7" presetID="2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2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42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42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53" presetClass="entr" presetSubtype="528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1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53" presetClass="entr" presetSubtype="16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53" presetClass="entr" presetSubtype="16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4" presetClass="entr" presetSubtype="5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72" dur="1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4" presetClass="entr" presetSubtype="5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75" dur="1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37" presetClass="entr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75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9" dur="75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675" decel="1000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75" accel="100000" fill="hold">
                                          <p:stCondLst>
                                            <p:cond delay="675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2" presetID="37" presetClass="entr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75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75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675" decel="1000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75" accel="100000" fill="hold">
                                          <p:stCondLst>
                                            <p:cond delay="675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88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26" grpId="0" animBg="1"/>
      <p:bldP spid="92" grpId="0" animBg="1"/>
      <p:bldP spid="111" grpId="0" animBg="1"/>
      <p:bldP spid="11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Hình ảnh 2">
            <a:extLst>
              <a:ext uri="{FF2B5EF4-FFF2-40B4-BE49-F238E27FC236}">
                <a16:creationId xmlns:a16="http://schemas.microsoft.com/office/drawing/2014/main" id="{27C78D3E-DE5B-4098-A02B-EF0192F8D4A2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0073" t="29388" r="36728" b="52417"/>
          <a:stretch/>
        </p:blipFill>
        <p:spPr>
          <a:xfrm>
            <a:off x="1841499" y="914540"/>
            <a:ext cx="5762697" cy="16254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1" name="矩形 8">
            <a:extLst>
              <a:ext uri="{FF2B5EF4-FFF2-40B4-BE49-F238E27FC236}">
                <a16:creationId xmlns:a16="http://schemas.microsoft.com/office/drawing/2014/main" id="{6F1162E0-5263-4568-95A7-97DE0AA56844}"/>
              </a:ext>
            </a:extLst>
          </p:cNvPr>
          <p:cNvSpPr/>
          <p:nvPr/>
        </p:nvSpPr>
        <p:spPr>
          <a:xfrm>
            <a:off x="319177" y="329765"/>
            <a:ext cx="850564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3200" dirty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1. </a:t>
            </a:r>
            <a:r>
              <a:rPr lang="en-US" altLang="zh-CN" sz="3200" dirty="0" err="1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Giải</a:t>
            </a:r>
            <a:r>
              <a:rPr lang="en-US" altLang="zh-CN" sz="3200" dirty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câu</a:t>
            </a:r>
            <a:r>
              <a:rPr lang="en-US" altLang="zh-CN" sz="3200" dirty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đố</a:t>
            </a:r>
            <a:r>
              <a:rPr lang="en-US" altLang="zh-CN" sz="3200" dirty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?</a:t>
            </a:r>
            <a:endParaRPr lang="zh-CN" altLang="en-US" sz="3200" dirty="0">
              <a:solidFill>
                <a:srgbClr val="4CA420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3681" t="47406" r="53611" b="33681"/>
          <a:stretch/>
        </p:blipFill>
        <p:spPr>
          <a:xfrm>
            <a:off x="551401" y="2540000"/>
            <a:ext cx="2022474" cy="16922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7143" t="45995" r="41270" b="32831"/>
          <a:stretch/>
        </p:blipFill>
        <p:spPr>
          <a:xfrm>
            <a:off x="2752232" y="2540001"/>
            <a:ext cx="1743423" cy="16922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3016" t="68016" r="55714" b="12222"/>
          <a:stretch/>
        </p:blipFill>
        <p:spPr>
          <a:xfrm>
            <a:off x="4674012" y="2540000"/>
            <a:ext cx="1770745" cy="16922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5239" t="68016" r="41587" b="11657"/>
          <a:stretch/>
        </p:blipFill>
        <p:spPr>
          <a:xfrm>
            <a:off x="6623114" y="2532532"/>
            <a:ext cx="1959429" cy="16997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5769359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ieng vo tay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>
                      <p:stCondLst>
                        <p:cond delay="0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7" dur="75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75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Nhac hieu thua cuoc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4" dur="75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75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Nhac hieu thua cuoc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1" dur="75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75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Nhac hieu thua cuoc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" name="Group 2"/>
          <p:cNvGrpSpPr/>
          <p:nvPr/>
        </p:nvGrpSpPr>
        <p:grpSpPr>
          <a:xfrm>
            <a:off x="2457877" y="1154357"/>
            <a:ext cx="4075845" cy="3966991"/>
            <a:chOff x="3677888" y="160678"/>
            <a:chExt cx="4348512" cy="4452597"/>
          </a:xfrm>
        </p:grpSpPr>
        <p:grpSp>
          <p:nvGrpSpPr>
            <p:cNvPr id="4" name="Group 3"/>
            <p:cNvGrpSpPr/>
            <p:nvPr/>
          </p:nvGrpSpPr>
          <p:grpSpPr>
            <a:xfrm>
              <a:off x="3677888" y="160678"/>
              <a:ext cx="4348512" cy="4452597"/>
              <a:chOff x="3677888" y="160678"/>
              <a:chExt cx="4348512" cy="4452597"/>
            </a:xfrm>
          </p:grpSpPr>
          <p:grpSp>
            <p:nvGrpSpPr>
              <p:cNvPr id="6" name="Group 5"/>
              <p:cNvGrpSpPr/>
              <p:nvPr/>
            </p:nvGrpSpPr>
            <p:grpSpPr>
              <a:xfrm>
                <a:off x="3964353" y="160678"/>
                <a:ext cx="4062047" cy="4452597"/>
                <a:chOff x="3964353" y="160678"/>
                <a:chExt cx="4062047" cy="4452597"/>
              </a:xfrm>
            </p:grpSpPr>
            <p:grpSp>
              <p:nvGrpSpPr>
                <p:cNvPr id="8" name="Group 7"/>
                <p:cNvGrpSpPr/>
                <p:nvPr/>
              </p:nvGrpSpPr>
              <p:grpSpPr>
                <a:xfrm>
                  <a:off x="3964353" y="160678"/>
                  <a:ext cx="4062047" cy="4452597"/>
                  <a:chOff x="3964353" y="160678"/>
                  <a:chExt cx="4062047" cy="4452597"/>
                </a:xfrm>
              </p:grpSpPr>
              <p:grpSp>
                <p:nvGrpSpPr>
                  <p:cNvPr id="10" name="Group 9"/>
                  <p:cNvGrpSpPr/>
                  <p:nvPr/>
                </p:nvGrpSpPr>
                <p:grpSpPr>
                  <a:xfrm>
                    <a:off x="4072270" y="163853"/>
                    <a:ext cx="3954130" cy="4449422"/>
                    <a:chOff x="3837135" y="406400"/>
                    <a:chExt cx="3116609" cy="3665995"/>
                  </a:xfrm>
                </p:grpSpPr>
                <p:pic>
                  <p:nvPicPr>
                    <p:cNvPr id="12" name="Picture 11"/>
                    <p:cNvPicPr>
                      <a:picLocks noChangeAspect="1"/>
                    </p:cNvPicPr>
                    <p:nvPr/>
                  </p:nvPicPr>
                  <p:blipFill rotWithShape="1">
                    <a:blip r:embed="rId2">
                      <a:extLst>
                        <a:ext uri="{BEBA8EAE-BF5A-486C-A8C5-ECC9F3942E4B}">
                          <a14:imgProps xmlns:a14="http://schemas.microsoft.com/office/drawing/2010/main">
                            <a14:imgLayer r:embed="rId3">
                              <a14:imgEffect>
                                <a14:sharpenSoften amount="50000"/>
                              </a14:imgEffect>
                              <a14:imgEffect>
                                <a14:brightnessContrast contrast="-20000"/>
                              </a14:imgEffect>
                            </a14:imgLayer>
                          </a14:imgProps>
                        </a:ex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rcRect l="36250" t="15539" r="35972" b="13203"/>
                    <a:stretch/>
                  </p:blipFill>
                  <p:spPr>
                    <a:xfrm>
                      <a:off x="4413744" y="406400"/>
                      <a:ext cx="2540000" cy="3663379"/>
                    </a:xfrm>
                    <a:prstGeom prst="rect">
                      <a:avLst/>
                    </a:prstGeom>
                  </p:spPr>
                </p:pic>
                <p:pic>
                  <p:nvPicPr>
                    <p:cNvPr id="13" name="Picture 12"/>
                    <p:cNvPicPr>
                      <a:picLocks noChangeAspect="1"/>
                    </p:cNvPicPr>
                    <p:nvPr/>
                  </p:nvPicPr>
                  <p:blipFill rotWithShape="1">
                    <a:blip r:embed="rId2">
                      <a:extLst>
                        <a:ext uri="{BEBA8EAE-BF5A-486C-A8C5-ECC9F3942E4B}">
                          <a14:imgProps xmlns:a14="http://schemas.microsoft.com/office/drawing/2010/main">
                            <a14:imgLayer r:embed="rId3">
                              <a14:imgEffect>
                                <a14:sharpenSoften amount="50000"/>
                              </a14:imgEffect>
                              <a14:imgEffect>
                                <a14:brightnessContrast contrast="-20000"/>
                              </a14:imgEffect>
                            </a14:imgLayer>
                          </a14:imgProps>
                        </a:ex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rcRect l="30000" t="51077" r="63493" b="13049"/>
                    <a:stretch/>
                  </p:blipFill>
                  <p:spPr>
                    <a:xfrm>
                      <a:off x="3837135" y="2228054"/>
                      <a:ext cx="595086" cy="1844341"/>
                    </a:xfrm>
                    <a:prstGeom prst="rect">
                      <a:avLst/>
                    </a:prstGeom>
                  </p:spPr>
                </p:pic>
              </p:grpSp>
              <p:pic>
                <p:nvPicPr>
                  <p:cNvPr id="11" name="Picture 10"/>
                  <p:cNvPicPr>
                    <a:picLocks noChangeAspect="1"/>
                  </p:cNvPicPr>
                  <p:nvPr/>
                </p:nvPicPr>
                <p:blipFill rotWithShape="1">
                  <a:blip r:embed="rId4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46860" t="16521" r="43605" b="47699"/>
                  <a:stretch/>
                </p:blipFill>
                <p:spPr>
                  <a:xfrm>
                    <a:off x="3964353" y="160678"/>
                    <a:ext cx="895312" cy="2210711"/>
                  </a:xfrm>
                  <a:prstGeom prst="rect">
                    <a:avLst/>
                  </a:prstGeom>
                </p:spPr>
              </p:pic>
            </p:grpSp>
            <p:sp>
              <p:nvSpPr>
                <p:cNvPr id="9" name="Rectangle 8"/>
                <p:cNvSpPr/>
                <p:nvPr/>
              </p:nvSpPr>
              <p:spPr>
                <a:xfrm>
                  <a:off x="4657060" y="1031358"/>
                  <a:ext cx="399622" cy="659219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" name="Rectangle 6"/>
              <p:cNvSpPr/>
              <p:nvPr/>
            </p:nvSpPr>
            <p:spPr>
              <a:xfrm>
                <a:off x="3677888" y="2386976"/>
                <a:ext cx="723977" cy="205235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5" name="Rectangle 4"/>
            <p:cNvSpPr/>
            <p:nvPr/>
          </p:nvSpPr>
          <p:spPr>
            <a:xfrm>
              <a:off x="4211212" y="2185033"/>
              <a:ext cx="723977" cy="303373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4" name="矩形 8">
            <a:extLst>
              <a:ext uri="{FF2B5EF4-FFF2-40B4-BE49-F238E27FC236}">
                <a16:creationId xmlns:a16="http://schemas.microsoft.com/office/drawing/2014/main" id="{6F1162E0-5263-4568-95A7-97DE0AA56844}"/>
              </a:ext>
            </a:extLst>
          </p:cNvPr>
          <p:cNvSpPr/>
          <p:nvPr/>
        </p:nvSpPr>
        <p:spPr>
          <a:xfrm>
            <a:off x="6751240" y="3657479"/>
            <a:ext cx="216577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800" dirty="0">
                <a:solidFill>
                  <a:srgbClr val="D60093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	</a:t>
            </a:r>
            <a:r>
              <a:rPr lang="en-US" altLang="zh-CN" sz="1800" dirty="0" err="1">
                <a:solidFill>
                  <a:srgbClr val="D60093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Từ</a:t>
            </a:r>
            <a:r>
              <a:rPr lang="en-US" altLang="zh-CN" sz="1800" dirty="0">
                <a:solidFill>
                  <a:srgbClr val="D60093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1800" dirty="0" err="1">
                <a:solidFill>
                  <a:srgbClr val="D60093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ngữ</a:t>
            </a:r>
            <a:r>
              <a:rPr lang="en-US" altLang="zh-CN" sz="1800" dirty="0">
                <a:solidFill>
                  <a:srgbClr val="D60093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: </a:t>
            </a:r>
          </a:p>
          <a:p>
            <a:r>
              <a:rPr lang="en-US" altLang="zh-CN" sz="1800" i="1" dirty="0" err="1">
                <a:solidFill>
                  <a:srgbClr val="0066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xao</a:t>
            </a:r>
            <a:r>
              <a:rPr lang="en-US" altLang="zh-CN" sz="1800" i="1" dirty="0">
                <a:solidFill>
                  <a:srgbClr val="0066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1800" i="1" dirty="0" err="1">
                <a:solidFill>
                  <a:srgbClr val="0066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xuyến</a:t>
            </a:r>
            <a:r>
              <a:rPr lang="en-US" altLang="zh-CN" sz="1800" i="1" dirty="0">
                <a:solidFill>
                  <a:srgbClr val="0066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, </a:t>
            </a:r>
            <a:r>
              <a:rPr lang="en-US" altLang="zh-CN" sz="1800" i="1" dirty="0" err="1">
                <a:solidFill>
                  <a:srgbClr val="0066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đầu</a:t>
            </a:r>
            <a:r>
              <a:rPr lang="en-US" altLang="zh-CN" sz="1800" i="1" dirty="0">
                <a:solidFill>
                  <a:srgbClr val="0066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1800" i="1" dirty="0" err="1">
                <a:solidFill>
                  <a:srgbClr val="0066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hồi</a:t>
            </a:r>
            <a:r>
              <a:rPr lang="en-US" altLang="zh-CN" sz="1800" i="1" dirty="0">
                <a:solidFill>
                  <a:srgbClr val="0066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, </a:t>
            </a:r>
          </a:p>
          <a:p>
            <a:r>
              <a:rPr lang="en-US" altLang="zh-CN" sz="1800" i="1" dirty="0" err="1">
                <a:solidFill>
                  <a:srgbClr val="0066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lảnh</a:t>
            </a:r>
            <a:r>
              <a:rPr lang="en-US" altLang="zh-CN" sz="1800" i="1" dirty="0">
                <a:solidFill>
                  <a:srgbClr val="0066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1800" i="1" dirty="0" err="1">
                <a:solidFill>
                  <a:srgbClr val="0066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lót</a:t>
            </a:r>
            <a:r>
              <a:rPr lang="en-US" altLang="zh-CN" sz="1800" i="1" dirty="0">
                <a:solidFill>
                  <a:srgbClr val="0066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, </a:t>
            </a:r>
            <a:r>
              <a:rPr lang="en-US" altLang="zh-CN" sz="1800" i="1" dirty="0" err="1">
                <a:solidFill>
                  <a:srgbClr val="0066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mái</a:t>
            </a:r>
            <a:r>
              <a:rPr lang="en-US" altLang="zh-CN" sz="1800" i="1" dirty="0">
                <a:solidFill>
                  <a:srgbClr val="0066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1800" i="1" dirty="0" err="1">
                <a:solidFill>
                  <a:srgbClr val="0066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vàng</a:t>
            </a:r>
            <a:r>
              <a:rPr lang="en-US" altLang="zh-CN" sz="1800" i="1" dirty="0">
                <a:solidFill>
                  <a:srgbClr val="0066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, </a:t>
            </a:r>
          </a:p>
          <a:p>
            <a:r>
              <a:rPr lang="en-US" altLang="zh-CN" sz="1800" i="1" dirty="0" err="1">
                <a:solidFill>
                  <a:srgbClr val="0066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rạ</a:t>
            </a:r>
            <a:r>
              <a:rPr lang="en-US" altLang="zh-CN" sz="1800" i="1" dirty="0">
                <a:solidFill>
                  <a:srgbClr val="0066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, </a:t>
            </a:r>
            <a:r>
              <a:rPr lang="en-US" altLang="zh-CN" sz="1800" i="1" dirty="0" err="1">
                <a:solidFill>
                  <a:srgbClr val="0066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mộc</a:t>
            </a:r>
            <a:r>
              <a:rPr lang="en-US" altLang="zh-CN" sz="1800" i="1" dirty="0">
                <a:solidFill>
                  <a:srgbClr val="0066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1800" i="1" dirty="0" err="1">
                <a:solidFill>
                  <a:srgbClr val="0066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mạc</a:t>
            </a:r>
            <a:r>
              <a:rPr lang="en-US" altLang="zh-CN" sz="1800" i="1" dirty="0">
                <a:solidFill>
                  <a:srgbClr val="0066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.</a:t>
            </a:r>
            <a:endParaRPr lang="zh-CN" altLang="en-US" sz="1800" i="1" dirty="0">
              <a:solidFill>
                <a:srgbClr val="006600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16" name="矩形 8">
            <a:extLst>
              <a:ext uri="{FF2B5EF4-FFF2-40B4-BE49-F238E27FC236}">
                <a16:creationId xmlns:a16="http://schemas.microsoft.com/office/drawing/2014/main" id="{6F1162E0-5263-4568-95A7-97DE0AA56844}"/>
              </a:ext>
            </a:extLst>
          </p:cNvPr>
          <p:cNvSpPr/>
          <p:nvPr/>
        </p:nvSpPr>
        <p:spPr>
          <a:xfrm>
            <a:off x="302467" y="734404"/>
            <a:ext cx="3044034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Em</a:t>
            </a:r>
            <a:r>
              <a:rPr lang="en-US" altLang="zh-CN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yêu</a:t>
            </a:r>
            <a:r>
              <a:rPr lang="en-US" altLang="zh-CN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nhà</a:t>
            </a:r>
            <a:r>
              <a:rPr lang="en-US" altLang="zh-CN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em</a:t>
            </a:r>
            <a:endParaRPr lang="en-US" altLang="zh-CN" sz="2400" dirty="0">
              <a:solidFill>
                <a:schemeClr val="tx1">
                  <a:lumMod val="95000"/>
                  <a:lumOff val="5000"/>
                </a:schemeClr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  <a:p>
            <a:r>
              <a:rPr lang="en-US" altLang="zh-CN" sz="2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Hàng</a:t>
            </a:r>
            <a:r>
              <a:rPr lang="en-US" altLang="zh-CN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xoan</a:t>
            </a:r>
            <a:r>
              <a:rPr lang="en-US" altLang="zh-CN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trước</a:t>
            </a:r>
            <a:r>
              <a:rPr lang="en-US" altLang="zh-CN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ngõ</a:t>
            </a:r>
            <a:endParaRPr lang="en-US" altLang="zh-CN" sz="2400" dirty="0">
              <a:solidFill>
                <a:schemeClr val="tx1">
                  <a:lumMod val="95000"/>
                  <a:lumOff val="5000"/>
                </a:schemeClr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  <a:p>
            <a:r>
              <a:rPr lang="en-US" altLang="zh-CN" sz="2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Hoa</a:t>
            </a:r>
            <a:r>
              <a:rPr lang="en-US" altLang="zh-CN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xao</a:t>
            </a:r>
            <a:r>
              <a:rPr lang="en-US" altLang="zh-CN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xuyến</a:t>
            </a:r>
            <a:r>
              <a:rPr lang="en-US" altLang="zh-CN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nở</a:t>
            </a:r>
            <a:endParaRPr lang="en-US" altLang="zh-CN" sz="2400" dirty="0">
              <a:solidFill>
                <a:schemeClr val="tx1">
                  <a:lumMod val="95000"/>
                  <a:lumOff val="5000"/>
                </a:schemeClr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  <a:p>
            <a:r>
              <a:rPr lang="en-US" altLang="zh-CN" sz="2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Như</a:t>
            </a:r>
            <a:r>
              <a:rPr lang="en-US" altLang="zh-CN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mây</a:t>
            </a:r>
            <a:r>
              <a:rPr lang="en-US" altLang="zh-CN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từng</a:t>
            </a:r>
            <a:r>
              <a:rPr lang="en-US" altLang="zh-CN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chùm</a:t>
            </a:r>
            <a:r>
              <a:rPr lang="en-US" altLang="zh-CN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.</a:t>
            </a:r>
          </a:p>
          <a:p>
            <a:endParaRPr lang="en-US" altLang="zh-CN" sz="2400" dirty="0">
              <a:solidFill>
                <a:schemeClr val="tx1">
                  <a:lumMod val="95000"/>
                  <a:lumOff val="5000"/>
                </a:schemeClr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  <a:p>
            <a:r>
              <a:rPr lang="en-US" altLang="zh-CN" sz="2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Em</a:t>
            </a:r>
            <a:r>
              <a:rPr lang="en-US" altLang="zh-CN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yêu</a:t>
            </a:r>
            <a:r>
              <a:rPr lang="en-US" altLang="zh-CN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tiếng</a:t>
            </a:r>
            <a:r>
              <a:rPr lang="en-US" altLang="zh-CN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chim</a:t>
            </a:r>
            <a:endParaRPr lang="en-US" altLang="zh-CN" sz="2400" dirty="0">
              <a:solidFill>
                <a:schemeClr val="tx1">
                  <a:lumMod val="95000"/>
                  <a:lumOff val="5000"/>
                </a:schemeClr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  <a:p>
            <a:r>
              <a:rPr lang="en-US" altLang="zh-CN" sz="2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Đầu</a:t>
            </a:r>
            <a:r>
              <a:rPr lang="en-US" altLang="zh-CN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hồi</a:t>
            </a:r>
            <a:r>
              <a:rPr lang="en-US" altLang="zh-CN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lảnh</a:t>
            </a:r>
            <a:r>
              <a:rPr lang="en-US" altLang="zh-CN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lót</a:t>
            </a:r>
            <a:endParaRPr lang="en-US" altLang="zh-CN" sz="2400" dirty="0">
              <a:solidFill>
                <a:schemeClr val="tx1">
                  <a:lumMod val="95000"/>
                  <a:lumOff val="5000"/>
                </a:schemeClr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  <a:p>
            <a:r>
              <a:rPr lang="en-US" altLang="zh-CN" sz="2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Mái</a:t>
            </a:r>
            <a:r>
              <a:rPr lang="en-US" altLang="zh-CN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vàng</a:t>
            </a:r>
            <a:r>
              <a:rPr lang="en-US" altLang="zh-CN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thơm</a:t>
            </a:r>
            <a:r>
              <a:rPr lang="en-US" altLang="zh-CN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phức</a:t>
            </a:r>
            <a:endParaRPr lang="en-US" altLang="zh-CN" sz="2400" dirty="0">
              <a:solidFill>
                <a:schemeClr val="tx1">
                  <a:lumMod val="95000"/>
                  <a:lumOff val="5000"/>
                </a:schemeClr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  <a:p>
            <a:r>
              <a:rPr lang="en-US" altLang="zh-CN" sz="2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Rạ</a:t>
            </a:r>
            <a:r>
              <a:rPr lang="en-US" altLang="zh-CN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đầy</a:t>
            </a:r>
            <a:r>
              <a:rPr lang="en-US" altLang="zh-CN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sân</a:t>
            </a:r>
            <a:r>
              <a:rPr lang="en-US" altLang="zh-CN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phơi</a:t>
            </a:r>
            <a:r>
              <a:rPr lang="en-US" altLang="zh-CN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.</a:t>
            </a:r>
          </a:p>
        </p:txBody>
      </p:sp>
      <p:sp>
        <p:nvSpPr>
          <p:cNvPr id="17" name="矩形 8">
            <a:extLst>
              <a:ext uri="{FF2B5EF4-FFF2-40B4-BE49-F238E27FC236}">
                <a16:creationId xmlns:a16="http://schemas.microsoft.com/office/drawing/2014/main" id="{6F1162E0-5263-4568-95A7-97DE0AA56844}"/>
              </a:ext>
            </a:extLst>
          </p:cNvPr>
          <p:cNvSpPr/>
          <p:nvPr/>
        </p:nvSpPr>
        <p:spPr>
          <a:xfrm>
            <a:off x="6537572" y="734404"/>
            <a:ext cx="2999538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Em</a:t>
            </a:r>
            <a:r>
              <a:rPr lang="en-US" altLang="zh-CN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yêu</a:t>
            </a:r>
            <a:r>
              <a:rPr lang="en-US" altLang="zh-CN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ngôi</a:t>
            </a:r>
            <a:r>
              <a:rPr lang="en-US" altLang="zh-CN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nhà</a:t>
            </a:r>
            <a:endParaRPr lang="en-US" altLang="zh-CN" sz="2400" dirty="0">
              <a:solidFill>
                <a:schemeClr val="tx1">
                  <a:lumMod val="95000"/>
                  <a:lumOff val="5000"/>
                </a:schemeClr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  <a:p>
            <a:r>
              <a:rPr lang="en-US" altLang="zh-CN" sz="2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Gỗ</a:t>
            </a:r>
            <a:r>
              <a:rPr lang="en-US" altLang="zh-CN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, </a:t>
            </a:r>
            <a:r>
              <a:rPr lang="en-US" altLang="zh-CN" sz="2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tre</a:t>
            </a:r>
            <a:r>
              <a:rPr lang="en-US" altLang="zh-CN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mộc</a:t>
            </a:r>
            <a:r>
              <a:rPr lang="en-US" altLang="zh-CN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mạc</a:t>
            </a:r>
            <a:endParaRPr lang="en-US" altLang="zh-CN" sz="2400" dirty="0">
              <a:solidFill>
                <a:schemeClr val="tx1">
                  <a:lumMod val="95000"/>
                  <a:lumOff val="5000"/>
                </a:schemeClr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  <a:p>
            <a:r>
              <a:rPr lang="en-US" altLang="zh-CN" sz="2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Như</a:t>
            </a:r>
            <a:r>
              <a:rPr lang="en-US" altLang="zh-CN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yêu</a:t>
            </a:r>
            <a:r>
              <a:rPr lang="en-US" altLang="zh-CN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đất</a:t>
            </a:r>
            <a:r>
              <a:rPr lang="en-US" altLang="zh-CN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nước</a:t>
            </a:r>
            <a:endParaRPr lang="en-US" altLang="zh-CN" sz="2400" dirty="0">
              <a:solidFill>
                <a:schemeClr val="tx1">
                  <a:lumMod val="95000"/>
                  <a:lumOff val="5000"/>
                </a:schemeClr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  <a:p>
            <a:r>
              <a:rPr lang="en-US" altLang="zh-CN" sz="2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Bốn</a:t>
            </a:r>
            <a:r>
              <a:rPr lang="en-US" altLang="zh-CN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mùa</a:t>
            </a:r>
            <a:r>
              <a:rPr lang="en-US" altLang="zh-CN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chim</a:t>
            </a:r>
            <a:r>
              <a:rPr lang="en-US" altLang="zh-CN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ca.</a:t>
            </a:r>
          </a:p>
          <a:p>
            <a:r>
              <a:rPr lang="en-US" altLang="zh-CN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		</a:t>
            </a:r>
            <a:r>
              <a:rPr lang="en-US" altLang="zh-CN" sz="1800" dirty="0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(</a:t>
            </a:r>
            <a:r>
              <a:rPr lang="en-US" altLang="zh-CN" sz="1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Tô</a:t>
            </a:r>
            <a:r>
              <a:rPr lang="en-US" altLang="zh-CN" sz="1800" dirty="0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1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Hà</a:t>
            </a:r>
            <a:r>
              <a:rPr lang="en-US" altLang="zh-CN" sz="1800" dirty="0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)</a:t>
            </a:r>
          </a:p>
        </p:txBody>
      </p:sp>
      <p:sp>
        <p:nvSpPr>
          <p:cNvPr id="18" name="矩形 8">
            <a:extLst>
              <a:ext uri="{FF2B5EF4-FFF2-40B4-BE49-F238E27FC236}">
                <a16:creationId xmlns:a16="http://schemas.microsoft.com/office/drawing/2014/main" id="{6F1162E0-5263-4568-95A7-97DE0AA56844}"/>
              </a:ext>
            </a:extLst>
          </p:cNvPr>
          <p:cNvSpPr/>
          <p:nvPr/>
        </p:nvSpPr>
        <p:spPr>
          <a:xfrm>
            <a:off x="3854377" y="142485"/>
            <a:ext cx="280384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3200" b="1" dirty="0" err="1">
                <a:solidFill>
                  <a:srgbClr val="C0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Ngôi</a:t>
            </a:r>
            <a:r>
              <a:rPr lang="en-US" altLang="zh-CN" sz="3200" b="1" dirty="0">
                <a:solidFill>
                  <a:srgbClr val="C0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>
                <a:solidFill>
                  <a:srgbClr val="C0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nhà</a:t>
            </a:r>
            <a:endParaRPr lang="en-US" altLang="zh-CN" sz="3200" b="1" dirty="0">
              <a:solidFill>
                <a:srgbClr val="C00000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8590935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6" grpId="0"/>
      <p:bldP spid="17" grpId="0"/>
      <p:bldP spid="1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矩形 8">
            <a:extLst>
              <a:ext uri="{FF2B5EF4-FFF2-40B4-BE49-F238E27FC236}">
                <a16:creationId xmlns:a16="http://schemas.microsoft.com/office/drawing/2014/main" id="{6F1162E0-5263-4568-95A7-97DE0AA56844}"/>
              </a:ext>
            </a:extLst>
          </p:cNvPr>
          <p:cNvSpPr/>
          <p:nvPr/>
        </p:nvSpPr>
        <p:spPr>
          <a:xfrm>
            <a:off x="785870" y="398234"/>
            <a:ext cx="304403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Em</a:t>
            </a:r>
            <a:r>
              <a:rPr lang="en-US" altLang="zh-CN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yêu</a:t>
            </a:r>
            <a:r>
              <a:rPr lang="en-US" altLang="zh-CN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nhà</a:t>
            </a:r>
            <a:r>
              <a:rPr lang="en-US" altLang="zh-CN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em</a:t>
            </a:r>
            <a:endParaRPr lang="en-US" altLang="zh-CN" sz="2400" dirty="0">
              <a:solidFill>
                <a:schemeClr val="tx1">
                  <a:lumMod val="95000"/>
                  <a:lumOff val="5000"/>
                </a:schemeClr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  <a:p>
            <a:r>
              <a:rPr lang="en-US" altLang="zh-CN" sz="2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Hàng</a:t>
            </a:r>
            <a:r>
              <a:rPr lang="en-US" altLang="zh-CN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xoan</a:t>
            </a:r>
            <a:r>
              <a:rPr lang="en-US" altLang="zh-CN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trước</a:t>
            </a:r>
            <a:r>
              <a:rPr lang="en-US" altLang="zh-CN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ngõ</a:t>
            </a:r>
            <a:endParaRPr lang="en-US" altLang="zh-CN" sz="2400" dirty="0">
              <a:solidFill>
                <a:schemeClr val="tx1">
                  <a:lumMod val="95000"/>
                  <a:lumOff val="5000"/>
                </a:schemeClr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  <a:p>
            <a:r>
              <a:rPr lang="en-US" altLang="zh-CN" sz="2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Hoa</a:t>
            </a:r>
            <a:r>
              <a:rPr lang="en-US" altLang="zh-CN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xao</a:t>
            </a:r>
            <a:r>
              <a:rPr lang="en-US" altLang="zh-CN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xuyến</a:t>
            </a:r>
            <a:r>
              <a:rPr lang="en-US" altLang="zh-CN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nở</a:t>
            </a:r>
            <a:endParaRPr lang="en-US" altLang="zh-CN" sz="2400" dirty="0">
              <a:solidFill>
                <a:schemeClr val="tx1">
                  <a:lumMod val="95000"/>
                  <a:lumOff val="5000"/>
                </a:schemeClr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  <a:p>
            <a:r>
              <a:rPr lang="en-US" altLang="zh-CN" sz="2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Như</a:t>
            </a:r>
            <a:r>
              <a:rPr lang="en-US" altLang="zh-CN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mây</a:t>
            </a:r>
            <a:r>
              <a:rPr lang="en-US" altLang="zh-CN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từng</a:t>
            </a:r>
            <a:r>
              <a:rPr lang="en-US" altLang="zh-CN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chùm</a:t>
            </a:r>
            <a:r>
              <a:rPr lang="en-US" altLang="zh-CN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.</a:t>
            </a:r>
          </a:p>
        </p:txBody>
      </p:sp>
      <p:sp>
        <p:nvSpPr>
          <p:cNvPr id="21" name="矩形 8">
            <a:extLst>
              <a:ext uri="{FF2B5EF4-FFF2-40B4-BE49-F238E27FC236}">
                <a16:creationId xmlns:a16="http://schemas.microsoft.com/office/drawing/2014/main" id="{6F1162E0-5263-4568-95A7-97DE0AA56844}"/>
              </a:ext>
            </a:extLst>
          </p:cNvPr>
          <p:cNvSpPr/>
          <p:nvPr/>
        </p:nvSpPr>
        <p:spPr>
          <a:xfrm>
            <a:off x="6053250" y="3334354"/>
            <a:ext cx="299953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Em</a:t>
            </a:r>
            <a:r>
              <a:rPr lang="en-US" altLang="zh-CN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yêu</a:t>
            </a:r>
            <a:r>
              <a:rPr lang="en-US" altLang="zh-CN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ngôi</a:t>
            </a:r>
            <a:r>
              <a:rPr lang="en-US" altLang="zh-CN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nhà</a:t>
            </a:r>
            <a:endParaRPr lang="en-US" altLang="zh-CN" sz="2400" dirty="0">
              <a:solidFill>
                <a:schemeClr val="tx1">
                  <a:lumMod val="95000"/>
                  <a:lumOff val="5000"/>
                </a:schemeClr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  <a:p>
            <a:r>
              <a:rPr lang="en-US" altLang="zh-CN" sz="2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Gỗ</a:t>
            </a:r>
            <a:r>
              <a:rPr lang="en-US" altLang="zh-CN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, </a:t>
            </a:r>
            <a:r>
              <a:rPr lang="en-US" altLang="zh-CN" sz="2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tre</a:t>
            </a:r>
            <a:r>
              <a:rPr lang="en-US" altLang="zh-CN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mộc</a:t>
            </a:r>
            <a:r>
              <a:rPr lang="en-US" altLang="zh-CN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mạc</a:t>
            </a:r>
            <a:endParaRPr lang="en-US" altLang="zh-CN" sz="2400" dirty="0">
              <a:solidFill>
                <a:schemeClr val="tx1">
                  <a:lumMod val="95000"/>
                  <a:lumOff val="5000"/>
                </a:schemeClr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  <a:p>
            <a:r>
              <a:rPr lang="en-US" altLang="zh-CN" sz="2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Như</a:t>
            </a:r>
            <a:r>
              <a:rPr lang="en-US" altLang="zh-CN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yêu</a:t>
            </a:r>
            <a:r>
              <a:rPr lang="en-US" altLang="zh-CN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đất</a:t>
            </a:r>
            <a:r>
              <a:rPr lang="en-US" altLang="zh-CN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nước</a:t>
            </a:r>
            <a:endParaRPr lang="en-US" altLang="zh-CN" sz="2400" dirty="0">
              <a:solidFill>
                <a:schemeClr val="tx1">
                  <a:lumMod val="95000"/>
                  <a:lumOff val="5000"/>
                </a:schemeClr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  <a:p>
            <a:r>
              <a:rPr lang="en-US" altLang="zh-CN" sz="2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Bốn</a:t>
            </a:r>
            <a:r>
              <a:rPr lang="en-US" altLang="zh-CN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mùa</a:t>
            </a:r>
            <a:r>
              <a:rPr lang="en-US" altLang="zh-CN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chim</a:t>
            </a:r>
            <a:r>
              <a:rPr lang="en-US" altLang="zh-CN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ca.</a:t>
            </a:r>
          </a:p>
        </p:txBody>
      </p:sp>
      <p:sp>
        <p:nvSpPr>
          <p:cNvPr id="22" name="矩形 8">
            <a:extLst>
              <a:ext uri="{FF2B5EF4-FFF2-40B4-BE49-F238E27FC236}">
                <a16:creationId xmlns:a16="http://schemas.microsoft.com/office/drawing/2014/main" id="{6F1162E0-5263-4568-95A7-97DE0AA56844}"/>
              </a:ext>
            </a:extLst>
          </p:cNvPr>
          <p:cNvSpPr/>
          <p:nvPr/>
        </p:nvSpPr>
        <p:spPr>
          <a:xfrm>
            <a:off x="3401188" y="1904394"/>
            <a:ext cx="304403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Em</a:t>
            </a:r>
            <a:r>
              <a:rPr lang="en-US" altLang="zh-CN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yêu</a:t>
            </a:r>
            <a:r>
              <a:rPr lang="en-US" altLang="zh-CN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tiếng</a:t>
            </a:r>
            <a:r>
              <a:rPr lang="en-US" altLang="zh-CN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chim</a:t>
            </a:r>
            <a:endParaRPr lang="en-US" altLang="zh-CN" sz="2400" dirty="0">
              <a:solidFill>
                <a:schemeClr val="tx1">
                  <a:lumMod val="95000"/>
                  <a:lumOff val="5000"/>
                </a:schemeClr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  <a:p>
            <a:r>
              <a:rPr lang="en-US" altLang="zh-CN" sz="2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Đầu</a:t>
            </a:r>
            <a:r>
              <a:rPr lang="en-US" altLang="zh-CN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hồi</a:t>
            </a:r>
            <a:r>
              <a:rPr lang="en-US" altLang="zh-CN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lảnh</a:t>
            </a:r>
            <a:r>
              <a:rPr lang="en-US" altLang="zh-CN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lót</a:t>
            </a:r>
            <a:endParaRPr lang="en-US" altLang="zh-CN" sz="2400" dirty="0">
              <a:solidFill>
                <a:schemeClr val="tx1">
                  <a:lumMod val="95000"/>
                  <a:lumOff val="5000"/>
                </a:schemeClr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  <a:p>
            <a:r>
              <a:rPr lang="en-US" altLang="zh-CN" sz="2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Mái</a:t>
            </a:r>
            <a:r>
              <a:rPr lang="en-US" altLang="zh-CN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vàng</a:t>
            </a:r>
            <a:r>
              <a:rPr lang="en-US" altLang="zh-CN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thơm</a:t>
            </a:r>
            <a:r>
              <a:rPr lang="en-US" altLang="zh-CN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phức</a:t>
            </a:r>
            <a:endParaRPr lang="en-US" altLang="zh-CN" sz="2400" dirty="0">
              <a:solidFill>
                <a:schemeClr val="tx1">
                  <a:lumMod val="95000"/>
                  <a:lumOff val="5000"/>
                </a:schemeClr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  <a:p>
            <a:r>
              <a:rPr lang="en-US" altLang="zh-CN" sz="2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Rạ</a:t>
            </a:r>
            <a:r>
              <a:rPr lang="en-US" altLang="zh-CN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đầy</a:t>
            </a:r>
            <a:r>
              <a:rPr lang="en-US" altLang="zh-CN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sân</a:t>
            </a:r>
            <a:r>
              <a:rPr lang="en-US" altLang="zh-CN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phơi</a:t>
            </a:r>
            <a:r>
              <a:rPr lang="en-US" altLang="zh-CN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.</a:t>
            </a:r>
          </a:p>
        </p:txBody>
      </p:sp>
      <p:sp>
        <p:nvSpPr>
          <p:cNvPr id="9" name="Lưu đồ: Đường kết nối 8">
            <a:extLst>
              <a:ext uri="{FF2B5EF4-FFF2-40B4-BE49-F238E27FC236}">
                <a16:creationId xmlns:a16="http://schemas.microsoft.com/office/drawing/2014/main" id="{A3F0B0FD-818E-4BBD-B401-3895387E3487}"/>
              </a:ext>
            </a:extLst>
          </p:cNvPr>
          <p:cNvSpPr/>
          <p:nvPr/>
        </p:nvSpPr>
        <p:spPr>
          <a:xfrm>
            <a:off x="424363" y="415468"/>
            <a:ext cx="361507" cy="350874"/>
          </a:xfrm>
          <a:prstGeom prst="flowChartConnector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vi-VN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Lưu đồ: Đường kết nối 10">
            <a:extLst>
              <a:ext uri="{FF2B5EF4-FFF2-40B4-BE49-F238E27FC236}">
                <a16:creationId xmlns:a16="http://schemas.microsoft.com/office/drawing/2014/main" id="{C74DFE52-BB91-47E6-AC07-F1FB590B50DF}"/>
              </a:ext>
            </a:extLst>
          </p:cNvPr>
          <p:cNvSpPr/>
          <p:nvPr/>
        </p:nvSpPr>
        <p:spPr>
          <a:xfrm>
            <a:off x="3015670" y="1942494"/>
            <a:ext cx="372140" cy="350874"/>
          </a:xfrm>
          <a:prstGeom prst="flowChartConnector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vi-VN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Lưu đồ: Đường kết nối 11">
            <a:extLst>
              <a:ext uri="{FF2B5EF4-FFF2-40B4-BE49-F238E27FC236}">
                <a16:creationId xmlns:a16="http://schemas.microsoft.com/office/drawing/2014/main" id="{69969A4C-D57A-4C7D-B73C-3C48FA316729}"/>
              </a:ext>
            </a:extLst>
          </p:cNvPr>
          <p:cNvSpPr/>
          <p:nvPr/>
        </p:nvSpPr>
        <p:spPr>
          <a:xfrm>
            <a:off x="5678365" y="3372454"/>
            <a:ext cx="361507" cy="350874"/>
          </a:xfrm>
          <a:prstGeom prst="flowChartConnector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vi-VN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矩形 8">
            <a:extLst>
              <a:ext uri="{FF2B5EF4-FFF2-40B4-BE49-F238E27FC236}">
                <a16:creationId xmlns:a16="http://schemas.microsoft.com/office/drawing/2014/main" id="{6F1162E0-5263-4568-95A7-97DE0AA56844}"/>
              </a:ext>
            </a:extLst>
          </p:cNvPr>
          <p:cNvSpPr/>
          <p:nvPr/>
        </p:nvSpPr>
        <p:spPr>
          <a:xfrm>
            <a:off x="785870" y="398234"/>
            <a:ext cx="304403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400" dirty="0" err="1">
                <a:solidFill>
                  <a:schemeClr val="accent1">
                    <a:lumMod val="50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Em</a:t>
            </a:r>
            <a:r>
              <a:rPr lang="en-US" altLang="zh-CN" sz="2400" dirty="0">
                <a:solidFill>
                  <a:schemeClr val="accent1">
                    <a:lumMod val="50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dirty="0" err="1">
                <a:solidFill>
                  <a:schemeClr val="accent1">
                    <a:lumMod val="50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yêu</a:t>
            </a:r>
            <a:r>
              <a:rPr lang="en-US" altLang="zh-CN" sz="2400" dirty="0">
                <a:solidFill>
                  <a:schemeClr val="accent1">
                    <a:lumMod val="50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dirty="0" err="1">
                <a:solidFill>
                  <a:schemeClr val="accent1">
                    <a:lumMod val="50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nhà</a:t>
            </a:r>
            <a:r>
              <a:rPr lang="en-US" altLang="zh-CN" sz="2400" dirty="0">
                <a:solidFill>
                  <a:schemeClr val="accent1">
                    <a:lumMod val="50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dirty="0" err="1">
                <a:solidFill>
                  <a:schemeClr val="accent1">
                    <a:lumMod val="50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em</a:t>
            </a:r>
            <a:endParaRPr lang="en-US" altLang="zh-CN" sz="2400" dirty="0">
              <a:solidFill>
                <a:schemeClr val="accent1">
                  <a:lumMod val="50000"/>
                </a:schemeClr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  <a:p>
            <a:r>
              <a:rPr lang="en-US" altLang="zh-CN" sz="2400" dirty="0" err="1">
                <a:solidFill>
                  <a:schemeClr val="accent1">
                    <a:lumMod val="50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Hàng</a:t>
            </a:r>
            <a:r>
              <a:rPr lang="en-US" altLang="zh-CN" sz="2400" dirty="0">
                <a:solidFill>
                  <a:schemeClr val="accent1">
                    <a:lumMod val="50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dirty="0" err="1">
                <a:solidFill>
                  <a:schemeClr val="accent1">
                    <a:lumMod val="50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xoan</a:t>
            </a:r>
            <a:r>
              <a:rPr lang="en-US" altLang="zh-CN" sz="2400" dirty="0">
                <a:solidFill>
                  <a:schemeClr val="accent1">
                    <a:lumMod val="50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dirty="0" err="1">
                <a:solidFill>
                  <a:schemeClr val="accent1">
                    <a:lumMod val="50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trước</a:t>
            </a:r>
            <a:r>
              <a:rPr lang="en-US" altLang="zh-CN" sz="2400" dirty="0">
                <a:solidFill>
                  <a:schemeClr val="accent1">
                    <a:lumMod val="50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dirty="0" err="1">
                <a:solidFill>
                  <a:schemeClr val="accent1">
                    <a:lumMod val="50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ngõ</a:t>
            </a:r>
            <a:endParaRPr lang="en-US" altLang="zh-CN" sz="2400" dirty="0">
              <a:solidFill>
                <a:schemeClr val="accent1">
                  <a:lumMod val="50000"/>
                </a:schemeClr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  <a:p>
            <a:r>
              <a:rPr lang="en-US" altLang="zh-CN" sz="2400" dirty="0" err="1">
                <a:solidFill>
                  <a:schemeClr val="accent1">
                    <a:lumMod val="50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Hoa</a:t>
            </a:r>
            <a:r>
              <a:rPr lang="en-US" altLang="zh-CN" sz="2400" dirty="0">
                <a:solidFill>
                  <a:schemeClr val="accent1">
                    <a:lumMod val="50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dirty="0" err="1">
                <a:solidFill>
                  <a:schemeClr val="accent1">
                    <a:lumMod val="50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xao</a:t>
            </a:r>
            <a:r>
              <a:rPr lang="en-US" altLang="zh-CN" sz="2400" dirty="0">
                <a:solidFill>
                  <a:schemeClr val="accent1">
                    <a:lumMod val="50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dirty="0" err="1">
                <a:solidFill>
                  <a:schemeClr val="accent1">
                    <a:lumMod val="50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xuyến</a:t>
            </a:r>
            <a:r>
              <a:rPr lang="en-US" altLang="zh-CN" sz="2400" dirty="0">
                <a:solidFill>
                  <a:schemeClr val="accent1">
                    <a:lumMod val="50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dirty="0" err="1">
                <a:solidFill>
                  <a:schemeClr val="accent1">
                    <a:lumMod val="50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nở</a:t>
            </a:r>
            <a:endParaRPr lang="en-US" altLang="zh-CN" sz="2400" dirty="0">
              <a:solidFill>
                <a:schemeClr val="accent1">
                  <a:lumMod val="50000"/>
                </a:schemeClr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  <a:p>
            <a:r>
              <a:rPr lang="en-US" altLang="zh-CN" sz="2400" dirty="0" err="1">
                <a:solidFill>
                  <a:schemeClr val="accent1">
                    <a:lumMod val="50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Như</a:t>
            </a:r>
            <a:r>
              <a:rPr lang="en-US" altLang="zh-CN" sz="2400" dirty="0">
                <a:solidFill>
                  <a:schemeClr val="accent1">
                    <a:lumMod val="50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dirty="0" err="1">
                <a:solidFill>
                  <a:schemeClr val="accent1">
                    <a:lumMod val="50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mây</a:t>
            </a:r>
            <a:r>
              <a:rPr lang="en-US" altLang="zh-CN" sz="2400" dirty="0">
                <a:solidFill>
                  <a:schemeClr val="accent1">
                    <a:lumMod val="50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dirty="0" err="1">
                <a:solidFill>
                  <a:schemeClr val="accent1">
                    <a:lumMod val="50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từng</a:t>
            </a:r>
            <a:r>
              <a:rPr lang="en-US" altLang="zh-CN" sz="2400" dirty="0">
                <a:solidFill>
                  <a:schemeClr val="accent1">
                    <a:lumMod val="50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dirty="0" err="1">
                <a:solidFill>
                  <a:schemeClr val="accent1">
                    <a:lumMod val="50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chùm</a:t>
            </a:r>
            <a:r>
              <a:rPr lang="en-US" altLang="zh-CN" sz="2400" dirty="0">
                <a:solidFill>
                  <a:schemeClr val="accent1">
                    <a:lumMod val="50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.</a:t>
            </a:r>
          </a:p>
        </p:txBody>
      </p:sp>
      <p:sp>
        <p:nvSpPr>
          <p:cNvPr id="17" name="矩形 8">
            <a:extLst>
              <a:ext uri="{FF2B5EF4-FFF2-40B4-BE49-F238E27FC236}">
                <a16:creationId xmlns:a16="http://schemas.microsoft.com/office/drawing/2014/main" id="{6F1162E0-5263-4568-95A7-97DE0AA56844}"/>
              </a:ext>
            </a:extLst>
          </p:cNvPr>
          <p:cNvSpPr/>
          <p:nvPr/>
        </p:nvSpPr>
        <p:spPr>
          <a:xfrm>
            <a:off x="6053250" y="3334354"/>
            <a:ext cx="299953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400" dirty="0" err="1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Em</a:t>
            </a:r>
            <a:r>
              <a:rPr lang="en-US" altLang="zh-CN" sz="24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dirty="0" err="1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yêu</a:t>
            </a:r>
            <a:r>
              <a:rPr lang="en-US" altLang="zh-CN" sz="24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dirty="0" err="1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ngôi</a:t>
            </a:r>
            <a:r>
              <a:rPr lang="en-US" altLang="zh-CN" sz="24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dirty="0" err="1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nhà</a:t>
            </a:r>
            <a:endParaRPr lang="en-US" altLang="zh-CN" sz="2400" dirty="0"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  <a:p>
            <a:r>
              <a:rPr lang="en-US" altLang="zh-CN" sz="2400" dirty="0" err="1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Gỗ</a:t>
            </a:r>
            <a:r>
              <a:rPr lang="en-US" altLang="zh-CN" sz="24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, </a:t>
            </a:r>
            <a:r>
              <a:rPr lang="en-US" altLang="zh-CN" sz="2400" dirty="0" err="1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tre</a:t>
            </a:r>
            <a:r>
              <a:rPr lang="en-US" altLang="zh-CN" sz="24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dirty="0" err="1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mộc</a:t>
            </a:r>
            <a:r>
              <a:rPr lang="en-US" altLang="zh-CN" sz="24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dirty="0" err="1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mạc</a:t>
            </a:r>
            <a:endParaRPr lang="en-US" altLang="zh-CN" sz="2400" dirty="0"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  <a:p>
            <a:r>
              <a:rPr lang="en-US" altLang="zh-CN" sz="2400" dirty="0" err="1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Như</a:t>
            </a:r>
            <a:r>
              <a:rPr lang="en-US" altLang="zh-CN" sz="24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dirty="0" err="1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yêu</a:t>
            </a:r>
            <a:r>
              <a:rPr lang="en-US" altLang="zh-CN" sz="24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dirty="0" err="1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đất</a:t>
            </a:r>
            <a:r>
              <a:rPr lang="en-US" altLang="zh-CN" sz="24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dirty="0" err="1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nước</a:t>
            </a:r>
            <a:endParaRPr lang="en-US" altLang="zh-CN" sz="2400" dirty="0"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  <a:p>
            <a:r>
              <a:rPr lang="en-US" altLang="zh-CN" sz="2400" dirty="0" err="1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Bốn</a:t>
            </a:r>
            <a:r>
              <a:rPr lang="en-US" altLang="zh-CN" sz="24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dirty="0" err="1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mùa</a:t>
            </a:r>
            <a:r>
              <a:rPr lang="en-US" altLang="zh-CN" sz="24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dirty="0" err="1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chim</a:t>
            </a:r>
            <a:r>
              <a:rPr lang="en-US" altLang="zh-CN" sz="24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ca.</a:t>
            </a:r>
          </a:p>
        </p:txBody>
      </p:sp>
      <p:sp>
        <p:nvSpPr>
          <p:cNvPr id="18" name="矩形 8">
            <a:extLst>
              <a:ext uri="{FF2B5EF4-FFF2-40B4-BE49-F238E27FC236}">
                <a16:creationId xmlns:a16="http://schemas.microsoft.com/office/drawing/2014/main" id="{6F1162E0-5263-4568-95A7-97DE0AA56844}"/>
              </a:ext>
            </a:extLst>
          </p:cNvPr>
          <p:cNvSpPr/>
          <p:nvPr/>
        </p:nvSpPr>
        <p:spPr>
          <a:xfrm>
            <a:off x="3626644" y="-41924"/>
            <a:ext cx="280384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3200" b="1" dirty="0" err="1">
                <a:solidFill>
                  <a:srgbClr val="C0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Ngôi</a:t>
            </a:r>
            <a:r>
              <a:rPr lang="en-US" altLang="zh-CN" sz="3200" b="1" dirty="0">
                <a:solidFill>
                  <a:srgbClr val="C0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>
                <a:solidFill>
                  <a:srgbClr val="C0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nhà</a:t>
            </a:r>
            <a:endParaRPr lang="en-US" altLang="zh-CN" sz="3200" b="1" dirty="0">
              <a:solidFill>
                <a:srgbClr val="C00000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19" name="矩形 8">
            <a:extLst>
              <a:ext uri="{FF2B5EF4-FFF2-40B4-BE49-F238E27FC236}">
                <a16:creationId xmlns:a16="http://schemas.microsoft.com/office/drawing/2014/main" id="{6F1162E0-5263-4568-95A7-97DE0AA56844}"/>
              </a:ext>
            </a:extLst>
          </p:cNvPr>
          <p:cNvSpPr/>
          <p:nvPr/>
        </p:nvSpPr>
        <p:spPr>
          <a:xfrm>
            <a:off x="3401188" y="1904394"/>
            <a:ext cx="304403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400" dirty="0" err="1">
                <a:solidFill>
                  <a:srgbClr val="C0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Em</a:t>
            </a:r>
            <a:r>
              <a:rPr lang="en-US" altLang="zh-CN" sz="2400" dirty="0">
                <a:solidFill>
                  <a:srgbClr val="C0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dirty="0" err="1">
                <a:solidFill>
                  <a:srgbClr val="C0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yêu</a:t>
            </a:r>
            <a:r>
              <a:rPr lang="en-US" altLang="zh-CN" sz="2400" dirty="0">
                <a:solidFill>
                  <a:srgbClr val="C0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dirty="0" err="1">
                <a:solidFill>
                  <a:srgbClr val="C0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tiếng</a:t>
            </a:r>
            <a:r>
              <a:rPr lang="en-US" altLang="zh-CN" sz="2400" dirty="0">
                <a:solidFill>
                  <a:srgbClr val="C0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dirty="0" err="1">
                <a:solidFill>
                  <a:srgbClr val="C0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chim</a:t>
            </a:r>
            <a:endParaRPr lang="en-US" altLang="zh-CN" sz="2400" dirty="0">
              <a:solidFill>
                <a:srgbClr val="C00000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  <a:p>
            <a:r>
              <a:rPr lang="en-US" altLang="zh-CN" sz="2400" dirty="0" err="1">
                <a:solidFill>
                  <a:srgbClr val="C0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Đầu</a:t>
            </a:r>
            <a:r>
              <a:rPr lang="en-US" altLang="zh-CN" sz="2400" dirty="0">
                <a:solidFill>
                  <a:srgbClr val="C0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dirty="0" err="1">
                <a:solidFill>
                  <a:srgbClr val="C0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hồi</a:t>
            </a:r>
            <a:r>
              <a:rPr lang="en-US" altLang="zh-CN" sz="2400" dirty="0">
                <a:solidFill>
                  <a:srgbClr val="C0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dirty="0" err="1">
                <a:solidFill>
                  <a:srgbClr val="C0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lảnh</a:t>
            </a:r>
            <a:r>
              <a:rPr lang="en-US" altLang="zh-CN" sz="2400" dirty="0">
                <a:solidFill>
                  <a:srgbClr val="C0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dirty="0" err="1">
                <a:solidFill>
                  <a:srgbClr val="C0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lót</a:t>
            </a:r>
            <a:endParaRPr lang="en-US" altLang="zh-CN" sz="2400" dirty="0">
              <a:solidFill>
                <a:srgbClr val="C00000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  <a:p>
            <a:r>
              <a:rPr lang="en-US" altLang="zh-CN" sz="2400" dirty="0" err="1">
                <a:solidFill>
                  <a:srgbClr val="C0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Mái</a:t>
            </a:r>
            <a:r>
              <a:rPr lang="en-US" altLang="zh-CN" sz="2400" dirty="0">
                <a:solidFill>
                  <a:srgbClr val="C0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dirty="0" err="1">
                <a:solidFill>
                  <a:srgbClr val="C0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vàng</a:t>
            </a:r>
            <a:r>
              <a:rPr lang="en-US" altLang="zh-CN" sz="2400" dirty="0">
                <a:solidFill>
                  <a:srgbClr val="C0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dirty="0" err="1">
                <a:solidFill>
                  <a:srgbClr val="C0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thơm</a:t>
            </a:r>
            <a:r>
              <a:rPr lang="en-US" altLang="zh-CN" sz="2400" dirty="0">
                <a:solidFill>
                  <a:srgbClr val="C0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dirty="0" err="1">
                <a:solidFill>
                  <a:srgbClr val="C0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phức</a:t>
            </a:r>
            <a:endParaRPr lang="en-US" altLang="zh-CN" sz="2400" dirty="0">
              <a:solidFill>
                <a:srgbClr val="C00000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  <a:p>
            <a:r>
              <a:rPr lang="en-US" altLang="zh-CN" sz="2400" dirty="0" err="1">
                <a:solidFill>
                  <a:srgbClr val="C0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Rạ</a:t>
            </a:r>
            <a:r>
              <a:rPr lang="en-US" altLang="zh-CN" sz="2400" dirty="0">
                <a:solidFill>
                  <a:srgbClr val="C0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dirty="0" err="1">
                <a:solidFill>
                  <a:srgbClr val="C0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đầy</a:t>
            </a:r>
            <a:r>
              <a:rPr lang="en-US" altLang="zh-CN" sz="2400" dirty="0">
                <a:solidFill>
                  <a:srgbClr val="C0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dirty="0" err="1">
                <a:solidFill>
                  <a:srgbClr val="C0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sân</a:t>
            </a:r>
            <a:r>
              <a:rPr lang="en-US" altLang="zh-CN" sz="2400" dirty="0">
                <a:solidFill>
                  <a:srgbClr val="C0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dirty="0" err="1">
                <a:solidFill>
                  <a:srgbClr val="C0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phơi</a:t>
            </a:r>
            <a:r>
              <a:rPr lang="en-US" altLang="zh-CN" sz="2400" dirty="0">
                <a:solidFill>
                  <a:srgbClr val="C0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.</a:t>
            </a:r>
          </a:p>
        </p:txBody>
      </p:sp>
      <p:sp>
        <p:nvSpPr>
          <p:cNvPr id="28" name="矩形 8">
            <a:extLst>
              <a:ext uri="{FF2B5EF4-FFF2-40B4-BE49-F238E27FC236}">
                <a16:creationId xmlns:a16="http://schemas.microsoft.com/office/drawing/2014/main" id="{6F1162E0-5263-4568-95A7-97DE0AA56844}"/>
              </a:ext>
            </a:extLst>
          </p:cNvPr>
          <p:cNvSpPr/>
          <p:nvPr/>
        </p:nvSpPr>
        <p:spPr>
          <a:xfrm>
            <a:off x="7966322" y="4774168"/>
            <a:ext cx="79667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800" dirty="0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(</a:t>
            </a:r>
            <a:r>
              <a:rPr lang="en-US" altLang="zh-CN" sz="1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Tô</a:t>
            </a:r>
            <a:r>
              <a:rPr lang="en-US" altLang="zh-CN" sz="1800" dirty="0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1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Hà</a:t>
            </a:r>
            <a:r>
              <a:rPr lang="en-US" altLang="zh-CN" sz="1800" dirty="0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)</a:t>
            </a:r>
          </a:p>
        </p:txBody>
      </p:sp>
      <p:grpSp>
        <p:nvGrpSpPr>
          <p:cNvPr id="29" name="Group 28"/>
          <p:cNvGrpSpPr/>
          <p:nvPr/>
        </p:nvGrpSpPr>
        <p:grpSpPr>
          <a:xfrm flipH="1">
            <a:off x="0" y="2408052"/>
            <a:ext cx="3284210" cy="2735448"/>
            <a:chOff x="3677888" y="160678"/>
            <a:chExt cx="4348512" cy="4452597"/>
          </a:xfrm>
        </p:grpSpPr>
        <p:grpSp>
          <p:nvGrpSpPr>
            <p:cNvPr id="30" name="Group 29"/>
            <p:cNvGrpSpPr/>
            <p:nvPr/>
          </p:nvGrpSpPr>
          <p:grpSpPr>
            <a:xfrm>
              <a:off x="3677888" y="160678"/>
              <a:ext cx="4348512" cy="4452597"/>
              <a:chOff x="3677888" y="160678"/>
              <a:chExt cx="4348512" cy="4452597"/>
            </a:xfrm>
          </p:grpSpPr>
          <p:grpSp>
            <p:nvGrpSpPr>
              <p:cNvPr id="32" name="Group 31"/>
              <p:cNvGrpSpPr/>
              <p:nvPr/>
            </p:nvGrpSpPr>
            <p:grpSpPr>
              <a:xfrm>
                <a:off x="3964353" y="160678"/>
                <a:ext cx="4062047" cy="4452597"/>
                <a:chOff x="3964353" y="160678"/>
                <a:chExt cx="4062047" cy="4452597"/>
              </a:xfrm>
            </p:grpSpPr>
            <p:grpSp>
              <p:nvGrpSpPr>
                <p:cNvPr id="34" name="Group 33"/>
                <p:cNvGrpSpPr/>
                <p:nvPr/>
              </p:nvGrpSpPr>
              <p:grpSpPr>
                <a:xfrm>
                  <a:off x="3964353" y="160678"/>
                  <a:ext cx="4062047" cy="4452597"/>
                  <a:chOff x="3964353" y="160678"/>
                  <a:chExt cx="4062047" cy="4452597"/>
                </a:xfrm>
              </p:grpSpPr>
              <p:grpSp>
                <p:nvGrpSpPr>
                  <p:cNvPr id="36" name="Group 35"/>
                  <p:cNvGrpSpPr/>
                  <p:nvPr/>
                </p:nvGrpSpPr>
                <p:grpSpPr>
                  <a:xfrm>
                    <a:off x="4072270" y="163853"/>
                    <a:ext cx="3954130" cy="4449422"/>
                    <a:chOff x="3837135" y="406400"/>
                    <a:chExt cx="3116609" cy="3665995"/>
                  </a:xfrm>
                </p:grpSpPr>
                <p:pic>
                  <p:nvPicPr>
                    <p:cNvPr id="38" name="Picture 37"/>
                    <p:cNvPicPr>
                      <a:picLocks noChangeAspect="1"/>
                    </p:cNvPicPr>
                    <p:nvPr/>
                  </p:nvPicPr>
                  <p:blipFill rotWithShape="1">
                    <a:blip r:embed="rId2">
                      <a:extLst>
                        <a:ext uri="{BEBA8EAE-BF5A-486C-A8C5-ECC9F3942E4B}">
                          <a14:imgProps xmlns:a14="http://schemas.microsoft.com/office/drawing/2010/main">
                            <a14:imgLayer r:embed="rId3">
                              <a14:imgEffect>
                                <a14:sharpenSoften amount="50000"/>
                              </a14:imgEffect>
                              <a14:imgEffect>
                                <a14:brightnessContrast contrast="-20000"/>
                              </a14:imgEffect>
                            </a14:imgLayer>
                          </a14:imgProps>
                        </a:ex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rcRect l="36250" t="15539" r="35972" b="13203"/>
                    <a:stretch/>
                  </p:blipFill>
                  <p:spPr>
                    <a:xfrm>
                      <a:off x="4413744" y="406400"/>
                      <a:ext cx="2540000" cy="3663379"/>
                    </a:xfrm>
                    <a:prstGeom prst="rect">
                      <a:avLst/>
                    </a:prstGeom>
                  </p:spPr>
                </p:pic>
                <p:pic>
                  <p:nvPicPr>
                    <p:cNvPr id="39" name="Picture 38"/>
                    <p:cNvPicPr>
                      <a:picLocks noChangeAspect="1"/>
                    </p:cNvPicPr>
                    <p:nvPr/>
                  </p:nvPicPr>
                  <p:blipFill rotWithShape="1">
                    <a:blip r:embed="rId2">
                      <a:extLst>
                        <a:ext uri="{BEBA8EAE-BF5A-486C-A8C5-ECC9F3942E4B}">
                          <a14:imgProps xmlns:a14="http://schemas.microsoft.com/office/drawing/2010/main">
                            <a14:imgLayer r:embed="rId3">
                              <a14:imgEffect>
                                <a14:sharpenSoften amount="50000"/>
                              </a14:imgEffect>
                              <a14:imgEffect>
                                <a14:brightnessContrast contrast="-20000"/>
                              </a14:imgEffect>
                            </a14:imgLayer>
                          </a14:imgProps>
                        </a:ex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rcRect l="30000" t="51077" r="63493" b="13049"/>
                    <a:stretch/>
                  </p:blipFill>
                  <p:spPr>
                    <a:xfrm>
                      <a:off x="3837135" y="2228054"/>
                      <a:ext cx="595086" cy="1844341"/>
                    </a:xfrm>
                    <a:prstGeom prst="rect">
                      <a:avLst/>
                    </a:prstGeom>
                  </p:spPr>
                </p:pic>
              </p:grpSp>
              <p:pic>
                <p:nvPicPr>
                  <p:cNvPr id="37" name="Picture 36"/>
                  <p:cNvPicPr>
                    <a:picLocks noChangeAspect="1"/>
                  </p:cNvPicPr>
                  <p:nvPr/>
                </p:nvPicPr>
                <p:blipFill rotWithShape="1">
                  <a:blip r:embed="rId4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46860" t="16521" r="43605" b="47699"/>
                  <a:stretch/>
                </p:blipFill>
                <p:spPr>
                  <a:xfrm>
                    <a:off x="3964353" y="160678"/>
                    <a:ext cx="895312" cy="2210711"/>
                  </a:xfrm>
                  <a:prstGeom prst="rect">
                    <a:avLst/>
                  </a:prstGeom>
                </p:spPr>
              </p:pic>
            </p:grpSp>
            <p:sp>
              <p:nvSpPr>
                <p:cNvPr id="35" name="Rectangle 34"/>
                <p:cNvSpPr/>
                <p:nvPr/>
              </p:nvSpPr>
              <p:spPr>
                <a:xfrm>
                  <a:off x="4657060" y="1031358"/>
                  <a:ext cx="399622" cy="659219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33" name="Rectangle 32"/>
              <p:cNvSpPr/>
              <p:nvPr/>
            </p:nvSpPr>
            <p:spPr>
              <a:xfrm>
                <a:off x="3677888" y="2386976"/>
                <a:ext cx="723977" cy="205235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31" name="Rectangle 30"/>
            <p:cNvSpPr/>
            <p:nvPr/>
          </p:nvSpPr>
          <p:spPr>
            <a:xfrm>
              <a:off x="4211212" y="2185033"/>
              <a:ext cx="723977" cy="303373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2797308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6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4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1" grpId="0"/>
      <p:bldP spid="22" grpId="0"/>
      <p:bldP spid="9" grpId="0" animBg="1"/>
      <p:bldP spid="11" grpId="0" animBg="1"/>
      <p:bldP spid="12" grpId="0" animBg="1"/>
      <p:bldP spid="10" grpId="0"/>
      <p:bldP spid="17" grpId="0"/>
      <p:bldP spid="18" grpId="0"/>
      <p:bldP spid="19" grpId="0"/>
      <p:bldP spid="2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204550" y="3776308"/>
            <a:ext cx="1620376" cy="1367192"/>
          </a:xfrm>
          <a:prstGeom prst="rect">
            <a:avLst/>
          </a:prstGeom>
        </p:spPr>
      </p:pic>
      <p:grpSp>
        <p:nvGrpSpPr>
          <p:cNvPr id="17" name="Group 16"/>
          <p:cNvGrpSpPr/>
          <p:nvPr/>
        </p:nvGrpSpPr>
        <p:grpSpPr>
          <a:xfrm>
            <a:off x="-176161" y="1336274"/>
            <a:ext cx="3009184" cy="3200243"/>
            <a:chOff x="5556868" y="977901"/>
            <a:chExt cx="3587132" cy="3587132"/>
          </a:xfrm>
        </p:grpSpPr>
        <p:pic>
          <p:nvPicPr>
            <p:cNvPr id="16" name="Picture 15"/>
            <p:cNvPicPr>
              <a:picLocks noChangeAspect="1"/>
            </p:cNvPicPr>
            <p:nvPr/>
          </p:nvPicPr>
          <p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0" b="100000" l="9778" r="89778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56868" y="977901"/>
              <a:ext cx="3587132" cy="3587132"/>
            </a:xfrm>
            <a:prstGeom prst="rect">
              <a:avLst/>
            </a:prstGeom>
          </p:spPr>
        </p:pic>
        <p:sp>
          <p:nvSpPr>
            <p:cNvPr id="14" name="Oval 13"/>
            <p:cNvSpPr/>
            <p:nvPr/>
          </p:nvSpPr>
          <p:spPr>
            <a:xfrm rot="20033443">
              <a:off x="6491685" y="1711186"/>
              <a:ext cx="1628527" cy="1497878"/>
            </a:xfrm>
            <a:prstGeom prst="ellipse">
              <a:avLst/>
            </a:prstGeom>
            <a:solidFill>
              <a:srgbClr val="F7BD19"/>
            </a:solidFill>
            <a:ln w="38100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endParaRPr>
            </a:p>
          </p:txBody>
        </p:sp>
      </p:grpSp>
      <p:sp>
        <p:nvSpPr>
          <p:cNvPr id="3" name="TextBox 2"/>
          <p:cNvSpPr txBox="1"/>
          <p:nvPr/>
        </p:nvSpPr>
        <p:spPr>
          <a:xfrm>
            <a:off x="658313" y="2314599"/>
            <a:ext cx="14094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chùm</a:t>
            </a:r>
            <a:endParaRPr lang="en-US" sz="3600" b="1" dirty="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2601904" y="1611159"/>
            <a:ext cx="3228849" cy="3228849"/>
            <a:chOff x="5497478" y="968410"/>
            <a:chExt cx="3587132" cy="3587132"/>
          </a:xfrm>
        </p:grpSpPr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0" b="100000" l="9778" r="89778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97478" y="968410"/>
              <a:ext cx="3587132" cy="3587132"/>
            </a:xfrm>
            <a:prstGeom prst="rect">
              <a:avLst/>
            </a:prstGeom>
          </p:spPr>
        </p:pic>
        <p:sp>
          <p:nvSpPr>
            <p:cNvPr id="13" name="Oval 12"/>
            <p:cNvSpPr/>
            <p:nvPr/>
          </p:nvSpPr>
          <p:spPr>
            <a:xfrm rot="20033443">
              <a:off x="6458567" y="1697376"/>
              <a:ext cx="1562216" cy="1497878"/>
            </a:xfrm>
            <a:prstGeom prst="ellipse">
              <a:avLst/>
            </a:prstGeom>
            <a:solidFill>
              <a:srgbClr val="F7BD19"/>
            </a:solidFill>
            <a:ln w="38100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endParaRPr>
            </a:p>
          </p:txBody>
        </p:sp>
      </p:grpSp>
      <p:sp>
        <p:nvSpPr>
          <p:cNvPr id="11" name="TextBox 10"/>
          <p:cNvSpPr txBox="1"/>
          <p:nvPr/>
        </p:nvSpPr>
        <p:spPr>
          <a:xfrm>
            <a:off x="3643784" y="2637764"/>
            <a:ext cx="132563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phơi</a:t>
            </a:r>
            <a:endParaRPr lang="en-US" sz="3600" b="1" dirty="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grpSp>
        <p:nvGrpSpPr>
          <p:cNvPr id="19" name="Group 18"/>
          <p:cNvGrpSpPr/>
          <p:nvPr/>
        </p:nvGrpSpPr>
        <p:grpSpPr>
          <a:xfrm flipH="1">
            <a:off x="5734634" y="1485899"/>
            <a:ext cx="3117266" cy="3354109"/>
            <a:chOff x="5497478" y="968410"/>
            <a:chExt cx="3587132" cy="3587132"/>
          </a:xfrm>
        </p:grpSpPr>
        <p:pic>
          <p:nvPicPr>
            <p:cNvPr id="21" name="Picture 20"/>
            <p:cNvPicPr>
              <a:picLocks noChangeAspect="1"/>
            </p:cNvPicPr>
            <p:nvPr/>
          </p:nvPicPr>
          <p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0" b="100000" l="9778" r="89778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97478" y="968410"/>
              <a:ext cx="3587132" cy="3587132"/>
            </a:xfrm>
            <a:prstGeom prst="rect">
              <a:avLst/>
            </a:prstGeom>
          </p:spPr>
        </p:pic>
        <p:sp>
          <p:nvSpPr>
            <p:cNvPr id="22" name="Oval 21"/>
            <p:cNvSpPr/>
            <p:nvPr/>
          </p:nvSpPr>
          <p:spPr>
            <a:xfrm rot="20033443">
              <a:off x="6458567" y="1697376"/>
              <a:ext cx="1562216" cy="1497878"/>
            </a:xfrm>
            <a:prstGeom prst="ellipse">
              <a:avLst/>
            </a:prstGeom>
            <a:solidFill>
              <a:srgbClr val="F7BD19"/>
            </a:solidFill>
            <a:ln w="38100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endParaRPr>
            </a:p>
          </p:txBody>
        </p:sp>
      </p:grpSp>
      <p:sp>
        <p:nvSpPr>
          <p:cNvPr id="23" name="TextBox 22"/>
          <p:cNvSpPr txBox="1"/>
          <p:nvPr/>
        </p:nvSpPr>
        <p:spPr>
          <a:xfrm>
            <a:off x="1140483" y="2314599"/>
            <a:ext cx="14094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>
                <a:solidFill>
                  <a:srgbClr val="FF0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ùm</a:t>
            </a:r>
            <a:endParaRPr lang="en-US" sz="3600" b="1" dirty="0">
              <a:solidFill>
                <a:srgbClr val="FF0000"/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4153019" y="2637763"/>
            <a:ext cx="132563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>
                <a:solidFill>
                  <a:schemeClr val="accent5">
                    <a:lumMod val="20000"/>
                    <a:lumOff val="80000"/>
                  </a:schemeClr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ơi</a:t>
            </a:r>
            <a:endParaRPr lang="en-US" sz="3600" b="1" dirty="0">
              <a:solidFill>
                <a:schemeClr val="accent5">
                  <a:lumMod val="20000"/>
                  <a:lumOff val="80000"/>
                </a:schemeClr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25" name="TextBox 24"/>
          <p:cNvSpPr txBox="1"/>
          <p:nvPr/>
        </p:nvSpPr>
        <p:spPr>
          <a:xfrm flipH="1">
            <a:off x="6752915" y="2514210"/>
            <a:ext cx="12402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nước</a:t>
            </a:r>
            <a:endParaRPr lang="en-US" sz="3600" b="1" dirty="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20" name="TextBox 19"/>
          <p:cNvSpPr txBox="1"/>
          <p:nvPr/>
        </p:nvSpPr>
        <p:spPr>
          <a:xfrm flipH="1">
            <a:off x="7007820" y="2514780"/>
            <a:ext cx="12402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>
                <a:solidFill>
                  <a:schemeClr val="bg1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ước</a:t>
            </a:r>
            <a:endParaRPr lang="en-US" sz="3600" b="1" dirty="0">
              <a:solidFill>
                <a:schemeClr val="bg1"/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grpSp>
        <p:nvGrpSpPr>
          <p:cNvPr id="27" name="Group 26"/>
          <p:cNvGrpSpPr/>
          <p:nvPr/>
        </p:nvGrpSpPr>
        <p:grpSpPr>
          <a:xfrm>
            <a:off x="781652" y="38099"/>
            <a:ext cx="1416453" cy="1416453"/>
            <a:chOff x="220338" y="32663"/>
            <a:chExt cx="1116628" cy="1116628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5" cstate="print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3916" b="95245" l="0" r="97483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0338" y="32663"/>
              <a:ext cx="1116628" cy="1116628"/>
            </a:xfrm>
            <a:prstGeom prst="rect">
              <a:avLst/>
            </a:prstGeom>
          </p:spPr>
        </p:pic>
        <p:sp>
          <p:nvSpPr>
            <p:cNvPr id="26" name="TextBox 25"/>
            <p:cNvSpPr txBox="1"/>
            <p:nvPr/>
          </p:nvSpPr>
          <p:spPr>
            <a:xfrm>
              <a:off x="451378" y="389789"/>
              <a:ext cx="643197" cy="3893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b="1" dirty="0" err="1">
                  <a:solidFill>
                    <a:schemeClr val="tx1">
                      <a:lumMod val="95000"/>
                      <a:lumOff val="5000"/>
                    </a:schemeClr>
                  </a:solidFill>
                  <a:latin typeface="Arial Unicode MS" panose="020B0604020202020204" pitchFamily="34" charset="-128"/>
                  <a:ea typeface="Arial Unicode MS" panose="020B0604020202020204" pitchFamily="34" charset="-128"/>
                  <a:cs typeface="Arial Unicode MS" panose="020B0604020202020204" pitchFamily="34" charset="-128"/>
                </a:rPr>
                <a:t>c</a:t>
              </a:r>
              <a:r>
                <a:rPr lang="en-US" sz="2800" b="1" dirty="0" err="1">
                  <a:solidFill>
                    <a:srgbClr val="FF6969"/>
                  </a:solidFill>
                  <a:latin typeface="Arial Unicode MS" panose="020B0604020202020204" pitchFamily="34" charset="-128"/>
                  <a:ea typeface="Arial Unicode MS" panose="020B0604020202020204" pitchFamily="34" charset="-128"/>
                  <a:cs typeface="Arial Unicode MS" panose="020B0604020202020204" pitchFamily="34" charset="-128"/>
                </a:rPr>
                <a:t>ụm</a:t>
              </a:r>
              <a:endParaRPr lang="en-US" sz="2800" b="1" dirty="0">
                <a:solidFill>
                  <a:srgbClr val="FF6969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endParaRPr>
            </a:p>
          </p:txBody>
        </p:sp>
      </p:grpSp>
      <p:pic>
        <p:nvPicPr>
          <p:cNvPr id="30" name="Picture 29"/>
          <p:cNvPicPr>
            <a:picLocks noChangeAspect="1"/>
          </p:cNvPicPr>
          <p:nvPr/>
        </p:nvPicPr>
        <p:blipFill rotWithShape="1"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46197" b="56272" l="16794" r="35769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4422" t="44938" r="61859" b="42469"/>
          <a:stretch/>
        </p:blipFill>
        <p:spPr>
          <a:xfrm rot="18794300">
            <a:off x="269621" y="960506"/>
            <a:ext cx="914401" cy="647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02470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8" dur="1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1" grpId="0"/>
      <p:bldP spid="23" grpId="0"/>
      <p:bldP spid="24" grpId="0"/>
      <p:bldP spid="25" grpId="0"/>
      <p:bldP spid="20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ATION_TITLE" val="卡通欢乐假期教育老师专用课件PPT模板"/>
  <p:tag name="MMPROD_UIDATA" val="&lt;database version=&quot;11.0&quot;&gt;&lt;object type=&quot;1&quot; unique_id=&quot;10001&quot;&gt;&lt;object type=&quot;2&quot; unique_id=&quot;10002&quot;&gt;&lt;object type=&quot;3&quot; unique_id=&quot;10003&quot;&gt;&lt;property id=&quot;20148&quot; value=&quot;5&quot;/&gt;&lt;property id=&quot;20300&quot; value=&quot;Slide 1&quot;/&gt;&lt;property id=&quot;20307&quot; value=&quot;256&quot;/&gt;&lt;/object&gt;&lt;object type=&quot;3&quot; unique_id=&quot;10004&quot;&gt;&lt;property id=&quot;20148&quot; value=&quot;5&quot;/&gt;&lt;property id=&quot;20300&quot; value=&quot;Slide 2&quot;/&gt;&lt;property id=&quot;20307&quot; value=&quot;257&quot;/&gt;&lt;/object&gt;&lt;object type=&quot;3&quot; unique_id=&quot;10005&quot;&gt;&lt;property id=&quot;20148&quot; value=&quot;5&quot;/&gt;&lt;property id=&quot;20300&quot; value=&quot;Slide 3&quot;/&gt;&lt;property id=&quot;20307&quot; value=&quot;258&quot;/&gt;&lt;/object&gt;&lt;object type=&quot;3&quot; unique_id=&quot;10006&quot;&gt;&lt;property id=&quot;20148&quot; value=&quot;5&quot;/&gt;&lt;property id=&quot;20300&quot; value=&quot;Slide 4&quot;/&gt;&lt;property id=&quot;20307&quot; value=&quot;259&quot;/&gt;&lt;/object&gt;&lt;object type=&quot;3&quot; unique_id=&quot;10007&quot;&gt;&lt;property id=&quot;20148&quot; value=&quot;5&quot;/&gt;&lt;property id=&quot;20300&quot; value=&quot;Slide 5&quot;/&gt;&lt;property id=&quot;20307&quot; value=&quot;260&quot;/&gt;&lt;/object&gt;&lt;object type=&quot;3&quot; unique_id=&quot;10008&quot;&gt;&lt;property id=&quot;20148&quot; value=&quot;5&quot;/&gt;&lt;property id=&quot;20300&quot; value=&quot;Slide 6&quot;/&gt;&lt;property id=&quot;20307&quot; value=&quot;270&quot;/&gt;&lt;/object&gt;&lt;object type=&quot;3&quot; unique_id=&quot;10009&quot;&gt;&lt;property id=&quot;20148&quot; value=&quot;5&quot;/&gt;&lt;property id=&quot;20300&quot; value=&quot;Slide 7&quot;/&gt;&lt;property id=&quot;20307&quot; value=&quot;262&quot;/&gt;&lt;/object&gt;&lt;object type=&quot;3&quot; unique_id=&quot;10010&quot;&gt;&lt;property id=&quot;20148&quot; value=&quot;5&quot;/&gt;&lt;property id=&quot;20300&quot; value=&quot;Slide 8&quot;/&gt;&lt;property id=&quot;20307&quot; value=&quot;263&quot;/&gt;&lt;/object&gt;&lt;object type=&quot;3&quot; unique_id=&quot;10011&quot;&gt;&lt;property id=&quot;20148&quot; value=&quot;5&quot;/&gt;&lt;property id=&quot;20300&quot; value=&quot;Slide 9&quot;/&gt;&lt;property id=&quot;20307&quot; value=&quot;271&quot;/&gt;&lt;/object&gt;&lt;object type=&quot;3&quot; unique_id=&quot;10012&quot;&gt;&lt;property id=&quot;20148&quot; value=&quot;5&quot;/&gt;&lt;property id=&quot;20300&quot; value=&quot;Slide 10&quot;/&gt;&lt;property id=&quot;20307&quot; value=&quot;265&quot;/&gt;&lt;/object&gt;&lt;object type=&quot;3&quot; unique_id=&quot;10013&quot;&gt;&lt;property id=&quot;20148&quot; value=&quot;5&quot;/&gt;&lt;property id=&quot;20300&quot; value=&quot;Slide 11&quot;/&gt;&lt;property id=&quot;20307&quot; value=&quot;266&quot;/&gt;&lt;/object&gt;&lt;object type=&quot;3&quot; unique_id=&quot;10014&quot;&gt;&lt;property id=&quot;20148&quot; value=&quot;5&quot;/&gt;&lt;property id=&quot;20300&quot; value=&quot;Slide 12&quot;/&gt;&lt;property id=&quot;20307&quot; value=&quot;272&quot;/&gt;&lt;/object&gt;&lt;object type=&quot;3&quot; unique_id=&quot;10015&quot;&gt;&lt;property id=&quot;20148&quot; value=&quot;5&quot;/&gt;&lt;property id=&quot;20300&quot; value=&quot;Slide 13&quot;/&gt;&lt;property id=&quot;20307&quot; value=&quot;268&quot;/&gt;&lt;/object&gt;&lt;object type=&quot;3&quot; unique_id=&quot;10016&quot;&gt;&lt;property id=&quot;20148&quot; value=&quot;5&quot;/&gt;&lt;property id=&quot;20300&quot; value=&quot;Slide 14&quot;/&gt;&lt;property id=&quot;20307&quot; value=&quot;269&quot;/&gt;&lt;/object&gt;&lt;object type=&quot;3&quot; unique_id=&quot;10017&quot;&gt;&lt;property id=&quot;20148&quot; value=&quot;5&quot;/&gt;&lt;property id=&quot;20300&quot; value=&quot;Slide 15&quot;/&gt;&lt;property id=&quot;20307&quot; value=&quot;273&quot;/&gt;&lt;/object&gt;&lt;/object&gt;&lt;object type=&quot;8&quot; unique_id=&quot;10034&quot;&gt;&lt;/object&gt;&lt;/object&gt;&lt;/database&gt;"/>
  <p:tag name="MMPROD_NEXTUNIQUEID" val="10009"/>
  <p:tag name="SECTOMILLISECCONVERTED" val="1"/>
</p:tagLst>
</file>

<file path=ppt/theme/theme1.xml><?xml version="1.0" encoding="utf-8"?>
<a:theme xmlns:a="http://schemas.openxmlformats.org/drawingml/2006/main" name="Office 主题">
  <a:themeElements>
    <a:clrScheme name="Office 主题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p">
      <a:majorFont>
        <a:latin typeface="DFPOP1-W9"/>
        <a:ea typeface="华康少女文字W5"/>
        <a:cs typeface=""/>
      </a:majorFont>
      <a:minorFont>
        <a:latin typeface="DFPOP1-W9"/>
        <a:ea typeface="华康少女文字W5"/>
        <a:cs typeface="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92AF9ED3A35974FB4FC0A750E20F08F" ma:contentTypeVersion="7" ma:contentTypeDescription="Create a new document." ma:contentTypeScope="" ma:versionID="ae27ad75609f560b794f51fe79703aa0">
  <xsd:schema xmlns:xsd="http://www.w3.org/2001/XMLSchema" xmlns:xs="http://www.w3.org/2001/XMLSchema" xmlns:p="http://schemas.microsoft.com/office/2006/metadata/properties" xmlns:ns3="2954521b-b4ab-4ce3-8aa8-8bfa99a4c36e" targetNamespace="http://schemas.microsoft.com/office/2006/metadata/properties" ma:root="true" ma:fieldsID="662feb58b47efb0c69aedb5778475eaf" ns3:_="">
    <xsd:import namespace="2954521b-b4ab-4ce3-8aa8-8bfa99a4c36e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954521b-b4ab-4ce3-8aa8-8bfa99a4c36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E9FB348E-5AF4-49FB-8FE5-650F6DA25C7C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700BBF27-AEA7-4E39-9873-833F6E66B524}">
  <ds:schemaRefs>
    <ds:schemaRef ds:uri="http://purl.org/dc/elements/1.1/"/>
    <ds:schemaRef ds:uri="http://schemas.microsoft.com/office/2006/metadata/properties"/>
    <ds:schemaRef ds:uri="http://schemas.microsoft.com/office/2006/documentManagement/types"/>
    <ds:schemaRef ds:uri="http://www.w3.org/XML/1998/namespace"/>
    <ds:schemaRef ds:uri="http://purl.org/dc/dcmitype/"/>
    <ds:schemaRef ds:uri="http://schemas.microsoft.com/office/infopath/2007/PartnerControls"/>
    <ds:schemaRef ds:uri="http://schemas.openxmlformats.org/package/2006/metadata/core-properties"/>
    <ds:schemaRef ds:uri="2954521b-b4ab-4ce3-8aa8-8bfa99a4c36e"/>
    <ds:schemaRef ds:uri="http://purl.org/dc/terms/"/>
  </ds:schemaRefs>
</ds:datastoreItem>
</file>

<file path=customXml/itemProps3.xml><?xml version="1.0" encoding="utf-8"?>
<ds:datastoreItem xmlns:ds="http://schemas.openxmlformats.org/officeDocument/2006/customXml" ds:itemID="{D56F18A0-6FEA-41E4-A1FE-3FCDC3E71B3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2954521b-b4ab-4ce3-8aa8-8bfa99a4c36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484</TotalTime>
  <Words>252</Words>
  <Application>Microsoft Office PowerPoint</Application>
  <PresentationFormat>On-screen Show (16:9)</PresentationFormat>
  <Paragraphs>64</Paragraphs>
  <Slides>5</Slides>
  <Notes>1</Notes>
  <HiddenSlides>0</HiddenSlides>
  <MMClips>1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2" baseType="lpstr">
      <vt:lpstr>Arial-Rounded</vt:lpstr>
      <vt:lpstr>Arial Unicode MS</vt:lpstr>
      <vt:lpstr>Arial</vt:lpstr>
      <vt:lpstr>Calibri</vt:lpstr>
      <vt:lpstr>DFPOP1-W9</vt:lpstr>
      <vt:lpstr>Times New Roman</vt:lpstr>
      <vt:lpstr>Office 主题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Bản trình bày PowerPoint</dc:title>
  <dc:creator>Pham Thi Minh Phuong</dc:creator>
  <cp:lastModifiedBy>Win10</cp:lastModifiedBy>
  <cp:revision>46</cp:revision>
  <dcterms:created xsi:type="dcterms:W3CDTF">2020-08-13T09:19:08Z</dcterms:created>
  <dcterms:modified xsi:type="dcterms:W3CDTF">2025-02-23T15:21:07Z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0x010100592AF9ED3A35974FB4FC0A750E20F08F</vt:lpwstr>
  </property>
</Properties>
</file>