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4"/>
  </p:notesMasterIdLst>
  <p:sldIdLst>
    <p:sldId id="2953" r:id="rId5"/>
    <p:sldId id="2954" r:id="rId6"/>
    <p:sldId id="265" r:id="rId7"/>
    <p:sldId id="2962" r:id="rId8"/>
    <p:sldId id="2968" r:id="rId9"/>
    <p:sldId id="2966" r:id="rId10"/>
    <p:sldId id="2963" r:id="rId11"/>
    <p:sldId id="2967" r:id="rId12"/>
    <p:sldId id="29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022335" y="1804559"/>
            <a:ext cx="10147330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7559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26F58AD-78E0-65A8-A3D1-77C8D22F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59" y="132083"/>
            <a:ext cx="9448075" cy="67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07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7559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2F028-E8E2-70ED-DFB4-F75D0EBB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0" y="718614"/>
            <a:ext cx="2292526" cy="82231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6A4B881-AD19-A13B-1D4A-4EDEB575A57F}"/>
              </a:ext>
            </a:extLst>
          </p:cNvPr>
          <p:cNvGrpSpPr/>
          <p:nvPr/>
        </p:nvGrpSpPr>
        <p:grpSpPr>
          <a:xfrm>
            <a:off x="6138335" y="2176176"/>
            <a:ext cx="5800725" cy="1390650"/>
            <a:chOff x="6138335" y="2176176"/>
            <a:chExt cx="5800725" cy="13906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89E1B1-233D-754A-35E2-A6AD16C0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8335" y="2176176"/>
              <a:ext cx="5800725" cy="13906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036653-9656-1CB6-2D72-0C7C9163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4248" y="2565400"/>
              <a:ext cx="5242019" cy="71997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6673563-0C7D-6DC9-D950-D1D2B43E2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80" y="4260269"/>
            <a:ext cx="5974254" cy="17979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F56EFC-757B-DE9C-64D4-8D239E817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70" y="2000151"/>
            <a:ext cx="5762625" cy="165544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5B91DC1-3281-8038-EEED-17495B64336B}"/>
              </a:ext>
            </a:extLst>
          </p:cNvPr>
          <p:cNvGrpSpPr/>
          <p:nvPr/>
        </p:nvGrpSpPr>
        <p:grpSpPr>
          <a:xfrm>
            <a:off x="6171295" y="4573357"/>
            <a:ext cx="5800725" cy="1390650"/>
            <a:chOff x="6171295" y="4573357"/>
            <a:chExt cx="5800725" cy="13906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067BF3-F0D7-0D79-0E23-C046A6B1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1295" y="4573357"/>
              <a:ext cx="5800725" cy="13906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53F074A-3A4C-C639-E8C7-4FE4E8456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8186" y="4699001"/>
              <a:ext cx="5546534" cy="11430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82283BF-2A65-B87A-4596-3DA69125CDCB}"/>
              </a:ext>
            </a:extLst>
          </p:cNvPr>
          <p:cNvSpPr txBox="1"/>
          <p:nvPr/>
        </p:nvSpPr>
        <p:spPr>
          <a:xfrm>
            <a:off x="6229260" y="2456239"/>
            <a:ext cx="106255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062F45-454B-04A6-4FB1-F72A70C045B8}"/>
              </a:ext>
            </a:extLst>
          </p:cNvPr>
          <p:cNvSpPr txBox="1"/>
          <p:nvPr/>
        </p:nvSpPr>
        <p:spPr>
          <a:xfrm>
            <a:off x="7649842" y="2467834"/>
            <a:ext cx="106255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55458-8DF0-4AA9-D694-792414E40597}"/>
              </a:ext>
            </a:extLst>
          </p:cNvPr>
          <p:cNvSpPr txBox="1"/>
          <p:nvPr/>
        </p:nvSpPr>
        <p:spPr>
          <a:xfrm>
            <a:off x="9554842" y="2468163"/>
            <a:ext cx="106255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3EE4BF-1C98-9537-257D-96885C5C2973}"/>
              </a:ext>
            </a:extLst>
          </p:cNvPr>
          <p:cNvSpPr txBox="1"/>
          <p:nvPr/>
        </p:nvSpPr>
        <p:spPr>
          <a:xfrm>
            <a:off x="6027683" y="4928064"/>
            <a:ext cx="106255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36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DF13B9-3820-B6B0-CC11-4CCA8297484E}"/>
              </a:ext>
            </a:extLst>
          </p:cNvPr>
          <p:cNvSpPr txBox="1"/>
          <p:nvPr/>
        </p:nvSpPr>
        <p:spPr>
          <a:xfrm>
            <a:off x="7789519" y="4881633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FCAA28-01ED-CBFD-1D80-CF8CC112E656}"/>
              </a:ext>
            </a:extLst>
          </p:cNvPr>
          <p:cNvSpPr txBox="1"/>
          <p:nvPr/>
        </p:nvSpPr>
        <p:spPr>
          <a:xfrm>
            <a:off x="9973919" y="4878797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49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7559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2F028-E8E2-70ED-DFB4-F75D0EBB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0" y="718614"/>
            <a:ext cx="2292526" cy="822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88E90-64F1-6E75-AA65-1193DBC6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66" y="2150023"/>
            <a:ext cx="5791200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2AAEA-E124-5B97-FCDB-1BC22DFAD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7" y="4620391"/>
            <a:ext cx="5791200" cy="14001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3D9BE-3EA4-3BC3-B884-85C0DD479D21}"/>
              </a:ext>
            </a:extLst>
          </p:cNvPr>
          <p:cNvGrpSpPr/>
          <p:nvPr/>
        </p:nvGrpSpPr>
        <p:grpSpPr>
          <a:xfrm>
            <a:off x="6104467" y="2176176"/>
            <a:ext cx="5954776" cy="1390650"/>
            <a:chOff x="6104467" y="2176176"/>
            <a:chExt cx="5954776" cy="13906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89E1B1-233D-754A-35E2-A6AD16C0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4467" y="2176176"/>
              <a:ext cx="5954776" cy="1390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381C4-F81E-7369-10D7-545C2CE2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5851" y="2353733"/>
              <a:ext cx="5693834" cy="107526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7145C-9656-3F84-8C9A-49F2583E7204}"/>
              </a:ext>
            </a:extLst>
          </p:cNvPr>
          <p:cNvGrpSpPr/>
          <p:nvPr/>
        </p:nvGrpSpPr>
        <p:grpSpPr>
          <a:xfrm>
            <a:off x="6210450" y="2508009"/>
            <a:ext cx="838198" cy="801173"/>
            <a:chOff x="6210450" y="2482608"/>
            <a:chExt cx="838198" cy="80117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DF13B9-3820-B6B0-CC11-4CCA8297484E}"/>
                </a:ext>
              </a:extLst>
            </p:cNvPr>
            <p:cNvSpPr txBox="1"/>
            <p:nvPr/>
          </p:nvSpPr>
          <p:spPr>
            <a:xfrm>
              <a:off x="6356921" y="2482608"/>
              <a:ext cx="545256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D5ECBC-8E15-1A72-DEC5-91FC9DFAC35C}"/>
                </a:ext>
              </a:extLst>
            </p:cNvPr>
            <p:cNvSpPr txBox="1"/>
            <p:nvPr/>
          </p:nvSpPr>
          <p:spPr>
            <a:xfrm>
              <a:off x="6210450" y="2498951"/>
              <a:ext cx="83819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59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3FCAA28-01ED-CBFD-1D80-CF8CC112E656}"/>
              </a:ext>
            </a:extLst>
          </p:cNvPr>
          <p:cNvSpPr txBox="1"/>
          <p:nvPr/>
        </p:nvSpPr>
        <p:spPr>
          <a:xfrm>
            <a:off x="7941918" y="2524352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BBFE1-5E43-E406-3EDD-F8EB14195BEE}"/>
              </a:ext>
            </a:extLst>
          </p:cNvPr>
          <p:cNvSpPr txBox="1"/>
          <p:nvPr/>
        </p:nvSpPr>
        <p:spPr>
          <a:xfrm>
            <a:off x="10075518" y="2525636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EAEF42-2485-3B59-C1F9-AF4C81DFD831}"/>
              </a:ext>
            </a:extLst>
          </p:cNvPr>
          <p:cNvGrpSpPr/>
          <p:nvPr/>
        </p:nvGrpSpPr>
        <p:grpSpPr>
          <a:xfrm>
            <a:off x="6128960" y="4573357"/>
            <a:ext cx="5930283" cy="1390650"/>
            <a:chOff x="6128960" y="4573357"/>
            <a:chExt cx="5930283" cy="139065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067BF3-F0D7-0D79-0E23-C046A6B1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8960" y="4573357"/>
              <a:ext cx="5930283" cy="1390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BA77D1-FFC6-3C0D-3539-CED4FA7B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7701" y="4723606"/>
              <a:ext cx="5693834" cy="107526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83B136-1B84-E093-075F-1B4E117A5B0F}"/>
              </a:ext>
            </a:extLst>
          </p:cNvPr>
          <p:cNvGrpSpPr/>
          <p:nvPr/>
        </p:nvGrpSpPr>
        <p:grpSpPr>
          <a:xfrm>
            <a:off x="6192300" y="4877882"/>
            <a:ext cx="838198" cy="801173"/>
            <a:chOff x="6210450" y="2482608"/>
            <a:chExt cx="838198" cy="8011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942E27-B19D-3379-7A77-3FAF5F691806}"/>
                </a:ext>
              </a:extLst>
            </p:cNvPr>
            <p:cNvSpPr txBox="1"/>
            <p:nvPr/>
          </p:nvSpPr>
          <p:spPr>
            <a:xfrm>
              <a:off x="6356921" y="2482608"/>
              <a:ext cx="545256" cy="78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28424E-0E55-C6E5-9528-4D17E815A7DF}"/>
                </a:ext>
              </a:extLst>
            </p:cNvPr>
            <p:cNvSpPr txBox="1"/>
            <p:nvPr/>
          </p:nvSpPr>
          <p:spPr>
            <a:xfrm>
              <a:off x="6210450" y="2498951"/>
              <a:ext cx="83819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66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96B414-BD08-7321-EB39-260A5FDA182A}"/>
              </a:ext>
            </a:extLst>
          </p:cNvPr>
          <p:cNvSpPr txBox="1"/>
          <p:nvPr/>
        </p:nvSpPr>
        <p:spPr>
          <a:xfrm>
            <a:off x="7923768" y="4894225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23054-284B-5BD9-966F-94444A370A13}"/>
              </a:ext>
            </a:extLst>
          </p:cNvPr>
          <p:cNvSpPr txBox="1"/>
          <p:nvPr/>
        </p:nvSpPr>
        <p:spPr>
          <a:xfrm>
            <a:off x="10057368" y="4895509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2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0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0DE317-006D-8CAD-73E5-46761712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2" y="426508"/>
            <a:ext cx="3867150" cy="6343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EF8D2B-952B-187B-797E-D2F2C541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32" y="1955799"/>
            <a:ext cx="6307455" cy="19219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7B9753-77D7-4FD9-2529-9BCCF97A2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032" y="4943950"/>
            <a:ext cx="6611303" cy="1561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735DBB-9AA1-4A36-F857-FA27F9C4EE48}"/>
              </a:ext>
            </a:extLst>
          </p:cNvPr>
          <p:cNvSpPr txBox="1"/>
          <p:nvPr/>
        </p:nvSpPr>
        <p:spPr>
          <a:xfrm>
            <a:off x="6858184" y="2528582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9D3C5-4407-15FF-376A-1BCD231CEA4F}"/>
              </a:ext>
            </a:extLst>
          </p:cNvPr>
          <p:cNvSpPr txBox="1"/>
          <p:nvPr/>
        </p:nvSpPr>
        <p:spPr>
          <a:xfrm>
            <a:off x="9093769" y="2542564"/>
            <a:ext cx="545256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vi-VN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B0A236-6321-CF95-126C-6667A441CFC9}"/>
              </a:ext>
            </a:extLst>
          </p:cNvPr>
          <p:cNvGrpSpPr/>
          <p:nvPr/>
        </p:nvGrpSpPr>
        <p:grpSpPr>
          <a:xfrm>
            <a:off x="3299631" y="5895817"/>
            <a:ext cx="628901" cy="784830"/>
            <a:chOff x="3299631" y="5895817"/>
            <a:chExt cx="628901" cy="7848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9B1473-4F51-A2E9-8E57-A43603D39BF6}"/>
                </a:ext>
              </a:extLst>
            </p:cNvPr>
            <p:cNvSpPr txBox="1"/>
            <p:nvPr/>
          </p:nvSpPr>
          <p:spPr>
            <a:xfrm>
              <a:off x="3310649" y="5972761"/>
              <a:ext cx="617883" cy="630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3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45DEFB-8165-6EBB-619D-C7F89C7B8DB3}"/>
                </a:ext>
              </a:extLst>
            </p:cNvPr>
            <p:cNvSpPr txBox="1"/>
            <p:nvPr/>
          </p:nvSpPr>
          <p:spPr>
            <a:xfrm>
              <a:off x="3299631" y="5895817"/>
              <a:ext cx="61788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CD2528-B2E5-FB25-956E-7B2317E0B9ED}"/>
              </a:ext>
            </a:extLst>
          </p:cNvPr>
          <p:cNvGrpSpPr/>
          <p:nvPr/>
        </p:nvGrpSpPr>
        <p:grpSpPr>
          <a:xfrm>
            <a:off x="5320233" y="5332109"/>
            <a:ext cx="838198" cy="784830"/>
            <a:chOff x="5320233" y="5332109"/>
            <a:chExt cx="838198" cy="7848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094646-BFBD-DF9D-B126-8A5EDD9659EF}"/>
                </a:ext>
              </a:extLst>
            </p:cNvPr>
            <p:cNvSpPr txBox="1"/>
            <p:nvPr/>
          </p:nvSpPr>
          <p:spPr>
            <a:xfrm>
              <a:off x="5466704" y="5419755"/>
              <a:ext cx="545256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FBBB32-22AC-454D-9F5B-D1D32ED7AEB5}"/>
                </a:ext>
              </a:extLst>
            </p:cNvPr>
            <p:cNvSpPr txBox="1"/>
            <p:nvPr/>
          </p:nvSpPr>
          <p:spPr>
            <a:xfrm>
              <a:off x="5320233" y="5332109"/>
              <a:ext cx="83819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64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2F4E61-D30E-CAA1-5B22-2B88C8DC7D9F}"/>
              </a:ext>
            </a:extLst>
          </p:cNvPr>
          <p:cNvGrpSpPr/>
          <p:nvPr/>
        </p:nvGrpSpPr>
        <p:grpSpPr>
          <a:xfrm>
            <a:off x="6973887" y="5306708"/>
            <a:ext cx="838198" cy="784830"/>
            <a:chOff x="5320233" y="5332109"/>
            <a:chExt cx="838198" cy="7848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F5E7A8-EDD8-0982-7389-26B715433327}"/>
                </a:ext>
              </a:extLst>
            </p:cNvPr>
            <p:cNvSpPr txBox="1"/>
            <p:nvPr/>
          </p:nvSpPr>
          <p:spPr>
            <a:xfrm>
              <a:off x="5466704" y="5419755"/>
              <a:ext cx="545256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7EEC22-322F-05B5-46BA-CC3D5E3C3061}"/>
                </a:ext>
              </a:extLst>
            </p:cNvPr>
            <p:cNvSpPr txBox="1"/>
            <p:nvPr/>
          </p:nvSpPr>
          <p:spPr>
            <a:xfrm>
              <a:off x="5320233" y="5332109"/>
              <a:ext cx="83819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6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512664-6E4B-DD80-5B03-46F4DA8643C4}"/>
              </a:ext>
            </a:extLst>
          </p:cNvPr>
          <p:cNvGrpSpPr/>
          <p:nvPr/>
        </p:nvGrpSpPr>
        <p:grpSpPr>
          <a:xfrm>
            <a:off x="9219926" y="5304339"/>
            <a:ext cx="838198" cy="784830"/>
            <a:chOff x="5320233" y="5332109"/>
            <a:chExt cx="838198" cy="7848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127AAB-1270-1AD1-D0D9-EEEDE86DF354}"/>
                </a:ext>
              </a:extLst>
            </p:cNvPr>
            <p:cNvSpPr txBox="1"/>
            <p:nvPr/>
          </p:nvSpPr>
          <p:spPr>
            <a:xfrm>
              <a:off x="5466704" y="5419755"/>
              <a:ext cx="545256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vi-VN" sz="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E8965A-69A7-30B3-7678-285BF974AACF}"/>
                </a:ext>
              </a:extLst>
            </p:cNvPr>
            <p:cNvSpPr txBox="1"/>
            <p:nvPr/>
          </p:nvSpPr>
          <p:spPr>
            <a:xfrm>
              <a:off x="5320233" y="5332109"/>
              <a:ext cx="83819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vi-VN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63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0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34756-BDCE-658C-240E-434577FE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83" y="233226"/>
            <a:ext cx="7744968" cy="67224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5AAB2-83C2-AF69-6AB9-4B43294D6022}"/>
              </a:ext>
            </a:extLst>
          </p:cNvPr>
          <p:cNvCxnSpPr/>
          <p:nvPr/>
        </p:nvCxnSpPr>
        <p:spPr>
          <a:xfrm flipV="1">
            <a:off x="4368800" y="1938867"/>
            <a:ext cx="1117600" cy="1126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1FF7B9-9D04-8242-EC4F-D8C1E2981C00}"/>
              </a:ext>
            </a:extLst>
          </p:cNvPr>
          <p:cNvCxnSpPr>
            <a:cxnSpLocks/>
          </p:cNvCxnSpPr>
          <p:nvPr/>
        </p:nvCxnSpPr>
        <p:spPr>
          <a:xfrm>
            <a:off x="6104467" y="1871134"/>
            <a:ext cx="973667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5A759B-0B62-ED49-2B80-0D1A8A55BC6C}"/>
              </a:ext>
            </a:extLst>
          </p:cNvPr>
          <p:cNvCxnSpPr>
            <a:cxnSpLocks/>
          </p:cNvCxnSpPr>
          <p:nvPr/>
        </p:nvCxnSpPr>
        <p:spPr>
          <a:xfrm>
            <a:off x="4368800" y="4629294"/>
            <a:ext cx="111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081E44-0A64-A179-5072-E23C0617D6F5}"/>
              </a:ext>
            </a:extLst>
          </p:cNvPr>
          <p:cNvCxnSpPr>
            <a:cxnSpLocks/>
          </p:cNvCxnSpPr>
          <p:nvPr/>
        </p:nvCxnSpPr>
        <p:spPr>
          <a:xfrm flipV="1">
            <a:off x="6104467" y="3204634"/>
            <a:ext cx="973667" cy="119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0762E3-8514-7216-0F33-1AB42684C821}"/>
              </a:ext>
            </a:extLst>
          </p:cNvPr>
          <p:cNvCxnSpPr>
            <a:cxnSpLocks/>
          </p:cNvCxnSpPr>
          <p:nvPr/>
        </p:nvCxnSpPr>
        <p:spPr>
          <a:xfrm flipV="1">
            <a:off x="4368800" y="3284080"/>
            <a:ext cx="1117600" cy="2811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18495E-F9D1-6F61-3D6D-6D15876C2955}"/>
              </a:ext>
            </a:extLst>
          </p:cNvPr>
          <p:cNvCxnSpPr>
            <a:cxnSpLocks/>
          </p:cNvCxnSpPr>
          <p:nvPr/>
        </p:nvCxnSpPr>
        <p:spPr>
          <a:xfrm flipV="1">
            <a:off x="6087534" y="1672167"/>
            <a:ext cx="973667" cy="119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6D6EDC-ED80-9E1C-9542-82FB090D7E90}"/>
              </a:ext>
            </a:extLst>
          </p:cNvPr>
          <p:cNvSpPr/>
          <p:nvPr/>
        </p:nvSpPr>
        <p:spPr>
          <a:xfrm>
            <a:off x="0" y="0"/>
            <a:ext cx="12192000" cy="695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C11D7-4AAC-AF81-C5C2-8902E15A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578810"/>
            <a:ext cx="12070080" cy="605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2F40A-410F-7604-CB55-42BAAD6898FB}"/>
              </a:ext>
            </a:extLst>
          </p:cNvPr>
          <p:cNvSpPr txBox="1"/>
          <p:nvPr/>
        </p:nvSpPr>
        <p:spPr>
          <a:xfrm>
            <a:off x="5164851" y="1690382"/>
            <a:ext cx="761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1,</a:t>
            </a:r>
            <a:endParaRPr lang="vi-VN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37EF2-113E-B517-7CA6-B25AFB67F5F3}"/>
              </a:ext>
            </a:extLst>
          </p:cNvPr>
          <p:cNvSpPr txBox="1"/>
          <p:nvPr/>
        </p:nvSpPr>
        <p:spPr>
          <a:xfrm>
            <a:off x="5596561" y="1690382"/>
            <a:ext cx="761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8,</a:t>
            </a:r>
            <a:endParaRPr lang="vi-VN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FCFA3-2676-7012-82D9-96E475CBF068}"/>
              </a:ext>
            </a:extLst>
          </p:cNvPr>
          <p:cNvSpPr txBox="1"/>
          <p:nvPr/>
        </p:nvSpPr>
        <p:spPr>
          <a:xfrm>
            <a:off x="5985931" y="1704364"/>
            <a:ext cx="761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CE79AB-3C47-6AE8-0BE1-04C1115921AB}"/>
              </a:ext>
            </a:extLst>
          </p:cNvPr>
          <p:cNvSpPr txBox="1"/>
          <p:nvPr/>
        </p:nvSpPr>
        <p:spPr>
          <a:xfrm>
            <a:off x="4521577" y="2280611"/>
            <a:ext cx="9140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30,</a:t>
            </a:r>
            <a:endParaRPr lang="vi-VN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8B3D2-E677-7C4D-FBD3-62D5DC3C26F2}"/>
              </a:ext>
            </a:extLst>
          </p:cNvPr>
          <p:cNvSpPr txBox="1"/>
          <p:nvPr/>
        </p:nvSpPr>
        <p:spPr>
          <a:xfrm>
            <a:off x="5269838" y="2280611"/>
            <a:ext cx="76181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50</a:t>
            </a:r>
            <a:endParaRPr lang="vi-VN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5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62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Win10</cp:lastModifiedBy>
  <cp:revision>62</cp:revision>
  <dcterms:created xsi:type="dcterms:W3CDTF">2021-07-09T06:30:31Z</dcterms:created>
  <dcterms:modified xsi:type="dcterms:W3CDTF">2024-01-23T15:27:52Z</dcterms:modified>
</cp:coreProperties>
</file>