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1"/>
  </p:notesMasterIdLst>
  <p:sldIdLst>
    <p:sldId id="302" r:id="rId3"/>
    <p:sldId id="256" r:id="rId4"/>
    <p:sldId id="322" r:id="rId5"/>
    <p:sldId id="258" r:id="rId6"/>
    <p:sldId id="289" r:id="rId7"/>
    <p:sldId id="323" r:id="rId8"/>
    <p:sldId id="324" r:id="rId9"/>
    <p:sldId id="279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9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51" Type="http://customschemas.google.com/relationships/presentationmetadata" Target="metadata"/><Relationship Id="rId3" Type="http://schemas.openxmlformats.org/officeDocument/2006/relationships/slide" Target="slides/slide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00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82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98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01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65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5" indent="0" algn="ctr">
              <a:buNone/>
              <a:defRPr sz="1350"/>
            </a:lvl3pPr>
            <a:lvl4pPr marL="1028543" indent="0" algn="ctr">
              <a:buNone/>
              <a:defRPr sz="1125"/>
            </a:lvl4pPr>
            <a:lvl5pPr marL="1371391" indent="0" algn="ctr">
              <a:buNone/>
              <a:defRPr sz="1125"/>
            </a:lvl5pPr>
            <a:lvl6pPr marL="1714238" indent="0" algn="ctr">
              <a:buNone/>
              <a:defRPr sz="1125"/>
            </a:lvl6pPr>
            <a:lvl7pPr marL="2057086" indent="0" algn="ctr">
              <a:buNone/>
              <a:defRPr sz="1125"/>
            </a:lvl7pPr>
            <a:lvl8pPr marL="2399933" indent="0" algn="ctr">
              <a:buNone/>
              <a:defRPr sz="1125"/>
            </a:lvl8pPr>
            <a:lvl9pPr marL="2742781" indent="0" algn="ctr">
              <a:buNone/>
              <a:defRPr sz="112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2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559" y="4833364"/>
            <a:ext cx="9076889" cy="20773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37139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1423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05708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39993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74278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5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6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5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5" y="1878808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1878808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1543051"/>
            <a:ext cx="2949178" cy="2858691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5" indent="0">
              <a:buNone/>
              <a:defRPr sz="1800"/>
            </a:lvl3pPr>
            <a:lvl4pPr marL="1028543" indent="0">
              <a:buNone/>
              <a:defRPr sz="1500"/>
            </a:lvl4pPr>
            <a:lvl5pPr marL="1371391" indent="0">
              <a:buNone/>
              <a:defRPr sz="1500"/>
            </a:lvl5pPr>
            <a:lvl6pPr marL="1714238" indent="0">
              <a:buNone/>
              <a:defRPr sz="1500"/>
            </a:lvl6pPr>
            <a:lvl7pPr marL="2057086" indent="0">
              <a:buNone/>
              <a:defRPr sz="1500"/>
            </a:lvl7pPr>
            <a:lvl8pPr marL="2399933" indent="0">
              <a:buNone/>
              <a:defRPr sz="1500"/>
            </a:lvl8pPr>
            <a:lvl9pPr marL="274278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1543051"/>
            <a:ext cx="2949178" cy="2858691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2" y="273847"/>
            <a:ext cx="7886700" cy="994172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2"/>
            <a:ext cx="20574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2025/2/2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2"/>
            <a:ext cx="30861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2"/>
            <a:ext cx="20574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xStyles>
    <p:titleStyle>
      <a:lvl1pPr algn="l" defTabSz="6856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4" indent="-171424" algn="l" defTabSz="6856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2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66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3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8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5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6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2359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315766" y="95991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574852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buClrTx/>
              <a:defRPr/>
            </a:pPr>
            <a:r>
              <a:rPr lang="en-US" altLang="zh-CN" sz="3200" b="1" kern="1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ĐẠO ĐỨC</a:t>
            </a:r>
            <a:endParaRPr lang="zh-CN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extLst>
    <p:ext uri="{E180D4A7-C9FB-4DFB-919C-405C955672EB}">
      <p14:showEvtLst xmlns:p14="http://schemas.microsoft.com/office/powerpoint/2010/main">
        <p14:playEvt time="447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697472" y="2144080"/>
            <a:ext cx="174031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40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18</a:t>
            </a:r>
            <a:endParaRPr sz="36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/>
          <p:cNvSpPr/>
          <p:nvPr/>
        </p:nvSpPr>
        <p:spPr>
          <a:xfrm>
            <a:off x="1248907" y="2868206"/>
            <a:ext cx="649111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Tự giác tham gia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66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các hoạt động ở trường</a:t>
            </a:r>
            <a:endParaRPr sz="4000" b="1" dirty="0">
              <a:solidFill>
                <a:srgbClr val="FF66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2" name="Google Shape;124;p1"/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sz="1800" b="1" dirty="0">
              <a:solidFill>
                <a:schemeClr val="bg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9701FB-9498-C2C0-A7B4-FA24C0D4B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954"/>
            <a:ext cx="9144000" cy="12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2976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CE1309-0549-2F87-BFCF-280126B030A6}"/>
              </a:ext>
            </a:extLst>
          </p:cNvPr>
          <p:cNvSpPr/>
          <p:nvPr/>
        </p:nvSpPr>
        <p:spPr>
          <a:xfrm>
            <a:off x="0" y="1950595"/>
            <a:ext cx="9144000" cy="31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E2A35-5337-DFC0-722F-C9C56C2A0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8" y="6460"/>
            <a:ext cx="1524287" cy="815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DE78BD-01B6-E903-0527-3651F734C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189" y="0"/>
            <a:ext cx="5289622" cy="5143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019099-906D-9BD2-A233-C4A51D68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372944-FBF7-B962-5E7A-13BC1A6FD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1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6E432F-86EA-8843-9B1E-FE471DDEBD3E}"/>
              </a:ext>
            </a:extLst>
          </p:cNvPr>
          <p:cNvSpPr/>
          <p:nvPr/>
        </p:nvSpPr>
        <p:spPr>
          <a:xfrm>
            <a:off x="0" y="-7496"/>
            <a:ext cx="9144000" cy="319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5262B-1DC5-02CF-B45F-A565C996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4018"/>
            <a:ext cx="9137343" cy="330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96309" y="1885502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</a:t>
            </a: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44</Words>
  <Application>Microsoft Office PowerPoint</Application>
  <PresentationFormat>On-screen Show (16:9)</PresentationFormat>
  <Paragraphs>12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Arial</vt:lpstr>
      <vt:lpstr>Arial Rounded</vt:lpstr>
      <vt:lpstr>Arial-SGK-TV</vt:lpstr>
      <vt:lpstr>Calibri</vt:lpstr>
      <vt:lpstr>Calibri Light</vt:lpstr>
      <vt:lpstr>Times New Roman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Win10</cp:lastModifiedBy>
  <cp:revision>111</cp:revision>
  <dcterms:created xsi:type="dcterms:W3CDTF">2020-08-13T09:19:08Z</dcterms:created>
  <dcterms:modified xsi:type="dcterms:W3CDTF">2025-02-02T15:46:12Z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