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1"/>
  </p:notesMasterIdLst>
  <p:sldIdLst>
    <p:sldId id="302" r:id="rId3"/>
    <p:sldId id="256" r:id="rId4"/>
    <p:sldId id="322" r:id="rId5"/>
    <p:sldId id="258" r:id="rId6"/>
    <p:sldId id="289" r:id="rId7"/>
    <p:sldId id="323" r:id="rId8"/>
    <p:sldId id="324" r:id="rId9"/>
    <p:sldId id="27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2" y="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51" Type="http://customschemas.google.com/relationships/presentationmetadata" Target="metadata"/><Relationship Id="rId3" Type="http://schemas.openxmlformats.org/officeDocument/2006/relationships/slide" Target="slides/slide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0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82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8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01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65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5" indent="0" algn="ctr">
              <a:buNone/>
              <a:defRPr sz="1350"/>
            </a:lvl3pPr>
            <a:lvl4pPr marL="1028543" indent="0" algn="ctr">
              <a:buNone/>
              <a:defRPr sz="1125"/>
            </a:lvl4pPr>
            <a:lvl5pPr marL="1371391" indent="0" algn="ctr">
              <a:buNone/>
              <a:defRPr sz="1125"/>
            </a:lvl5pPr>
            <a:lvl6pPr marL="1714238" indent="0" algn="ctr">
              <a:buNone/>
              <a:defRPr sz="1125"/>
            </a:lvl6pPr>
            <a:lvl7pPr marL="2057086" indent="0" algn="ctr">
              <a:buNone/>
              <a:defRPr sz="1125"/>
            </a:lvl7pPr>
            <a:lvl8pPr marL="2399933" indent="0" algn="ctr">
              <a:buNone/>
              <a:defRPr sz="1125"/>
            </a:lvl8pPr>
            <a:lvl9pPr marL="2742781" indent="0" algn="ctr">
              <a:buNone/>
              <a:defRPr sz="11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559" y="4833364"/>
            <a:ext cx="9076889" cy="2077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139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423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708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93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27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5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6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1878808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5" indent="0">
              <a:buNone/>
              <a:defRPr sz="1800"/>
            </a:lvl3pPr>
            <a:lvl4pPr marL="1028543" indent="0">
              <a:buNone/>
              <a:defRPr sz="1500"/>
            </a:lvl4pPr>
            <a:lvl5pPr marL="1371391" indent="0">
              <a:buNone/>
              <a:defRPr sz="1500"/>
            </a:lvl5pPr>
            <a:lvl6pPr marL="1714238" indent="0">
              <a:buNone/>
              <a:defRPr sz="1500"/>
            </a:lvl6pPr>
            <a:lvl7pPr marL="2057086" indent="0">
              <a:buNone/>
              <a:defRPr sz="1500"/>
            </a:lvl7pPr>
            <a:lvl8pPr marL="2399933" indent="0">
              <a:buNone/>
              <a:defRPr sz="1500"/>
            </a:lvl8pPr>
            <a:lvl9pPr marL="274278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273847"/>
            <a:ext cx="7886700" cy="994172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xStyles>
    <p:titleStyle>
      <a:lvl1pPr algn="l" defTabSz="6856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4" indent="-171424" algn="l" defTabSz="6856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2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6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3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6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2359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315766" y="95991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574852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buClrTx/>
              <a:defRPr/>
            </a:pPr>
            <a:r>
              <a:rPr lang="en-US" altLang="zh-CN" sz="3200" b="1" kern="1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  <a:endParaRPr lang="zh-CN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447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694705" y="2454282"/>
            <a:ext cx="174031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40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19</a:t>
            </a:r>
            <a:endParaRPr sz="36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1246140" y="3178408"/>
            <a:ext cx="649111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Tự giác làm việc nhà</a:t>
            </a:r>
            <a:endParaRPr sz="4000" b="1" dirty="0">
              <a:solidFill>
                <a:srgbClr val="FF66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sz="1800" b="1" dirty="0">
              <a:solidFill>
                <a:schemeClr val="bg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AEBE9-478B-AF47-817B-CC2FA734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0" y="966608"/>
            <a:ext cx="8518208" cy="12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2976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CE1309-0549-2F87-BFCF-280126B030A6}"/>
              </a:ext>
            </a:extLst>
          </p:cNvPr>
          <p:cNvSpPr/>
          <p:nvPr/>
        </p:nvSpPr>
        <p:spPr>
          <a:xfrm>
            <a:off x="0" y="1950595"/>
            <a:ext cx="9144000" cy="31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E2A35-5337-DFC0-722F-C9C56C2A0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" y="6460"/>
            <a:ext cx="1524287" cy="815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8B4474-7C1F-1790-C72E-A47806A42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4" y="352973"/>
            <a:ext cx="6619875" cy="206692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AD1849-0794-DD55-F319-E2FBE578B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152579"/>
              </p:ext>
            </p:extLst>
          </p:nvPr>
        </p:nvGraphicFramePr>
        <p:xfrm>
          <a:off x="17798" y="2718334"/>
          <a:ext cx="6013903" cy="189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6292773" imgH="1984437" progId="Paint.Picture">
                  <p:embed/>
                </p:oleObj>
              </mc:Choice>
              <mc:Fallback>
                <p:oleObj name="Bitmap Image" r:id="rId5" imgW="6292773" imgH="1984437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98" y="2718334"/>
                        <a:ext cx="6013903" cy="189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E7C0A8F-5D8B-7E0B-AD73-9D3E1A41A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257" y="2697379"/>
            <a:ext cx="3046210" cy="18964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57697-C93C-79FF-9BDC-AB51AF03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E5AA6F-92FC-8891-3492-8FFE5F35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3" y="0"/>
            <a:ext cx="9167813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6E432F-86EA-8843-9B1E-FE471DDEBD3E}"/>
              </a:ext>
            </a:extLst>
          </p:cNvPr>
          <p:cNvSpPr/>
          <p:nvPr/>
        </p:nvSpPr>
        <p:spPr>
          <a:xfrm>
            <a:off x="0" y="-7496"/>
            <a:ext cx="9144000" cy="31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D6034-10AC-FB29-0B19-8475F170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6760"/>
            <a:ext cx="9115504" cy="33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96309" y="1885502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</a:t>
            </a: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40</Words>
  <Application>Microsoft Office PowerPoint</Application>
  <PresentationFormat>On-screen Show (16:9)</PresentationFormat>
  <Paragraphs>11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Arial Rounded</vt:lpstr>
      <vt:lpstr>Arial-SGK-TV</vt:lpstr>
      <vt:lpstr>Calibri</vt:lpstr>
      <vt:lpstr>Calibri Light</vt:lpstr>
      <vt:lpstr>Times New Roman</vt:lpstr>
      <vt:lpstr>Office 主题</vt:lpstr>
      <vt:lpstr>2_Office 主题</vt:lpstr>
      <vt:lpstr>Ảnh Paintbrush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Win10</cp:lastModifiedBy>
  <cp:revision>113</cp:revision>
  <dcterms:created xsi:type="dcterms:W3CDTF">2020-08-13T09:19:08Z</dcterms:created>
  <dcterms:modified xsi:type="dcterms:W3CDTF">2025-02-10T16:18:21Z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