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3" r:id="rId3"/>
    <p:sldId id="344" r:id="rId4"/>
    <p:sldId id="345" r:id="rId5"/>
    <p:sldId id="338" r:id="rId6"/>
    <p:sldId id="346" r:id="rId7"/>
    <p:sldId id="347" r:id="rId8"/>
    <p:sldId id="348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656476" y="232280"/>
            <a:ext cx="2289648" cy="980661"/>
            <a:chOff x="1425101" y="0"/>
            <a:chExt cx="2289648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425101" y="206878"/>
              <a:ext cx="2286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22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sánh các số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có hai chữ số ( Tiết 2)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EDFA8DA-724C-42DC-93A2-6691DA11480B}"/>
              </a:ext>
            </a:extLst>
          </p:cNvPr>
          <p:cNvSpPr/>
          <p:nvPr/>
        </p:nvSpPr>
        <p:spPr>
          <a:xfrm>
            <a:off x="1754255" y="505239"/>
            <a:ext cx="6392217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cặp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F79FEC-6D4A-49AD-A65E-7352B5C5523F}"/>
              </a:ext>
            </a:extLst>
          </p:cNvPr>
          <p:cNvSpPr/>
          <p:nvPr/>
        </p:nvSpPr>
        <p:spPr>
          <a:xfrm>
            <a:off x="958801" y="581439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C98BE7D-6006-491E-8B27-B25E9A29CB19}"/>
              </a:ext>
            </a:extLst>
          </p:cNvPr>
          <p:cNvSpPr/>
          <p:nvPr/>
        </p:nvSpPr>
        <p:spPr>
          <a:xfrm>
            <a:off x="2016036" y="465813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75050FB-D6A9-4825-9E54-109DAC83BFDE}"/>
              </a:ext>
            </a:extLst>
          </p:cNvPr>
          <p:cNvSpPr/>
          <p:nvPr/>
        </p:nvSpPr>
        <p:spPr>
          <a:xfrm>
            <a:off x="5061580" y="4677803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416AF99-89F7-4284-8849-4F2EAA60D38C}"/>
              </a:ext>
            </a:extLst>
          </p:cNvPr>
          <p:cNvSpPr/>
          <p:nvPr/>
        </p:nvSpPr>
        <p:spPr>
          <a:xfrm>
            <a:off x="7971932" y="4677803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  <p:pic>
        <p:nvPicPr>
          <p:cNvPr id="11" name="Picture 17" descr="http://45.118.144.92:8489/Uploads/202006081658254662_Toan1-T2-B22-LT1-1b.png">
            <a:extLst>
              <a:ext uri="{FF2B5EF4-FFF2-40B4-BE49-F238E27FC236}">
                <a16:creationId xmlns:a16="http://schemas.microsoft.com/office/drawing/2014/main" id="{92E7E17A-14C8-4C77-80EF-00EA3A4D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4545"/>
          <a:stretch>
            <a:fillRect/>
          </a:stretch>
        </p:blipFill>
        <p:spPr bwMode="auto">
          <a:xfrm>
            <a:off x="4285078" y="1899064"/>
            <a:ext cx="3165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://45.118.144.92:8489/Uploads/202006081657095902_Toan1-T2-B22-LT1-1a.png">
            <a:extLst>
              <a:ext uri="{FF2B5EF4-FFF2-40B4-BE49-F238E27FC236}">
                <a16:creationId xmlns:a16="http://schemas.microsoft.com/office/drawing/2014/main" id="{15D791B6-6DB3-4A8D-BB15-A24D150C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8"/>
          <a:stretch>
            <a:fillRect/>
          </a:stretch>
        </p:blipFill>
        <p:spPr bwMode="auto">
          <a:xfrm>
            <a:off x="709234" y="1876839"/>
            <a:ext cx="3843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://45.118.144.92:8489/Uploads/202006081659054679_Toan1-T2-B22-LT1-1c.png">
            <a:extLst>
              <a:ext uri="{FF2B5EF4-FFF2-40B4-BE49-F238E27FC236}">
                <a16:creationId xmlns:a16="http://schemas.microsoft.com/office/drawing/2014/main" id="{41E9E890-0F8A-4AE0-9DC4-13B1C25D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13609"/>
          <a:stretch>
            <a:fillRect/>
          </a:stretch>
        </p:blipFill>
        <p:spPr bwMode="auto">
          <a:xfrm>
            <a:off x="7521991" y="1876839"/>
            <a:ext cx="28813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E85BD3-DE71-98AE-F8EB-B8E674748294}"/>
              </a:ext>
            </a:extLst>
          </p:cNvPr>
          <p:cNvSpPr/>
          <p:nvPr/>
        </p:nvSpPr>
        <p:spPr>
          <a:xfrm>
            <a:off x="1729995" y="1966145"/>
            <a:ext cx="676594" cy="71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7B2778-B038-DA75-B520-3734C120DDAC}"/>
              </a:ext>
            </a:extLst>
          </p:cNvPr>
          <p:cNvSpPr/>
          <p:nvPr/>
        </p:nvSpPr>
        <p:spPr>
          <a:xfrm>
            <a:off x="6371266" y="2127782"/>
            <a:ext cx="676594" cy="71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5B46C0-7448-B720-BB73-10789682E9CF}"/>
              </a:ext>
            </a:extLst>
          </p:cNvPr>
          <p:cNvSpPr/>
          <p:nvPr/>
        </p:nvSpPr>
        <p:spPr>
          <a:xfrm>
            <a:off x="9269247" y="2109310"/>
            <a:ext cx="676594" cy="71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647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2" grpId="0" animBg="1"/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004B46-8A85-44EE-AAD5-BCA2BA5538C7}"/>
              </a:ext>
            </a:extLst>
          </p:cNvPr>
          <p:cNvSpPr/>
          <p:nvPr/>
        </p:nvSpPr>
        <p:spPr>
          <a:xfrm>
            <a:off x="1683024" y="490331"/>
            <a:ext cx="6251607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cặp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78B4B6-2313-419F-A798-7235EB0C80A0}"/>
              </a:ext>
            </a:extLst>
          </p:cNvPr>
          <p:cNvSpPr/>
          <p:nvPr/>
        </p:nvSpPr>
        <p:spPr>
          <a:xfrm>
            <a:off x="921025" y="490331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235BA3-6463-436D-A6D0-7612C585BC20}"/>
              </a:ext>
            </a:extLst>
          </p:cNvPr>
          <p:cNvSpPr/>
          <p:nvPr/>
        </p:nvSpPr>
        <p:spPr>
          <a:xfrm>
            <a:off x="2154371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6A76AB-129C-4DD7-BACE-31BCADE7B957}"/>
              </a:ext>
            </a:extLst>
          </p:cNvPr>
          <p:cNvSpPr/>
          <p:nvPr/>
        </p:nvSpPr>
        <p:spPr>
          <a:xfrm>
            <a:off x="5230924" y="4856922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126B3F-E13F-46F1-A289-2AA772E0D509}"/>
              </a:ext>
            </a:extLst>
          </p:cNvPr>
          <p:cNvSpPr/>
          <p:nvPr/>
        </p:nvSpPr>
        <p:spPr>
          <a:xfrm>
            <a:off x="8401529" y="4856709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  <p:pic>
        <p:nvPicPr>
          <p:cNvPr id="11" name="Picture 24" descr="http://45.118.144.92:8489/Uploads/202006081710506890_Toan1-T2-B22-LT1-2a.png">
            <a:extLst>
              <a:ext uri="{FF2B5EF4-FFF2-40B4-BE49-F238E27FC236}">
                <a16:creationId xmlns:a16="http://schemas.microsoft.com/office/drawing/2014/main" id="{1519C1E6-D29A-41F3-868E-71AE4E42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0" y="1863612"/>
            <a:ext cx="4579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45.118.144.92:8489/Uploads/202006081711208197_Toan1-T2-B22-LT1-2b.png">
            <a:extLst>
              <a:ext uri="{FF2B5EF4-FFF2-40B4-BE49-F238E27FC236}">
                <a16:creationId xmlns:a16="http://schemas.microsoft.com/office/drawing/2014/main" id="{D756266F-5E3A-457E-BA95-9332B3B9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76" y="1696520"/>
            <a:ext cx="47815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http://45.118.144.92:8489/Uploads/202006081714030418_Toan1-T2-B22-LT1-2c.png">
            <a:extLst>
              <a:ext uri="{FF2B5EF4-FFF2-40B4-BE49-F238E27FC236}">
                <a16:creationId xmlns:a16="http://schemas.microsoft.com/office/drawing/2014/main" id="{5C83F09A-C1EA-415A-BA1D-68EEFE1D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99" y="1849106"/>
            <a:ext cx="49260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D8EEA5-1A14-0F84-E5EF-70C3673C210F}"/>
              </a:ext>
            </a:extLst>
          </p:cNvPr>
          <p:cNvSpPr/>
          <p:nvPr/>
        </p:nvSpPr>
        <p:spPr>
          <a:xfrm>
            <a:off x="3519150" y="2133294"/>
            <a:ext cx="676594" cy="71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0CF5C2-FB86-C12D-8F04-EF928C5BC058}"/>
              </a:ext>
            </a:extLst>
          </p:cNvPr>
          <p:cNvSpPr/>
          <p:nvPr/>
        </p:nvSpPr>
        <p:spPr>
          <a:xfrm>
            <a:off x="6619973" y="2034971"/>
            <a:ext cx="676594" cy="71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B37F85-CC45-0C74-11FC-C52C71D81B08}"/>
              </a:ext>
            </a:extLst>
          </p:cNvPr>
          <p:cNvSpPr/>
          <p:nvPr/>
        </p:nvSpPr>
        <p:spPr>
          <a:xfrm>
            <a:off x="7981854" y="1995643"/>
            <a:ext cx="676594" cy="718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4761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8018AEBC-FBC2-4E76-B4F9-E259E4C7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1595438"/>
            <a:ext cx="1183171" cy="954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4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9E1DF4E3-1C16-413C-8C89-7AFAD2F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1"/>
          <a:stretch>
            <a:fillRect/>
          </a:stretch>
        </p:blipFill>
        <p:spPr bwMode="auto">
          <a:xfrm>
            <a:off x="1549952" y="1773238"/>
            <a:ext cx="24749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80212E98-7F11-4CC2-8848-94790E6B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r="33725"/>
          <a:stretch>
            <a:fillRect/>
          </a:stretch>
        </p:blipFill>
        <p:spPr bwMode="auto">
          <a:xfrm>
            <a:off x="4498975" y="1858169"/>
            <a:ext cx="28225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45.118.144.92:8489/Uploads/202005092205526512_Toan1-T2-B22-LT1-3a.png">
            <a:extLst>
              <a:ext uri="{FF2B5EF4-FFF2-40B4-BE49-F238E27FC236}">
                <a16:creationId xmlns:a16="http://schemas.microsoft.com/office/drawing/2014/main" id="{49783517-11FB-4C93-8083-2247C5F6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8"/>
          <a:stretch>
            <a:fillRect/>
          </a:stretch>
        </p:blipFill>
        <p:spPr bwMode="auto">
          <a:xfrm>
            <a:off x="7596187" y="2046288"/>
            <a:ext cx="2578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25A8892E-06D8-45A9-8CEA-DF1E407B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7"/>
          <a:stretch>
            <a:fillRect/>
          </a:stretch>
        </p:blipFill>
        <p:spPr bwMode="auto">
          <a:xfrm>
            <a:off x="1890712" y="4467225"/>
            <a:ext cx="2794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D70ECB5D-AA43-4856-9780-772E9A03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3702050"/>
            <a:ext cx="1218096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solidFill>
                  <a:srgbClr val="879AA9"/>
                </a:solidFill>
                <a:latin typeface="+mj-lt"/>
              </a:rPr>
              <a:t> </a:t>
            </a:r>
            <a:endParaRPr lang="vi-VN" sz="312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9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90C62B4C-168B-4149-90FD-5E4C32BC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r="33430"/>
          <a:stretch>
            <a:fillRect/>
          </a:stretch>
        </p:blipFill>
        <p:spPr bwMode="auto">
          <a:xfrm>
            <a:off x="4498975" y="4467225"/>
            <a:ext cx="29130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45.118.144.92:8489/Uploads/202005092206119474_Toan1-T2-B22-LT1-3b.png">
            <a:extLst>
              <a:ext uri="{FF2B5EF4-FFF2-40B4-BE49-F238E27FC236}">
                <a16:creationId xmlns:a16="http://schemas.microsoft.com/office/drawing/2014/main" id="{6F055271-1F7C-40F9-838C-8AE3844D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1"/>
          <a:stretch>
            <a:fillRect/>
          </a:stretch>
        </p:blipFill>
        <p:spPr bwMode="auto">
          <a:xfrm>
            <a:off x="7524750" y="4467225"/>
            <a:ext cx="277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DE93365-758C-489B-B4CB-D1B65D3FD377}"/>
              </a:ext>
            </a:extLst>
          </p:cNvPr>
          <p:cNvSpPr/>
          <p:nvPr/>
        </p:nvSpPr>
        <p:spPr>
          <a:xfrm>
            <a:off x="1789471" y="458650"/>
            <a:ext cx="9117068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Đổi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600" b="1">
                <a:latin typeface="Arial-SGK-TV" pitchFamily="2" charset="0"/>
                <a:cs typeface="Arial-SGK-TV" pitchFamily="2" charset="0"/>
              </a:rPr>
              <a:t> sắp xếp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b="1">
                <a:latin typeface="Arial-SGK-TV" pitchFamily="2" charset="0"/>
                <a:cs typeface="Arial-SGK-TV" pitchFamily="2" charset="0"/>
              </a:rPr>
              <a:t> lớn.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07F61B-B5F6-409E-9614-4FA49ABD3390}"/>
              </a:ext>
            </a:extLst>
          </p:cNvPr>
          <p:cNvSpPr/>
          <p:nvPr/>
        </p:nvSpPr>
        <p:spPr>
          <a:xfrm>
            <a:off x="943822" y="427038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81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23 L 0.27148 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0046 L -0.21576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0509 L 0.2987 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1536 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00665AE5-5D1C-4B67-A4B8-460862F9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14111" y="1766398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E73CF87-D343-47A4-BD47-2EB662F9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6"/>
          <a:stretch>
            <a:fillRect/>
          </a:stretch>
        </p:blipFill>
        <p:spPr bwMode="auto">
          <a:xfrm>
            <a:off x="1975196" y="4137563"/>
            <a:ext cx="2781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98ED905-1F30-42AA-88C2-7B89561A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1" y="1536717"/>
            <a:ext cx="9095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vi-VN" sz="2800" b="1" dirty="0">
                <a:solidFill>
                  <a:srgbClr val="000000"/>
                </a:solidFill>
                <a:latin typeface="+mj-lt"/>
              </a:rPr>
              <a:t>a)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09C41D5-077B-45A3-A4DC-309A4361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88" y="3582539"/>
            <a:ext cx="106369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99981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)</a:t>
            </a:r>
            <a:endParaRPr lang="vi-VN" sz="2800" dirty="0">
              <a:solidFill>
                <a:srgbClr val="879AA9"/>
              </a:solidFill>
              <a:latin typeface="+mj-lt"/>
            </a:endParaRPr>
          </a:p>
        </p:txBody>
      </p:sp>
      <p:pic>
        <p:nvPicPr>
          <p:cNvPr id="7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D647E825-84EE-4DC0-AADE-E67EFA1A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2695"/>
          <a:stretch>
            <a:fillRect/>
          </a:stretch>
        </p:blipFill>
        <p:spPr bwMode="auto">
          <a:xfrm>
            <a:off x="4695411" y="1786062"/>
            <a:ext cx="3082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45.118.144.92:8489/Uploads/202005092208192073_Toan1-T2-B22-LT1-3c.png">
            <a:extLst>
              <a:ext uri="{FF2B5EF4-FFF2-40B4-BE49-F238E27FC236}">
                <a16:creationId xmlns:a16="http://schemas.microsoft.com/office/drawing/2014/main" id="{F0C00B2D-5CFE-463B-B5F5-D1E11DC1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7"/>
          <a:stretch>
            <a:fillRect/>
          </a:stretch>
        </p:blipFill>
        <p:spPr bwMode="auto">
          <a:xfrm>
            <a:off x="7865649" y="1873020"/>
            <a:ext cx="2847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5576F1AA-44FA-4127-8679-49D37E78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1688"/>
          <a:stretch>
            <a:fillRect/>
          </a:stretch>
        </p:blipFill>
        <p:spPr bwMode="auto">
          <a:xfrm>
            <a:off x="4850192" y="4319241"/>
            <a:ext cx="31702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45.118.144.92:8489/Uploads/202005092208465995_Toan1-T2-B22-LT1-3d.png">
            <a:extLst>
              <a:ext uri="{FF2B5EF4-FFF2-40B4-BE49-F238E27FC236}">
                <a16:creationId xmlns:a16="http://schemas.microsoft.com/office/drawing/2014/main" id="{024FBEC6-FB83-4944-84DF-D9E75A70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2"/>
          <a:stretch>
            <a:fillRect/>
          </a:stretch>
        </p:blipFill>
        <p:spPr bwMode="auto">
          <a:xfrm>
            <a:off x="7865649" y="4164496"/>
            <a:ext cx="27606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0966AC-BE49-4412-80C1-51425CEB3393}"/>
              </a:ext>
            </a:extLst>
          </p:cNvPr>
          <p:cNvSpPr/>
          <p:nvPr/>
        </p:nvSpPr>
        <p:spPr>
          <a:xfrm>
            <a:off x="879889" y="508318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8A609AB-F071-43F7-BA6D-38DD1B797F72}"/>
              </a:ext>
            </a:extLst>
          </p:cNvPr>
          <p:cNvSpPr/>
          <p:nvPr/>
        </p:nvSpPr>
        <p:spPr>
          <a:xfrm>
            <a:off x="1789471" y="490133"/>
            <a:ext cx="883684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Đổi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600" b="1">
                <a:latin typeface="Arial-SGK-TV" pitchFamily="2" charset="0"/>
                <a:cs typeface="Arial-SGK-TV" pitchFamily="2" charset="0"/>
              </a:rPr>
              <a:t> sắp xếp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b="1">
                <a:latin typeface="Arial-SGK-TV" pitchFamily="2" charset="0"/>
                <a:cs typeface="Arial-SGK-TV" pitchFamily="2" charset="0"/>
              </a:rPr>
              <a:t> bé.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26002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6003 0.0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0116 L -0.26419 0.0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5287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7FDA2-A923-418D-B35A-A1A8137D8ED0}"/>
              </a:ext>
            </a:extLst>
          </p:cNvPr>
          <p:cNvSpPr/>
          <p:nvPr/>
        </p:nvSpPr>
        <p:spPr>
          <a:xfrm>
            <a:off x="762495" y="832471"/>
            <a:ext cx="2717684" cy="11023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thang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trượt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F2B2738-7060-4A0C-85EE-EB102DC7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077" y="473044"/>
            <a:ext cx="7622539" cy="59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4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122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Arial-SGK-TV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Win10</cp:lastModifiedBy>
  <cp:revision>184</cp:revision>
  <dcterms:created xsi:type="dcterms:W3CDTF">2021-06-02T01:34:28Z</dcterms:created>
  <dcterms:modified xsi:type="dcterms:W3CDTF">2025-02-23T14:52:39Z</dcterms:modified>
</cp:coreProperties>
</file>