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74" r:id="rId4"/>
    <p:sldId id="281" r:id="rId5"/>
    <p:sldId id="316" r:id="rId6"/>
    <p:sldId id="266" r:id="rId7"/>
    <p:sldId id="317" r:id="rId8"/>
    <p:sldId id="272" r:id="rId9"/>
    <p:sldId id="318" r:id="rId10"/>
    <p:sldId id="319" r:id="rId11"/>
    <p:sldId id="320" r:id="rId12"/>
    <p:sldId id="321" r:id="rId13"/>
    <p:sldId id="322" r:id="rId14"/>
    <p:sldId id="323" r:id="rId15"/>
    <p:sldId id="298" r:id="rId16"/>
    <p:sldId id="324" r:id="rId17"/>
    <p:sldId id="325" r:id="rId18"/>
    <p:sldId id="326" r:id="rId19"/>
    <p:sldId id="327" r:id="rId20"/>
    <p:sldId id="315"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291" autoAdjust="0"/>
  </p:normalViewPr>
  <p:slideViewPr>
    <p:cSldViewPr snapToGrid="0">
      <p:cViewPr varScale="1">
        <p:scale>
          <a:sx n="63" d="100"/>
          <a:sy n="63" d="100"/>
        </p:scale>
        <p:origin x="7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AF6C7A8-1282-4CB2-99D6-3DF3FA4617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AF6C7A8-1282-4CB2-99D6-3DF3FA46177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AF6C7A8-1282-4CB2-99D6-3DF3FA46177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6C7A8-1282-4CB2-99D6-3DF3FA46177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AF6C7A8-1282-4CB2-99D6-3DF3FA4617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AF6C7A8-1282-4CB2-99D6-3DF3FA4617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fld>
            <a:endParaRPr lang="en-US"/>
          </a:p>
        </p:txBody>
      </p:sp>
      <p:pic>
        <p:nvPicPr>
          <p:cNvPr id="7" name="Picture 6" descr="Logo&#10;&#10;Description automatically generated"/>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png"/><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image" Target="../media/image32.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14.png"/><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pic>
        <p:nvPicPr>
          <p:cNvPr id="8" name="Picture 7" descr="A picture containing ic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p:cNvPicPr>
              <a:picLocks noChangeAspect="1"/>
            </p:cNvPicPr>
            <p:nvPr/>
          </p:nvPicPr>
          <p:blipFill>
            <a:blip r:embed="rId3"/>
            <a:stretch>
              <a:fillRect/>
            </a:stretch>
          </p:blipFill>
          <p:spPr>
            <a:xfrm>
              <a:off x="957761" y="1458000"/>
              <a:ext cx="2972161" cy="4860000"/>
            </a:xfrm>
            <a:prstGeom prst="rect">
              <a:avLst/>
            </a:prstGeom>
          </p:spPr>
        </p:pic>
        <p:pic>
          <p:nvPicPr>
            <p:cNvPr id="7" name="图片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p:cNvPicPr>
            <a:picLocks noChangeAspect="1"/>
          </p:cNvPicPr>
          <p:nvPr/>
        </p:nvPicPr>
        <p:blipFill>
          <a:blip r:embed="rId5"/>
          <a:stretch>
            <a:fillRect/>
          </a:stretch>
        </p:blipFill>
        <p:spPr>
          <a:xfrm>
            <a:off x="4898891" y="2136544"/>
            <a:ext cx="6011177" cy="2402032"/>
          </a:xfrm>
          <a:prstGeom prst="rect">
            <a:avLst/>
          </a:prstGeom>
        </p:spPr>
      </p:pic>
      <p:pic>
        <p:nvPicPr>
          <p:cNvPr id="6" name="Picture 5" descr="A round pink label with white text and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endParaRPr lang="vi-VN" sz="3200" dirty="0">
              <a:solidFill>
                <a:srgbClr val="000000"/>
              </a:solidFill>
              <a:latin typeface="Cambria" panose="02040503050406030204" pitchFamily="18" charset="0"/>
              <a:ea typeface="Cambria" panose="02040503050406030204" pitchFamily="18" charset="0"/>
            </a:endParaRPr>
          </a:p>
        </p:txBody>
      </p:sp>
      <p:cxnSp>
        <p:nvCxnSpPr>
          <p:cNvPr id="12" name="Straight Connector 11"/>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2"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cxnSp>
        <p:nvCxnSpPr>
          <p:cNvPr id="12" name="Straight Connector 11"/>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2"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cxnSp>
        <p:nvCxnSpPr>
          <p:cNvPr id="12" name="Straight Connector 11"/>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2"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t="6281"/>
          <a:stretch>
            <a:fillRect/>
          </a:stretch>
        </p:blipFill>
        <p:spPr>
          <a:xfrm>
            <a:off x="0" y="0"/>
            <a:ext cx="12195460" cy="6858000"/>
          </a:xfrm>
          <a:prstGeom prst="rect">
            <a:avLst/>
          </a:prstGeom>
        </p:spPr>
      </p:pic>
      <p:sp>
        <p:nvSpPr>
          <p:cNvPr id="9" name="Rectangle: Rounded Corners 8"/>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23776"/>
          <a:stretch>
            <a:fillRect/>
          </a:stretch>
        </p:blipFill>
        <p:spPr>
          <a:xfrm>
            <a:off x="0" y="3429001"/>
            <a:ext cx="12195460" cy="3428999"/>
          </a:xfrm>
          <a:prstGeom prst="rect">
            <a:avLst/>
          </a:prstGeom>
        </p:spPr>
      </p:pic>
      <p:pic>
        <p:nvPicPr>
          <p:cNvPr id="40" name="Picture 39" descr="A picture containing shap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429" t="16629" r="1429" b="16629"/>
          <a:stretch>
            <a:fillRect/>
          </a:stretch>
        </p:blipFill>
        <p:spPr>
          <a:xfrm>
            <a:off x="1290320" y="1503000"/>
            <a:ext cx="7264527" cy="4032000"/>
          </a:xfrm>
          <a:prstGeom prst="rect">
            <a:avLst/>
          </a:prstGeom>
        </p:spPr>
      </p:pic>
      <p:pic>
        <p:nvPicPr>
          <p:cNvPr id="49" name="Picture 48"/>
          <p:cNvPicPr>
            <a:picLocks noChangeAspect="1"/>
          </p:cNvPicPr>
          <p:nvPr/>
        </p:nvPicPr>
        <p:blipFill>
          <a:blip r:embed="rId4"/>
          <a:stretch>
            <a:fillRect/>
          </a:stretch>
        </p:blipFill>
        <p:spPr>
          <a:xfrm flipH="1">
            <a:off x="8554847" y="1791000"/>
            <a:ext cx="3121152" cy="4608000"/>
          </a:xfrm>
          <a:prstGeom prst="rect">
            <a:avLst/>
          </a:prstGeom>
        </p:spPr>
      </p:pic>
      <p:grpSp>
        <p:nvGrpSpPr>
          <p:cNvPr id="67" name="Group 66"/>
          <p:cNvGrpSpPr/>
          <p:nvPr/>
        </p:nvGrpSpPr>
        <p:grpSpPr>
          <a:xfrm>
            <a:off x="8170079" y="458999"/>
            <a:ext cx="1945344" cy="2448000"/>
            <a:chOff x="8170079" y="458999"/>
            <a:chExt cx="1945344" cy="2448000"/>
          </a:xfrm>
        </p:grpSpPr>
        <p:pic>
          <p:nvPicPr>
            <p:cNvPr id="65" name="Picture 64"/>
            <p:cNvPicPr>
              <a:picLocks noChangeAspect="1"/>
            </p:cNvPicPr>
            <p:nvPr/>
          </p:nvPicPr>
          <p:blipFill>
            <a:blip r:embed="rId5"/>
            <a:stretch>
              <a:fillRect/>
            </a:stretch>
          </p:blipFill>
          <p:spPr>
            <a:xfrm>
              <a:off x="8170079" y="458999"/>
              <a:ext cx="1945344" cy="2448000"/>
            </a:xfrm>
            <a:prstGeom prst="rect">
              <a:avLst/>
            </a:prstGeom>
          </p:spPr>
        </p:pic>
        <p:sp>
          <p:nvSpPr>
            <p:cNvPr id="66" name="TextBox 65"/>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802141" y="1432152"/>
            <a:ext cx="10529888" cy="30981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40723"/>
            <a:chOff x="515999" y="0"/>
            <a:chExt cx="11482961" cy="11131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1" name="TextBox 10"/>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endParaRPr lang="vi-VN" sz="3800" b="0" i="0" dirty="0">
              <a:solidFill>
                <a:srgbClr val="000000"/>
              </a:solidFill>
              <a:effectLst/>
              <a:latin typeface="Calibri" panose="020F0502020204030204" pitchFamily="34" charset="0"/>
              <a:cs typeface="Calibri" panose="020F0502020204030204" pitchFamily="34" charset="0"/>
            </a:endParaRP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endParaRPr lang="vi-VN" sz="3800" b="0" i="0" dirty="0">
              <a:solidFill>
                <a:srgbClr val="000000"/>
              </a:solidFill>
              <a:effectLst/>
              <a:latin typeface="Calibri" panose="020F0502020204030204" pitchFamily="34" charset="0"/>
              <a:cs typeface="Calibri" panose="020F0502020204030204" pitchFamily="34" charset="0"/>
            </a:endParaRP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endParaRPr lang="vi-VN" sz="3800" b="0" i="0" dirty="0">
              <a:solidFill>
                <a:srgbClr val="000000"/>
              </a:solidFill>
              <a:effectLst/>
              <a:latin typeface="Calibri" panose="020F0502020204030204" pitchFamily="34" charset="0"/>
              <a:cs typeface="Calibri" panose="020F0502020204030204" pitchFamily="34" charset="0"/>
            </a:endParaRP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endParaRPr lang="vi-VN" sz="3800" b="0" i="0" dirty="0">
              <a:solidFill>
                <a:srgbClr val="000000"/>
              </a:solidFill>
              <a:effectLst/>
              <a:latin typeface="Calibri" panose="020F0502020204030204" pitchFamily="34" charset="0"/>
              <a:cs typeface="Calibri" panose="020F0502020204030204" pitchFamily="34" charset="0"/>
            </a:endParaRPr>
          </a:p>
        </p:txBody>
      </p:sp>
      <p:pic>
        <p:nvPicPr>
          <p:cNvPr id="1026" name="Picture 2" descr="Hình ảnh Bằng Tay Hoa Trang Trí PNG , Bông Hoa, Năm Bông Hoa, Hồng PNG miễn  phí tải tập tin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40723"/>
            <a:chOff x="515999" y="0"/>
            <a:chExt cx="11482961" cy="11131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pic>
        <p:nvPicPr>
          <p:cNvPr id="9" name="Picture 8"/>
          <p:cNvPicPr>
            <a:picLocks noChangeAspect="1"/>
          </p:cNvPicPr>
          <p:nvPr/>
        </p:nvPicPr>
        <p:blipFill>
          <a:blip r:embed="rId3"/>
          <a:stretch>
            <a:fillRect/>
          </a:stretch>
        </p:blipFill>
        <p:spPr>
          <a:xfrm>
            <a:off x="2914649" y="1302883"/>
            <a:ext cx="6185807" cy="50089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574221" y="1588634"/>
            <a:ext cx="4076700" cy="3571875"/>
          </a:xfrm>
          <a:prstGeom prst="rect">
            <a:avLst/>
          </a:prstGeom>
        </p:spPr>
      </p:pic>
      <p:pic>
        <p:nvPicPr>
          <p:cNvPr id="11" name="Picture 10" descr="A picture containing shap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429" t="16629" r="1429" b="16629"/>
          <a:stretch>
            <a:fillRect/>
          </a:stretch>
        </p:blipFill>
        <p:spPr>
          <a:xfrm>
            <a:off x="4822371" y="806313"/>
            <a:ext cx="6912429" cy="5246143"/>
          </a:xfrm>
          <a:prstGeom prst="rect">
            <a:avLst/>
          </a:prstGeom>
        </p:spPr>
      </p:pic>
      <p:sp>
        <p:nvSpPr>
          <p:cNvPr id="12" name="TextBox 11"/>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192" r="14142"/>
          <a:stretch>
            <a:fillRect/>
          </a:stretch>
        </p:blipFill>
        <p:spPr>
          <a:xfrm>
            <a:off x="0" y="0"/>
            <a:ext cx="12192000" cy="6858000"/>
          </a:xfrm>
          <a:prstGeom prst="rect">
            <a:avLst/>
          </a:prstGeom>
        </p:spPr>
      </p:pic>
      <p:pic>
        <p:nvPicPr>
          <p:cNvPr id="17" name="Picture 16" descr="Icon&#10;&#10;Description automatically generated with medium confidence"/>
          <p:cNvPicPr>
            <a:picLocks noChangeAspect="1"/>
          </p:cNvPicPr>
          <p:nvPr/>
        </p:nvPicPr>
        <p:blipFill rotWithShape="1">
          <a:blip r:embed="rId2">
            <a:extLst>
              <a:ext uri="{28A0092B-C50C-407E-A947-70E740481C1C}">
                <a14:useLocalDpi xmlns:a14="http://schemas.microsoft.com/office/drawing/2010/main" val="0"/>
              </a:ext>
            </a:extLst>
          </a:blip>
          <a:srcRect l="5373" t="24369" r="5373" b="24369"/>
          <a:stretch>
            <a:fillRect/>
          </a:stretch>
        </p:blipFill>
        <p:spPr>
          <a:xfrm>
            <a:off x="2166425" y="639000"/>
            <a:ext cx="10025575" cy="5580000"/>
          </a:xfrm>
          <a:prstGeom prst="rect">
            <a:avLst/>
          </a:prstGeom>
        </p:spPr>
      </p:pic>
      <p:sp>
        <p:nvSpPr>
          <p:cNvPr id="18" name="TextBox 17"/>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endParaRPr lang="en-US" sz="3200" dirty="0">
              <a:solidFill>
                <a:srgbClr val="003399"/>
              </a:solidFill>
            </a:endParaRPr>
          </a:p>
        </p:txBody>
      </p:sp>
      <p:pic>
        <p:nvPicPr>
          <p:cNvPr id="23" name="Picture 22"/>
          <p:cNvPicPr>
            <a:picLocks noChangeAspect="1"/>
          </p:cNvPicPr>
          <p:nvPr/>
        </p:nvPicPr>
        <p:blipFill>
          <a:blip r:embed="rId3"/>
          <a:stretch>
            <a:fillRect/>
          </a:stretch>
        </p:blipFill>
        <p:spPr>
          <a:xfrm flipH="1">
            <a:off x="130402" y="1594033"/>
            <a:ext cx="2215936" cy="4608000"/>
          </a:xfrm>
          <a:prstGeom prst="rect">
            <a:avLst/>
          </a:prstGeom>
        </p:spPr>
      </p:pic>
      <p:pic>
        <p:nvPicPr>
          <p:cNvPr id="2" name="Picture 1" descr="A round pink label with white text and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1948"/>
          <a:stretch>
            <a:fillRect/>
          </a:stretch>
        </p:blipFill>
        <p:spPr>
          <a:xfrm flipH="1">
            <a:off x="0" y="0"/>
            <a:ext cx="12192000" cy="6858000"/>
          </a:xfrm>
          <a:prstGeom prst="rect">
            <a:avLst/>
          </a:prstGeom>
        </p:spPr>
      </p:pic>
      <p:grpSp>
        <p:nvGrpSpPr>
          <p:cNvPr id="45" name="Group 44"/>
          <p:cNvGrpSpPr/>
          <p:nvPr/>
        </p:nvGrpSpPr>
        <p:grpSpPr>
          <a:xfrm>
            <a:off x="5125666" y="135771"/>
            <a:ext cx="6930768" cy="5868000"/>
            <a:chOff x="4227089" y="495000"/>
            <a:chExt cx="6930768" cy="5868000"/>
          </a:xfrm>
        </p:grpSpPr>
        <p:pic>
          <p:nvPicPr>
            <p:cNvPr id="29" name="Picture 28"/>
            <p:cNvPicPr>
              <a:picLocks noChangeAspect="1"/>
            </p:cNvPicPr>
            <p:nvPr/>
          </p:nvPicPr>
          <p:blipFill rotWithShape="1">
            <a:blip r:embed="rId2"/>
            <a:srcRect l="6254" t="15789" r="5161" b="9210"/>
            <a:stretch>
              <a:fillRect/>
            </a:stretch>
          </p:blipFill>
          <p:spPr>
            <a:xfrm>
              <a:off x="4227089" y="495000"/>
              <a:ext cx="6930768" cy="5868000"/>
            </a:xfrm>
            <a:prstGeom prst="rect">
              <a:avLst/>
            </a:prstGeom>
          </p:spPr>
        </p:pic>
        <p:sp>
          <p:nvSpPr>
            <p:cNvPr id="44" name="TextBox 43"/>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endParaRPr lang="en-US" sz="3200" b="1">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endParaRPr>
            </a:p>
          </p:txBody>
        </p:sp>
      </p:grpSp>
      <p:grpSp>
        <p:nvGrpSpPr>
          <p:cNvPr id="8" name="Group 7"/>
          <p:cNvGrpSpPr/>
          <p:nvPr/>
        </p:nvGrpSpPr>
        <p:grpSpPr>
          <a:xfrm>
            <a:off x="2754929" y="1368216"/>
            <a:ext cx="2203648" cy="4608000"/>
            <a:chOff x="2418461" y="1530511"/>
            <a:chExt cx="2203648" cy="4608000"/>
          </a:xfrm>
        </p:grpSpPr>
        <p:pic>
          <p:nvPicPr>
            <p:cNvPr id="9" name="Picture 8"/>
            <p:cNvPicPr>
              <a:picLocks noChangeAspect="1"/>
            </p:cNvPicPr>
            <p:nvPr/>
          </p:nvPicPr>
          <p:blipFill>
            <a:blip r:embed="rId4"/>
            <a:stretch>
              <a:fillRect/>
            </a:stretch>
          </p:blipFill>
          <p:spPr>
            <a:xfrm>
              <a:off x="2418461" y="1530511"/>
              <a:ext cx="2203648" cy="4608000"/>
            </a:xfrm>
            <a:prstGeom prst="rect">
              <a:avLst/>
            </a:prstGeom>
          </p:spPr>
        </p:pic>
        <p:pic>
          <p:nvPicPr>
            <p:cNvPr id="10"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p:cNvPicPr>
            <a:picLocks noChangeAspect="1"/>
          </p:cNvPicPr>
          <p:nvPr/>
        </p:nvPicPr>
        <p:blipFill>
          <a:blip r:embed="rId6"/>
          <a:stretch>
            <a:fillRect/>
          </a:stretch>
        </p:blipFill>
        <p:spPr>
          <a:xfrm>
            <a:off x="6482918" y="1514756"/>
            <a:ext cx="4102964" cy="23044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p:cNvGrpSpPr/>
          <p:nvPr/>
        </p:nvGrpSpPr>
        <p:grpSpPr>
          <a:xfrm rot="20810244">
            <a:off x="5705947" y="137290"/>
            <a:ext cx="3044096" cy="3312000"/>
            <a:chOff x="6135169" y="458999"/>
            <a:chExt cx="3044096" cy="3312000"/>
          </a:xfrm>
        </p:grpSpPr>
        <p:pic>
          <p:nvPicPr>
            <p:cNvPr id="35" name="Picture 3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endParaRPr lang="en-US" sz="3600" b="1" kern="100" dirty="0">
                <a:effectLst/>
                <a:ea typeface="Calibri" panose="020F0502020204030204" pitchFamily="34" charset="0"/>
                <a:cs typeface="Times New Roman" panose="02020603050405020304" pitchFamily="18" charset="0"/>
              </a:endParaRPr>
            </a:p>
          </p:txBody>
        </p:sp>
      </p:grpSp>
      <p:pic>
        <p:nvPicPr>
          <p:cNvPr id="7" name="Picture 6"/>
          <p:cNvPicPr>
            <a:picLocks noChangeAspect="1"/>
          </p:cNvPicPr>
          <p:nvPr/>
        </p:nvPicPr>
        <p:blipFill rotWithShape="1">
          <a:blip r:embed="rId4"/>
          <a:srcRect l="9891" r="7736" b="35652"/>
          <a:stretch>
            <a:fillRect/>
          </a:stretch>
        </p:blipFill>
        <p:spPr>
          <a:xfrm>
            <a:off x="0" y="3785372"/>
            <a:ext cx="12192000" cy="3072628"/>
          </a:xfrm>
          <a:prstGeom prst="rect">
            <a:avLst/>
          </a:prstGeom>
        </p:spPr>
      </p:pic>
      <p:pic>
        <p:nvPicPr>
          <p:cNvPr id="23" name="Picture 22"/>
          <p:cNvPicPr>
            <a:picLocks noChangeAspect="1"/>
          </p:cNvPicPr>
          <p:nvPr/>
        </p:nvPicPr>
        <p:blipFill>
          <a:blip r:embed="rId5"/>
          <a:stretch>
            <a:fillRect/>
          </a:stretch>
        </p:blipFill>
        <p:spPr>
          <a:xfrm>
            <a:off x="8420024" y="1791000"/>
            <a:ext cx="2215936" cy="4608000"/>
          </a:xfrm>
          <a:prstGeom prst="rect">
            <a:avLst/>
          </a:prstGeom>
        </p:spPr>
      </p:pic>
      <p:sp>
        <p:nvSpPr>
          <p:cNvPr id="2" name="TextBox 1"/>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p:cNvGrpSpPr/>
          <p:nvPr/>
        </p:nvGrpSpPr>
        <p:grpSpPr>
          <a:xfrm rot="20810244">
            <a:off x="4760131" y="246412"/>
            <a:ext cx="4002503" cy="3312000"/>
            <a:chOff x="6135169" y="458999"/>
            <a:chExt cx="3044096" cy="3312000"/>
          </a:xfrm>
        </p:grpSpPr>
        <p:pic>
          <p:nvPicPr>
            <p:cNvPr id="35" name="Picture 3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endParaRPr lang="en-US" sz="3600" b="1" kern="100" dirty="0">
                <a:effectLst/>
                <a:ea typeface="Calibri" panose="020F0502020204030204" pitchFamily="34" charset="0"/>
                <a:cs typeface="Times New Roman" panose="02020603050405020304" pitchFamily="18" charset="0"/>
              </a:endParaRPr>
            </a:p>
          </p:txBody>
        </p:sp>
      </p:grpSp>
      <p:pic>
        <p:nvPicPr>
          <p:cNvPr id="7" name="Picture 6"/>
          <p:cNvPicPr>
            <a:picLocks noChangeAspect="1"/>
          </p:cNvPicPr>
          <p:nvPr/>
        </p:nvPicPr>
        <p:blipFill rotWithShape="1">
          <a:blip r:embed="rId4"/>
          <a:srcRect l="9891" r="7736" b="35652"/>
          <a:stretch>
            <a:fillRect/>
          </a:stretch>
        </p:blipFill>
        <p:spPr>
          <a:xfrm>
            <a:off x="0" y="3785372"/>
            <a:ext cx="12192000" cy="3072628"/>
          </a:xfrm>
          <a:prstGeom prst="rect">
            <a:avLst/>
          </a:prstGeom>
        </p:spPr>
      </p:pic>
      <p:pic>
        <p:nvPicPr>
          <p:cNvPr id="23" name="Picture 22"/>
          <p:cNvPicPr>
            <a:picLocks noChangeAspect="1"/>
          </p:cNvPicPr>
          <p:nvPr/>
        </p:nvPicPr>
        <p:blipFill>
          <a:blip r:embed="rId5"/>
          <a:stretch>
            <a:fillRect/>
          </a:stretch>
        </p:blipFill>
        <p:spPr>
          <a:xfrm>
            <a:off x="8420024" y="1791000"/>
            <a:ext cx="2215936" cy="460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2"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1948"/>
            <a:stretch>
              <a:fillRect/>
            </a:stretch>
          </p:blipFill>
          <p:spPr>
            <a:xfrm flipH="1">
              <a:off x="0" y="0"/>
              <a:ext cx="12192000" cy="6858000"/>
            </a:xfrm>
            <a:prstGeom prst="rect">
              <a:avLst/>
            </a:prstGeom>
          </p:spPr>
        </p:pic>
      </p:grpSp>
      <p:pic>
        <p:nvPicPr>
          <p:cNvPr id="29" name="Picture 28"/>
          <p:cNvPicPr>
            <a:picLocks noChangeAspect="1"/>
          </p:cNvPicPr>
          <p:nvPr/>
        </p:nvPicPr>
        <p:blipFill rotWithShape="1">
          <a:blip r:embed="rId2"/>
          <a:srcRect l="6254" t="15789" r="5161" b="9210"/>
          <a:stretch>
            <a:fillRect/>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p:cNvPicPr>
              <a:picLocks noChangeAspect="1"/>
            </p:cNvPicPr>
            <p:nvPr/>
          </p:nvPicPr>
          <p:blipFill>
            <a:blip r:embed="rId3"/>
            <a:stretch>
              <a:fillRect/>
            </a:stretch>
          </p:blipFill>
          <p:spPr>
            <a:xfrm>
              <a:off x="2418461" y="1530511"/>
              <a:ext cx="2203648" cy="4608000"/>
            </a:xfrm>
            <a:prstGeom prst="rect">
              <a:avLst/>
            </a:prstGeom>
          </p:spPr>
        </p:pic>
        <p:pic>
          <p:nvPicPr>
            <p:cNvPr id="16" name="图片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p:cNvPicPr>
            <a:picLocks noChangeAspect="1"/>
          </p:cNvPicPr>
          <p:nvPr/>
        </p:nvPicPr>
        <p:blipFill>
          <a:blip r:embed="rId5"/>
          <a:stretch>
            <a:fillRect/>
          </a:stretch>
        </p:blipFill>
        <p:spPr>
          <a:xfrm>
            <a:off x="5083878" y="686781"/>
            <a:ext cx="4279763" cy="810838"/>
          </a:xfrm>
          <a:prstGeom prst="rect">
            <a:avLst/>
          </a:prstGeom>
        </p:spPr>
      </p:pic>
      <p:pic>
        <p:nvPicPr>
          <p:cNvPr id="8" name="Picture 7"/>
          <p:cNvPicPr>
            <a:picLocks noChangeAspect="1"/>
          </p:cNvPicPr>
          <p:nvPr/>
        </p:nvPicPr>
        <p:blipFill>
          <a:blip r:embed="rId6"/>
          <a:stretch>
            <a:fillRect/>
          </a:stretch>
        </p:blipFill>
        <p:spPr>
          <a:xfrm>
            <a:off x="7956158" y="5068797"/>
            <a:ext cx="3188484" cy="621846"/>
          </a:xfrm>
          <a:prstGeom prst="rect">
            <a:avLst/>
          </a:prstGeom>
        </p:spPr>
      </p:pic>
      <p:pic>
        <p:nvPicPr>
          <p:cNvPr id="9" name="Picture 8"/>
          <p:cNvPicPr>
            <a:picLocks noChangeAspect="1"/>
          </p:cNvPicPr>
          <p:nvPr/>
        </p:nvPicPr>
        <p:blipFill>
          <a:blip r:embed="rId7"/>
          <a:stretch>
            <a:fillRect/>
          </a:stretch>
        </p:blipFill>
        <p:spPr>
          <a:xfrm>
            <a:off x="2578208" y="798345"/>
            <a:ext cx="9230144" cy="53222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pic>
        <p:nvPicPr>
          <p:cNvPr id="8" name="Picture 7" descr="A picture containing ic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p:cNvPicPr>
              <a:picLocks noChangeAspect="1"/>
            </p:cNvPicPr>
            <p:nvPr/>
          </p:nvPicPr>
          <p:blipFill>
            <a:blip r:embed="rId3"/>
            <a:stretch>
              <a:fillRect/>
            </a:stretch>
          </p:blipFill>
          <p:spPr>
            <a:xfrm>
              <a:off x="957761" y="1458000"/>
              <a:ext cx="2972161" cy="4860000"/>
            </a:xfrm>
            <a:prstGeom prst="rect">
              <a:avLst/>
            </a:prstGeom>
          </p:spPr>
        </p:pic>
        <p:pic>
          <p:nvPicPr>
            <p:cNvPr id="7" name="图片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p:cNvGrpSpPr/>
          <p:nvPr/>
        </p:nvGrpSpPr>
        <p:grpSpPr>
          <a:xfrm>
            <a:off x="597279" y="-91440"/>
            <a:ext cx="11482961" cy="1044000"/>
            <a:chOff x="515999" y="0"/>
            <a:chExt cx="11482961" cy="104400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3" name="TextBox 12"/>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endParaRPr lang="vi-VN" sz="3200" b="0" i="0" dirty="0">
              <a:solidFill>
                <a:srgbClr val="000000"/>
              </a:solidFill>
              <a:effectLst/>
              <a:latin typeface="Cambria" panose="02040503050406030204" pitchFamily="18" charset="0"/>
              <a:ea typeface="Cambria" panose="02040503050406030204" pitchFamily="18" charset="0"/>
            </a:endParaRPr>
          </a:p>
          <a:p>
            <a:pPr algn="r"/>
            <a:r>
              <a:rPr lang="vi-VN" sz="3200" b="0" i="0" dirty="0">
                <a:solidFill>
                  <a:srgbClr val="000000"/>
                </a:solidFill>
                <a:effectLst/>
                <a:latin typeface="Cambria" panose="02040503050406030204" pitchFamily="18" charset="0"/>
                <a:ea typeface="Cambria" panose="02040503050406030204" pitchFamily="18" charset="0"/>
              </a:rPr>
              <a:t>(Hà Phan)</a:t>
            </a:r>
            <a:endParaRPr lang="vi-VN" sz="3200" b="0" i="0" dirty="0">
              <a:solidFill>
                <a:srgbClr val="000000"/>
              </a:solidFill>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a:stretch>
            <a:fillRect/>
          </a:stretch>
        </p:blipFill>
        <p:spPr>
          <a:xfrm>
            <a:off x="7987665" y="1284922"/>
            <a:ext cx="3267942" cy="4790758"/>
          </a:xfrm>
          <a:prstGeom prst="rect">
            <a:avLst/>
          </a:prstGeom>
        </p:spPr>
      </p:pic>
      <p:pic>
        <p:nvPicPr>
          <p:cNvPr id="7" name="Picture 6" descr="A round pink label with white text and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044000"/>
            <a:chOff x="515999" y="0"/>
            <a:chExt cx="11482961" cy="104400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3" name="TextBox 12"/>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6644641" y="1590256"/>
            <a:ext cx="5252720" cy="95410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2" name="TextBox 11"/>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6" name="TextBox 15"/>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endParaRPr lang="en-US" sz="2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40723"/>
            <a:chOff x="515999" y="0"/>
            <a:chExt cx="11482961" cy="11131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7" name="TextBox 6"/>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endParaRPr lang="vi-VN" sz="32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12" name="Straight Connector 11"/>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2"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2801</Words>
  <Application>WPS Presentation</Application>
  <PresentationFormat>Widescreen</PresentationFormat>
  <Paragraphs>74</Paragraphs>
  <Slides>19</Slides>
  <Notes>0</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19</vt:i4>
      </vt:variant>
    </vt:vector>
  </HeadingPairs>
  <TitlesOfParts>
    <vt:vector size="34" baseType="lpstr">
      <vt:lpstr>Arial</vt:lpstr>
      <vt:lpstr>SimSun</vt:lpstr>
      <vt:lpstr>Wingdings</vt:lpstr>
      <vt:lpstr>Calibri</vt:lpstr>
      <vt:lpstr>Times New Roman</vt:lpstr>
      <vt:lpstr>Calibri</vt:lpstr>
      <vt:lpstr>Cambria</vt:lpstr>
      <vt:lpstr>LNTH-LuoLuoNotangYuanTi 1</vt:lpstr>
      <vt:lpstr>Yu Gothic</vt:lpstr>
      <vt:lpstr>Microsoft YaHei</vt:lpstr>
      <vt:lpstr>Arial Unicode MS</vt:lpstr>
      <vt:lpstr>LNTH-Dinomiko</vt:lpstr>
      <vt:lpstr>Segoe UI Symbol</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54</cp:revision>
  <dcterms:created xsi:type="dcterms:W3CDTF">2022-07-21T07:34:00Z</dcterms:created>
  <dcterms:modified xsi:type="dcterms:W3CDTF">2024-11-11T13:11:02Z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8AE60F3875FC4AD4AC52B54E9E42BBAA_13</vt:lpwstr>
  </property>
  <property fmtid="{D5CDD505-2E9C-101B-9397-08002B2CF9AE}" pid="3" name="KSOProductBuildVer">
    <vt:lpwstr>1033-12.2.0.18607</vt:lpwstr>
  </property>
</Properties>
</file>