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6" r:id="rId3"/>
  </p:sldMasterIdLst>
  <p:notesMasterIdLst>
    <p:notesMasterId r:id="rId36"/>
  </p:notesMasterIdLst>
  <p:sldIdLst>
    <p:sldId id="25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57" r:id="rId17"/>
    <p:sldId id="259" r:id="rId18"/>
    <p:sldId id="263" r:id="rId19"/>
    <p:sldId id="279" r:id="rId20"/>
    <p:sldId id="280" r:id="rId21"/>
    <p:sldId id="281" r:id="rId22"/>
    <p:sldId id="294" r:id="rId23"/>
    <p:sldId id="283" r:id="rId24"/>
    <p:sldId id="284" r:id="rId25"/>
    <p:sldId id="278" r:id="rId26"/>
    <p:sldId id="295" r:id="rId27"/>
    <p:sldId id="286" r:id="rId28"/>
    <p:sldId id="288" r:id="rId29"/>
    <p:sldId id="296" r:id="rId30"/>
    <p:sldId id="290" r:id="rId31"/>
    <p:sldId id="287" r:id="rId32"/>
    <p:sldId id="291" r:id="rId33"/>
    <p:sldId id="292" r:id="rId34"/>
    <p:sldId id="293" r:id="rId35"/>
  </p:sldIdLst>
  <p:sldSz cx="18288000" cy="10287000"/>
  <p:notesSz cx="6858000" cy="9144000"/>
  <p:embeddedFontLst>
    <p:embeddedFont>
      <p:font typeface="UTM Avo" panose="02040603050506020204" pitchFamily="18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Anicon Sans" panose="020B0604020202020204" charset="0"/>
      <p:regular r:id="rId43"/>
    </p:embeddedFont>
    <p:embeddedFont>
      <p:font typeface="SVN-Newton" panose="0204060305050602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#9Slide07 HoneyCream" pitchFamily="2" charset="0"/>
      <p:regular r:id="rId49"/>
    </p:embeddedFont>
    <p:embeddedFont>
      <p:font typeface="等线" panose="020B0604020202020204" charset="-122"/>
      <p:regular r:id="rId50"/>
      <p:bold r:id="rId51"/>
    </p:embeddedFont>
    <p:embeddedFont>
      <p:font typeface="Cambria" panose="02040503050406030204" pitchFamily="18" charset="0"/>
      <p:regular r:id="rId52"/>
      <p:bold r:id="rId53"/>
      <p:italic r:id="rId54"/>
      <p:boldItalic r:id="rId55"/>
    </p:embeddedFont>
    <p:embeddedFont>
      <p:font typeface="#9Slide03 BoosterNextFYBlack" panose="02000A03000000020004" pitchFamily="2" charset="0"/>
      <p:regular r:id="rId56"/>
    </p:embeddedFont>
    <p:embeddedFont>
      <p:font typeface="#9Slide06 SVNDope Script" pitchFamily="2" charset="0"/>
      <p:regular r:id="rId57"/>
    </p:embeddedFont>
    <p:embeddedFont>
      <p:font typeface="SVN-Ready" panose="02040603050506020204" pitchFamily="18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52F"/>
    <a:srgbClr val="50C0E2"/>
    <a:srgbClr val="FF8B21"/>
    <a:srgbClr val="FFA95B"/>
    <a:srgbClr val="FEDF9D"/>
    <a:srgbClr val="FFECDB"/>
    <a:srgbClr val="FF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15C2-2581-445C-8FFF-1272B253E9EC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AC656-B63F-4929-A679-5DB131313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5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C656-B63F-4929-A679-5DB1313133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7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0FB848-08D4-A9E4-9172-6A794CC4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0AEFC7-0406-DCC1-6301-AD21D6AD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3EEBAA5-98FD-79AB-EE49-EA175F4C4436}"/>
              </a:ext>
            </a:extLst>
          </p:cNvPr>
          <p:cNvSpPr txBox="1"/>
          <p:nvPr userDrawn="1"/>
        </p:nvSpPr>
        <p:spPr>
          <a:xfrm>
            <a:off x="4572000" y="13647927"/>
            <a:ext cx="104241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Hình ảnh 1588">
            <a:extLst>
              <a:ext uri="{FF2B5EF4-FFF2-40B4-BE49-F238E27FC236}">
                <a16:creationId xmlns:a16="http://schemas.microsoft.com/office/drawing/2014/main" id="{52BE1099-71E7-9C00-47F2-0DB8A7D0E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8288000" cy="10175075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A0050A7-3806-0A46-2EFA-9898D6519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1BCB09F-53A9-4B37-0CB4-DF3A34C46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876F7-A367-5022-940D-2B8F12379C0C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2B3D0EE-AD79-C2FD-5FB3-23E8E6A438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FEF1DFD5-08F9-3443-0D61-F6911F9070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C5D630-A4C7-1EC2-9C52-24D1056C02A7}"/>
              </a:ext>
            </a:extLst>
          </p:cNvPr>
          <p:cNvSpPr txBox="1">
            <a:spLocks/>
          </p:cNvSpPr>
          <p:nvPr userDrawn="1"/>
        </p:nvSpPr>
        <p:spPr>
          <a:xfrm>
            <a:off x="14804628" y="-2199858"/>
            <a:ext cx="5348154" cy="813597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Bắp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8C4E027D-6596-207F-54B0-843A2A908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509" y="11855024"/>
            <a:ext cx="3282981" cy="3987129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E6A3533E-7812-5EDD-7B9E-2E0736F8ED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730668" y="-114300"/>
            <a:ext cx="3282981" cy="39871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96F4558-3E15-1FF4-C386-23785BBCA5EB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5231312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0EE801-6279-3FEE-06AF-4963172B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6813BE-3AC8-F26A-D33C-B95E2175D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7577FA-D3FC-EE2A-DC51-33A5F3DB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5A794A-9BD0-4BBA-0809-C9A8DE5A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80D432-C834-4B89-25DF-A54ECA61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B9BD2A-6054-495F-9F1C-6FE117CF048B}"/>
              </a:ext>
            </a:extLst>
          </p:cNvPr>
          <p:cNvSpPr txBox="1"/>
          <p:nvPr userDrawn="1"/>
        </p:nvSpPr>
        <p:spPr>
          <a:xfrm>
            <a:off x="4572000" y="13647927"/>
            <a:ext cx="104241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CF50434-4082-DEE7-38A7-E75429334A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07B5D74-78EC-9453-D5ED-6D85E7760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27E8146-9090-6C37-B4CF-C08B6CA690CF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C9B1559-57BE-A4D9-903A-43F27AFDA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5A9AFE62-5FE5-DDD7-B443-6AE815207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8E43571-B118-2EE4-A071-0AFF553FBF44}"/>
              </a:ext>
            </a:extLst>
          </p:cNvPr>
          <p:cNvSpPr txBox="1">
            <a:spLocks/>
          </p:cNvSpPr>
          <p:nvPr userDrawn="1"/>
        </p:nvSpPr>
        <p:spPr>
          <a:xfrm>
            <a:off x="14804628" y="-2199858"/>
            <a:ext cx="5348154" cy="813597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Bắp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289157BB-6DDC-4F98-030A-F0746D2B37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509" y="11855024"/>
            <a:ext cx="3282981" cy="398712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B542DA5C-3824-BDDB-0919-A63991D7C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730668" y="-114300"/>
            <a:ext cx="3282981" cy="398712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C432009-C473-F35A-D8A6-08EE4D3B7BAE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5289242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F1EF74-982D-E664-B818-E1670C8F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B45E6A3-8268-ACB2-9D81-C5EE5FD2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C3EC037-A63D-3A49-3288-2AFD15C4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33E48D5-7891-FD68-1DE3-69F7140D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35C58D8-74EE-8B58-04A5-4A23E6A0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8192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1146A1-F77E-02E9-8B32-1063C14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70CC107-A8E5-280F-493A-FA728449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3E3DC3-7A7D-FE27-E487-D7000137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262B2-D037-254C-3A02-01BBBAA9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9996CD-BC37-1C3A-382A-6D1FCC17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BB7C71-4F66-713F-A6F6-8BEBB1A5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809ABFF1-42E3-6132-A352-69FDF737A6BE}"/>
              </a:ext>
            </a:extLst>
          </p:cNvPr>
          <p:cNvSpPr txBox="1"/>
          <p:nvPr userDrawn="1"/>
        </p:nvSpPr>
        <p:spPr>
          <a:xfrm>
            <a:off x="4572000" y="13647927"/>
            <a:ext cx="104241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DD31F294-F1D0-5440-7583-56F40F230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721D3D40-7372-8D57-7D49-686B98297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6F3B047-033B-88CF-E674-A1E74DF6E264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48929ED1-96A4-4EAB-1EC5-DC8D3876C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AC0CC138-3207-5867-668C-85E5387AC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A348FCF8-7FE9-C428-89D2-659DC80451E8}"/>
              </a:ext>
            </a:extLst>
          </p:cNvPr>
          <p:cNvSpPr txBox="1">
            <a:spLocks/>
          </p:cNvSpPr>
          <p:nvPr userDrawn="1"/>
        </p:nvSpPr>
        <p:spPr>
          <a:xfrm>
            <a:off x="14804628" y="-2199858"/>
            <a:ext cx="5348154" cy="813597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Bắp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33" name="Picture 14">
            <a:extLst>
              <a:ext uri="{FF2B5EF4-FFF2-40B4-BE49-F238E27FC236}">
                <a16:creationId xmlns:a16="http://schemas.microsoft.com/office/drawing/2014/main" id="{3D7AEEB6-00DF-6389-C074-6DD614B16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509" y="11855024"/>
            <a:ext cx="3282981" cy="3987129"/>
          </a:xfrm>
          <a:prstGeom prst="rect">
            <a:avLst/>
          </a:prstGeom>
        </p:spPr>
      </p:pic>
      <p:pic>
        <p:nvPicPr>
          <p:cNvPr id="34" name="Picture 15">
            <a:extLst>
              <a:ext uri="{FF2B5EF4-FFF2-40B4-BE49-F238E27FC236}">
                <a16:creationId xmlns:a16="http://schemas.microsoft.com/office/drawing/2014/main" id="{F1448817-CA42-0870-CD93-C16AEDA38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730668" y="-114300"/>
            <a:ext cx="3282981" cy="398712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DBB99434-67CB-4A27-1DA0-02EE7BB98045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0314249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DE84D1-6DF3-E9B0-7670-E6CEA1D6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9ABEFD-23C3-CB60-6FDD-6F2E733D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339D2A5-0410-C9F6-BB50-C776A505D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EAD9087-49A4-D172-8193-97DB736F4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E30A903-2DB1-B44E-F986-76C579440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830D5CA-2CA0-85A1-7EEB-B4B084DB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D89B896-54A9-B813-2B26-2588BF0F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183B55-752A-9E35-2930-7C2608CB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730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F9207D-98BD-B77C-565B-49D16F87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20BD49F-9253-37B7-840F-7FC1C8B1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8E3F59B-864C-516E-D631-CF100C83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56A8420-73E7-6E7D-1E89-BC7E515A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518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36427B8-B237-D92B-E87C-39CCFE7D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BB42D2E-ED5E-A914-A511-25DA9221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F1C206-8BA9-2042-4160-E717A26F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4977975-637A-88A6-0021-91CEBE4F0A72}"/>
              </a:ext>
            </a:extLst>
          </p:cNvPr>
          <p:cNvSpPr txBox="1"/>
          <p:nvPr userDrawn="1"/>
        </p:nvSpPr>
        <p:spPr>
          <a:xfrm>
            <a:off x="4572000" y="13647927"/>
            <a:ext cx="104241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6AF5FAA-34B1-F7D6-389E-BBC21EE7B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0AD271C-5F4A-3F71-FE28-2B42EF3F8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93965-57FE-41B5-6085-BFACFDB75B89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289A7-CCB7-170E-0134-B5063E76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96AB4-C869-1686-8933-CC8D7DAED6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EFA7C1-A077-044F-5233-003AF71A79B3}"/>
              </a:ext>
            </a:extLst>
          </p:cNvPr>
          <p:cNvSpPr txBox="1">
            <a:spLocks/>
          </p:cNvSpPr>
          <p:nvPr userDrawn="1"/>
        </p:nvSpPr>
        <p:spPr>
          <a:xfrm>
            <a:off x="14804628" y="-2199858"/>
            <a:ext cx="5348154" cy="813597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Bắp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1B1DC03-BED1-558E-48F8-3770E8D0AA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509" y="11855024"/>
            <a:ext cx="3282981" cy="398712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EFF68EB-6453-11BB-3F2D-2B2B1BE020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730668" y="-114300"/>
            <a:ext cx="3282981" cy="398712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6FA26F7-B66B-0D67-6E46-8D4A5D83EC8C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4383451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039080-C600-D789-EC47-07AEDCDD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587A8E-00C7-97AE-4BA5-0DA30E94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D0B34B2-B2D3-338C-D2F5-10F350231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6185CB-0635-E1A4-351A-4A894458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A0F4E0-EFA5-E819-6C4F-A5E28AF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1E95FA2-EF45-3208-69B7-BCB6230F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27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C50AC3-95CC-CCDA-227B-A211FC71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BF0424B-BD85-B08F-7C88-739BFFC34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730F4B-ADF8-AD88-C7C2-C7DF11E36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43F09C-3D68-2323-000E-F6EB38BB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F82CE8-B607-3029-D07D-8C239047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AFA9654-3F8F-E640-23FD-68CC5AA1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550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FB0C18-44EB-30BD-B0BB-1CC96F92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1C09B8-6C1B-CC42-0581-195F8461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C2EBE1-5CB9-E785-EF8F-8890A9E7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16B85A-DC98-06E6-6A46-6ACA741B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F11B22-8D83-D397-25B3-357B216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642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E59FD1-796E-FC0F-207A-627E6018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0FD7BD8-E5EC-ABE3-5BC3-C6CA82C1D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8BA446-2002-6ACB-9CBB-75311D4D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1322DF65-02FC-47B6-9217-5E6B020E8867}" type="datetimeFigureOut">
              <a:rPr lang="vi-VN" sz="2700" smtClean="0">
                <a:solidFill>
                  <a:prstClr val="black"/>
                </a:solidFill>
              </a:rPr>
              <a:pPr defTabSz="1371600"/>
              <a:t>03/11/2024</a:t>
            </a:fld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177B5B-2F84-02DB-8511-B7BC4386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vi-VN" sz="27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3B4499-98C8-C5B4-8720-8CB000F8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6E6B198-269B-4255-872E-9F9AE3A6780F}" type="slidenum">
              <a:rPr lang="vi-VN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vi-VN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8804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04200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7792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1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5498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2184911" y="-2184909"/>
            <a:ext cx="1915197" cy="628502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13622067" y="-2015015"/>
            <a:ext cx="2650920" cy="6680946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585788" y="813917"/>
            <a:ext cx="17116425" cy="887300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9151961"/>
            <a:ext cx="18288000" cy="1135040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763594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3432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3505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974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3089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42017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0486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8697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1191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4309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3799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669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/>
          <p:cNvSpPr/>
          <p:nvPr userDrawn="1"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5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7145000" y="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7 HoneyCream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>
            <a:extLst>
              <a:ext uri="{FF2B5EF4-FFF2-40B4-BE49-F238E27FC236}">
                <a16:creationId xmlns:a16="http://schemas.microsoft.com/office/drawing/2014/main" id="{567114DC-BD9A-204A-2E7F-9C8DAE5A9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4583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83E8761-A14E-4E6E-B19C-D0ABAA7747FF}" type="datetimeFigureOut">
              <a:rPr lang="zh-CN" altLang="en-US" sz="2700" smtClean="0">
                <a:solidFill>
                  <a:prstClr val="black"/>
                </a:solidFill>
              </a:rPr>
              <a:pPr defTabSz="1371600"/>
              <a:t>2024/11/3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7D6730F0-C3DD-5B5A-0DA5-5AF7F140E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583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BB7FEB94-9190-4A40-06C7-C193EF761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4583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03410F0F-E077-475B-A7EC-03CDC27F5B89}" type="slidenum">
              <a:rPr lang="zh-CN" alt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972300" y="1190315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svg"/><Relationship Id="rId3" Type="http://schemas.microsoft.com/office/2007/relationships/media" Target="../media/media2.wma"/><Relationship Id="rId7" Type="http://schemas.openxmlformats.org/officeDocument/2006/relationships/image" Target="../media/image22.svg"/><Relationship Id="rId12" Type="http://schemas.openxmlformats.org/officeDocument/2006/relationships/image" Target="../media/image28.png"/><Relationship Id="rId2" Type="http://schemas.openxmlformats.org/officeDocument/2006/relationships/audio" Target="../media/media1.wma"/><Relationship Id="rId16" Type="http://schemas.openxmlformats.org/officeDocument/2006/relationships/image" Target="../media/image20.svg"/><Relationship Id="rId1" Type="http://schemas.microsoft.com/office/2007/relationships/media" Target="../media/media1.wma"/><Relationship Id="rId6" Type="http://schemas.openxmlformats.org/officeDocument/2006/relationships/image" Target="../media/image25.png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audio" Target="../media/media2.wma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17" Type="http://schemas.openxmlformats.org/officeDocument/2006/relationships/image" Target="../media/image32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6.png"/><Relationship Id="rId5" Type="http://schemas.openxmlformats.org/officeDocument/2006/relationships/image" Target="../media/image10.svg"/><Relationship Id="rId10" Type="http://schemas.openxmlformats.org/officeDocument/2006/relationships/image" Target="../media/image8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1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sv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17" Type="http://schemas.openxmlformats.org/officeDocument/2006/relationships/image" Target="../media/image49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17" Type="http://schemas.openxmlformats.org/officeDocument/2006/relationships/image" Target="../media/image50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7.png"/><Relationship Id="rId10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svg"/><Relationship Id="rId3" Type="http://schemas.microsoft.com/office/2007/relationships/media" Target="../media/media2.wma"/><Relationship Id="rId7" Type="http://schemas.openxmlformats.org/officeDocument/2006/relationships/image" Target="../media/image22.svg"/><Relationship Id="rId12" Type="http://schemas.openxmlformats.org/officeDocument/2006/relationships/image" Target="../media/image28.png"/><Relationship Id="rId2" Type="http://schemas.openxmlformats.org/officeDocument/2006/relationships/audio" Target="../media/media1.wma"/><Relationship Id="rId16" Type="http://schemas.openxmlformats.org/officeDocument/2006/relationships/image" Target="../media/image14.svg"/><Relationship Id="rId1" Type="http://schemas.microsoft.com/office/2007/relationships/media" Target="../media/media1.wma"/><Relationship Id="rId6" Type="http://schemas.openxmlformats.org/officeDocument/2006/relationships/image" Target="../media/image25.png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audio" Target="../media/media2.wma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23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svg"/><Relationship Id="rId3" Type="http://schemas.microsoft.com/office/2007/relationships/media" Target="../media/media2.wma"/><Relationship Id="rId7" Type="http://schemas.openxmlformats.org/officeDocument/2006/relationships/image" Target="../media/image22.svg"/><Relationship Id="rId12" Type="http://schemas.openxmlformats.org/officeDocument/2006/relationships/image" Target="../media/image28.png"/><Relationship Id="rId2" Type="http://schemas.openxmlformats.org/officeDocument/2006/relationships/audio" Target="../media/media1.wma"/><Relationship Id="rId16" Type="http://schemas.openxmlformats.org/officeDocument/2006/relationships/image" Target="../media/image16.svg"/><Relationship Id="rId1" Type="http://schemas.microsoft.com/office/2007/relationships/media" Target="../media/media1.wma"/><Relationship Id="rId6" Type="http://schemas.openxmlformats.org/officeDocument/2006/relationships/image" Target="../media/image25.png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media2.wma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svg"/><Relationship Id="rId3" Type="http://schemas.microsoft.com/office/2007/relationships/media" Target="../media/media2.wma"/><Relationship Id="rId7" Type="http://schemas.openxmlformats.org/officeDocument/2006/relationships/image" Target="../media/image22.svg"/><Relationship Id="rId12" Type="http://schemas.openxmlformats.org/officeDocument/2006/relationships/image" Target="../media/image28.png"/><Relationship Id="rId2" Type="http://schemas.openxmlformats.org/officeDocument/2006/relationships/audio" Target="../media/media1.wma"/><Relationship Id="rId16" Type="http://schemas.openxmlformats.org/officeDocument/2006/relationships/image" Target="../media/image18.svg"/><Relationship Id="rId1" Type="http://schemas.microsoft.com/office/2007/relationships/media" Target="../media/media1.wma"/><Relationship Id="rId6" Type="http://schemas.openxmlformats.org/officeDocument/2006/relationships/image" Target="../media/image25.png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audio" Target="../media/media2.wma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52018" y="114300"/>
            <a:ext cx="15702639" cy="9748443"/>
            <a:chOff x="-876506" y="-667944"/>
            <a:chExt cx="18651016" cy="12239729"/>
          </a:xfrm>
        </p:grpSpPr>
        <p:grpSp>
          <p:nvGrpSpPr>
            <p:cNvPr id="18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19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22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23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47289">
            <a:off x="1648739" y="1142959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5473" y="1111568"/>
            <a:ext cx="10839627" cy="84558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6" y="-190919"/>
            <a:ext cx="2251176" cy="22511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Đồ họa 322">
            <a:extLst>
              <a:ext uri="{FF2B5EF4-FFF2-40B4-BE49-F238E27FC236}">
                <a16:creationId xmlns:a16="http://schemas.microsoft.com/office/drawing/2014/main" id="{6F193D1F-47F4-153C-6C82-8F2324ACEF47}"/>
              </a:ext>
            </a:extLst>
          </p:cNvPr>
          <p:cNvGrpSpPr/>
          <p:nvPr/>
        </p:nvGrpSpPr>
        <p:grpSpPr>
          <a:xfrm>
            <a:off x="589324" y="6860145"/>
            <a:ext cx="6637265" cy="834663"/>
            <a:chOff x="392882" y="4573430"/>
            <a:chExt cx="4424843" cy="556442"/>
          </a:xfrm>
          <a:solidFill>
            <a:srgbClr val="603813"/>
          </a:solidFill>
        </p:grpSpPr>
        <p:sp>
          <p:nvSpPr>
            <p:cNvPr id="1608" name="Hình tự do: Hình 1607">
              <a:extLst>
                <a:ext uri="{FF2B5EF4-FFF2-40B4-BE49-F238E27FC236}">
                  <a16:creationId xmlns:a16="http://schemas.microsoft.com/office/drawing/2014/main" id="{15DC26DC-520B-55F3-CA7A-DD4B93EF6CD9}"/>
                </a:ext>
              </a:extLst>
            </p:cNvPr>
            <p:cNvSpPr/>
            <p:nvPr/>
          </p:nvSpPr>
          <p:spPr>
            <a:xfrm>
              <a:off x="4297481" y="5018179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1" y="0"/>
                    <a:pt x="25185" y="5534"/>
                    <a:pt x="25185" y="13081"/>
                  </a:cubicBezTo>
                  <a:cubicBezTo>
                    <a:pt x="25185" y="20124"/>
                    <a:pt x="19651" y="26162"/>
                    <a:pt x="12607" y="26162"/>
                  </a:cubicBezTo>
                  <a:cubicBezTo>
                    <a:pt x="5564" y="26162"/>
                    <a:pt x="29" y="20627"/>
                    <a:pt x="29" y="13081"/>
                  </a:cubicBezTo>
                  <a:cubicBezTo>
                    <a:pt x="-474" y="5534"/>
                    <a:pt x="5564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9" name="Hình tự do: Hình 1608">
              <a:extLst>
                <a:ext uri="{FF2B5EF4-FFF2-40B4-BE49-F238E27FC236}">
                  <a16:creationId xmlns:a16="http://schemas.microsoft.com/office/drawing/2014/main" id="{6B1EC800-F925-3F7B-146D-185BA90ABBCF}"/>
                </a:ext>
              </a:extLst>
            </p:cNvPr>
            <p:cNvSpPr/>
            <p:nvPr/>
          </p:nvSpPr>
          <p:spPr>
            <a:xfrm>
              <a:off x="3445215" y="4989501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0" y="0"/>
                    <a:pt x="25185" y="5534"/>
                    <a:pt x="25185" y="13081"/>
                  </a:cubicBezTo>
                  <a:cubicBezTo>
                    <a:pt x="25185" y="20124"/>
                    <a:pt x="19650" y="26162"/>
                    <a:pt x="12607" y="26162"/>
                  </a:cubicBezTo>
                  <a:cubicBezTo>
                    <a:pt x="5563" y="26162"/>
                    <a:pt x="29" y="20627"/>
                    <a:pt x="29" y="13081"/>
                  </a:cubicBezTo>
                  <a:cubicBezTo>
                    <a:pt x="-474" y="5534"/>
                    <a:pt x="5563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0" name="Hình tự do: Hình 1609">
              <a:extLst>
                <a:ext uri="{FF2B5EF4-FFF2-40B4-BE49-F238E27FC236}">
                  <a16:creationId xmlns:a16="http://schemas.microsoft.com/office/drawing/2014/main" id="{0A32A574-A81E-8E17-00E2-B58B55066B9A}"/>
                </a:ext>
              </a:extLst>
            </p:cNvPr>
            <p:cNvSpPr/>
            <p:nvPr/>
          </p:nvSpPr>
          <p:spPr>
            <a:xfrm>
              <a:off x="3597497" y="4998557"/>
              <a:ext cx="33394" cy="34719"/>
            </a:xfrm>
            <a:custGeom>
              <a:avLst/>
              <a:gdLst>
                <a:gd name="connsiteX0" fmla="*/ 16792 w 33394"/>
                <a:gd name="connsiteY0" fmla="*/ 0 h 34719"/>
                <a:gd name="connsiteX1" fmla="*/ 16792 w 33394"/>
                <a:gd name="connsiteY1" fmla="*/ 34714 h 34719"/>
                <a:gd name="connsiteX2" fmla="*/ 16792 w 33394"/>
                <a:gd name="connsiteY2" fmla="*/ 0 h 3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94" h="34719">
                  <a:moveTo>
                    <a:pt x="16792" y="0"/>
                  </a:moveTo>
                  <a:cubicBezTo>
                    <a:pt x="38929" y="0"/>
                    <a:pt x="38929" y="34714"/>
                    <a:pt x="16792" y="34714"/>
                  </a:cubicBezTo>
                  <a:cubicBezTo>
                    <a:pt x="-5345" y="35218"/>
                    <a:pt x="-5848" y="0"/>
                    <a:pt x="16792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1" name="Hình tự do: Hình 1610">
              <a:extLst>
                <a:ext uri="{FF2B5EF4-FFF2-40B4-BE49-F238E27FC236}">
                  <a16:creationId xmlns:a16="http://schemas.microsoft.com/office/drawing/2014/main" id="{4D9AB002-91F0-1176-22A8-1664CFE4E304}"/>
                </a:ext>
              </a:extLst>
            </p:cNvPr>
            <p:cNvSpPr/>
            <p:nvPr/>
          </p:nvSpPr>
          <p:spPr>
            <a:xfrm>
              <a:off x="509603" y="4573430"/>
              <a:ext cx="4308122" cy="439717"/>
            </a:xfrm>
            <a:custGeom>
              <a:avLst/>
              <a:gdLst>
                <a:gd name="connsiteX0" fmla="*/ 0 w 4308122"/>
                <a:gd name="connsiteY0" fmla="*/ 360226 h 439717"/>
                <a:gd name="connsiteX1" fmla="*/ 21131 w 4308122"/>
                <a:gd name="connsiteY1" fmla="*/ 399972 h 439717"/>
                <a:gd name="connsiteX2" fmla="*/ 106659 w 4308122"/>
                <a:gd name="connsiteY2" fmla="*/ 375822 h 439717"/>
                <a:gd name="connsiteX3" fmla="*/ 143386 w 4308122"/>
                <a:gd name="connsiteY3" fmla="*/ 387394 h 439717"/>
                <a:gd name="connsiteX4" fmla="*/ 189169 w 4308122"/>
                <a:gd name="connsiteY4" fmla="*/ 373810 h 439717"/>
                <a:gd name="connsiteX5" fmla="*/ 345636 w 4308122"/>
                <a:gd name="connsiteY5" fmla="*/ 374816 h 439717"/>
                <a:gd name="connsiteX6" fmla="*/ 362238 w 4308122"/>
                <a:gd name="connsiteY6" fmla="*/ 360729 h 439717"/>
                <a:gd name="connsiteX7" fmla="*/ 491034 w 4308122"/>
                <a:gd name="connsiteY7" fmla="*/ 359723 h 439717"/>
                <a:gd name="connsiteX8" fmla="*/ 569016 w 4308122"/>
                <a:gd name="connsiteY8" fmla="*/ 418587 h 439717"/>
                <a:gd name="connsiteX9" fmla="*/ 663098 w 4308122"/>
                <a:gd name="connsiteY9" fmla="*/ 384375 h 439717"/>
                <a:gd name="connsiteX10" fmla="*/ 762210 w 4308122"/>
                <a:gd name="connsiteY10" fmla="*/ 427643 h 439717"/>
                <a:gd name="connsiteX11" fmla="*/ 801453 w 4308122"/>
                <a:gd name="connsiteY11" fmla="*/ 418587 h 439717"/>
                <a:gd name="connsiteX12" fmla="*/ 815037 w 4308122"/>
                <a:gd name="connsiteY12" fmla="*/ 422612 h 439717"/>
                <a:gd name="connsiteX13" fmla="*/ 882956 w 4308122"/>
                <a:gd name="connsiteY13" fmla="*/ 388400 h 439717"/>
                <a:gd name="connsiteX14" fmla="*/ 908615 w 4308122"/>
                <a:gd name="connsiteY14" fmla="*/ 393934 h 439717"/>
                <a:gd name="connsiteX15" fmla="*/ 960938 w 4308122"/>
                <a:gd name="connsiteY15" fmla="*/ 375319 h 439717"/>
                <a:gd name="connsiteX16" fmla="*/ 1125455 w 4308122"/>
                <a:gd name="connsiteY16" fmla="*/ 387897 h 439717"/>
                <a:gd name="connsiteX17" fmla="*/ 1188343 w 4308122"/>
                <a:gd name="connsiteY17" fmla="*/ 424624 h 439717"/>
                <a:gd name="connsiteX18" fmla="*/ 1246704 w 4308122"/>
                <a:gd name="connsiteY18" fmla="*/ 393934 h 439717"/>
                <a:gd name="connsiteX19" fmla="*/ 1254754 w 4308122"/>
                <a:gd name="connsiteY19" fmla="*/ 376829 h 439717"/>
                <a:gd name="connsiteX20" fmla="*/ 1265319 w 4308122"/>
                <a:gd name="connsiteY20" fmla="*/ 376326 h 439717"/>
                <a:gd name="connsiteX21" fmla="*/ 1280412 w 4308122"/>
                <a:gd name="connsiteY21" fmla="*/ 392425 h 439717"/>
                <a:gd name="connsiteX22" fmla="*/ 1347326 w 4308122"/>
                <a:gd name="connsiteY22" fmla="*/ 423115 h 439717"/>
                <a:gd name="connsiteX23" fmla="*/ 1386065 w 4308122"/>
                <a:gd name="connsiteY23" fmla="*/ 392425 h 439717"/>
                <a:gd name="connsiteX24" fmla="*/ 1443420 w 4308122"/>
                <a:gd name="connsiteY24" fmla="*/ 378841 h 439717"/>
                <a:gd name="connsiteX25" fmla="*/ 1551085 w 4308122"/>
                <a:gd name="connsiteY25" fmla="*/ 432171 h 439717"/>
                <a:gd name="connsiteX26" fmla="*/ 1663781 w 4308122"/>
                <a:gd name="connsiteY26" fmla="*/ 375319 h 439717"/>
                <a:gd name="connsiteX27" fmla="*/ 1690446 w 4308122"/>
                <a:gd name="connsiteY27" fmla="*/ 392425 h 439717"/>
                <a:gd name="connsiteX28" fmla="*/ 1753838 w 4308122"/>
                <a:gd name="connsiteY28" fmla="*/ 383369 h 439717"/>
                <a:gd name="connsiteX29" fmla="*/ 1773459 w 4308122"/>
                <a:gd name="connsiteY29" fmla="*/ 392928 h 439717"/>
                <a:gd name="connsiteX30" fmla="*/ 1841379 w 4308122"/>
                <a:gd name="connsiteY30" fmla="*/ 370791 h 439717"/>
                <a:gd name="connsiteX31" fmla="*/ 1907789 w 4308122"/>
                <a:gd name="connsiteY31" fmla="*/ 408021 h 439717"/>
                <a:gd name="connsiteX32" fmla="*/ 1944013 w 4308122"/>
                <a:gd name="connsiteY32" fmla="*/ 394437 h 439717"/>
                <a:gd name="connsiteX33" fmla="*/ 1999355 w 4308122"/>
                <a:gd name="connsiteY33" fmla="*/ 418084 h 439717"/>
                <a:gd name="connsiteX34" fmla="*/ 2078343 w 4308122"/>
                <a:gd name="connsiteY34" fmla="*/ 369785 h 439717"/>
                <a:gd name="connsiteX35" fmla="*/ 2100480 w 4308122"/>
                <a:gd name="connsiteY35" fmla="*/ 385381 h 439717"/>
                <a:gd name="connsiteX36" fmla="*/ 2143747 w 4308122"/>
                <a:gd name="connsiteY36" fmla="*/ 370791 h 439717"/>
                <a:gd name="connsiteX37" fmla="*/ 2190537 w 4308122"/>
                <a:gd name="connsiteY37" fmla="*/ 399469 h 439717"/>
                <a:gd name="connsiteX38" fmla="*/ 2255438 w 4308122"/>
                <a:gd name="connsiteY38" fmla="*/ 364251 h 439717"/>
                <a:gd name="connsiteX39" fmla="*/ 2262481 w 4308122"/>
                <a:gd name="connsiteY39" fmla="*/ 368276 h 439717"/>
                <a:gd name="connsiteX40" fmla="*/ 2309773 w 4308122"/>
                <a:gd name="connsiteY40" fmla="*/ 362238 h 439717"/>
                <a:gd name="connsiteX41" fmla="*/ 2344991 w 4308122"/>
                <a:gd name="connsiteY41" fmla="*/ 388400 h 439717"/>
                <a:gd name="connsiteX42" fmla="*/ 2388762 w 4308122"/>
                <a:gd name="connsiteY42" fmla="*/ 375822 h 439717"/>
                <a:gd name="connsiteX43" fmla="*/ 2445110 w 4308122"/>
                <a:gd name="connsiteY43" fmla="*/ 408524 h 439717"/>
                <a:gd name="connsiteX44" fmla="*/ 2508501 w 4308122"/>
                <a:gd name="connsiteY44" fmla="*/ 358214 h 439717"/>
                <a:gd name="connsiteX45" fmla="*/ 2521582 w 4308122"/>
                <a:gd name="connsiteY45" fmla="*/ 358214 h 439717"/>
                <a:gd name="connsiteX46" fmla="*/ 2576421 w 4308122"/>
                <a:gd name="connsiteY46" fmla="*/ 379847 h 439717"/>
                <a:gd name="connsiteX47" fmla="*/ 2631260 w 4308122"/>
                <a:gd name="connsiteY47" fmla="*/ 358214 h 439717"/>
                <a:gd name="connsiteX48" fmla="*/ 2638807 w 4308122"/>
                <a:gd name="connsiteY48" fmla="*/ 358214 h 439717"/>
                <a:gd name="connsiteX49" fmla="*/ 2690124 w 4308122"/>
                <a:gd name="connsiteY49" fmla="*/ 387394 h 439717"/>
                <a:gd name="connsiteX50" fmla="*/ 2751000 w 4308122"/>
                <a:gd name="connsiteY50" fmla="*/ 433680 h 439717"/>
                <a:gd name="connsiteX51" fmla="*/ 2814392 w 4308122"/>
                <a:gd name="connsiteY51" fmla="*/ 369785 h 439717"/>
                <a:gd name="connsiteX52" fmla="*/ 2814392 w 4308122"/>
                <a:gd name="connsiteY52" fmla="*/ 367270 h 439717"/>
                <a:gd name="connsiteX53" fmla="*/ 2863696 w 4308122"/>
                <a:gd name="connsiteY53" fmla="*/ 387394 h 439717"/>
                <a:gd name="connsiteX54" fmla="*/ 2905958 w 4308122"/>
                <a:gd name="connsiteY54" fmla="*/ 373307 h 439717"/>
                <a:gd name="connsiteX55" fmla="*/ 2961803 w 4308122"/>
                <a:gd name="connsiteY55" fmla="*/ 400978 h 439717"/>
                <a:gd name="connsiteX56" fmla="*/ 3016642 w 4308122"/>
                <a:gd name="connsiteY56" fmla="*/ 374816 h 439717"/>
                <a:gd name="connsiteX57" fmla="*/ 3038778 w 4308122"/>
                <a:gd name="connsiteY57" fmla="*/ 387897 h 439717"/>
                <a:gd name="connsiteX58" fmla="*/ 3063934 w 4308122"/>
                <a:gd name="connsiteY58" fmla="*/ 370288 h 439717"/>
                <a:gd name="connsiteX59" fmla="*/ 3065946 w 4308122"/>
                <a:gd name="connsiteY59" fmla="*/ 372804 h 439717"/>
                <a:gd name="connsiteX60" fmla="*/ 3079530 w 4308122"/>
                <a:gd name="connsiteY60" fmla="*/ 380350 h 439717"/>
                <a:gd name="connsiteX61" fmla="*/ 3093617 w 4308122"/>
                <a:gd name="connsiteY61" fmla="*/ 380350 h 439717"/>
                <a:gd name="connsiteX62" fmla="*/ 3105189 w 4308122"/>
                <a:gd name="connsiteY62" fmla="*/ 373307 h 439717"/>
                <a:gd name="connsiteX63" fmla="*/ 3107704 w 4308122"/>
                <a:gd name="connsiteY63" fmla="*/ 370288 h 439717"/>
                <a:gd name="connsiteX64" fmla="*/ 3117263 w 4308122"/>
                <a:gd name="connsiteY64" fmla="*/ 366263 h 439717"/>
                <a:gd name="connsiteX65" fmla="*/ 3117766 w 4308122"/>
                <a:gd name="connsiteY65" fmla="*/ 365760 h 439717"/>
                <a:gd name="connsiteX66" fmla="*/ 3131854 w 4308122"/>
                <a:gd name="connsiteY66" fmla="*/ 392928 h 439717"/>
                <a:gd name="connsiteX67" fmla="*/ 3147953 w 4308122"/>
                <a:gd name="connsiteY67" fmla="*/ 370288 h 439717"/>
                <a:gd name="connsiteX68" fmla="*/ 3161034 w 4308122"/>
                <a:gd name="connsiteY68" fmla="*/ 368276 h 439717"/>
                <a:gd name="connsiteX69" fmla="*/ 3217885 w 4308122"/>
                <a:gd name="connsiteY69" fmla="*/ 409531 h 439717"/>
                <a:gd name="connsiteX70" fmla="*/ 3268196 w 4308122"/>
                <a:gd name="connsiteY70" fmla="*/ 381860 h 439717"/>
                <a:gd name="connsiteX71" fmla="*/ 3287314 w 4308122"/>
                <a:gd name="connsiteY71" fmla="*/ 388400 h 439717"/>
                <a:gd name="connsiteX72" fmla="*/ 3323035 w 4308122"/>
                <a:gd name="connsiteY72" fmla="*/ 370288 h 439717"/>
                <a:gd name="connsiteX73" fmla="*/ 3324544 w 4308122"/>
                <a:gd name="connsiteY73" fmla="*/ 367270 h 439717"/>
                <a:gd name="connsiteX74" fmla="*/ 3344669 w 4308122"/>
                <a:gd name="connsiteY74" fmla="*/ 372301 h 439717"/>
                <a:gd name="connsiteX75" fmla="*/ 3363787 w 4308122"/>
                <a:gd name="connsiteY75" fmla="*/ 367773 h 439717"/>
                <a:gd name="connsiteX76" fmla="*/ 3433719 w 4308122"/>
                <a:gd name="connsiteY76" fmla="*/ 401984 h 439717"/>
                <a:gd name="connsiteX77" fmla="*/ 3452334 w 4308122"/>
                <a:gd name="connsiteY77" fmla="*/ 399972 h 439717"/>
                <a:gd name="connsiteX78" fmla="*/ 3508179 w 4308122"/>
                <a:gd name="connsiteY78" fmla="*/ 439717 h 439717"/>
                <a:gd name="connsiteX79" fmla="*/ 3563521 w 4308122"/>
                <a:gd name="connsiteY79" fmla="*/ 401984 h 439717"/>
                <a:gd name="connsiteX80" fmla="*/ 3594211 w 4308122"/>
                <a:gd name="connsiteY80" fmla="*/ 410537 h 439717"/>
                <a:gd name="connsiteX81" fmla="*/ 3647540 w 4308122"/>
                <a:gd name="connsiteY81" fmla="*/ 372301 h 439717"/>
                <a:gd name="connsiteX82" fmla="*/ 3649553 w 4308122"/>
                <a:gd name="connsiteY82" fmla="*/ 372301 h 439717"/>
                <a:gd name="connsiteX83" fmla="*/ 3672696 w 4308122"/>
                <a:gd name="connsiteY83" fmla="*/ 367773 h 439717"/>
                <a:gd name="connsiteX84" fmla="*/ 3716466 w 4308122"/>
                <a:gd name="connsiteY84" fmla="*/ 385885 h 439717"/>
                <a:gd name="connsiteX85" fmla="*/ 3741118 w 4308122"/>
                <a:gd name="connsiteY85" fmla="*/ 375822 h 439717"/>
                <a:gd name="connsiteX86" fmla="*/ 3772311 w 4308122"/>
                <a:gd name="connsiteY86" fmla="*/ 387394 h 439717"/>
                <a:gd name="connsiteX87" fmla="*/ 3801492 w 4308122"/>
                <a:gd name="connsiteY87" fmla="*/ 377332 h 439717"/>
                <a:gd name="connsiteX88" fmla="*/ 3826647 w 4308122"/>
                <a:gd name="connsiteY88" fmla="*/ 389406 h 439717"/>
                <a:gd name="connsiteX89" fmla="*/ 3852809 w 4308122"/>
                <a:gd name="connsiteY89" fmla="*/ 386891 h 439717"/>
                <a:gd name="connsiteX90" fmla="*/ 3898592 w 4308122"/>
                <a:gd name="connsiteY90" fmla="*/ 401984 h 439717"/>
                <a:gd name="connsiteX91" fmla="*/ 3952424 w 4308122"/>
                <a:gd name="connsiteY91" fmla="*/ 380350 h 439717"/>
                <a:gd name="connsiteX92" fmla="*/ 3979089 w 4308122"/>
                <a:gd name="connsiteY92" fmla="*/ 381357 h 439717"/>
                <a:gd name="connsiteX93" fmla="*/ 3987139 w 4308122"/>
                <a:gd name="connsiteY93" fmla="*/ 376829 h 439717"/>
                <a:gd name="connsiteX94" fmla="*/ 4055562 w 4308122"/>
                <a:gd name="connsiteY94" fmla="*/ 417580 h 439717"/>
                <a:gd name="connsiteX95" fmla="*/ 4116438 w 4308122"/>
                <a:gd name="connsiteY95" fmla="*/ 387897 h 439717"/>
                <a:gd name="connsiteX96" fmla="*/ 4163227 w 4308122"/>
                <a:gd name="connsiteY96" fmla="*/ 418587 h 439717"/>
                <a:gd name="connsiteX97" fmla="*/ 4214041 w 4308122"/>
                <a:gd name="connsiteY97" fmla="*/ 367270 h 439717"/>
                <a:gd name="connsiteX98" fmla="*/ 4213035 w 4308122"/>
                <a:gd name="connsiteY98" fmla="*/ 358717 h 439717"/>
                <a:gd name="connsiteX99" fmla="*/ 4219575 w 4308122"/>
                <a:gd name="connsiteY99" fmla="*/ 358717 h 439717"/>
                <a:gd name="connsiteX100" fmla="*/ 4262843 w 4308122"/>
                <a:gd name="connsiteY100" fmla="*/ 392928 h 439717"/>
                <a:gd name="connsiteX101" fmla="*/ 4306110 w 4308122"/>
                <a:gd name="connsiteY101" fmla="*/ 358717 h 439717"/>
                <a:gd name="connsiteX102" fmla="*/ 4308122 w 4308122"/>
                <a:gd name="connsiteY102" fmla="*/ 358717 h 439717"/>
                <a:gd name="connsiteX103" fmla="*/ 4307116 w 4308122"/>
                <a:gd name="connsiteY103" fmla="*/ 354692 h 439717"/>
                <a:gd name="connsiteX104" fmla="*/ 4307619 w 4308122"/>
                <a:gd name="connsiteY104" fmla="*/ 348151 h 439717"/>
                <a:gd name="connsiteX105" fmla="*/ 4294035 w 4308122"/>
                <a:gd name="connsiteY105" fmla="*/ 315952 h 439717"/>
                <a:gd name="connsiteX106" fmla="*/ 3755709 w 4308122"/>
                <a:gd name="connsiteY106" fmla="*/ 0 h 439717"/>
                <a:gd name="connsiteX107" fmla="*/ 561973 w 4308122"/>
                <a:gd name="connsiteY107" fmla="*/ 0 h 439717"/>
                <a:gd name="connsiteX108" fmla="*/ 18615 w 4308122"/>
                <a:gd name="connsiteY108" fmla="*/ 329033 h 439717"/>
                <a:gd name="connsiteX109" fmla="*/ 0 w 4308122"/>
                <a:gd name="connsiteY109" fmla="*/ 360226 h 43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308122" h="439717">
                  <a:moveTo>
                    <a:pt x="0" y="360226"/>
                  </a:moveTo>
                  <a:cubicBezTo>
                    <a:pt x="0" y="375822"/>
                    <a:pt x="9056" y="390916"/>
                    <a:pt x="21131" y="399972"/>
                  </a:cubicBezTo>
                  <a:cubicBezTo>
                    <a:pt x="52323" y="423618"/>
                    <a:pt x="85529" y="400978"/>
                    <a:pt x="106659" y="375822"/>
                  </a:cubicBezTo>
                  <a:cubicBezTo>
                    <a:pt x="117728" y="382866"/>
                    <a:pt x="129802" y="386891"/>
                    <a:pt x="143386" y="387394"/>
                  </a:cubicBezTo>
                  <a:cubicBezTo>
                    <a:pt x="159989" y="387897"/>
                    <a:pt x="176088" y="382866"/>
                    <a:pt x="189169" y="373810"/>
                  </a:cubicBezTo>
                  <a:cubicBezTo>
                    <a:pt x="220865" y="431668"/>
                    <a:pt x="309915" y="436195"/>
                    <a:pt x="345636" y="374816"/>
                  </a:cubicBezTo>
                  <a:cubicBezTo>
                    <a:pt x="351673" y="370791"/>
                    <a:pt x="357207" y="365760"/>
                    <a:pt x="362238" y="360729"/>
                  </a:cubicBezTo>
                  <a:cubicBezTo>
                    <a:pt x="401481" y="386388"/>
                    <a:pt x="451792" y="386891"/>
                    <a:pt x="491034" y="359723"/>
                  </a:cubicBezTo>
                  <a:cubicBezTo>
                    <a:pt x="506631" y="389909"/>
                    <a:pt x="534805" y="413052"/>
                    <a:pt x="569016" y="418587"/>
                  </a:cubicBezTo>
                  <a:cubicBezTo>
                    <a:pt x="605743" y="424624"/>
                    <a:pt x="638948" y="410537"/>
                    <a:pt x="663098" y="384375"/>
                  </a:cubicBezTo>
                  <a:cubicBezTo>
                    <a:pt x="687750" y="412046"/>
                    <a:pt x="723471" y="429655"/>
                    <a:pt x="762210" y="427643"/>
                  </a:cubicBezTo>
                  <a:cubicBezTo>
                    <a:pt x="776297" y="426636"/>
                    <a:pt x="789378" y="423618"/>
                    <a:pt x="801453" y="418587"/>
                  </a:cubicBezTo>
                  <a:cubicBezTo>
                    <a:pt x="805478" y="420096"/>
                    <a:pt x="810005" y="421605"/>
                    <a:pt x="815037" y="422612"/>
                  </a:cubicBezTo>
                  <a:cubicBezTo>
                    <a:pt x="844217" y="428649"/>
                    <a:pt x="871385" y="412549"/>
                    <a:pt x="882956" y="388400"/>
                  </a:cubicBezTo>
                  <a:cubicBezTo>
                    <a:pt x="891006" y="391419"/>
                    <a:pt x="900062" y="393431"/>
                    <a:pt x="908615" y="393934"/>
                  </a:cubicBezTo>
                  <a:cubicBezTo>
                    <a:pt x="928739" y="394437"/>
                    <a:pt x="946851" y="387394"/>
                    <a:pt x="960938" y="375319"/>
                  </a:cubicBezTo>
                  <a:cubicBezTo>
                    <a:pt x="1005212" y="416071"/>
                    <a:pt x="1073635" y="424121"/>
                    <a:pt x="1125455" y="387897"/>
                  </a:cubicBezTo>
                  <a:cubicBezTo>
                    <a:pt x="1139039" y="409028"/>
                    <a:pt x="1160673" y="424624"/>
                    <a:pt x="1188343" y="424624"/>
                  </a:cubicBezTo>
                  <a:cubicBezTo>
                    <a:pt x="1210983" y="424624"/>
                    <a:pt x="1234126" y="413052"/>
                    <a:pt x="1246704" y="393934"/>
                  </a:cubicBezTo>
                  <a:cubicBezTo>
                    <a:pt x="1250729" y="387897"/>
                    <a:pt x="1253245" y="382363"/>
                    <a:pt x="1254754" y="376829"/>
                  </a:cubicBezTo>
                  <a:cubicBezTo>
                    <a:pt x="1258276" y="376829"/>
                    <a:pt x="1261797" y="376829"/>
                    <a:pt x="1265319" y="376326"/>
                  </a:cubicBezTo>
                  <a:cubicBezTo>
                    <a:pt x="1269847" y="382363"/>
                    <a:pt x="1274878" y="387897"/>
                    <a:pt x="1280412" y="392425"/>
                  </a:cubicBezTo>
                  <a:cubicBezTo>
                    <a:pt x="1293493" y="415568"/>
                    <a:pt x="1318146" y="430661"/>
                    <a:pt x="1347326" y="423115"/>
                  </a:cubicBezTo>
                  <a:cubicBezTo>
                    <a:pt x="1364935" y="418587"/>
                    <a:pt x="1378015" y="407015"/>
                    <a:pt x="1386065" y="392425"/>
                  </a:cubicBezTo>
                  <a:cubicBezTo>
                    <a:pt x="1406190" y="391419"/>
                    <a:pt x="1426314" y="386891"/>
                    <a:pt x="1443420" y="378841"/>
                  </a:cubicBezTo>
                  <a:cubicBezTo>
                    <a:pt x="1472600" y="408021"/>
                    <a:pt x="1508321" y="429152"/>
                    <a:pt x="1551085" y="432171"/>
                  </a:cubicBezTo>
                  <a:cubicBezTo>
                    <a:pt x="1596868" y="435189"/>
                    <a:pt x="1640638" y="413556"/>
                    <a:pt x="1663781" y="375319"/>
                  </a:cubicBezTo>
                  <a:cubicBezTo>
                    <a:pt x="1671831" y="382866"/>
                    <a:pt x="1681390" y="388903"/>
                    <a:pt x="1690446" y="392425"/>
                  </a:cubicBezTo>
                  <a:cubicBezTo>
                    <a:pt x="1712583" y="400475"/>
                    <a:pt x="1735223" y="395947"/>
                    <a:pt x="1753838" y="383369"/>
                  </a:cubicBezTo>
                  <a:cubicBezTo>
                    <a:pt x="1760378" y="387897"/>
                    <a:pt x="1767422" y="391419"/>
                    <a:pt x="1773459" y="392928"/>
                  </a:cubicBezTo>
                  <a:cubicBezTo>
                    <a:pt x="1799621" y="399469"/>
                    <a:pt x="1824776" y="389909"/>
                    <a:pt x="1841379" y="370791"/>
                  </a:cubicBezTo>
                  <a:cubicBezTo>
                    <a:pt x="1854460" y="393934"/>
                    <a:pt x="1878609" y="410034"/>
                    <a:pt x="1907789" y="408021"/>
                  </a:cubicBezTo>
                  <a:cubicBezTo>
                    <a:pt x="1919864" y="407015"/>
                    <a:pt x="1932945" y="401984"/>
                    <a:pt x="1944013" y="394437"/>
                  </a:cubicBezTo>
                  <a:cubicBezTo>
                    <a:pt x="1959610" y="408021"/>
                    <a:pt x="1978728" y="416574"/>
                    <a:pt x="1999355" y="418084"/>
                  </a:cubicBezTo>
                  <a:cubicBezTo>
                    <a:pt x="2035076" y="420096"/>
                    <a:pt x="2064759" y="399469"/>
                    <a:pt x="2078343" y="369785"/>
                  </a:cubicBezTo>
                  <a:cubicBezTo>
                    <a:pt x="2084381" y="377332"/>
                    <a:pt x="2092430" y="382866"/>
                    <a:pt x="2100480" y="385381"/>
                  </a:cubicBezTo>
                  <a:cubicBezTo>
                    <a:pt x="2114064" y="389406"/>
                    <a:pt x="2132679" y="382363"/>
                    <a:pt x="2143747" y="370791"/>
                  </a:cubicBezTo>
                  <a:cubicBezTo>
                    <a:pt x="2157331" y="385381"/>
                    <a:pt x="2174437" y="395947"/>
                    <a:pt x="2190537" y="399469"/>
                  </a:cubicBezTo>
                  <a:cubicBezTo>
                    <a:pt x="2219717" y="405506"/>
                    <a:pt x="2246885" y="389909"/>
                    <a:pt x="2255438" y="364251"/>
                  </a:cubicBezTo>
                  <a:cubicBezTo>
                    <a:pt x="2257450" y="365760"/>
                    <a:pt x="2259966" y="367270"/>
                    <a:pt x="2262481" y="368276"/>
                  </a:cubicBezTo>
                  <a:cubicBezTo>
                    <a:pt x="2278581" y="375822"/>
                    <a:pt x="2296189" y="372804"/>
                    <a:pt x="2309773" y="362238"/>
                  </a:cubicBezTo>
                  <a:cubicBezTo>
                    <a:pt x="2318326" y="374816"/>
                    <a:pt x="2331407" y="384878"/>
                    <a:pt x="2344991" y="388400"/>
                  </a:cubicBezTo>
                  <a:cubicBezTo>
                    <a:pt x="2362097" y="392928"/>
                    <a:pt x="2378699" y="387394"/>
                    <a:pt x="2388762" y="375822"/>
                  </a:cubicBezTo>
                  <a:cubicBezTo>
                    <a:pt x="2400333" y="395444"/>
                    <a:pt x="2420961" y="408524"/>
                    <a:pt x="2445110" y="408524"/>
                  </a:cubicBezTo>
                  <a:cubicBezTo>
                    <a:pt x="2475799" y="408524"/>
                    <a:pt x="2501458" y="386891"/>
                    <a:pt x="2508501" y="358214"/>
                  </a:cubicBezTo>
                  <a:lnTo>
                    <a:pt x="2521582" y="358214"/>
                  </a:lnTo>
                  <a:cubicBezTo>
                    <a:pt x="2536172" y="371798"/>
                    <a:pt x="2555291" y="379847"/>
                    <a:pt x="2576421" y="379847"/>
                  </a:cubicBezTo>
                  <a:cubicBezTo>
                    <a:pt x="2597552" y="379847"/>
                    <a:pt x="2616670" y="371798"/>
                    <a:pt x="2631260" y="358214"/>
                  </a:cubicBezTo>
                  <a:lnTo>
                    <a:pt x="2638807" y="358214"/>
                  </a:lnTo>
                  <a:cubicBezTo>
                    <a:pt x="2649875" y="375319"/>
                    <a:pt x="2668490" y="386388"/>
                    <a:pt x="2690124" y="387394"/>
                  </a:cubicBezTo>
                  <a:cubicBezTo>
                    <a:pt x="2697670" y="414059"/>
                    <a:pt x="2721820" y="433680"/>
                    <a:pt x="2751000" y="433680"/>
                  </a:cubicBezTo>
                  <a:cubicBezTo>
                    <a:pt x="2785714" y="433680"/>
                    <a:pt x="2814392" y="405003"/>
                    <a:pt x="2814392" y="369785"/>
                  </a:cubicBezTo>
                  <a:cubicBezTo>
                    <a:pt x="2814392" y="368779"/>
                    <a:pt x="2814392" y="368276"/>
                    <a:pt x="2814392" y="367270"/>
                  </a:cubicBezTo>
                  <a:cubicBezTo>
                    <a:pt x="2826969" y="379847"/>
                    <a:pt x="2844578" y="387394"/>
                    <a:pt x="2863696" y="387394"/>
                  </a:cubicBezTo>
                  <a:cubicBezTo>
                    <a:pt x="2879796" y="387394"/>
                    <a:pt x="2894386" y="381860"/>
                    <a:pt x="2905958" y="373307"/>
                  </a:cubicBezTo>
                  <a:cubicBezTo>
                    <a:pt x="2919038" y="389909"/>
                    <a:pt x="2939163" y="400978"/>
                    <a:pt x="2961803" y="400978"/>
                  </a:cubicBezTo>
                  <a:cubicBezTo>
                    <a:pt x="2983939" y="400978"/>
                    <a:pt x="3003561" y="390916"/>
                    <a:pt x="3016642" y="374816"/>
                  </a:cubicBezTo>
                  <a:cubicBezTo>
                    <a:pt x="3022679" y="382866"/>
                    <a:pt x="3030226" y="387897"/>
                    <a:pt x="3038778" y="387897"/>
                  </a:cubicBezTo>
                  <a:cubicBezTo>
                    <a:pt x="3048337" y="387897"/>
                    <a:pt x="3057393" y="381357"/>
                    <a:pt x="3063934" y="370288"/>
                  </a:cubicBezTo>
                  <a:cubicBezTo>
                    <a:pt x="3064437" y="371294"/>
                    <a:pt x="3065443" y="371798"/>
                    <a:pt x="3065946" y="372804"/>
                  </a:cubicBezTo>
                  <a:cubicBezTo>
                    <a:pt x="3069468" y="376829"/>
                    <a:pt x="3074499" y="378841"/>
                    <a:pt x="3079530" y="380350"/>
                  </a:cubicBezTo>
                  <a:cubicBezTo>
                    <a:pt x="3084058" y="381860"/>
                    <a:pt x="3089089" y="381860"/>
                    <a:pt x="3093617" y="380350"/>
                  </a:cubicBezTo>
                  <a:cubicBezTo>
                    <a:pt x="3098145" y="378841"/>
                    <a:pt x="3102170" y="376829"/>
                    <a:pt x="3105189" y="373307"/>
                  </a:cubicBezTo>
                  <a:cubicBezTo>
                    <a:pt x="3106195" y="372301"/>
                    <a:pt x="3106698" y="371294"/>
                    <a:pt x="3107704" y="370288"/>
                  </a:cubicBezTo>
                  <a:cubicBezTo>
                    <a:pt x="3110723" y="370288"/>
                    <a:pt x="3114748" y="368779"/>
                    <a:pt x="3117263" y="366263"/>
                  </a:cubicBezTo>
                  <a:cubicBezTo>
                    <a:pt x="3117263" y="366263"/>
                    <a:pt x="3117766" y="365760"/>
                    <a:pt x="3117766" y="365760"/>
                  </a:cubicBezTo>
                  <a:cubicBezTo>
                    <a:pt x="3111729" y="375822"/>
                    <a:pt x="3116257" y="392928"/>
                    <a:pt x="3131854" y="392928"/>
                  </a:cubicBezTo>
                  <a:cubicBezTo>
                    <a:pt x="3144934" y="392928"/>
                    <a:pt x="3150468" y="380350"/>
                    <a:pt x="3147953" y="370288"/>
                  </a:cubicBezTo>
                  <a:cubicBezTo>
                    <a:pt x="3152481" y="371294"/>
                    <a:pt x="3157009" y="370288"/>
                    <a:pt x="3161034" y="368276"/>
                  </a:cubicBezTo>
                  <a:cubicBezTo>
                    <a:pt x="3168581" y="392425"/>
                    <a:pt x="3191220" y="409531"/>
                    <a:pt x="3217885" y="409531"/>
                  </a:cubicBezTo>
                  <a:cubicBezTo>
                    <a:pt x="3239016" y="409531"/>
                    <a:pt x="3257631" y="398462"/>
                    <a:pt x="3268196" y="381860"/>
                  </a:cubicBezTo>
                  <a:cubicBezTo>
                    <a:pt x="3274233" y="385381"/>
                    <a:pt x="3281277" y="387897"/>
                    <a:pt x="3287314" y="388400"/>
                  </a:cubicBezTo>
                  <a:cubicBezTo>
                    <a:pt x="3301401" y="388903"/>
                    <a:pt x="3314985" y="381860"/>
                    <a:pt x="3323035" y="370288"/>
                  </a:cubicBezTo>
                  <a:cubicBezTo>
                    <a:pt x="3323538" y="369282"/>
                    <a:pt x="3324041" y="368276"/>
                    <a:pt x="3324544" y="367270"/>
                  </a:cubicBezTo>
                  <a:cubicBezTo>
                    <a:pt x="3330582" y="370288"/>
                    <a:pt x="3337122" y="372301"/>
                    <a:pt x="3344669" y="372301"/>
                  </a:cubicBezTo>
                  <a:cubicBezTo>
                    <a:pt x="3351712" y="372301"/>
                    <a:pt x="3358253" y="370791"/>
                    <a:pt x="3363787" y="367773"/>
                  </a:cubicBezTo>
                  <a:cubicBezTo>
                    <a:pt x="3380389" y="388903"/>
                    <a:pt x="3405545" y="401984"/>
                    <a:pt x="3433719" y="401984"/>
                  </a:cubicBezTo>
                  <a:cubicBezTo>
                    <a:pt x="3440259" y="401984"/>
                    <a:pt x="3446297" y="401481"/>
                    <a:pt x="3452334" y="399972"/>
                  </a:cubicBezTo>
                  <a:cubicBezTo>
                    <a:pt x="3460887" y="423115"/>
                    <a:pt x="3482520" y="439717"/>
                    <a:pt x="3508179" y="439717"/>
                  </a:cubicBezTo>
                  <a:cubicBezTo>
                    <a:pt x="3533335" y="439717"/>
                    <a:pt x="3554968" y="424121"/>
                    <a:pt x="3563521" y="401984"/>
                  </a:cubicBezTo>
                  <a:cubicBezTo>
                    <a:pt x="3573583" y="407015"/>
                    <a:pt x="3584652" y="410537"/>
                    <a:pt x="3594211" y="410537"/>
                  </a:cubicBezTo>
                  <a:cubicBezTo>
                    <a:pt x="3620875" y="411040"/>
                    <a:pt x="3641503" y="394941"/>
                    <a:pt x="3647540" y="372301"/>
                  </a:cubicBezTo>
                  <a:cubicBezTo>
                    <a:pt x="3648043" y="372301"/>
                    <a:pt x="3649050" y="372301"/>
                    <a:pt x="3649553" y="372301"/>
                  </a:cubicBezTo>
                  <a:cubicBezTo>
                    <a:pt x="3657603" y="372301"/>
                    <a:pt x="3665652" y="370791"/>
                    <a:pt x="3672696" y="367773"/>
                  </a:cubicBezTo>
                  <a:cubicBezTo>
                    <a:pt x="3682255" y="381860"/>
                    <a:pt x="3700367" y="387897"/>
                    <a:pt x="3716466" y="385885"/>
                  </a:cubicBezTo>
                  <a:cubicBezTo>
                    <a:pt x="3725522" y="384878"/>
                    <a:pt x="3734075" y="381357"/>
                    <a:pt x="3741118" y="375822"/>
                  </a:cubicBezTo>
                  <a:cubicBezTo>
                    <a:pt x="3749671" y="382866"/>
                    <a:pt x="3760740" y="387394"/>
                    <a:pt x="3772311" y="387394"/>
                  </a:cubicBezTo>
                  <a:cubicBezTo>
                    <a:pt x="3783380" y="387394"/>
                    <a:pt x="3793442" y="383872"/>
                    <a:pt x="3801492" y="377332"/>
                  </a:cubicBezTo>
                  <a:cubicBezTo>
                    <a:pt x="3808535" y="383369"/>
                    <a:pt x="3817088" y="387897"/>
                    <a:pt x="3826647" y="389406"/>
                  </a:cubicBezTo>
                  <a:cubicBezTo>
                    <a:pt x="3835200" y="390916"/>
                    <a:pt x="3844256" y="389909"/>
                    <a:pt x="3852809" y="386891"/>
                  </a:cubicBezTo>
                  <a:cubicBezTo>
                    <a:pt x="3865889" y="396450"/>
                    <a:pt x="3881486" y="401984"/>
                    <a:pt x="3898592" y="401984"/>
                  </a:cubicBezTo>
                  <a:cubicBezTo>
                    <a:pt x="3919219" y="401984"/>
                    <a:pt x="3938337" y="393934"/>
                    <a:pt x="3952424" y="380350"/>
                  </a:cubicBezTo>
                  <a:cubicBezTo>
                    <a:pt x="3960977" y="382866"/>
                    <a:pt x="3970033" y="382866"/>
                    <a:pt x="3979089" y="381357"/>
                  </a:cubicBezTo>
                  <a:cubicBezTo>
                    <a:pt x="3982108" y="380853"/>
                    <a:pt x="3984623" y="378841"/>
                    <a:pt x="3987139" y="376829"/>
                  </a:cubicBezTo>
                  <a:cubicBezTo>
                    <a:pt x="4000723" y="400978"/>
                    <a:pt x="4025878" y="417580"/>
                    <a:pt x="4055562" y="417580"/>
                  </a:cubicBezTo>
                  <a:cubicBezTo>
                    <a:pt x="4080214" y="417580"/>
                    <a:pt x="4102351" y="406009"/>
                    <a:pt x="4116438" y="387897"/>
                  </a:cubicBezTo>
                  <a:cubicBezTo>
                    <a:pt x="4124488" y="406009"/>
                    <a:pt x="4142096" y="418587"/>
                    <a:pt x="4163227" y="418587"/>
                  </a:cubicBezTo>
                  <a:cubicBezTo>
                    <a:pt x="4191401" y="418587"/>
                    <a:pt x="4214041" y="395444"/>
                    <a:pt x="4214041" y="367270"/>
                  </a:cubicBezTo>
                  <a:cubicBezTo>
                    <a:pt x="4214041" y="364251"/>
                    <a:pt x="4213538" y="361232"/>
                    <a:pt x="4213035" y="358717"/>
                  </a:cubicBezTo>
                  <a:lnTo>
                    <a:pt x="4219575" y="358717"/>
                  </a:lnTo>
                  <a:cubicBezTo>
                    <a:pt x="4224103" y="378338"/>
                    <a:pt x="4241712" y="392928"/>
                    <a:pt x="4262843" y="392928"/>
                  </a:cubicBezTo>
                  <a:cubicBezTo>
                    <a:pt x="4283973" y="392928"/>
                    <a:pt x="4301582" y="378338"/>
                    <a:pt x="4306110" y="358717"/>
                  </a:cubicBezTo>
                  <a:lnTo>
                    <a:pt x="4308122" y="358717"/>
                  </a:lnTo>
                  <a:cubicBezTo>
                    <a:pt x="4307619" y="357207"/>
                    <a:pt x="4307116" y="356201"/>
                    <a:pt x="4307116" y="354692"/>
                  </a:cubicBezTo>
                  <a:cubicBezTo>
                    <a:pt x="4307619" y="352679"/>
                    <a:pt x="4307619" y="350164"/>
                    <a:pt x="4307619" y="348151"/>
                  </a:cubicBezTo>
                  <a:cubicBezTo>
                    <a:pt x="4307619" y="335574"/>
                    <a:pt x="4302588" y="324002"/>
                    <a:pt x="4294035" y="315952"/>
                  </a:cubicBezTo>
                  <a:cubicBezTo>
                    <a:pt x="4222091" y="133324"/>
                    <a:pt x="4007766" y="0"/>
                    <a:pt x="3755709" y="0"/>
                  </a:cubicBezTo>
                  <a:lnTo>
                    <a:pt x="561973" y="0"/>
                  </a:lnTo>
                  <a:cubicBezTo>
                    <a:pt x="303878" y="0"/>
                    <a:pt x="85529" y="139864"/>
                    <a:pt x="18615" y="329033"/>
                  </a:cubicBezTo>
                  <a:cubicBezTo>
                    <a:pt x="7044" y="333561"/>
                    <a:pt x="0" y="345636"/>
                    <a:pt x="0" y="360226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2" name="Hình tự do: Hình 1611">
              <a:extLst>
                <a:ext uri="{FF2B5EF4-FFF2-40B4-BE49-F238E27FC236}">
                  <a16:creationId xmlns:a16="http://schemas.microsoft.com/office/drawing/2014/main" id="{1A062E6C-EA46-49B0-8A51-7F19B644BF93}"/>
                </a:ext>
              </a:extLst>
            </p:cNvPr>
            <p:cNvSpPr/>
            <p:nvPr/>
          </p:nvSpPr>
          <p:spPr>
            <a:xfrm>
              <a:off x="392882" y="4891395"/>
              <a:ext cx="77478" cy="78107"/>
            </a:xfrm>
            <a:custGeom>
              <a:avLst/>
              <a:gdLst>
                <a:gd name="connsiteX0" fmla="*/ 503 w 77478"/>
                <a:gd name="connsiteY0" fmla="*/ 30690 h 78107"/>
                <a:gd name="connsiteX1" fmla="*/ 10062 w 77478"/>
                <a:gd name="connsiteY1" fmla="*/ 14590 h 78107"/>
                <a:gd name="connsiteX2" fmla="*/ 13584 w 77478"/>
                <a:gd name="connsiteY2" fmla="*/ 11572 h 78107"/>
                <a:gd name="connsiteX3" fmla="*/ 18112 w 77478"/>
                <a:gd name="connsiteY3" fmla="*/ 8050 h 78107"/>
                <a:gd name="connsiteX4" fmla="*/ 22640 w 77478"/>
                <a:gd name="connsiteY4" fmla="*/ 5031 h 78107"/>
                <a:gd name="connsiteX5" fmla="*/ 27671 w 77478"/>
                <a:gd name="connsiteY5" fmla="*/ 3019 h 78107"/>
                <a:gd name="connsiteX6" fmla="*/ 36727 w 77478"/>
                <a:gd name="connsiteY6" fmla="*/ 503 h 78107"/>
                <a:gd name="connsiteX7" fmla="*/ 41758 w 77478"/>
                <a:gd name="connsiteY7" fmla="*/ 0 h 78107"/>
                <a:gd name="connsiteX8" fmla="*/ 55342 w 77478"/>
                <a:gd name="connsiteY8" fmla="*/ 3019 h 78107"/>
                <a:gd name="connsiteX9" fmla="*/ 66913 w 77478"/>
                <a:gd name="connsiteY9" fmla="*/ 10565 h 78107"/>
                <a:gd name="connsiteX10" fmla="*/ 72448 w 77478"/>
                <a:gd name="connsiteY10" fmla="*/ 17609 h 78107"/>
                <a:gd name="connsiteX11" fmla="*/ 77479 w 77478"/>
                <a:gd name="connsiteY11" fmla="*/ 35721 h 78107"/>
                <a:gd name="connsiteX12" fmla="*/ 77479 w 77478"/>
                <a:gd name="connsiteY12" fmla="*/ 36224 h 78107"/>
                <a:gd name="connsiteX13" fmla="*/ 75969 w 77478"/>
                <a:gd name="connsiteY13" fmla="*/ 45783 h 78107"/>
                <a:gd name="connsiteX14" fmla="*/ 72448 w 77478"/>
                <a:gd name="connsiteY14" fmla="*/ 54336 h 78107"/>
                <a:gd name="connsiteX15" fmla="*/ 72448 w 77478"/>
                <a:gd name="connsiteY15" fmla="*/ 54839 h 78107"/>
                <a:gd name="connsiteX16" fmla="*/ 71945 w 77478"/>
                <a:gd name="connsiteY16" fmla="*/ 55845 h 78107"/>
                <a:gd name="connsiteX17" fmla="*/ 66410 w 77478"/>
                <a:gd name="connsiteY17" fmla="*/ 63392 h 78107"/>
                <a:gd name="connsiteX18" fmla="*/ 65907 w 77478"/>
                <a:gd name="connsiteY18" fmla="*/ 63895 h 78107"/>
                <a:gd name="connsiteX19" fmla="*/ 62889 w 77478"/>
                <a:gd name="connsiteY19" fmla="*/ 67417 h 78107"/>
                <a:gd name="connsiteX20" fmla="*/ 51317 w 77478"/>
                <a:gd name="connsiteY20" fmla="*/ 74963 h 78107"/>
                <a:gd name="connsiteX21" fmla="*/ 37230 w 77478"/>
                <a:gd name="connsiteY21" fmla="*/ 77982 h 78107"/>
                <a:gd name="connsiteX22" fmla="*/ 23143 w 77478"/>
                <a:gd name="connsiteY22" fmla="*/ 74963 h 78107"/>
                <a:gd name="connsiteX23" fmla="*/ 11572 w 77478"/>
                <a:gd name="connsiteY23" fmla="*/ 67417 h 78107"/>
                <a:gd name="connsiteX24" fmla="*/ 6037 w 77478"/>
                <a:gd name="connsiteY24" fmla="*/ 59870 h 78107"/>
                <a:gd name="connsiteX25" fmla="*/ 1006 w 77478"/>
                <a:gd name="connsiteY25" fmla="*/ 41255 h 78107"/>
                <a:gd name="connsiteX26" fmla="*/ 503 w 77478"/>
                <a:gd name="connsiteY26" fmla="*/ 30690 h 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478" h="78107">
                  <a:moveTo>
                    <a:pt x="503" y="30690"/>
                  </a:moveTo>
                  <a:cubicBezTo>
                    <a:pt x="2012" y="24652"/>
                    <a:pt x="5534" y="19118"/>
                    <a:pt x="10062" y="14590"/>
                  </a:cubicBezTo>
                  <a:cubicBezTo>
                    <a:pt x="11068" y="13584"/>
                    <a:pt x="12578" y="12578"/>
                    <a:pt x="13584" y="11572"/>
                  </a:cubicBezTo>
                  <a:cubicBezTo>
                    <a:pt x="15093" y="10565"/>
                    <a:pt x="16099" y="9559"/>
                    <a:pt x="18112" y="8050"/>
                  </a:cubicBezTo>
                  <a:cubicBezTo>
                    <a:pt x="20124" y="6540"/>
                    <a:pt x="20627" y="5534"/>
                    <a:pt x="22640" y="5031"/>
                  </a:cubicBezTo>
                  <a:cubicBezTo>
                    <a:pt x="24149" y="4025"/>
                    <a:pt x="26162" y="3522"/>
                    <a:pt x="27671" y="3019"/>
                  </a:cubicBezTo>
                  <a:cubicBezTo>
                    <a:pt x="30690" y="1509"/>
                    <a:pt x="33708" y="503"/>
                    <a:pt x="36727" y="503"/>
                  </a:cubicBezTo>
                  <a:cubicBezTo>
                    <a:pt x="38236" y="0"/>
                    <a:pt x="40249" y="0"/>
                    <a:pt x="41758" y="0"/>
                  </a:cubicBezTo>
                  <a:cubicBezTo>
                    <a:pt x="46789" y="0"/>
                    <a:pt x="51317" y="1006"/>
                    <a:pt x="55342" y="3019"/>
                  </a:cubicBezTo>
                  <a:cubicBezTo>
                    <a:pt x="59870" y="4528"/>
                    <a:pt x="63392" y="7043"/>
                    <a:pt x="66913" y="10565"/>
                  </a:cubicBezTo>
                  <a:cubicBezTo>
                    <a:pt x="68926" y="13081"/>
                    <a:pt x="70435" y="15596"/>
                    <a:pt x="72448" y="17609"/>
                  </a:cubicBezTo>
                  <a:cubicBezTo>
                    <a:pt x="75466" y="23143"/>
                    <a:pt x="77479" y="29180"/>
                    <a:pt x="77479" y="35721"/>
                  </a:cubicBezTo>
                  <a:cubicBezTo>
                    <a:pt x="77479" y="35721"/>
                    <a:pt x="77479" y="36224"/>
                    <a:pt x="77479" y="36224"/>
                  </a:cubicBezTo>
                  <a:cubicBezTo>
                    <a:pt x="76976" y="39243"/>
                    <a:pt x="76473" y="42764"/>
                    <a:pt x="75969" y="45783"/>
                  </a:cubicBezTo>
                  <a:cubicBezTo>
                    <a:pt x="74963" y="48802"/>
                    <a:pt x="73454" y="51317"/>
                    <a:pt x="72448" y="54336"/>
                  </a:cubicBezTo>
                  <a:lnTo>
                    <a:pt x="72448" y="54839"/>
                  </a:lnTo>
                  <a:cubicBezTo>
                    <a:pt x="72448" y="55342"/>
                    <a:pt x="71945" y="55342"/>
                    <a:pt x="71945" y="55845"/>
                  </a:cubicBezTo>
                  <a:cubicBezTo>
                    <a:pt x="69932" y="58361"/>
                    <a:pt x="67920" y="60876"/>
                    <a:pt x="66410" y="63392"/>
                  </a:cubicBezTo>
                  <a:lnTo>
                    <a:pt x="65907" y="63895"/>
                  </a:lnTo>
                  <a:cubicBezTo>
                    <a:pt x="64901" y="64901"/>
                    <a:pt x="63895" y="66410"/>
                    <a:pt x="62889" y="67417"/>
                  </a:cubicBezTo>
                  <a:cubicBezTo>
                    <a:pt x="59367" y="70938"/>
                    <a:pt x="55845" y="73454"/>
                    <a:pt x="51317" y="74963"/>
                  </a:cubicBezTo>
                  <a:cubicBezTo>
                    <a:pt x="46789" y="77479"/>
                    <a:pt x="42261" y="78485"/>
                    <a:pt x="37230" y="77982"/>
                  </a:cubicBezTo>
                  <a:cubicBezTo>
                    <a:pt x="32199" y="77982"/>
                    <a:pt x="27671" y="76976"/>
                    <a:pt x="23143" y="74963"/>
                  </a:cubicBezTo>
                  <a:cubicBezTo>
                    <a:pt x="18615" y="73454"/>
                    <a:pt x="14590" y="70938"/>
                    <a:pt x="11572" y="67417"/>
                  </a:cubicBezTo>
                  <a:cubicBezTo>
                    <a:pt x="9559" y="64901"/>
                    <a:pt x="7547" y="62385"/>
                    <a:pt x="6037" y="59870"/>
                  </a:cubicBezTo>
                  <a:cubicBezTo>
                    <a:pt x="2516" y="54336"/>
                    <a:pt x="1006" y="47795"/>
                    <a:pt x="1006" y="41255"/>
                  </a:cubicBezTo>
                  <a:cubicBezTo>
                    <a:pt x="-503" y="37230"/>
                    <a:pt x="0" y="33708"/>
                    <a:pt x="503" y="3069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3" name="Hình tự do: Hình 1612">
              <a:extLst>
                <a:ext uri="{FF2B5EF4-FFF2-40B4-BE49-F238E27FC236}">
                  <a16:creationId xmlns:a16="http://schemas.microsoft.com/office/drawing/2014/main" id="{722BC6A2-9188-12DB-287F-1455E3D1E1B4}"/>
                </a:ext>
              </a:extLst>
            </p:cNvPr>
            <p:cNvSpPr/>
            <p:nvPr/>
          </p:nvSpPr>
          <p:spPr>
            <a:xfrm>
              <a:off x="665189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4" name="Hình tự do: Hình 1613">
              <a:extLst>
                <a:ext uri="{FF2B5EF4-FFF2-40B4-BE49-F238E27FC236}">
                  <a16:creationId xmlns:a16="http://schemas.microsoft.com/office/drawing/2014/main" id="{6E60BA8D-155E-1716-61F2-2734561B4A7B}"/>
                </a:ext>
              </a:extLst>
            </p:cNvPr>
            <p:cNvSpPr/>
            <p:nvPr/>
          </p:nvSpPr>
          <p:spPr>
            <a:xfrm>
              <a:off x="511741" y="5028744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5" name="Hình tự do: Hình 1614">
              <a:extLst>
                <a:ext uri="{FF2B5EF4-FFF2-40B4-BE49-F238E27FC236}">
                  <a16:creationId xmlns:a16="http://schemas.microsoft.com/office/drawing/2014/main" id="{6F6F772E-C7AA-6C4D-9C0A-B967C3825003}"/>
                </a:ext>
              </a:extLst>
            </p:cNvPr>
            <p:cNvSpPr/>
            <p:nvPr/>
          </p:nvSpPr>
          <p:spPr>
            <a:xfrm>
              <a:off x="1487773" y="5078049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6" name="Hình tự do: Hình 1615">
              <a:extLst>
                <a:ext uri="{FF2B5EF4-FFF2-40B4-BE49-F238E27FC236}">
                  <a16:creationId xmlns:a16="http://schemas.microsoft.com/office/drawing/2014/main" id="{89A24B7C-8756-7D1D-E9DC-9F505F79EB92}"/>
                </a:ext>
              </a:extLst>
            </p:cNvPr>
            <p:cNvSpPr/>
            <p:nvPr/>
          </p:nvSpPr>
          <p:spPr>
            <a:xfrm>
              <a:off x="2108106" y="5085092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7" name="Hình tự do: Hình 1616">
              <a:extLst>
                <a:ext uri="{FF2B5EF4-FFF2-40B4-BE49-F238E27FC236}">
                  <a16:creationId xmlns:a16="http://schemas.microsoft.com/office/drawing/2014/main" id="{2AB1771D-DF9E-8CD6-79B7-326E65709812}"/>
                </a:ext>
              </a:extLst>
            </p:cNvPr>
            <p:cNvSpPr/>
            <p:nvPr/>
          </p:nvSpPr>
          <p:spPr>
            <a:xfrm>
              <a:off x="2400915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8" name="Hình tự do: Hình 1617">
              <a:extLst>
                <a:ext uri="{FF2B5EF4-FFF2-40B4-BE49-F238E27FC236}">
                  <a16:creationId xmlns:a16="http://schemas.microsoft.com/office/drawing/2014/main" id="{8C4A998C-87BD-00B0-CBCE-40E6E4538933}"/>
                </a:ext>
              </a:extLst>
            </p:cNvPr>
            <p:cNvSpPr/>
            <p:nvPr/>
          </p:nvSpPr>
          <p:spPr>
            <a:xfrm>
              <a:off x="2219796" y="4993526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86" name="Hình tự do: Hình 1685">
            <a:extLst>
              <a:ext uri="{FF2B5EF4-FFF2-40B4-BE49-F238E27FC236}">
                <a16:creationId xmlns:a16="http://schemas.microsoft.com/office/drawing/2014/main" id="{85F213C8-726F-6AEB-B5EA-22491DB821CB}"/>
              </a:ext>
            </a:extLst>
          </p:cNvPr>
          <p:cNvSpPr/>
          <p:nvPr/>
        </p:nvSpPr>
        <p:spPr>
          <a:xfrm>
            <a:off x="993446" y="7266909"/>
            <a:ext cx="79805" cy="82257"/>
          </a:xfrm>
          <a:custGeom>
            <a:avLst/>
            <a:gdLst>
              <a:gd name="connsiteX0" fmla="*/ 26413 w 53203"/>
              <a:gd name="connsiteY0" fmla="*/ 0 h 54838"/>
              <a:gd name="connsiteX1" fmla="*/ 26413 w 53203"/>
              <a:gd name="connsiteY1" fmla="*/ 54839 h 54838"/>
              <a:gd name="connsiteX2" fmla="*/ 26413 w 53203"/>
              <a:gd name="connsiteY2" fmla="*/ 0 h 5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03" h="54838">
                <a:moveTo>
                  <a:pt x="26413" y="0"/>
                </a:moveTo>
                <a:cubicBezTo>
                  <a:pt x="-8804" y="0"/>
                  <a:pt x="-8804" y="54839"/>
                  <a:pt x="26413" y="54839"/>
                </a:cubicBezTo>
                <a:cubicBezTo>
                  <a:pt x="62134" y="54839"/>
                  <a:pt x="62134" y="0"/>
                  <a:pt x="26413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7" name="Hình tự do: Hình 1686">
            <a:extLst>
              <a:ext uri="{FF2B5EF4-FFF2-40B4-BE49-F238E27FC236}">
                <a16:creationId xmlns:a16="http://schemas.microsoft.com/office/drawing/2014/main" id="{1EDCEA68-4EC0-D457-5A6C-2E87157081BD}"/>
              </a:ext>
            </a:extLst>
          </p:cNvPr>
          <p:cNvSpPr/>
          <p:nvPr/>
        </p:nvSpPr>
        <p:spPr>
          <a:xfrm>
            <a:off x="1742448" y="730162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8" name="Hình tự do: Hình 1687">
            <a:extLst>
              <a:ext uri="{FF2B5EF4-FFF2-40B4-BE49-F238E27FC236}">
                <a16:creationId xmlns:a16="http://schemas.microsoft.com/office/drawing/2014/main" id="{2DB4B7A2-B589-4A58-BDF7-51C00DF055C5}"/>
              </a:ext>
            </a:extLst>
          </p:cNvPr>
          <p:cNvSpPr/>
          <p:nvPr/>
        </p:nvSpPr>
        <p:spPr>
          <a:xfrm>
            <a:off x="1970357" y="727068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9" name="Hình tự do: Hình 1688">
            <a:extLst>
              <a:ext uri="{FF2B5EF4-FFF2-40B4-BE49-F238E27FC236}">
                <a16:creationId xmlns:a16="http://schemas.microsoft.com/office/drawing/2014/main" id="{AF79F704-E0E4-A378-51AA-24543D20AFF3}"/>
              </a:ext>
            </a:extLst>
          </p:cNvPr>
          <p:cNvSpPr/>
          <p:nvPr/>
        </p:nvSpPr>
        <p:spPr>
          <a:xfrm>
            <a:off x="1602270" y="7338602"/>
            <a:ext cx="1131" cy="755"/>
          </a:xfrm>
          <a:custGeom>
            <a:avLst/>
            <a:gdLst>
              <a:gd name="connsiteX0" fmla="*/ 377 w 754"/>
              <a:gd name="connsiteY0" fmla="*/ 0 h 503"/>
              <a:gd name="connsiteX1" fmla="*/ 377 w 754"/>
              <a:gd name="connsiteY1" fmla="*/ 503 h 503"/>
              <a:gd name="connsiteX2" fmla="*/ 377 w 754"/>
              <a:gd name="connsiteY2" fmla="*/ 0 h 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" h="503">
                <a:moveTo>
                  <a:pt x="377" y="0"/>
                </a:moveTo>
                <a:cubicBezTo>
                  <a:pt x="-126" y="0"/>
                  <a:pt x="-126" y="503"/>
                  <a:pt x="377" y="503"/>
                </a:cubicBezTo>
                <a:cubicBezTo>
                  <a:pt x="880" y="503"/>
                  <a:pt x="880" y="0"/>
                  <a:pt x="377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0" name="Hình tự do: Hình 1689">
            <a:extLst>
              <a:ext uri="{FF2B5EF4-FFF2-40B4-BE49-F238E27FC236}">
                <a16:creationId xmlns:a16="http://schemas.microsoft.com/office/drawing/2014/main" id="{6C74A6E9-2CC0-D37B-0238-7BFB7FCA5DF6}"/>
              </a:ext>
            </a:extLst>
          </p:cNvPr>
          <p:cNvSpPr/>
          <p:nvPr/>
        </p:nvSpPr>
        <p:spPr>
          <a:xfrm>
            <a:off x="6453813" y="7187671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1" name="Hình tự do: Hình 1690">
            <a:extLst>
              <a:ext uri="{FF2B5EF4-FFF2-40B4-BE49-F238E27FC236}">
                <a16:creationId xmlns:a16="http://schemas.microsoft.com/office/drawing/2014/main" id="{A711A5CA-B482-9557-4270-74C6C485C710}"/>
              </a:ext>
            </a:extLst>
          </p:cNvPr>
          <p:cNvSpPr/>
          <p:nvPr/>
        </p:nvSpPr>
        <p:spPr>
          <a:xfrm>
            <a:off x="3979271" y="725030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2" name="Hình tự do: Hình 1691">
            <a:extLst>
              <a:ext uri="{FF2B5EF4-FFF2-40B4-BE49-F238E27FC236}">
                <a16:creationId xmlns:a16="http://schemas.microsoft.com/office/drawing/2014/main" id="{BBD2212F-8D15-6A36-540A-14F39346A0D8}"/>
              </a:ext>
            </a:extLst>
          </p:cNvPr>
          <p:cNvSpPr/>
          <p:nvPr/>
        </p:nvSpPr>
        <p:spPr>
          <a:xfrm>
            <a:off x="4134732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3" name="Hình tự do: Hình 1692">
            <a:extLst>
              <a:ext uri="{FF2B5EF4-FFF2-40B4-BE49-F238E27FC236}">
                <a16:creationId xmlns:a16="http://schemas.microsoft.com/office/drawing/2014/main" id="{989952FE-E7B7-49F4-E993-BB39F1A71A12}"/>
              </a:ext>
            </a:extLst>
          </p:cNvPr>
          <p:cNvSpPr/>
          <p:nvPr/>
        </p:nvSpPr>
        <p:spPr>
          <a:xfrm>
            <a:off x="4973163" y="7177105"/>
            <a:ext cx="72447" cy="74717"/>
          </a:xfrm>
          <a:custGeom>
            <a:avLst/>
            <a:gdLst>
              <a:gd name="connsiteX0" fmla="*/ 24149 w 48298"/>
              <a:gd name="connsiteY0" fmla="*/ 0 h 49811"/>
              <a:gd name="connsiteX1" fmla="*/ 24149 w 48298"/>
              <a:gd name="connsiteY1" fmla="*/ 49808 h 49811"/>
              <a:gd name="connsiteX2" fmla="*/ 24149 w 48298"/>
              <a:gd name="connsiteY2" fmla="*/ 0 h 4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11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50311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4" name="Hình tự do: Hình 1693">
            <a:extLst>
              <a:ext uri="{FF2B5EF4-FFF2-40B4-BE49-F238E27FC236}">
                <a16:creationId xmlns:a16="http://schemas.microsoft.com/office/drawing/2014/main" id="{6F2EB600-AED4-2DF2-6B73-52F2368D1D38}"/>
              </a:ext>
            </a:extLst>
          </p:cNvPr>
          <p:cNvSpPr/>
          <p:nvPr/>
        </p:nvSpPr>
        <p:spPr>
          <a:xfrm>
            <a:off x="2871425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5" name="Hình tự do: Hình 1694">
            <a:extLst>
              <a:ext uri="{FF2B5EF4-FFF2-40B4-BE49-F238E27FC236}">
                <a16:creationId xmlns:a16="http://schemas.microsoft.com/office/drawing/2014/main" id="{6BDC1D32-7BA1-5434-EA14-7D883474D5E7}"/>
              </a:ext>
            </a:extLst>
          </p:cNvPr>
          <p:cNvSpPr/>
          <p:nvPr/>
        </p:nvSpPr>
        <p:spPr>
          <a:xfrm>
            <a:off x="5749712" y="7229177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Đồ họa 324">
            <a:extLst>
              <a:ext uri="{FF2B5EF4-FFF2-40B4-BE49-F238E27FC236}">
                <a16:creationId xmlns:a16="http://schemas.microsoft.com/office/drawing/2014/main" id="{666B8355-4EE7-F26B-5FFD-53074829A47E}"/>
              </a:ext>
            </a:extLst>
          </p:cNvPr>
          <p:cNvGrpSpPr/>
          <p:nvPr/>
        </p:nvGrpSpPr>
        <p:grpSpPr>
          <a:xfrm>
            <a:off x="10131638" y="6818161"/>
            <a:ext cx="6912542" cy="806531"/>
            <a:chOff x="6754425" y="4545440"/>
            <a:chExt cx="4608361" cy="537687"/>
          </a:xfrm>
          <a:solidFill>
            <a:srgbClr val="603813"/>
          </a:solidFill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F5AD8A1-5D1B-6670-E3EF-D3388691C88E}"/>
                </a:ext>
              </a:extLst>
            </p:cNvPr>
            <p:cNvSpPr/>
            <p:nvPr/>
          </p:nvSpPr>
          <p:spPr>
            <a:xfrm>
              <a:off x="7267719" y="5004239"/>
              <a:ext cx="26988" cy="26988"/>
            </a:xfrm>
            <a:custGeom>
              <a:avLst/>
              <a:gdLst>
                <a:gd name="connsiteX0" fmla="*/ 13494 w 26988"/>
                <a:gd name="connsiteY0" fmla="*/ 0 h 26988"/>
                <a:gd name="connsiteX1" fmla="*/ 0 w 26988"/>
                <a:gd name="connsiteY1" fmla="*/ 13494 h 26988"/>
                <a:gd name="connsiteX2" fmla="*/ 13494 w 26988"/>
                <a:gd name="connsiteY2" fmla="*/ 26988 h 26988"/>
                <a:gd name="connsiteX3" fmla="*/ 26988 w 26988"/>
                <a:gd name="connsiteY3" fmla="*/ 13494 h 26988"/>
                <a:gd name="connsiteX4" fmla="*/ 13494 w 26988"/>
                <a:gd name="connsiteY4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" h="26988">
                  <a:moveTo>
                    <a:pt x="13494" y="0"/>
                  </a:moveTo>
                  <a:cubicBezTo>
                    <a:pt x="6228" y="0"/>
                    <a:pt x="0" y="5709"/>
                    <a:pt x="0" y="13494"/>
                  </a:cubicBezTo>
                  <a:cubicBezTo>
                    <a:pt x="0" y="20760"/>
                    <a:pt x="5709" y="26988"/>
                    <a:pt x="13494" y="26988"/>
                  </a:cubicBezTo>
                  <a:cubicBezTo>
                    <a:pt x="20760" y="26988"/>
                    <a:pt x="26988" y="21279"/>
                    <a:pt x="26988" y="13494"/>
                  </a:cubicBezTo>
                  <a:cubicBezTo>
                    <a:pt x="26469" y="5709"/>
                    <a:pt x="20760" y="0"/>
                    <a:pt x="13494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6C4D75C4-1743-D1F9-8EEA-F327A2F05A2A}"/>
                </a:ext>
              </a:extLst>
            </p:cNvPr>
            <p:cNvSpPr/>
            <p:nvPr/>
          </p:nvSpPr>
          <p:spPr>
            <a:xfrm>
              <a:off x="8154696" y="4974137"/>
              <a:ext cx="26988" cy="26988"/>
            </a:xfrm>
            <a:custGeom>
              <a:avLst/>
              <a:gdLst>
                <a:gd name="connsiteX0" fmla="*/ 26988 w 26988"/>
                <a:gd name="connsiteY0" fmla="*/ 13494 h 26988"/>
                <a:gd name="connsiteX1" fmla="*/ 13494 w 26988"/>
                <a:gd name="connsiteY1" fmla="*/ 26988 h 26988"/>
                <a:gd name="connsiteX2" fmla="*/ 0 w 26988"/>
                <a:gd name="connsiteY2" fmla="*/ 13494 h 26988"/>
                <a:gd name="connsiteX3" fmla="*/ 13494 w 26988"/>
                <a:gd name="connsiteY3" fmla="*/ 0 h 26988"/>
                <a:gd name="connsiteX4" fmla="*/ 26988 w 26988"/>
                <a:gd name="connsiteY4" fmla="*/ 13494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" h="26988">
                  <a:moveTo>
                    <a:pt x="26988" y="13494"/>
                  </a:moveTo>
                  <a:cubicBezTo>
                    <a:pt x="26988" y="20947"/>
                    <a:pt x="20947" y="26988"/>
                    <a:pt x="13494" y="26988"/>
                  </a:cubicBezTo>
                  <a:cubicBezTo>
                    <a:pt x="6041" y="26988"/>
                    <a:pt x="0" y="20947"/>
                    <a:pt x="0" y="13494"/>
                  </a:cubicBezTo>
                  <a:cubicBezTo>
                    <a:pt x="0" y="6041"/>
                    <a:pt x="6041" y="0"/>
                    <a:pt x="13494" y="0"/>
                  </a:cubicBezTo>
                  <a:cubicBezTo>
                    <a:pt x="20947" y="0"/>
                    <a:pt x="26988" y="6041"/>
                    <a:pt x="26988" y="13494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92C6C55C-65A7-FF1F-EB40-C5AC633470CF}"/>
                </a:ext>
              </a:extLst>
            </p:cNvPr>
            <p:cNvSpPr/>
            <p:nvPr/>
          </p:nvSpPr>
          <p:spPr>
            <a:xfrm>
              <a:off x="7987707" y="4983998"/>
              <a:ext cx="35032" cy="35811"/>
            </a:xfrm>
            <a:custGeom>
              <a:avLst/>
              <a:gdLst>
                <a:gd name="connsiteX0" fmla="*/ 17516 w 35032"/>
                <a:gd name="connsiteY0" fmla="*/ 0 h 35811"/>
                <a:gd name="connsiteX1" fmla="*/ 17516 w 35032"/>
                <a:gd name="connsiteY1" fmla="*/ 35811 h 35811"/>
                <a:gd name="connsiteX2" fmla="*/ 17516 w 35032"/>
                <a:gd name="connsiteY2" fmla="*/ 0 h 3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32" h="35811">
                  <a:moveTo>
                    <a:pt x="17516" y="0"/>
                  </a:moveTo>
                  <a:cubicBezTo>
                    <a:pt x="-5839" y="0"/>
                    <a:pt x="-5839" y="35811"/>
                    <a:pt x="17516" y="35811"/>
                  </a:cubicBezTo>
                  <a:cubicBezTo>
                    <a:pt x="40872" y="35811"/>
                    <a:pt x="40872" y="0"/>
                    <a:pt x="17516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CB128E25-2115-FC3B-D21B-B95042A3B655}"/>
                </a:ext>
              </a:extLst>
            </p:cNvPr>
            <p:cNvSpPr/>
            <p:nvPr/>
          </p:nvSpPr>
          <p:spPr>
            <a:xfrm>
              <a:off x="6754425" y="4545440"/>
              <a:ext cx="4480390" cy="480279"/>
            </a:xfrm>
            <a:custGeom>
              <a:avLst/>
              <a:gdLst>
                <a:gd name="connsiteX0" fmla="*/ 4462392 w 4480390"/>
                <a:gd name="connsiteY0" fmla="*/ 339428 h 480279"/>
                <a:gd name="connsiteX1" fmla="*/ 3897197 w 4480390"/>
                <a:gd name="connsiteY1" fmla="*/ 0 h 480279"/>
                <a:gd name="connsiteX2" fmla="*/ 574537 w 4480390"/>
                <a:gd name="connsiteY2" fmla="*/ 0 h 480279"/>
                <a:gd name="connsiteX3" fmla="*/ 14532 w 4480390"/>
                <a:gd name="connsiteY3" fmla="*/ 325934 h 480279"/>
                <a:gd name="connsiteX4" fmla="*/ 519 w 4480390"/>
                <a:gd name="connsiteY4" fmla="*/ 359150 h 480279"/>
                <a:gd name="connsiteX5" fmla="*/ 1038 w 4480390"/>
                <a:gd name="connsiteY5" fmla="*/ 365897 h 480279"/>
                <a:gd name="connsiteX6" fmla="*/ 0 w 4480390"/>
                <a:gd name="connsiteY6" fmla="*/ 370049 h 480279"/>
                <a:gd name="connsiteX7" fmla="*/ 2076 w 4480390"/>
                <a:gd name="connsiteY7" fmla="*/ 370049 h 480279"/>
                <a:gd name="connsiteX8" fmla="*/ 47229 w 4480390"/>
                <a:gd name="connsiteY8" fmla="*/ 405342 h 480279"/>
                <a:gd name="connsiteX9" fmla="*/ 78889 w 4480390"/>
                <a:gd name="connsiteY9" fmla="*/ 392886 h 480279"/>
                <a:gd name="connsiteX10" fmla="*/ 109510 w 4480390"/>
                <a:gd name="connsiteY10" fmla="*/ 417279 h 480279"/>
                <a:gd name="connsiteX11" fmla="*/ 112624 w 4480390"/>
                <a:gd name="connsiteY11" fmla="*/ 417798 h 480279"/>
                <a:gd name="connsiteX12" fmla="*/ 134422 w 4480390"/>
                <a:gd name="connsiteY12" fmla="*/ 451533 h 480279"/>
                <a:gd name="connsiteX13" fmla="*/ 189436 w 4480390"/>
                <a:gd name="connsiteY13" fmla="*/ 438039 h 480279"/>
                <a:gd name="connsiteX14" fmla="*/ 196183 w 4480390"/>
                <a:gd name="connsiteY14" fmla="*/ 405342 h 480279"/>
                <a:gd name="connsiteX15" fmla="*/ 198778 w 4480390"/>
                <a:gd name="connsiteY15" fmla="*/ 400152 h 480279"/>
                <a:gd name="connsiteX16" fmla="*/ 201892 w 4480390"/>
                <a:gd name="connsiteY16" fmla="*/ 403785 h 480279"/>
                <a:gd name="connsiteX17" fmla="*/ 224210 w 4480390"/>
                <a:gd name="connsiteY17" fmla="*/ 438039 h 480279"/>
                <a:gd name="connsiteX18" fmla="*/ 272477 w 4480390"/>
                <a:gd name="connsiteY18" fmla="*/ 429735 h 480279"/>
                <a:gd name="connsiteX19" fmla="*/ 302060 w 4480390"/>
                <a:gd name="connsiteY19" fmla="*/ 419874 h 480279"/>
                <a:gd name="connsiteX20" fmla="*/ 315035 w 4480390"/>
                <a:gd name="connsiteY20" fmla="*/ 415722 h 480279"/>
                <a:gd name="connsiteX21" fmla="*/ 382506 w 4480390"/>
                <a:gd name="connsiteY21" fmla="*/ 412608 h 480279"/>
                <a:gd name="connsiteX22" fmla="*/ 390291 w 4480390"/>
                <a:gd name="connsiteY22" fmla="*/ 406899 h 480279"/>
                <a:gd name="connsiteX23" fmla="*/ 425064 w 4480390"/>
                <a:gd name="connsiteY23" fmla="*/ 414684 h 480279"/>
                <a:gd name="connsiteX24" fmla="*/ 472812 w 4480390"/>
                <a:gd name="connsiteY24" fmla="*/ 399114 h 480279"/>
                <a:gd name="connsiteX25" fmla="*/ 499800 w 4480390"/>
                <a:gd name="connsiteY25" fmla="*/ 401709 h 480279"/>
                <a:gd name="connsiteX26" fmla="*/ 526270 w 4480390"/>
                <a:gd name="connsiteY26" fmla="*/ 389253 h 480279"/>
                <a:gd name="connsiteX27" fmla="*/ 556372 w 4480390"/>
                <a:gd name="connsiteY27" fmla="*/ 399633 h 480279"/>
                <a:gd name="connsiteX28" fmla="*/ 589069 w 4480390"/>
                <a:gd name="connsiteY28" fmla="*/ 387696 h 480279"/>
                <a:gd name="connsiteX29" fmla="*/ 614500 w 4480390"/>
                <a:gd name="connsiteY29" fmla="*/ 398076 h 480279"/>
                <a:gd name="connsiteX30" fmla="*/ 660172 w 4480390"/>
                <a:gd name="connsiteY30" fmla="*/ 379391 h 480279"/>
                <a:gd name="connsiteX31" fmla="*/ 684047 w 4480390"/>
                <a:gd name="connsiteY31" fmla="*/ 384063 h 480279"/>
                <a:gd name="connsiteX32" fmla="*/ 686123 w 4480390"/>
                <a:gd name="connsiteY32" fmla="*/ 384063 h 480279"/>
                <a:gd name="connsiteX33" fmla="*/ 741656 w 4480390"/>
                <a:gd name="connsiteY33" fmla="*/ 423507 h 480279"/>
                <a:gd name="connsiteX34" fmla="*/ 773834 w 4480390"/>
                <a:gd name="connsiteY34" fmla="*/ 414684 h 480279"/>
                <a:gd name="connsiteX35" fmla="*/ 831444 w 4480390"/>
                <a:gd name="connsiteY35" fmla="*/ 453609 h 480279"/>
                <a:gd name="connsiteX36" fmla="*/ 889572 w 4480390"/>
                <a:gd name="connsiteY36" fmla="*/ 412608 h 480279"/>
                <a:gd name="connsiteX37" fmla="*/ 908775 w 4480390"/>
                <a:gd name="connsiteY37" fmla="*/ 414684 h 480279"/>
                <a:gd name="connsiteX38" fmla="*/ 925383 w 4480390"/>
                <a:gd name="connsiteY38" fmla="*/ 413127 h 480279"/>
                <a:gd name="connsiteX39" fmla="*/ 957562 w 4480390"/>
                <a:gd name="connsiteY39" fmla="*/ 446343 h 480279"/>
                <a:gd name="connsiteX40" fmla="*/ 976246 w 4480390"/>
                <a:gd name="connsiteY40" fmla="*/ 385101 h 480279"/>
                <a:gd name="connsiteX41" fmla="*/ 981436 w 4480390"/>
                <a:gd name="connsiteY41" fmla="*/ 379391 h 480279"/>
                <a:gd name="connsiteX42" fmla="*/ 1001158 w 4480390"/>
                <a:gd name="connsiteY42" fmla="*/ 384063 h 480279"/>
                <a:gd name="connsiteX43" fmla="*/ 1021918 w 4480390"/>
                <a:gd name="connsiteY43" fmla="*/ 378873 h 480279"/>
                <a:gd name="connsiteX44" fmla="*/ 1023475 w 4480390"/>
                <a:gd name="connsiteY44" fmla="*/ 381986 h 480279"/>
                <a:gd name="connsiteX45" fmla="*/ 1060324 w 4480390"/>
                <a:gd name="connsiteY45" fmla="*/ 400671 h 480279"/>
                <a:gd name="connsiteX46" fmla="*/ 1080046 w 4480390"/>
                <a:gd name="connsiteY46" fmla="*/ 393924 h 480279"/>
                <a:gd name="connsiteX47" fmla="*/ 1132466 w 4480390"/>
                <a:gd name="connsiteY47" fmla="*/ 422469 h 480279"/>
                <a:gd name="connsiteX48" fmla="*/ 1191632 w 4480390"/>
                <a:gd name="connsiteY48" fmla="*/ 379911 h 480279"/>
                <a:gd name="connsiteX49" fmla="*/ 1205126 w 4480390"/>
                <a:gd name="connsiteY49" fmla="*/ 381986 h 480279"/>
                <a:gd name="connsiteX50" fmla="*/ 1221734 w 4480390"/>
                <a:gd name="connsiteY50" fmla="*/ 405342 h 480279"/>
                <a:gd name="connsiteX51" fmla="*/ 1236266 w 4480390"/>
                <a:gd name="connsiteY51" fmla="*/ 377315 h 480279"/>
                <a:gd name="connsiteX52" fmla="*/ 1236785 w 4480390"/>
                <a:gd name="connsiteY52" fmla="*/ 377835 h 480279"/>
                <a:gd name="connsiteX53" fmla="*/ 1246646 w 4480390"/>
                <a:gd name="connsiteY53" fmla="*/ 381986 h 480279"/>
                <a:gd name="connsiteX54" fmla="*/ 1249241 w 4480390"/>
                <a:gd name="connsiteY54" fmla="*/ 385101 h 480279"/>
                <a:gd name="connsiteX55" fmla="*/ 1261179 w 4480390"/>
                <a:gd name="connsiteY55" fmla="*/ 392367 h 480279"/>
                <a:gd name="connsiteX56" fmla="*/ 1275711 w 4480390"/>
                <a:gd name="connsiteY56" fmla="*/ 392367 h 480279"/>
                <a:gd name="connsiteX57" fmla="*/ 1290243 w 4480390"/>
                <a:gd name="connsiteY57" fmla="*/ 384582 h 480279"/>
                <a:gd name="connsiteX58" fmla="*/ 1292838 w 4480390"/>
                <a:gd name="connsiteY58" fmla="*/ 381986 h 480279"/>
                <a:gd name="connsiteX59" fmla="*/ 1318788 w 4480390"/>
                <a:gd name="connsiteY59" fmla="*/ 400152 h 480279"/>
                <a:gd name="connsiteX60" fmla="*/ 1341624 w 4480390"/>
                <a:gd name="connsiteY60" fmla="*/ 386658 h 480279"/>
                <a:gd name="connsiteX61" fmla="*/ 1398715 w 4480390"/>
                <a:gd name="connsiteY61" fmla="*/ 413646 h 480279"/>
                <a:gd name="connsiteX62" fmla="*/ 1456843 w 4480390"/>
                <a:gd name="connsiteY62" fmla="*/ 385101 h 480279"/>
                <a:gd name="connsiteX63" fmla="*/ 1500958 w 4480390"/>
                <a:gd name="connsiteY63" fmla="*/ 399633 h 480279"/>
                <a:gd name="connsiteX64" fmla="*/ 1552340 w 4480390"/>
                <a:gd name="connsiteY64" fmla="*/ 378873 h 480279"/>
                <a:gd name="connsiteX65" fmla="*/ 1552340 w 4480390"/>
                <a:gd name="connsiteY65" fmla="*/ 381468 h 480279"/>
                <a:gd name="connsiteX66" fmla="*/ 1618253 w 4480390"/>
                <a:gd name="connsiteY66" fmla="*/ 447381 h 480279"/>
                <a:gd name="connsiteX67" fmla="*/ 1681571 w 4480390"/>
                <a:gd name="connsiteY67" fmla="*/ 399633 h 480279"/>
                <a:gd name="connsiteX68" fmla="*/ 1734510 w 4480390"/>
                <a:gd name="connsiteY68" fmla="*/ 369530 h 480279"/>
                <a:gd name="connsiteX69" fmla="*/ 1742295 w 4480390"/>
                <a:gd name="connsiteY69" fmla="*/ 369530 h 480279"/>
                <a:gd name="connsiteX70" fmla="*/ 1799385 w 4480390"/>
                <a:gd name="connsiteY70" fmla="*/ 391848 h 480279"/>
                <a:gd name="connsiteX71" fmla="*/ 1856475 w 4480390"/>
                <a:gd name="connsiteY71" fmla="*/ 369530 h 480279"/>
                <a:gd name="connsiteX72" fmla="*/ 1869970 w 4480390"/>
                <a:gd name="connsiteY72" fmla="*/ 369530 h 480279"/>
                <a:gd name="connsiteX73" fmla="*/ 1935883 w 4480390"/>
                <a:gd name="connsiteY73" fmla="*/ 421431 h 480279"/>
                <a:gd name="connsiteX74" fmla="*/ 1994530 w 4480390"/>
                <a:gd name="connsiteY74" fmla="*/ 387696 h 480279"/>
                <a:gd name="connsiteX75" fmla="*/ 2039684 w 4480390"/>
                <a:gd name="connsiteY75" fmla="*/ 400671 h 480279"/>
                <a:gd name="connsiteX76" fmla="*/ 2076533 w 4480390"/>
                <a:gd name="connsiteY76" fmla="*/ 373682 h 480279"/>
                <a:gd name="connsiteX77" fmla="*/ 2125838 w 4480390"/>
                <a:gd name="connsiteY77" fmla="*/ 379911 h 480279"/>
                <a:gd name="connsiteX78" fmla="*/ 2133105 w 4480390"/>
                <a:gd name="connsiteY78" fmla="*/ 375758 h 480279"/>
                <a:gd name="connsiteX79" fmla="*/ 2200575 w 4480390"/>
                <a:gd name="connsiteY79" fmla="*/ 412089 h 480279"/>
                <a:gd name="connsiteX80" fmla="*/ 2249361 w 4480390"/>
                <a:gd name="connsiteY80" fmla="*/ 382506 h 480279"/>
                <a:gd name="connsiteX81" fmla="*/ 2294515 w 4480390"/>
                <a:gd name="connsiteY81" fmla="*/ 397557 h 480279"/>
                <a:gd name="connsiteX82" fmla="*/ 2317351 w 4480390"/>
                <a:gd name="connsiteY82" fmla="*/ 381468 h 480279"/>
                <a:gd name="connsiteX83" fmla="*/ 2399872 w 4480390"/>
                <a:gd name="connsiteY83" fmla="*/ 431292 h 480279"/>
                <a:gd name="connsiteX84" fmla="*/ 2457482 w 4480390"/>
                <a:gd name="connsiteY84" fmla="*/ 406899 h 480279"/>
                <a:gd name="connsiteX85" fmla="*/ 2495369 w 4480390"/>
                <a:gd name="connsiteY85" fmla="*/ 420912 h 480279"/>
                <a:gd name="connsiteX86" fmla="*/ 2564396 w 4480390"/>
                <a:gd name="connsiteY86" fmla="*/ 382506 h 480279"/>
                <a:gd name="connsiteX87" fmla="*/ 2634981 w 4480390"/>
                <a:gd name="connsiteY87" fmla="*/ 405342 h 480279"/>
                <a:gd name="connsiteX88" fmla="*/ 2655741 w 4480390"/>
                <a:gd name="connsiteY88" fmla="*/ 395481 h 480279"/>
                <a:gd name="connsiteX89" fmla="*/ 2721654 w 4480390"/>
                <a:gd name="connsiteY89" fmla="*/ 404823 h 480279"/>
                <a:gd name="connsiteX90" fmla="*/ 2749162 w 4480390"/>
                <a:gd name="connsiteY90" fmla="*/ 387177 h 480279"/>
                <a:gd name="connsiteX91" fmla="*/ 2866457 w 4480390"/>
                <a:gd name="connsiteY91" fmla="*/ 445824 h 480279"/>
                <a:gd name="connsiteX92" fmla="*/ 2978561 w 4480390"/>
                <a:gd name="connsiteY92" fmla="*/ 390810 h 480279"/>
                <a:gd name="connsiteX93" fmla="*/ 3038247 w 4480390"/>
                <a:gd name="connsiteY93" fmla="*/ 404823 h 480279"/>
                <a:gd name="connsiteX94" fmla="*/ 3078729 w 4480390"/>
                <a:gd name="connsiteY94" fmla="*/ 436482 h 480279"/>
                <a:gd name="connsiteX95" fmla="*/ 3148275 w 4480390"/>
                <a:gd name="connsiteY95" fmla="*/ 404823 h 480279"/>
                <a:gd name="connsiteX96" fmla="*/ 3163845 w 4480390"/>
                <a:gd name="connsiteY96" fmla="*/ 388215 h 480279"/>
                <a:gd name="connsiteX97" fmla="*/ 3174744 w 4480390"/>
                <a:gd name="connsiteY97" fmla="*/ 388734 h 480279"/>
                <a:gd name="connsiteX98" fmla="*/ 3183049 w 4480390"/>
                <a:gd name="connsiteY98" fmla="*/ 406380 h 480279"/>
                <a:gd name="connsiteX99" fmla="*/ 3244291 w 4480390"/>
                <a:gd name="connsiteY99" fmla="*/ 438039 h 480279"/>
                <a:gd name="connsiteX100" fmla="*/ 3296710 w 4480390"/>
                <a:gd name="connsiteY100" fmla="*/ 416241 h 480279"/>
                <a:gd name="connsiteX101" fmla="*/ 3324737 w 4480390"/>
                <a:gd name="connsiteY101" fmla="*/ 431811 h 480279"/>
                <a:gd name="connsiteX102" fmla="*/ 3350687 w 4480390"/>
                <a:gd name="connsiteY102" fmla="*/ 418836 h 480279"/>
                <a:gd name="connsiteX103" fmla="*/ 3363662 w 4480390"/>
                <a:gd name="connsiteY103" fmla="*/ 421950 h 480279"/>
                <a:gd name="connsiteX104" fmla="*/ 3365219 w 4480390"/>
                <a:gd name="connsiteY104" fmla="*/ 429216 h 480279"/>
                <a:gd name="connsiteX105" fmla="*/ 3366776 w 4480390"/>
                <a:gd name="connsiteY105" fmla="*/ 433887 h 480279"/>
                <a:gd name="connsiteX106" fmla="*/ 3402068 w 4480390"/>
                <a:gd name="connsiteY106" fmla="*/ 478521 h 480279"/>
                <a:gd name="connsiteX107" fmla="*/ 3460716 w 4480390"/>
                <a:gd name="connsiteY107" fmla="*/ 452052 h 480279"/>
                <a:gd name="connsiteX108" fmla="*/ 3462791 w 4480390"/>
                <a:gd name="connsiteY108" fmla="*/ 400671 h 480279"/>
                <a:gd name="connsiteX109" fmla="*/ 3480956 w 4480390"/>
                <a:gd name="connsiteY109" fmla="*/ 386658 h 480279"/>
                <a:gd name="connsiteX110" fmla="*/ 3534933 w 4480390"/>
                <a:gd name="connsiteY110" fmla="*/ 405861 h 480279"/>
                <a:gd name="connsiteX111" fmla="*/ 3561921 w 4480390"/>
                <a:gd name="connsiteY111" fmla="*/ 400152 h 480279"/>
                <a:gd name="connsiteX112" fmla="*/ 3632506 w 4480390"/>
                <a:gd name="connsiteY112" fmla="*/ 435444 h 480279"/>
                <a:gd name="connsiteX113" fmla="*/ 3646519 w 4480390"/>
                <a:gd name="connsiteY113" fmla="*/ 431292 h 480279"/>
                <a:gd name="connsiteX114" fmla="*/ 3687520 w 4480390"/>
                <a:gd name="connsiteY114" fmla="*/ 440634 h 480279"/>
                <a:gd name="connsiteX115" fmla="*/ 3790802 w 4480390"/>
                <a:gd name="connsiteY115" fmla="*/ 396000 h 480279"/>
                <a:gd name="connsiteX116" fmla="*/ 3888374 w 4480390"/>
                <a:gd name="connsiteY116" fmla="*/ 431292 h 480279"/>
                <a:gd name="connsiteX117" fmla="*/ 3902387 w 4480390"/>
                <a:gd name="connsiteY117" fmla="*/ 428178 h 480279"/>
                <a:gd name="connsiteX118" fmla="*/ 3964668 w 4480390"/>
                <a:gd name="connsiteY118" fmla="*/ 440634 h 480279"/>
                <a:gd name="connsiteX119" fmla="*/ 3973491 w 4480390"/>
                <a:gd name="connsiteY119" fmla="*/ 376796 h 480279"/>
                <a:gd name="connsiteX120" fmla="*/ 3968820 w 4480390"/>
                <a:gd name="connsiteY120" fmla="*/ 371606 h 480279"/>
                <a:gd name="connsiteX121" fmla="*/ 3969339 w 4480390"/>
                <a:gd name="connsiteY121" fmla="*/ 370568 h 480279"/>
                <a:gd name="connsiteX122" fmla="*/ 4103242 w 4480390"/>
                <a:gd name="connsiteY122" fmla="*/ 371606 h 480279"/>
                <a:gd name="connsiteX123" fmla="*/ 4120369 w 4480390"/>
                <a:gd name="connsiteY123" fmla="*/ 386139 h 480279"/>
                <a:gd name="connsiteX124" fmla="*/ 4131787 w 4480390"/>
                <a:gd name="connsiteY124" fmla="*/ 401709 h 480279"/>
                <a:gd name="connsiteX125" fmla="*/ 4127635 w 4480390"/>
                <a:gd name="connsiteY125" fmla="*/ 405861 h 480279"/>
                <a:gd name="connsiteX126" fmla="*/ 4117774 w 4480390"/>
                <a:gd name="connsiteY126" fmla="*/ 446343 h 480279"/>
                <a:gd name="connsiteX127" fmla="*/ 4128154 w 4480390"/>
                <a:gd name="connsiteY127" fmla="*/ 461913 h 480279"/>
                <a:gd name="connsiteX128" fmla="*/ 4145800 w 4480390"/>
                <a:gd name="connsiteY128" fmla="*/ 468141 h 480279"/>
                <a:gd name="connsiteX129" fmla="*/ 4168117 w 4480390"/>
                <a:gd name="connsiteY129" fmla="*/ 460875 h 480279"/>
                <a:gd name="connsiteX130" fmla="*/ 4180573 w 4480390"/>
                <a:gd name="connsiteY130" fmla="*/ 448938 h 480279"/>
                <a:gd name="connsiteX131" fmla="*/ 4184725 w 4480390"/>
                <a:gd name="connsiteY131" fmla="*/ 438558 h 480279"/>
                <a:gd name="connsiteX132" fmla="*/ 4185763 w 4480390"/>
                <a:gd name="connsiteY132" fmla="*/ 431292 h 480279"/>
                <a:gd name="connsiteX133" fmla="*/ 4282298 w 4480390"/>
                <a:gd name="connsiteY133" fmla="*/ 385620 h 480279"/>
                <a:gd name="connsiteX134" fmla="*/ 4317590 w 4480390"/>
                <a:gd name="connsiteY134" fmla="*/ 398595 h 480279"/>
                <a:gd name="connsiteX135" fmla="*/ 4349249 w 4480390"/>
                <a:gd name="connsiteY135" fmla="*/ 440115 h 480279"/>
                <a:gd name="connsiteX136" fmla="*/ 4380909 w 4480390"/>
                <a:gd name="connsiteY136" fmla="*/ 400152 h 480279"/>
                <a:gd name="connsiteX137" fmla="*/ 4457721 w 4480390"/>
                <a:gd name="connsiteY137" fmla="*/ 412089 h 480279"/>
                <a:gd name="connsiteX138" fmla="*/ 4480038 w 4480390"/>
                <a:gd name="connsiteY138" fmla="*/ 371087 h 480279"/>
                <a:gd name="connsiteX139" fmla="*/ 4462392 w 4480390"/>
                <a:gd name="connsiteY139" fmla="*/ 339428 h 48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480390" h="480279">
                  <a:moveTo>
                    <a:pt x="4462392" y="339428"/>
                  </a:moveTo>
                  <a:cubicBezTo>
                    <a:pt x="4393365" y="144283"/>
                    <a:pt x="4165522" y="0"/>
                    <a:pt x="3897197" y="0"/>
                  </a:cubicBezTo>
                  <a:lnTo>
                    <a:pt x="574537" y="0"/>
                  </a:lnTo>
                  <a:cubicBezTo>
                    <a:pt x="312440" y="0"/>
                    <a:pt x="89269" y="137536"/>
                    <a:pt x="14532" y="325934"/>
                  </a:cubicBezTo>
                  <a:cubicBezTo>
                    <a:pt x="5709" y="334238"/>
                    <a:pt x="519" y="346175"/>
                    <a:pt x="519" y="359150"/>
                  </a:cubicBezTo>
                  <a:cubicBezTo>
                    <a:pt x="519" y="361745"/>
                    <a:pt x="519" y="363821"/>
                    <a:pt x="1038" y="365897"/>
                  </a:cubicBezTo>
                  <a:cubicBezTo>
                    <a:pt x="519" y="367454"/>
                    <a:pt x="0" y="368492"/>
                    <a:pt x="0" y="370049"/>
                  </a:cubicBezTo>
                  <a:lnTo>
                    <a:pt x="2076" y="370049"/>
                  </a:lnTo>
                  <a:cubicBezTo>
                    <a:pt x="7266" y="390291"/>
                    <a:pt x="25431" y="405342"/>
                    <a:pt x="47229" y="405342"/>
                  </a:cubicBezTo>
                  <a:cubicBezTo>
                    <a:pt x="59685" y="405342"/>
                    <a:pt x="70584" y="400671"/>
                    <a:pt x="78889" y="392886"/>
                  </a:cubicBezTo>
                  <a:cubicBezTo>
                    <a:pt x="85117" y="404304"/>
                    <a:pt x="95497" y="413646"/>
                    <a:pt x="109510" y="417279"/>
                  </a:cubicBezTo>
                  <a:cubicBezTo>
                    <a:pt x="110548" y="417798"/>
                    <a:pt x="111586" y="417798"/>
                    <a:pt x="112624" y="417798"/>
                  </a:cubicBezTo>
                  <a:cubicBezTo>
                    <a:pt x="114181" y="431811"/>
                    <a:pt x="122485" y="444786"/>
                    <a:pt x="134422" y="451533"/>
                  </a:cubicBezTo>
                  <a:cubicBezTo>
                    <a:pt x="154144" y="461394"/>
                    <a:pt x="176461" y="455166"/>
                    <a:pt x="189436" y="438039"/>
                  </a:cubicBezTo>
                  <a:cubicBezTo>
                    <a:pt x="196702" y="428697"/>
                    <a:pt x="200854" y="416241"/>
                    <a:pt x="196183" y="405342"/>
                  </a:cubicBezTo>
                  <a:cubicBezTo>
                    <a:pt x="197221" y="403785"/>
                    <a:pt x="198259" y="401709"/>
                    <a:pt x="198778" y="400152"/>
                  </a:cubicBezTo>
                  <a:cubicBezTo>
                    <a:pt x="199816" y="401709"/>
                    <a:pt x="200854" y="402747"/>
                    <a:pt x="201892" y="403785"/>
                  </a:cubicBezTo>
                  <a:cubicBezTo>
                    <a:pt x="202930" y="417798"/>
                    <a:pt x="209677" y="431292"/>
                    <a:pt x="224210" y="438039"/>
                  </a:cubicBezTo>
                  <a:cubicBezTo>
                    <a:pt x="241856" y="446862"/>
                    <a:pt x="260021" y="441672"/>
                    <a:pt x="272477" y="429735"/>
                  </a:cubicBezTo>
                  <a:cubicBezTo>
                    <a:pt x="283376" y="428178"/>
                    <a:pt x="293237" y="425064"/>
                    <a:pt x="302060" y="419874"/>
                  </a:cubicBezTo>
                  <a:cubicBezTo>
                    <a:pt x="306212" y="418836"/>
                    <a:pt x="310883" y="417798"/>
                    <a:pt x="315035" y="415722"/>
                  </a:cubicBezTo>
                  <a:cubicBezTo>
                    <a:pt x="336314" y="425583"/>
                    <a:pt x="360707" y="426621"/>
                    <a:pt x="382506" y="412608"/>
                  </a:cubicBezTo>
                  <a:cubicBezTo>
                    <a:pt x="385101" y="411051"/>
                    <a:pt x="387696" y="408975"/>
                    <a:pt x="390291" y="406899"/>
                  </a:cubicBezTo>
                  <a:cubicBezTo>
                    <a:pt x="400671" y="412089"/>
                    <a:pt x="412608" y="414684"/>
                    <a:pt x="425064" y="414684"/>
                  </a:cubicBezTo>
                  <a:cubicBezTo>
                    <a:pt x="443229" y="414684"/>
                    <a:pt x="459318" y="408975"/>
                    <a:pt x="472812" y="399114"/>
                  </a:cubicBezTo>
                  <a:cubicBezTo>
                    <a:pt x="481635" y="402228"/>
                    <a:pt x="490977" y="403266"/>
                    <a:pt x="499800" y="401709"/>
                  </a:cubicBezTo>
                  <a:cubicBezTo>
                    <a:pt x="510180" y="400152"/>
                    <a:pt x="519003" y="395481"/>
                    <a:pt x="526270" y="389253"/>
                  </a:cubicBezTo>
                  <a:cubicBezTo>
                    <a:pt x="534574" y="395481"/>
                    <a:pt x="544954" y="399633"/>
                    <a:pt x="556372" y="399633"/>
                  </a:cubicBezTo>
                  <a:cubicBezTo>
                    <a:pt x="568828" y="399633"/>
                    <a:pt x="580246" y="394962"/>
                    <a:pt x="589069" y="387696"/>
                  </a:cubicBezTo>
                  <a:cubicBezTo>
                    <a:pt x="596335" y="393405"/>
                    <a:pt x="605677" y="397038"/>
                    <a:pt x="614500" y="398076"/>
                  </a:cubicBezTo>
                  <a:cubicBezTo>
                    <a:pt x="631627" y="400152"/>
                    <a:pt x="650311" y="393924"/>
                    <a:pt x="660172" y="379391"/>
                  </a:cubicBezTo>
                  <a:cubicBezTo>
                    <a:pt x="667439" y="382506"/>
                    <a:pt x="675743" y="384063"/>
                    <a:pt x="684047" y="384063"/>
                  </a:cubicBezTo>
                  <a:cubicBezTo>
                    <a:pt x="684566" y="384063"/>
                    <a:pt x="685604" y="384063"/>
                    <a:pt x="686123" y="384063"/>
                  </a:cubicBezTo>
                  <a:cubicBezTo>
                    <a:pt x="692351" y="407418"/>
                    <a:pt x="713630" y="424026"/>
                    <a:pt x="741656" y="423507"/>
                  </a:cubicBezTo>
                  <a:cubicBezTo>
                    <a:pt x="752036" y="423507"/>
                    <a:pt x="762935" y="420393"/>
                    <a:pt x="773834" y="414684"/>
                  </a:cubicBezTo>
                  <a:cubicBezTo>
                    <a:pt x="783176" y="437520"/>
                    <a:pt x="805493" y="453609"/>
                    <a:pt x="831444" y="453609"/>
                  </a:cubicBezTo>
                  <a:cubicBezTo>
                    <a:pt x="858432" y="453609"/>
                    <a:pt x="880749" y="436482"/>
                    <a:pt x="889572" y="412608"/>
                  </a:cubicBezTo>
                  <a:cubicBezTo>
                    <a:pt x="895800" y="414165"/>
                    <a:pt x="902028" y="414684"/>
                    <a:pt x="908775" y="414684"/>
                  </a:cubicBezTo>
                  <a:cubicBezTo>
                    <a:pt x="914484" y="414684"/>
                    <a:pt x="920193" y="414165"/>
                    <a:pt x="925383" y="413127"/>
                  </a:cubicBezTo>
                  <a:cubicBezTo>
                    <a:pt x="925383" y="429735"/>
                    <a:pt x="936282" y="446343"/>
                    <a:pt x="957562" y="446343"/>
                  </a:cubicBezTo>
                  <a:cubicBezTo>
                    <a:pt x="992854" y="446343"/>
                    <a:pt x="999082" y="401190"/>
                    <a:pt x="976246" y="385101"/>
                  </a:cubicBezTo>
                  <a:cubicBezTo>
                    <a:pt x="977803" y="383025"/>
                    <a:pt x="979879" y="381468"/>
                    <a:pt x="981436" y="379391"/>
                  </a:cubicBezTo>
                  <a:cubicBezTo>
                    <a:pt x="987664" y="382506"/>
                    <a:pt x="994411" y="384063"/>
                    <a:pt x="1001158" y="384063"/>
                  </a:cubicBezTo>
                  <a:cubicBezTo>
                    <a:pt x="1008424" y="384063"/>
                    <a:pt x="1015690" y="381986"/>
                    <a:pt x="1021918" y="378873"/>
                  </a:cubicBezTo>
                  <a:cubicBezTo>
                    <a:pt x="1022437" y="379911"/>
                    <a:pt x="1022956" y="380948"/>
                    <a:pt x="1023475" y="381986"/>
                  </a:cubicBezTo>
                  <a:cubicBezTo>
                    <a:pt x="1031779" y="393924"/>
                    <a:pt x="1046311" y="401709"/>
                    <a:pt x="1060324" y="400671"/>
                  </a:cubicBezTo>
                  <a:cubicBezTo>
                    <a:pt x="1066552" y="400152"/>
                    <a:pt x="1073818" y="398076"/>
                    <a:pt x="1080046" y="393924"/>
                  </a:cubicBezTo>
                  <a:cubicBezTo>
                    <a:pt x="1090945" y="411051"/>
                    <a:pt x="1110149" y="422469"/>
                    <a:pt x="1132466" y="422469"/>
                  </a:cubicBezTo>
                  <a:cubicBezTo>
                    <a:pt x="1159973" y="422469"/>
                    <a:pt x="1183328" y="404304"/>
                    <a:pt x="1191632" y="379911"/>
                  </a:cubicBezTo>
                  <a:cubicBezTo>
                    <a:pt x="1195784" y="381986"/>
                    <a:pt x="1200455" y="382506"/>
                    <a:pt x="1205126" y="381986"/>
                  </a:cubicBezTo>
                  <a:cubicBezTo>
                    <a:pt x="1202531" y="392367"/>
                    <a:pt x="1207721" y="405342"/>
                    <a:pt x="1221734" y="405342"/>
                  </a:cubicBezTo>
                  <a:cubicBezTo>
                    <a:pt x="1237823" y="405342"/>
                    <a:pt x="1243013" y="387696"/>
                    <a:pt x="1236266" y="377315"/>
                  </a:cubicBezTo>
                  <a:cubicBezTo>
                    <a:pt x="1236266" y="377315"/>
                    <a:pt x="1236785" y="377835"/>
                    <a:pt x="1236785" y="377835"/>
                  </a:cubicBezTo>
                  <a:cubicBezTo>
                    <a:pt x="1238861" y="380430"/>
                    <a:pt x="1243013" y="381986"/>
                    <a:pt x="1246646" y="381986"/>
                  </a:cubicBezTo>
                  <a:cubicBezTo>
                    <a:pt x="1247165" y="383025"/>
                    <a:pt x="1248203" y="384063"/>
                    <a:pt x="1249241" y="385101"/>
                  </a:cubicBezTo>
                  <a:cubicBezTo>
                    <a:pt x="1252874" y="388734"/>
                    <a:pt x="1256507" y="390810"/>
                    <a:pt x="1261179" y="392367"/>
                  </a:cubicBezTo>
                  <a:cubicBezTo>
                    <a:pt x="1265850" y="393924"/>
                    <a:pt x="1271040" y="393924"/>
                    <a:pt x="1275711" y="392367"/>
                  </a:cubicBezTo>
                  <a:cubicBezTo>
                    <a:pt x="1280901" y="391329"/>
                    <a:pt x="1286091" y="388734"/>
                    <a:pt x="1290243" y="384582"/>
                  </a:cubicBezTo>
                  <a:cubicBezTo>
                    <a:pt x="1291281" y="383544"/>
                    <a:pt x="1291800" y="383025"/>
                    <a:pt x="1292838" y="381986"/>
                  </a:cubicBezTo>
                  <a:cubicBezTo>
                    <a:pt x="1299585" y="393405"/>
                    <a:pt x="1308927" y="400152"/>
                    <a:pt x="1318788" y="400152"/>
                  </a:cubicBezTo>
                  <a:cubicBezTo>
                    <a:pt x="1327611" y="400152"/>
                    <a:pt x="1335396" y="394962"/>
                    <a:pt x="1341624" y="386658"/>
                  </a:cubicBezTo>
                  <a:cubicBezTo>
                    <a:pt x="1355118" y="403266"/>
                    <a:pt x="1375878" y="413646"/>
                    <a:pt x="1398715" y="413646"/>
                  </a:cubicBezTo>
                  <a:cubicBezTo>
                    <a:pt x="1422070" y="413646"/>
                    <a:pt x="1443349" y="402747"/>
                    <a:pt x="1456843" y="385101"/>
                  </a:cubicBezTo>
                  <a:cubicBezTo>
                    <a:pt x="1469299" y="394443"/>
                    <a:pt x="1484350" y="399633"/>
                    <a:pt x="1500958" y="399633"/>
                  </a:cubicBezTo>
                  <a:cubicBezTo>
                    <a:pt x="1520680" y="399633"/>
                    <a:pt x="1538845" y="391848"/>
                    <a:pt x="1552340" y="378873"/>
                  </a:cubicBezTo>
                  <a:cubicBezTo>
                    <a:pt x="1552340" y="379911"/>
                    <a:pt x="1552340" y="380430"/>
                    <a:pt x="1552340" y="381468"/>
                  </a:cubicBezTo>
                  <a:cubicBezTo>
                    <a:pt x="1552340" y="417798"/>
                    <a:pt x="1581923" y="447381"/>
                    <a:pt x="1618253" y="447381"/>
                  </a:cubicBezTo>
                  <a:cubicBezTo>
                    <a:pt x="1648355" y="447381"/>
                    <a:pt x="1673786" y="427140"/>
                    <a:pt x="1681571" y="399633"/>
                  </a:cubicBezTo>
                  <a:cubicBezTo>
                    <a:pt x="1703888" y="399114"/>
                    <a:pt x="1723092" y="387177"/>
                    <a:pt x="1734510" y="369530"/>
                  </a:cubicBezTo>
                  <a:lnTo>
                    <a:pt x="1742295" y="369530"/>
                  </a:lnTo>
                  <a:cubicBezTo>
                    <a:pt x="1757346" y="383544"/>
                    <a:pt x="1777587" y="391848"/>
                    <a:pt x="1799385" y="391848"/>
                  </a:cubicBezTo>
                  <a:cubicBezTo>
                    <a:pt x="1821702" y="391848"/>
                    <a:pt x="1841424" y="383544"/>
                    <a:pt x="1856475" y="369530"/>
                  </a:cubicBezTo>
                  <a:lnTo>
                    <a:pt x="1869970" y="369530"/>
                  </a:lnTo>
                  <a:cubicBezTo>
                    <a:pt x="1877236" y="399114"/>
                    <a:pt x="1904224" y="421431"/>
                    <a:pt x="1935883" y="421431"/>
                  </a:cubicBezTo>
                  <a:cubicBezTo>
                    <a:pt x="1960795" y="421431"/>
                    <a:pt x="1982593" y="407937"/>
                    <a:pt x="1994530" y="387696"/>
                  </a:cubicBezTo>
                  <a:cubicBezTo>
                    <a:pt x="2004911" y="399114"/>
                    <a:pt x="2022038" y="404823"/>
                    <a:pt x="2039684" y="400671"/>
                  </a:cubicBezTo>
                  <a:cubicBezTo>
                    <a:pt x="2054216" y="397038"/>
                    <a:pt x="2067710" y="386658"/>
                    <a:pt x="2076533" y="373682"/>
                  </a:cubicBezTo>
                  <a:cubicBezTo>
                    <a:pt x="2090546" y="384582"/>
                    <a:pt x="2109230" y="387696"/>
                    <a:pt x="2125838" y="379911"/>
                  </a:cubicBezTo>
                  <a:cubicBezTo>
                    <a:pt x="2128434" y="378873"/>
                    <a:pt x="2131029" y="377315"/>
                    <a:pt x="2133105" y="375758"/>
                  </a:cubicBezTo>
                  <a:cubicBezTo>
                    <a:pt x="2141927" y="402228"/>
                    <a:pt x="2170473" y="418317"/>
                    <a:pt x="2200575" y="412089"/>
                  </a:cubicBezTo>
                  <a:cubicBezTo>
                    <a:pt x="2217702" y="408456"/>
                    <a:pt x="2235348" y="397557"/>
                    <a:pt x="2249361" y="382506"/>
                  </a:cubicBezTo>
                  <a:cubicBezTo>
                    <a:pt x="2260779" y="393924"/>
                    <a:pt x="2280501" y="401190"/>
                    <a:pt x="2294515" y="397557"/>
                  </a:cubicBezTo>
                  <a:cubicBezTo>
                    <a:pt x="2302819" y="394962"/>
                    <a:pt x="2311123" y="389253"/>
                    <a:pt x="2317351" y="381468"/>
                  </a:cubicBezTo>
                  <a:cubicBezTo>
                    <a:pt x="2331364" y="411570"/>
                    <a:pt x="2362504" y="433368"/>
                    <a:pt x="2399872" y="431292"/>
                  </a:cubicBezTo>
                  <a:cubicBezTo>
                    <a:pt x="2421151" y="429735"/>
                    <a:pt x="2441393" y="420912"/>
                    <a:pt x="2457482" y="406899"/>
                  </a:cubicBezTo>
                  <a:cubicBezTo>
                    <a:pt x="2468900" y="414684"/>
                    <a:pt x="2482394" y="420393"/>
                    <a:pt x="2495369" y="420912"/>
                  </a:cubicBezTo>
                  <a:cubicBezTo>
                    <a:pt x="2525471" y="422988"/>
                    <a:pt x="2550902" y="406899"/>
                    <a:pt x="2564396" y="382506"/>
                  </a:cubicBezTo>
                  <a:cubicBezTo>
                    <a:pt x="2581523" y="402228"/>
                    <a:pt x="2607993" y="412089"/>
                    <a:pt x="2634981" y="405342"/>
                  </a:cubicBezTo>
                  <a:cubicBezTo>
                    <a:pt x="2641728" y="403785"/>
                    <a:pt x="2648994" y="400152"/>
                    <a:pt x="2655741" y="395481"/>
                  </a:cubicBezTo>
                  <a:cubicBezTo>
                    <a:pt x="2674944" y="408456"/>
                    <a:pt x="2698818" y="413127"/>
                    <a:pt x="2721654" y="404823"/>
                  </a:cubicBezTo>
                  <a:cubicBezTo>
                    <a:pt x="2730996" y="401190"/>
                    <a:pt x="2740858" y="395481"/>
                    <a:pt x="2749162" y="387177"/>
                  </a:cubicBezTo>
                  <a:cubicBezTo>
                    <a:pt x="2773036" y="426102"/>
                    <a:pt x="2818708" y="448938"/>
                    <a:pt x="2866457" y="445824"/>
                  </a:cubicBezTo>
                  <a:cubicBezTo>
                    <a:pt x="2911091" y="442710"/>
                    <a:pt x="2947940" y="420393"/>
                    <a:pt x="2978561" y="390810"/>
                  </a:cubicBezTo>
                  <a:cubicBezTo>
                    <a:pt x="2996726" y="399114"/>
                    <a:pt x="3017486" y="404304"/>
                    <a:pt x="3038247" y="404823"/>
                  </a:cubicBezTo>
                  <a:cubicBezTo>
                    <a:pt x="3046550" y="419874"/>
                    <a:pt x="3060564" y="431811"/>
                    <a:pt x="3078729" y="436482"/>
                  </a:cubicBezTo>
                  <a:cubicBezTo>
                    <a:pt x="3108831" y="444267"/>
                    <a:pt x="3134781" y="428697"/>
                    <a:pt x="3148275" y="404823"/>
                  </a:cubicBezTo>
                  <a:cubicBezTo>
                    <a:pt x="3154503" y="400152"/>
                    <a:pt x="3159694" y="394443"/>
                    <a:pt x="3163845" y="388215"/>
                  </a:cubicBezTo>
                  <a:cubicBezTo>
                    <a:pt x="3167479" y="388734"/>
                    <a:pt x="3171111" y="388734"/>
                    <a:pt x="3174744" y="388734"/>
                  </a:cubicBezTo>
                  <a:cubicBezTo>
                    <a:pt x="3176301" y="394443"/>
                    <a:pt x="3178896" y="400671"/>
                    <a:pt x="3183049" y="406380"/>
                  </a:cubicBezTo>
                  <a:cubicBezTo>
                    <a:pt x="3196543" y="426102"/>
                    <a:pt x="3220417" y="438039"/>
                    <a:pt x="3244291" y="438039"/>
                  </a:cubicBezTo>
                  <a:cubicBezTo>
                    <a:pt x="3265051" y="438039"/>
                    <a:pt x="3283216" y="429735"/>
                    <a:pt x="3296710" y="416241"/>
                  </a:cubicBezTo>
                  <a:cubicBezTo>
                    <a:pt x="3301900" y="425064"/>
                    <a:pt x="3311242" y="431811"/>
                    <a:pt x="3324737" y="431811"/>
                  </a:cubicBezTo>
                  <a:cubicBezTo>
                    <a:pt x="3336674" y="431811"/>
                    <a:pt x="3345497" y="426621"/>
                    <a:pt x="3350687" y="418836"/>
                  </a:cubicBezTo>
                  <a:cubicBezTo>
                    <a:pt x="3354839" y="419874"/>
                    <a:pt x="3359510" y="420912"/>
                    <a:pt x="3363662" y="421950"/>
                  </a:cubicBezTo>
                  <a:cubicBezTo>
                    <a:pt x="3363662" y="424545"/>
                    <a:pt x="3364181" y="427140"/>
                    <a:pt x="3365219" y="429216"/>
                  </a:cubicBezTo>
                  <a:cubicBezTo>
                    <a:pt x="3365738" y="430773"/>
                    <a:pt x="3366257" y="432330"/>
                    <a:pt x="3366776" y="433887"/>
                  </a:cubicBezTo>
                  <a:cubicBezTo>
                    <a:pt x="3367814" y="454647"/>
                    <a:pt x="3381308" y="472812"/>
                    <a:pt x="3402068" y="478521"/>
                  </a:cubicBezTo>
                  <a:cubicBezTo>
                    <a:pt x="3425423" y="485268"/>
                    <a:pt x="3448778" y="471774"/>
                    <a:pt x="3460716" y="452052"/>
                  </a:cubicBezTo>
                  <a:cubicBezTo>
                    <a:pt x="3469538" y="437001"/>
                    <a:pt x="3470576" y="416241"/>
                    <a:pt x="3462791" y="400671"/>
                  </a:cubicBezTo>
                  <a:cubicBezTo>
                    <a:pt x="3469019" y="396519"/>
                    <a:pt x="3475248" y="391848"/>
                    <a:pt x="3480956" y="386658"/>
                  </a:cubicBezTo>
                  <a:cubicBezTo>
                    <a:pt x="3495489" y="399114"/>
                    <a:pt x="3514173" y="406380"/>
                    <a:pt x="3534933" y="405861"/>
                  </a:cubicBezTo>
                  <a:cubicBezTo>
                    <a:pt x="3544275" y="405342"/>
                    <a:pt x="3553098" y="403785"/>
                    <a:pt x="3561921" y="400152"/>
                  </a:cubicBezTo>
                  <a:cubicBezTo>
                    <a:pt x="3573858" y="425064"/>
                    <a:pt x="3602403" y="441672"/>
                    <a:pt x="3632506" y="435444"/>
                  </a:cubicBezTo>
                  <a:cubicBezTo>
                    <a:pt x="3637696" y="434406"/>
                    <a:pt x="3641848" y="432849"/>
                    <a:pt x="3646519" y="431292"/>
                  </a:cubicBezTo>
                  <a:cubicBezTo>
                    <a:pt x="3658975" y="436482"/>
                    <a:pt x="3672469" y="440115"/>
                    <a:pt x="3687520" y="440634"/>
                  </a:cubicBezTo>
                  <a:cubicBezTo>
                    <a:pt x="3728002" y="442710"/>
                    <a:pt x="3764851" y="424545"/>
                    <a:pt x="3790802" y="396000"/>
                  </a:cubicBezTo>
                  <a:cubicBezTo>
                    <a:pt x="3815714" y="422988"/>
                    <a:pt x="3849968" y="437520"/>
                    <a:pt x="3888374" y="431292"/>
                  </a:cubicBezTo>
                  <a:cubicBezTo>
                    <a:pt x="3893045" y="430254"/>
                    <a:pt x="3897716" y="429216"/>
                    <a:pt x="3902387" y="428178"/>
                  </a:cubicBezTo>
                  <a:cubicBezTo>
                    <a:pt x="3917439" y="445824"/>
                    <a:pt x="3943389" y="451014"/>
                    <a:pt x="3964668" y="440634"/>
                  </a:cubicBezTo>
                  <a:cubicBezTo>
                    <a:pt x="3989580" y="428178"/>
                    <a:pt x="3989061" y="397038"/>
                    <a:pt x="3973491" y="376796"/>
                  </a:cubicBezTo>
                  <a:cubicBezTo>
                    <a:pt x="3971934" y="375240"/>
                    <a:pt x="3970377" y="373163"/>
                    <a:pt x="3968820" y="371606"/>
                  </a:cubicBezTo>
                  <a:cubicBezTo>
                    <a:pt x="3968820" y="371087"/>
                    <a:pt x="3969339" y="371087"/>
                    <a:pt x="3969339" y="370568"/>
                  </a:cubicBezTo>
                  <a:cubicBezTo>
                    <a:pt x="4009821" y="398076"/>
                    <a:pt x="4062240" y="398076"/>
                    <a:pt x="4103242" y="371606"/>
                  </a:cubicBezTo>
                  <a:cubicBezTo>
                    <a:pt x="4108432" y="376796"/>
                    <a:pt x="4114141" y="381468"/>
                    <a:pt x="4120369" y="386139"/>
                  </a:cubicBezTo>
                  <a:cubicBezTo>
                    <a:pt x="4123483" y="391848"/>
                    <a:pt x="4127635" y="397038"/>
                    <a:pt x="4131787" y="401709"/>
                  </a:cubicBezTo>
                  <a:cubicBezTo>
                    <a:pt x="4130230" y="402747"/>
                    <a:pt x="4128673" y="404304"/>
                    <a:pt x="4127635" y="405861"/>
                  </a:cubicBezTo>
                  <a:cubicBezTo>
                    <a:pt x="4118293" y="416760"/>
                    <a:pt x="4112584" y="432330"/>
                    <a:pt x="4117774" y="446343"/>
                  </a:cubicBezTo>
                  <a:cubicBezTo>
                    <a:pt x="4119850" y="452571"/>
                    <a:pt x="4122964" y="457761"/>
                    <a:pt x="4128154" y="461913"/>
                  </a:cubicBezTo>
                  <a:cubicBezTo>
                    <a:pt x="4133344" y="466065"/>
                    <a:pt x="4139053" y="467622"/>
                    <a:pt x="4145800" y="468141"/>
                  </a:cubicBezTo>
                  <a:cubicBezTo>
                    <a:pt x="4154104" y="468660"/>
                    <a:pt x="4161370" y="465546"/>
                    <a:pt x="4168117" y="460875"/>
                  </a:cubicBezTo>
                  <a:cubicBezTo>
                    <a:pt x="4173307" y="457242"/>
                    <a:pt x="4177459" y="454128"/>
                    <a:pt x="4180573" y="448938"/>
                  </a:cubicBezTo>
                  <a:cubicBezTo>
                    <a:pt x="4182649" y="445824"/>
                    <a:pt x="4183687" y="442191"/>
                    <a:pt x="4184725" y="438558"/>
                  </a:cubicBezTo>
                  <a:cubicBezTo>
                    <a:pt x="4185763" y="436482"/>
                    <a:pt x="4185763" y="433887"/>
                    <a:pt x="4185763" y="431292"/>
                  </a:cubicBezTo>
                  <a:cubicBezTo>
                    <a:pt x="4223132" y="437001"/>
                    <a:pt x="4262576" y="420912"/>
                    <a:pt x="4282298" y="385620"/>
                  </a:cubicBezTo>
                  <a:cubicBezTo>
                    <a:pt x="4292678" y="392886"/>
                    <a:pt x="4304615" y="397038"/>
                    <a:pt x="4317590" y="398595"/>
                  </a:cubicBezTo>
                  <a:cubicBezTo>
                    <a:pt x="4313438" y="417279"/>
                    <a:pt x="4323818" y="440115"/>
                    <a:pt x="4349249" y="440115"/>
                  </a:cubicBezTo>
                  <a:cubicBezTo>
                    <a:pt x="4373643" y="440115"/>
                    <a:pt x="4384023" y="418836"/>
                    <a:pt x="4380909" y="400152"/>
                  </a:cubicBezTo>
                  <a:cubicBezTo>
                    <a:pt x="4402707" y="419874"/>
                    <a:pt x="4430733" y="432330"/>
                    <a:pt x="4457721" y="412089"/>
                  </a:cubicBezTo>
                  <a:cubicBezTo>
                    <a:pt x="4470177" y="402747"/>
                    <a:pt x="4479519" y="387177"/>
                    <a:pt x="4480038" y="371087"/>
                  </a:cubicBezTo>
                  <a:cubicBezTo>
                    <a:pt x="4482114" y="356555"/>
                    <a:pt x="4474848" y="344099"/>
                    <a:pt x="4462392" y="339428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B2E41D5A-E498-8366-A4EA-AA0ABDF0ED0B}"/>
                </a:ext>
              </a:extLst>
            </p:cNvPr>
            <p:cNvSpPr/>
            <p:nvPr/>
          </p:nvSpPr>
          <p:spPr>
            <a:xfrm>
              <a:off x="11277540" y="4873450"/>
              <a:ext cx="80964" cy="79926"/>
            </a:xfrm>
            <a:custGeom>
              <a:avLst/>
              <a:gdLst>
                <a:gd name="connsiteX0" fmla="*/ 43078 w 80964"/>
                <a:gd name="connsiteY0" fmla="*/ 79926 h 79926"/>
                <a:gd name="connsiteX1" fmla="*/ 57610 w 80964"/>
                <a:gd name="connsiteY1" fmla="*/ 76813 h 79926"/>
                <a:gd name="connsiteX2" fmla="*/ 70065 w 80964"/>
                <a:gd name="connsiteY2" fmla="*/ 69027 h 79926"/>
                <a:gd name="connsiteX3" fmla="*/ 75775 w 80964"/>
                <a:gd name="connsiteY3" fmla="*/ 61242 h 79926"/>
                <a:gd name="connsiteX4" fmla="*/ 80965 w 80964"/>
                <a:gd name="connsiteY4" fmla="*/ 42039 h 79926"/>
                <a:gd name="connsiteX5" fmla="*/ 79408 w 80964"/>
                <a:gd name="connsiteY5" fmla="*/ 31659 h 79926"/>
                <a:gd name="connsiteX6" fmla="*/ 69547 w 80964"/>
                <a:gd name="connsiteY6" fmla="*/ 15051 h 79926"/>
                <a:gd name="connsiteX7" fmla="*/ 65914 w 80964"/>
                <a:gd name="connsiteY7" fmla="*/ 11937 h 79926"/>
                <a:gd name="connsiteX8" fmla="*/ 61243 w 80964"/>
                <a:gd name="connsiteY8" fmla="*/ 8304 h 79926"/>
                <a:gd name="connsiteX9" fmla="*/ 56572 w 80964"/>
                <a:gd name="connsiteY9" fmla="*/ 5190 h 79926"/>
                <a:gd name="connsiteX10" fmla="*/ 51381 w 80964"/>
                <a:gd name="connsiteY10" fmla="*/ 3114 h 79926"/>
                <a:gd name="connsiteX11" fmla="*/ 42039 w 80964"/>
                <a:gd name="connsiteY11" fmla="*/ 519 h 79926"/>
                <a:gd name="connsiteX12" fmla="*/ 36849 w 80964"/>
                <a:gd name="connsiteY12" fmla="*/ 0 h 79926"/>
                <a:gd name="connsiteX13" fmla="*/ 22836 w 80964"/>
                <a:gd name="connsiteY13" fmla="*/ 3114 h 79926"/>
                <a:gd name="connsiteX14" fmla="*/ 10899 w 80964"/>
                <a:gd name="connsiteY14" fmla="*/ 10899 h 79926"/>
                <a:gd name="connsiteX15" fmla="*/ 5190 w 80964"/>
                <a:gd name="connsiteY15" fmla="*/ 18165 h 79926"/>
                <a:gd name="connsiteX16" fmla="*/ 0 w 80964"/>
                <a:gd name="connsiteY16" fmla="*/ 36849 h 79926"/>
                <a:gd name="connsiteX17" fmla="*/ 0 w 80964"/>
                <a:gd name="connsiteY17" fmla="*/ 37368 h 79926"/>
                <a:gd name="connsiteX18" fmla="*/ 1557 w 80964"/>
                <a:gd name="connsiteY18" fmla="*/ 47229 h 79926"/>
                <a:gd name="connsiteX19" fmla="*/ 5190 w 80964"/>
                <a:gd name="connsiteY19" fmla="*/ 56052 h 79926"/>
                <a:gd name="connsiteX20" fmla="*/ 5190 w 80964"/>
                <a:gd name="connsiteY20" fmla="*/ 56571 h 79926"/>
                <a:gd name="connsiteX21" fmla="*/ 5709 w 80964"/>
                <a:gd name="connsiteY21" fmla="*/ 57609 h 79926"/>
                <a:gd name="connsiteX22" fmla="*/ 11418 w 80964"/>
                <a:gd name="connsiteY22" fmla="*/ 65394 h 79926"/>
                <a:gd name="connsiteX23" fmla="*/ 11937 w 80964"/>
                <a:gd name="connsiteY23" fmla="*/ 65913 h 79926"/>
                <a:gd name="connsiteX24" fmla="*/ 15051 w 80964"/>
                <a:gd name="connsiteY24" fmla="*/ 69546 h 79926"/>
                <a:gd name="connsiteX25" fmla="*/ 27507 w 80964"/>
                <a:gd name="connsiteY25" fmla="*/ 77331 h 79926"/>
                <a:gd name="connsiteX26" fmla="*/ 43078 w 80964"/>
                <a:gd name="connsiteY26" fmla="*/ 79926 h 7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964" h="79926">
                  <a:moveTo>
                    <a:pt x="43078" y="79926"/>
                  </a:moveTo>
                  <a:cubicBezTo>
                    <a:pt x="48268" y="79926"/>
                    <a:pt x="53458" y="78889"/>
                    <a:pt x="57610" y="76813"/>
                  </a:cubicBezTo>
                  <a:cubicBezTo>
                    <a:pt x="62280" y="75255"/>
                    <a:pt x="66433" y="72660"/>
                    <a:pt x="70065" y="69027"/>
                  </a:cubicBezTo>
                  <a:cubicBezTo>
                    <a:pt x="72142" y="66432"/>
                    <a:pt x="74218" y="63837"/>
                    <a:pt x="75775" y="61242"/>
                  </a:cubicBezTo>
                  <a:cubicBezTo>
                    <a:pt x="79408" y="55533"/>
                    <a:pt x="80965" y="48786"/>
                    <a:pt x="80965" y="42039"/>
                  </a:cubicBezTo>
                  <a:cubicBezTo>
                    <a:pt x="80446" y="38406"/>
                    <a:pt x="79927" y="35292"/>
                    <a:pt x="79408" y="31659"/>
                  </a:cubicBezTo>
                  <a:cubicBezTo>
                    <a:pt x="77851" y="25431"/>
                    <a:pt x="74218" y="19722"/>
                    <a:pt x="69547" y="15051"/>
                  </a:cubicBezTo>
                  <a:cubicBezTo>
                    <a:pt x="68509" y="14013"/>
                    <a:pt x="66952" y="12975"/>
                    <a:pt x="65914" y="11937"/>
                  </a:cubicBezTo>
                  <a:cubicBezTo>
                    <a:pt x="64357" y="10899"/>
                    <a:pt x="63318" y="9861"/>
                    <a:pt x="61243" y="8304"/>
                  </a:cubicBezTo>
                  <a:cubicBezTo>
                    <a:pt x="59167" y="6747"/>
                    <a:pt x="58648" y="5709"/>
                    <a:pt x="56572" y="5190"/>
                  </a:cubicBezTo>
                  <a:cubicBezTo>
                    <a:pt x="55015" y="4152"/>
                    <a:pt x="52938" y="3633"/>
                    <a:pt x="51381" y="3114"/>
                  </a:cubicBezTo>
                  <a:cubicBezTo>
                    <a:pt x="48268" y="1557"/>
                    <a:pt x="45153" y="519"/>
                    <a:pt x="42039" y="519"/>
                  </a:cubicBezTo>
                  <a:cubicBezTo>
                    <a:pt x="40483" y="0"/>
                    <a:pt x="38406" y="0"/>
                    <a:pt x="36849" y="0"/>
                  </a:cubicBezTo>
                  <a:cubicBezTo>
                    <a:pt x="31659" y="0"/>
                    <a:pt x="26988" y="1038"/>
                    <a:pt x="22836" y="3114"/>
                  </a:cubicBezTo>
                  <a:cubicBezTo>
                    <a:pt x="18165" y="4671"/>
                    <a:pt x="14532" y="7266"/>
                    <a:pt x="10899" y="10899"/>
                  </a:cubicBezTo>
                  <a:cubicBezTo>
                    <a:pt x="8823" y="13494"/>
                    <a:pt x="7266" y="16089"/>
                    <a:pt x="5190" y="18165"/>
                  </a:cubicBezTo>
                  <a:cubicBezTo>
                    <a:pt x="2076" y="23874"/>
                    <a:pt x="0" y="30102"/>
                    <a:pt x="0" y="36849"/>
                  </a:cubicBezTo>
                  <a:cubicBezTo>
                    <a:pt x="0" y="36849"/>
                    <a:pt x="0" y="37368"/>
                    <a:pt x="0" y="37368"/>
                  </a:cubicBezTo>
                  <a:cubicBezTo>
                    <a:pt x="519" y="40482"/>
                    <a:pt x="1038" y="44115"/>
                    <a:pt x="1557" y="47229"/>
                  </a:cubicBezTo>
                  <a:cubicBezTo>
                    <a:pt x="2595" y="50343"/>
                    <a:pt x="4152" y="52938"/>
                    <a:pt x="5190" y="56052"/>
                  </a:cubicBezTo>
                  <a:lnTo>
                    <a:pt x="5190" y="56571"/>
                  </a:lnTo>
                  <a:cubicBezTo>
                    <a:pt x="5190" y="57090"/>
                    <a:pt x="5709" y="57090"/>
                    <a:pt x="5709" y="57609"/>
                  </a:cubicBezTo>
                  <a:cubicBezTo>
                    <a:pt x="7785" y="60204"/>
                    <a:pt x="9861" y="62799"/>
                    <a:pt x="11418" y="65394"/>
                  </a:cubicBezTo>
                  <a:lnTo>
                    <a:pt x="11937" y="65913"/>
                  </a:lnTo>
                  <a:cubicBezTo>
                    <a:pt x="12975" y="66951"/>
                    <a:pt x="14013" y="68508"/>
                    <a:pt x="15051" y="69546"/>
                  </a:cubicBezTo>
                  <a:cubicBezTo>
                    <a:pt x="18684" y="73180"/>
                    <a:pt x="22836" y="75775"/>
                    <a:pt x="27507" y="77331"/>
                  </a:cubicBezTo>
                  <a:cubicBezTo>
                    <a:pt x="33216" y="78889"/>
                    <a:pt x="37888" y="79926"/>
                    <a:pt x="43078" y="79926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D4B13A48-67C2-FE83-C057-A44FB1FD2770}"/>
                </a:ext>
              </a:extLst>
            </p:cNvPr>
            <p:cNvSpPr/>
            <p:nvPr/>
          </p:nvSpPr>
          <p:spPr>
            <a:xfrm>
              <a:off x="11029910" y="5036936"/>
              <a:ext cx="44959" cy="46191"/>
            </a:xfrm>
            <a:custGeom>
              <a:avLst/>
              <a:gdLst>
                <a:gd name="connsiteX0" fmla="*/ 22382 w 44959"/>
                <a:gd name="connsiteY0" fmla="*/ 0 h 46191"/>
                <a:gd name="connsiteX1" fmla="*/ 22382 w 44959"/>
                <a:gd name="connsiteY1" fmla="*/ 46191 h 46191"/>
                <a:gd name="connsiteX2" fmla="*/ 22382 w 44959"/>
                <a:gd name="connsiteY2" fmla="*/ 0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9" h="46191">
                  <a:moveTo>
                    <a:pt x="22382" y="0"/>
                  </a:moveTo>
                  <a:cubicBezTo>
                    <a:pt x="-7201" y="0"/>
                    <a:pt x="-7720" y="46191"/>
                    <a:pt x="22382" y="46191"/>
                  </a:cubicBezTo>
                  <a:cubicBezTo>
                    <a:pt x="52485" y="46191"/>
                    <a:pt x="52485" y="0"/>
                    <a:pt x="22382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03BE602-0488-96E3-FA27-704AD880E276}"/>
                </a:ext>
              </a:extLst>
            </p:cNvPr>
            <p:cNvSpPr/>
            <p:nvPr/>
          </p:nvSpPr>
          <p:spPr>
            <a:xfrm>
              <a:off x="11189763" y="5015138"/>
              <a:ext cx="44569" cy="46195"/>
            </a:xfrm>
            <a:custGeom>
              <a:avLst/>
              <a:gdLst>
                <a:gd name="connsiteX0" fmla="*/ 22382 w 44569"/>
                <a:gd name="connsiteY0" fmla="*/ 0 h 46195"/>
                <a:gd name="connsiteX1" fmla="*/ 22382 w 44569"/>
                <a:gd name="connsiteY1" fmla="*/ 46191 h 46195"/>
                <a:gd name="connsiteX2" fmla="*/ 22382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2" y="0"/>
                  </a:moveTo>
                  <a:cubicBezTo>
                    <a:pt x="-7201" y="0"/>
                    <a:pt x="-7720" y="46191"/>
                    <a:pt x="22382" y="46191"/>
                  </a:cubicBezTo>
                  <a:cubicBezTo>
                    <a:pt x="51966" y="46710"/>
                    <a:pt x="51966" y="0"/>
                    <a:pt x="22382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2DB1751-C0A7-AB00-E5F3-0198712AA12B}"/>
                </a:ext>
              </a:extLst>
            </p:cNvPr>
            <p:cNvSpPr/>
            <p:nvPr/>
          </p:nvSpPr>
          <p:spPr>
            <a:xfrm>
              <a:off x="9231044" y="5002682"/>
              <a:ext cx="44569" cy="46191"/>
            </a:xfrm>
            <a:custGeom>
              <a:avLst/>
              <a:gdLst>
                <a:gd name="connsiteX0" fmla="*/ 22383 w 44569"/>
                <a:gd name="connsiteY0" fmla="*/ 0 h 46191"/>
                <a:gd name="connsiteX1" fmla="*/ 22383 w 44569"/>
                <a:gd name="connsiteY1" fmla="*/ 46191 h 46191"/>
                <a:gd name="connsiteX2" fmla="*/ 22383 w 44569"/>
                <a:gd name="connsiteY2" fmla="*/ 0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1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191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AD06B63C-2BAA-621A-D716-FAB0B2462CE2}"/>
                </a:ext>
              </a:extLst>
            </p:cNvPr>
            <p:cNvSpPr/>
            <p:nvPr/>
          </p:nvSpPr>
          <p:spPr>
            <a:xfrm>
              <a:off x="9411657" y="4978808"/>
              <a:ext cx="44959" cy="46195"/>
            </a:xfrm>
            <a:custGeom>
              <a:avLst/>
              <a:gdLst>
                <a:gd name="connsiteX0" fmla="*/ 22383 w 44959"/>
                <a:gd name="connsiteY0" fmla="*/ 0 h 46195"/>
                <a:gd name="connsiteX1" fmla="*/ 22383 w 44959"/>
                <a:gd name="connsiteY1" fmla="*/ 46191 h 46195"/>
                <a:gd name="connsiteX2" fmla="*/ 22383 w 4495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2485" y="46710"/>
                    <a:pt x="52485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2A67F3DE-20FE-13BD-1F96-B33E6C129FB3}"/>
                </a:ext>
              </a:extLst>
            </p:cNvPr>
            <p:cNvSpPr/>
            <p:nvPr/>
          </p:nvSpPr>
          <p:spPr>
            <a:xfrm>
              <a:off x="8904072" y="5007872"/>
              <a:ext cx="44569" cy="46195"/>
            </a:xfrm>
            <a:custGeom>
              <a:avLst/>
              <a:gdLst>
                <a:gd name="connsiteX0" fmla="*/ 22383 w 44569"/>
                <a:gd name="connsiteY0" fmla="*/ 0 h 46195"/>
                <a:gd name="connsiteX1" fmla="*/ 22383 w 44569"/>
                <a:gd name="connsiteY1" fmla="*/ 46191 h 46195"/>
                <a:gd name="connsiteX2" fmla="*/ 22383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710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514E543-3645-72F5-7793-9122E87CBF32}"/>
                </a:ext>
              </a:extLst>
            </p:cNvPr>
            <p:cNvSpPr/>
            <p:nvPr/>
          </p:nvSpPr>
          <p:spPr>
            <a:xfrm>
              <a:off x="9720464" y="4975175"/>
              <a:ext cx="44569" cy="46195"/>
            </a:xfrm>
            <a:custGeom>
              <a:avLst/>
              <a:gdLst>
                <a:gd name="connsiteX0" fmla="*/ 22383 w 44569"/>
                <a:gd name="connsiteY0" fmla="*/ 0 h 46195"/>
                <a:gd name="connsiteX1" fmla="*/ 22383 w 44569"/>
                <a:gd name="connsiteY1" fmla="*/ 46191 h 46195"/>
                <a:gd name="connsiteX2" fmla="*/ 22383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710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BD54A117-5F2E-DFF0-629B-E03B7B70AF49}"/>
                </a:ext>
              </a:extLst>
            </p:cNvPr>
            <p:cNvSpPr/>
            <p:nvPr/>
          </p:nvSpPr>
          <p:spPr>
            <a:xfrm>
              <a:off x="8743635" y="4960124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16C179FB-6E83-9951-F463-457FC27D4FAD}"/>
                </a:ext>
              </a:extLst>
            </p:cNvPr>
            <p:cNvSpPr/>
            <p:nvPr/>
          </p:nvSpPr>
          <p:spPr>
            <a:xfrm>
              <a:off x="7762200" y="4966871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B7435636-026D-495A-999A-8D32C96CD788}"/>
                </a:ext>
              </a:extLst>
            </p:cNvPr>
            <p:cNvSpPr/>
            <p:nvPr/>
          </p:nvSpPr>
          <p:spPr>
            <a:xfrm>
              <a:off x="11298170" y="4973618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21" name="Hình tự do: Hình 1620">
            <a:extLst>
              <a:ext uri="{FF2B5EF4-FFF2-40B4-BE49-F238E27FC236}">
                <a16:creationId xmlns:a16="http://schemas.microsoft.com/office/drawing/2014/main" id="{37C295E0-B796-DD00-693C-7607B7C3D511}"/>
              </a:ext>
            </a:extLst>
          </p:cNvPr>
          <p:cNvSpPr/>
          <p:nvPr/>
        </p:nvSpPr>
        <p:spPr>
          <a:xfrm>
            <a:off x="11572650" y="7165373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2" name="Hình tự do: Hình 1621">
            <a:extLst>
              <a:ext uri="{FF2B5EF4-FFF2-40B4-BE49-F238E27FC236}">
                <a16:creationId xmlns:a16="http://schemas.microsoft.com/office/drawing/2014/main" id="{8774EC85-CC34-0FC4-C72E-2F96347891D5}"/>
              </a:ext>
            </a:extLst>
          </p:cNvPr>
          <p:cNvSpPr/>
          <p:nvPr/>
        </p:nvSpPr>
        <p:spPr>
          <a:xfrm>
            <a:off x="12295298" y="7203521"/>
            <a:ext cx="584" cy="777"/>
          </a:xfrm>
          <a:custGeom>
            <a:avLst/>
            <a:gdLst>
              <a:gd name="connsiteX0" fmla="*/ 389 w 389"/>
              <a:gd name="connsiteY0" fmla="*/ 0 h 518"/>
              <a:gd name="connsiteX1" fmla="*/ 389 w 389"/>
              <a:gd name="connsiteY1" fmla="*/ 519 h 518"/>
              <a:gd name="connsiteX2" fmla="*/ 389 w 389"/>
              <a:gd name="connsiteY2" fmla="*/ 0 h 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" h="518">
                <a:moveTo>
                  <a:pt x="389" y="0"/>
                </a:moveTo>
                <a:cubicBezTo>
                  <a:pt x="-130" y="0"/>
                  <a:pt x="-130" y="519"/>
                  <a:pt x="389" y="519"/>
                </a:cubicBezTo>
                <a:cubicBezTo>
                  <a:pt x="389" y="519"/>
                  <a:pt x="389" y="0"/>
                  <a:pt x="389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3" name="Hình tự do: Hình 1622">
            <a:extLst>
              <a:ext uri="{FF2B5EF4-FFF2-40B4-BE49-F238E27FC236}">
                <a16:creationId xmlns:a16="http://schemas.microsoft.com/office/drawing/2014/main" id="{4E076FD9-7D92-2D1D-DB93-53E376EE0FD5}"/>
              </a:ext>
            </a:extLst>
          </p:cNvPr>
          <p:cNvSpPr/>
          <p:nvPr/>
        </p:nvSpPr>
        <p:spPr>
          <a:xfrm>
            <a:off x="13058039" y="7018237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4" name="Hình tự do: Hình 1623">
            <a:extLst>
              <a:ext uri="{FF2B5EF4-FFF2-40B4-BE49-F238E27FC236}">
                <a16:creationId xmlns:a16="http://schemas.microsoft.com/office/drawing/2014/main" id="{1DC5F1C3-D9CF-4C62-3DEC-E5A80AEEDBE6}"/>
              </a:ext>
            </a:extLst>
          </p:cNvPr>
          <p:cNvSpPr/>
          <p:nvPr/>
        </p:nvSpPr>
        <p:spPr>
          <a:xfrm>
            <a:off x="13352313" y="7214420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5" name="Hình tự do: Hình 1624">
            <a:extLst>
              <a:ext uri="{FF2B5EF4-FFF2-40B4-BE49-F238E27FC236}">
                <a16:creationId xmlns:a16="http://schemas.microsoft.com/office/drawing/2014/main" id="{71CF6F7B-5533-ACC0-C19C-EBE312AA2D49}"/>
              </a:ext>
            </a:extLst>
          </p:cNvPr>
          <p:cNvSpPr/>
          <p:nvPr/>
        </p:nvSpPr>
        <p:spPr>
          <a:xfrm>
            <a:off x="10380759" y="7149025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6" name="Hình tự do: Hình 1625">
            <a:extLst>
              <a:ext uri="{FF2B5EF4-FFF2-40B4-BE49-F238E27FC236}">
                <a16:creationId xmlns:a16="http://schemas.microsoft.com/office/drawing/2014/main" id="{8D59B334-CD55-495C-8284-87C27F658BA8}"/>
              </a:ext>
            </a:extLst>
          </p:cNvPr>
          <p:cNvSpPr/>
          <p:nvPr/>
        </p:nvSpPr>
        <p:spPr>
          <a:xfrm>
            <a:off x="10691382" y="7165373"/>
            <a:ext cx="74445" cy="77072"/>
          </a:xfrm>
          <a:custGeom>
            <a:avLst/>
            <a:gdLst>
              <a:gd name="connsiteX0" fmla="*/ 24912 w 49630"/>
              <a:gd name="connsiteY0" fmla="*/ 0 h 51381"/>
              <a:gd name="connsiteX1" fmla="*/ 24912 w 49630"/>
              <a:gd name="connsiteY1" fmla="*/ 51381 h 51381"/>
              <a:gd name="connsiteX2" fmla="*/ 24912 w 49630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0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7609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7" name="Hình tự do: Hình 1626">
            <a:extLst>
              <a:ext uri="{FF2B5EF4-FFF2-40B4-BE49-F238E27FC236}">
                <a16:creationId xmlns:a16="http://schemas.microsoft.com/office/drawing/2014/main" id="{69354CDC-178C-EDFA-7FF9-6CF69E92991C}"/>
              </a:ext>
            </a:extLst>
          </p:cNvPr>
          <p:cNvSpPr/>
          <p:nvPr/>
        </p:nvSpPr>
        <p:spPr>
          <a:xfrm>
            <a:off x="14723261" y="7165373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8" name="Hình tự do: Hình 1627">
            <a:extLst>
              <a:ext uri="{FF2B5EF4-FFF2-40B4-BE49-F238E27FC236}">
                <a16:creationId xmlns:a16="http://schemas.microsoft.com/office/drawing/2014/main" id="{C08847D0-25F2-2911-DBAB-9DBE074515F3}"/>
              </a:ext>
            </a:extLst>
          </p:cNvPr>
          <p:cNvSpPr/>
          <p:nvPr/>
        </p:nvSpPr>
        <p:spPr>
          <a:xfrm>
            <a:off x="14576901" y="7050934"/>
            <a:ext cx="74445" cy="77072"/>
          </a:xfrm>
          <a:custGeom>
            <a:avLst/>
            <a:gdLst>
              <a:gd name="connsiteX0" fmla="*/ 24912 w 49630"/>
              <a:gd name="connsiteY0" fmla="*/ 0 h 51381"/>
              <a:gd name="connsiteX1" fmla="*/ 24912 w 49630"/>
              <a:gd name="connsiteY1" fmla="*/ 51381 h 51381"/>
              <a:gd name="connsiteX2" fmla="*/ 24912 w 49630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0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7609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9" name="Hình tự do: Hình 1628">
            <a:extLst>
              <a:ext uri="{FF2B5EF4-FFF2-40B4-BE49-F238E27FC236}">
                <a16:creationId xmlns:a16="http://schemas.microsoft.com/office/drawing/2014/main" id="{B14BCCF6-9CB8-4540-E72B-1EA957B62A23}"/>
              </a:ext>
            </a:extLst>
          </p:cNvPr>
          <p:cNvSpPr/>
          <p:nvPr/>
        </p:nvSpPr>
        <p:spPr>
          <a:xfrm>
            <a:off x="15099279" y="7132676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9" y="51381"/>
                  <a:pt x="58129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0" name="Hình tự do: Hình 1629">
            <a:extLst>
              <a:ext uri="{FF2B5EF4-FFF2-40B4-BE49-F238E27FC236}">
                <a16:creationId xmlns:a16="http://schemas.microsoft.com/office/drawing/2014/main" id="{6DC78198-D2D1-34BE-8954-0B34FAF3884C}"/>
              </a:ext>
            </a:extLst>
          </p:cNvPr>
          <p:cNvSpPr/>
          <p:nvPr/>
        </p:nvSpPr>
        <p:spPr>
          <a:xfrm>
            <a:off x="16176731" y="7132676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Đồ họa 326">
            <a:extLst>
              <a:ext uri="{FF2B5EF4-FFF2-40B4-BE49-F238E27FC236}">
                <a16:creationId xmlns:a16="http://schemas.microsoft.com/office/drawing/2014/main" id="{1E5A1D8E-348E-E0D3-B5F2-91EAC7CBBC7D}"/>
              </a:ext>
            </a:extLst>
          </p:cNvPr>
          <p:cNvGrpSpPr/>
          <p:nvPr/>
        </p:nvGrpSpPr>
        <p:grpSpPr>
          <a:xfrm>
            <a:off x="587717" y="8957249"/>
            <a:ext cx="6732018" cy="802752"/>
            <a:chOff x="391811" y="5971499"/>
            <a:chExt cx="4488012" cy="535168"/>
          </a:xfrm>
          <a:solidFill>
            <a:srgbClr val="603813"/>
          </a:solidFill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6A5CED3-1B76-158E-741F-E62296290CF5}"/>
                </a:ext>
              </a:extLst>
            </p:cNvPr>
            <p:cNvSpPr/>
            <p:nvPr/>
          </p:nvSpPr>
          <p:spPr>
            <a:xfrm>
              <a:off x="454474" y="5971499"/>
              <a:ext cx="4425349" cy="465386"/>
            </a:xfrm>
            <a:custGeom>
              <a:avLst/>
              <a:gdLst>
                <a:gd name="connsiteX0" fmla="*/ 4413727 w 4425349"/>
                <a:gd name="connsiteY0" fmla="*/ 338649 h 465386"/>
                <a:gd name="connsiteX1" fmla="*/ 3853929 w 4425349"/>
                <a:gd name="connsiteY1" fmla="*/ 0 h 465386"/>
                <a:gd name="connsiteX2" fmla="*/ 568520 w 4425349"/>
                <a:gd name="connsiteY2" fmla="*/ 0 h 465386"/>
                <a:gd name="connsiteX3" fmla="*/ 0 w 4425349"/>
                <a:gd name="connsiteY3" fmla="*/ 365844 h 465386"/>
                <a:gd name="connsiteX4" fmla="*/ 12315 w 4425349"/>
                <a:gd name="connsiteY4" fmla="*/ 365844 h 465386"/>
                <a:gd name="connsiteX5" fmla="*/ 35404 w 4425349"/>
                <a:gd name="connsiteY5" fmla="*/ 381237 h 465386"/>
                <a:gd name="connsiteX6" fmla="*/ 66191 w 4425349"/>
                <a:gd name="connsiteY6" fmla="*/ 372514 h 465386"/>
                <a:gd name="connsiteX7" fmla="*/ 88767 w 4425349"/>
                <a:gd name="connsiteY7" fmla="*/ 376106 h 465386"/>
                <a:gd name="connsiteX8" fmla="*/ 92872 w 4425349"/>
                <a:gd name="connsiteY8" fmla="*/ 374053 h 465386"/>
                <a:gd name="connsiteX9" fmla="*/ 138538 w 4425349"/>
                <a:gd name="connsiteY9" fmla="*/ 393551 h 465386"/>
                <a:gd name="connsiteX10" fmla="*/ 149313 w 4425349"/>
                <a:gd name="connsiteY10" fmla="*/ 387907 h 465386"/>
                <a:gd name="connsiteX11" fmla="*/ 193440 w 4425349"/>
                <a:gd name="connsiteY11" fmla="*/ 408431 h 465386"/>
                <a:gd name="connsiteX12" fmla="*/ 247830 w 4425349"/>
                <a:gd name="connsiteY12" fmla="*/ 366870 h 465386"/>
                <a:gd name="connsiteX13" fmla="*/ 276563 w 4425349"/>
                <a:gd name="connsiteY13" fmla="*/ 365844 h 465386"/>
                <a:gd name="connsiteX14" fmla="*/ 279642 w 4425349"/>
                <a:gd name="connsiteY14" fmla="*/ 365844 h 465386"/>
                <a:gd name="connsiteX15" fmla="*/ 334544 w 4425349"/>
                <a:gd name="connsiteY15" fmla="*/ 408431 h 465386"/>
                <a:gd name="connsiteX16" fmla="*/ 370462 w 4425349"/>
                <a:gd name="connsiteY16" fmla="*/ 396117 h 465386"/>
                <a:gd name="connsiteX17" fmla="*/ 425877 w 4425349"/>
                <a:gd name="connsiteY17" fmla="*/ 443836 h 465386"/>
                <a:gd name="connsiteX18" fmla="*/ 480266 w 4425349"/>
                <a:gd name="connsiteY18" fmla="*/ 401248 h 465386"/>
                <a:gd name="connsiteX19" fmla="*/ 512078 w 4425349"/>
                <a:gd name="connsiteY19" fmla="*/ 388420 h 465386"/>
                <a:gd name="connsiteX20" fmla="*/ 552614 w 4425349"/>
                <a:gd name="connsiteY20" fmla="*/ 403814 h 465386"/>
                <a:gd name="connsiteX21" fmla="*/ 584939 w 4425349"/>
                <a:gd name="connsiteY21" fmla="*/ 395091 h 465386"/>
                <a:gd name="connsiteX22" fmla="*/ 621883 w 4425349"/>
                <a:gd name="connsiteY22" fmla="*/ 386881 h 465386"/>
                <a:gd name="connsiteX23" fmla="*/ 679864 w 4425349"/>
                <a:gd name="connsiteY23" fmla="*/ 427416 h 465386"/>
                <a:gd name="connsiteX24" fmla="*/ 733740 w 4425349"/>
                <a:gd name="connsiteY24" fmla="*/ 395604 h 465386"/>
                <a:gd name="connsiteX25" fmla="*/ 747080 w 4425349"/>
                <a:gd name="connsiteY25" fmla="*/ 388420 h 465386"/>
                <a:gd name="connsiteX26" fmla="*/ 754264 w 4425349"/>
                <a:gd name="connsiteY26" fmla="*/ 382776 h 465386"/>
                <a:gd name="connsiteX27" fmla="*/ 799930 w 4425349"/>
                <a:gd name="connsiteY27" fmla="*/ 403814 h 465386"/>
                <a:gd name="connsiteX28" fmla="*/ 838926 w 4425349"/>
                <a:gd name="connsiteY28" fmla="*/ 389960 h 465386"/>
                <a:gd name="connsiteX29" fmla="*/ 863042 w 4425349"/>
                <a:gd name="connsiteY29" fmla="*/ 380724 h 465386"/>
                <a:gd name="connsiteX30" fmla="*/ 868173 w 4425349"/>
                <a:gd name="connsiteY30" fmla="*/ 370975 h 465386"/>
                <a:gd name="connsiteX31" fmla="*/ 873304 w 4425349"/>
                <a:gd name="connsiteY31" fmla="*/ 376106 h 465386"/>
                <a:gd name="connsiteX32" fmla="*/ 896394 w 4425349"/>
                <a:gd name="connsiteY32" fmla="*/ 380211 h 465386"/>
                <a:gd name="connsiteX33" fmla="*/ 907169 w 4425349"/>
                <a:gd name="connsiteY33" fmla="*/ 371488 h 465386"/>
                <a:gd name="connsiteX34" fmla="*/ 909222 w 4425349"/>
                <a:gd name="connsiteY34" fmla="*/ 369435 h 465386"/>
                <a:gd name="connsiteX35" fmla="*/ 965663 w 4425349"/>
                <a:gd name="connsiteY35" fmla="*/ 411510 h 465386"/>
                <a:gd name="connsiteX36" fmla="*/ 1016973 w 4425349"/>
                <a:gd name="connsiteY36" fmla="*/ 382263 h 465386"/>
                <a:gd name="connsiteX37" fmla="*/ 1055456 w 4425349"/>
                <a:gd name="connsiteY37" fmla="*/ 374566 h 465386"/>
                <a:gd name="connsiteX38" fmla="*/ 1066745 w 4425349"/>
                <a:gd name="connsiteY38" fmla="*/ 384829 h 465386"/>
                <a:gd name="connsiteX39" fmla="*/ 1094965 w 4425349"/>
                <a:gd name="connsiteY39" fmla="*/ 382776 h 465386"/>
                <a:gd name="connsiteX40" fmla="*/ 1140119 w 4425349"/>
                <a:gd name="connsiteY40" fmla="*/ 406379 h 465386"/>
                <a:gd name="connsiteX41" fmla="*/ 1166287 w 4425349"/>
                <a:gd name="connsiteY41" fmla="*/ 400222 h 465386"/>
                <a:gd name="connsiteX42" fmla="*/ 1178088 w 4425349"/>
                <a:gd name="connsiteY42" fmla="*/ 406892 h 465386"/>
                <a:gd name="connsiteX43" fmla="*/ 1206309 w 4425349"/>
                <a:gd name="connsiteY43" fmla="*/ 397656 h 465386"/>
                <a:gd name="connsiteX44" fmla="*/ 1253515 w 4425349"/>
                <a:gd name="connsiteY44" fmla="*/ 418694 h 465386"/>
                <a:gd name="connsiteX45" fmla="*/ 1307391 w 4425349"/>
                <a:gd name="connsiteY45" fmla="*/ 387394 h 465386"/>
                <a:gd name="connsiteX46" fmla="*/ 1312522 w 4425349"/>
                <a:gd name="connsiteY46" fmla="*/ 390473 h 465386"/>
                <a:gd name="connsiteX47" fmla="*/ 1320218 w 4425349"/>
                <a:gd name="connsiteY47" fmla="*/ 400735 h 465386"/>
                <a:gd name="connsiteX48" fmla="*/ 1353057 w 4425349"/>
                <a:gd name="connsiteY48" fmla="*/ 396630 h 465386"/>
                <a:gd name="connsiteX49" fmla="*/ 1353570 w 4425349"/>
                <a:gd name="connsiteY49" fmla="*/ 396117 h 465386"/>
                <a:gd name="connsiteX50" fmla="*/ 1355109 w 4425349"/>
                <a:gd name="connsiteY50" fmla="*/ 395604 h 465386"/>
                <a:gd name="connsiteX51" fmla="*/ 1392566 w 4425349"/>
                <a:gd name="connsiteY51" fmla="*/ 428442 h 465386"/>
                <a:gd name="connsiteX52" fmla="*/ 1399237 w 4425349"/>
                <a:gd name="connsiteY52" fmla="*/ 430495 h 465386"/>
                <a:gd name="connsiteX53" fmla="*/ 1435667 w 4425349"/>
                <a:gd name="connsiteY53" fmla="*/ 423311 h 465386"/>
                <a:gd name="connsiteX54" fmla="*/ 1445416 w 4425349"/>
                <a:gd name="connsiteY54" fmla="*/ 416128 h 465386"/>
                <a:gd name="connsiteX55" fmla="*/ 1458244 w 4425349"/>
                <a:gd name="connsiteY55" fmla="*/ 406892 h 465386"/>
                <a:gd name="connsiteX56" fmla="*/ 1459270 w 4425349"/>
                <a:gd name="connsiteY56" fmla="*/ 406892 h 465386"/>
                <a:gd name="connsiteX57" fmla="*/ 1508015 w 4425349"/>
                <a:gd name="connsiteY57" fmla="*/ 465386 h 465386"/>
                <a:gd name="connsiteX58" fmla="*/ 1555220 w 4425349"/>
                <a:gd name="connsiteY58" fmla="*/ 429469 h 465386"/>
                <a:gd name="connsiteX59" fmla="*/ 1564456 w 4425349"/>
                <a:gd name="connsiteY59" fmla="*/ 430495 h 465386"/>
                <a:gd name="connsiteX60" fmla="*/ 1609096 w 4425349"/>
                <a:gd name="connsiteY60" fmla="*/ 402274 h 465386"/>
                <a:gd name="connsiteX61" fmla="*/ 1645527 w 4425349"/>
                <a:gd name="connsiteY61" fmla="*/ 384316 h 465386"/>
                <a:gd name="connsiteX62" fmla="*/ 1663999 w 4425349"/>
                <a:gd name="connsiteY62" fmla="*/ 393551 h 465386"/>
                <a:gd name="connsiteX63" fmla="*/ 1705560 w 4425349"/>
                <a:gd name="connsiteY63" fmla="*/ 416641 h 465386"/>
                <a:gd name="connsiteX64" fmla="*/ 1754818 w 4425349"/>
                <a:gd name="connsiteY64" fmla="*/ 367383 h 465386"/>
                <a:gd name="connsiteX65" fmla="*/ 1755331 w 4425349"/>
                <a:gd name="connsiteY65" fmla="*/ 367383 h 465386"/>
                <a:gd name="connsiteX66" fmla="*/ 1804589 w 4425349"/>
                <a:gd name="connsiteY66" fmla="*/ 416641 h 465386"/>
                <a:gd name="connsiteX67" fmla="*/ 1853847 w 4425349"/>
                <a:gd name="connsiteY67" fmla="*/ 367383 h 465386"/>
                <a:gd name="connsiteX68" fmla="*/ 1862057 w 4425349"/>
                <a:gd name="connsiteY68" fmla="*/ 367383 h 465386"/>
                <a:gd name="connsiteX69" fmla="*/ 1910802 w 4425349"/>
                <a:gd name="connsiteY69" fmla="*/ 409458 h 465386"/>
                <a:gd name="connsiteX70" fmla="*/ 1959547 w 4425349"/>
                <a:gd name="connsiteY70" fmla="*/ 367383 h 465386"/>
                <a:gd name="connsiteX71" fmla="*/ 1988794 w 4425349"/>
                <a:gd name="connsiteY71" fmla="*/ 367383 h 465386"/>
                <a:gd name="connsiteX72" fmla="*/ 2038052 w 4425349"/>
                <a:gd name="connsiteY72" fmla="*/ 416641 h 465386"/>
                <a:gd name="connsiteX73" fmla="*/ 2071404 w 4425349"/>
                <a:gd name="connsiteY73" fmla="*/ 404327 h 465386"/>
                <a:gd name="connsiteX74" fmla="*/ 2080126 w 4425349"/>
                <a:gd name="connsiteY74" fmla="*/ 404840 h 465386"/>
                <a:gd name="connsiteX75" fmla="*/ 2091928 w 4425349"/>
                <a:gd name="connsiteY75" fmla="*/ 403814 h 465386"/>
                <a:gd name="connsiteX76" fmla="*/ 2143752 w 4425349"/>
                <a:gd name="connsiteY76" fmla="*/ 442809 h 465386"/>
                <a:gd name="connsiteX77" fmla="*/ 2193523 w 4425349"/>
                <a:gd name="connsiteY77" fmla="*/ 408945 h 465386"/>
                <a:gd name="connsiteX78" fmla="*/ 2200193 w 4425349"/>
                <a:gd name="connsiteY78" fmla="*/ 409458 h 465386"/>
                <a:gd name="connsiteX79" fmla="*/ 2226361 w 4425349"/>
                <a:gd name="connsiteY79" fmla="*/ 402787 h 465386"/>
                <a:gd name="connsiteX80" fmla="*/ 2236110 w 4425349"/>
                <a:gd name="connsiteY80" fmla="*/ 404840 h 465386"/>
                <a:gd name="connsiteX81" fmla="*/ 2284855 w 4425349"/>
                <a:gd name="connsiteY81" fmla="*/ 440244 h 465386"/>
                <a:gd name="connsiteX82" fmla="*/ 2323851 w 4425349"/>
                <a:gd name="connsiteY82" fmla="*/ 423311 h 465386"/>
                <a:gd name="connsiteX83" fmla="*/ 2355664 w 4425349"/>
                <a:gd name="connsiteY83" fmla="*/ 433060 h 465386"/>
                <a:gd name="connsiteX84" fmla="*/ 2385937 w 4425349"/>
                <a:gd name="connsiteY84" fmla="*/ 423825 h 465386"/>
                <a:gd name="connsiteX85" fmla="*/ 2386963 w 4425349"/>
                <a:gd name="connsiteY85" fmla="*/ 425364 h 465386"/>
                <a:gd name="connsiteX86" fmla="*/ 2410053 w 4425349"/>
                <a:gd name="connsiteY86" fmla="*/ 447427 h 465386"/>
                <a:gd name="connsiteX87" fmla="*/ 2411079 w 4425349"/>
                <a:gd name="connsiteY87" fmla="*/ 448454 h 465386"/>
                <a:gd name="connsiteX88" fmla="*/ 2440839 w 4425349"/>
                <a:gd name="connsiteY88" fmla="*/ 456663 h 465386"/>
                <a:gd name="connsiteX89" fmla="*/ 2470599 w 4425349"/>
                <a:gd name="connsiteY89" fmla="*/ 448454 h 465386"/>
                <a:gd name="connsiteX90" fmla="*/ 2476756 w 4425349"/>
                <a:gd name="connsiteY90" fmla="*/ 443836 h 465386"/>
                <a:gd name="connsiteX91" fmla="*/ 2492150 w 4425349"/>
                <a:gd name="connsiteY91" fmla="*/ 427416 h 465386"/>
                <a:gd name="connsiteX92" fmla="*/ 2492663 w 4425349"/>
                <a:gd name="connsiteY92" fmla="*/ 426903 h 465386"/>
                <a:gd name="connsiteX93" fmla="*/ 2500872 w 4425349"/>
                <a:gd name="connsiteY93" fmla="*/ 402274 h 465386"/>
                <a:gd name="connsiteX94" fmla="*/ 2510621 w 4425349"/>
                <a:gd name="connsiteY94" fmla="*/ 400735 h 465386"/>
                <a:gd name="connsiteX95" fmla="*/ 2560393 w 4425349"/>
                <a:gd name="connsiteY95" fmla="*/ 440244 h 465386"/>
                <a:gd name="connsiteX96" fmla="*/ 2611190 w 4425349"/>
                <a:gd name="connsiteY96" fmla="*/ 396630 h 465386"/>
                <a:gd name="connsiteX97" fmla="*/ 2645055 w 4425349"/>
                <a:gd name="connsiteY97" fmla="*/ 409458 h 465386"/>
                <a:gd name="connsiteX98" fmla="*/ 2688155 w 4425349"/>
                <a:gd name="connsiteY98" fmla="*/ 383802 h 465386"/>
                <a:gd name="connsiteX99" fmla="*/ 2688669 w 4425349"/>
                <a:gd name="connsiteY99" fmla="*/ 383802 h 465386"/>
                <a:gd name="connsiteX100" fmla="*/ 2694313 w 4425349"/>
                <a:gd name="connsiteY100" fmla="*/ 384316 h 465386"/>
                <a:gd name="connsiteX101" fmla="*/ 2743571 w 4425349"/>
                <a:gd name="connsiteY101" fmla="*/ 437678 h 465386"/>
                <a:gd name="connsiteX102" fmla="*/ 2792829 w 4425349"/>
                <a:gd name="connsiteY102" fmla="*/ 388933 h 465386"/>
                <a:gd name="connsiteX103" fmla="*/ 2835417 w 4425349"/>
                <a:gd name="connsiteY103" fmla="*/ 410997 h 465386"/>
                <a:gd name="connsiteX104" fmla="*/ 2873899 w 4425349"/>
                <a:gd name="connsiteY104" fmla="*/ 394064 h 465386"/>
                <a:gd name="connsiteX105" fmla="*/ 2880570 w 4425349"/>
                <a:gd name="connsiteY105" fmla="*/ 393038 h 465386"/>
                <a:gd name="connsiteX106" fmla="*/ 2885701 w 4425349"/>
                <a:gd name="connsiteY106" fmla="*/ 390986 h 465386"/>
                <a:gd name="connsiteX107" fmla="*/ 2900068 w 4425349"/>
                <a:gd name="connsiteY107" fmla="*/ 404327 h 465386"/>
                <a:gd name="connsiteX108" fmla="*/ 2927262 w 4425349"/>
                <a:gd name="connsiteY108" fmla="*/ 404840 h 465386"/>
                <a:gd name="connsiteX109" fmla="*/ 2942656 w 4425349"/>
                <a:gd name="connsiteY109" fmla="*/ 397143 h 465386"/>
                <a:gd name="connsiteX110" fmla="*/ 2957022 w 4425349"/>
                <a:gd name="connsiteY110" fmla="*/ 396630 h 465386"/>
                <a:gd name="connsiteX111" fmla="*/ 2980112 w 4425349"/>
                <a:gd name="connsiteY111" fmla="*/ 387394 h 465386"/>
                <a:gd name="connsiteX112" fmla="*/ 3001663 w 4425349"/>
                <a:gd name="connsiteY112" fmla="*/ 391499 h 465386"/>
                <a:gd name="connsiteX113" fmla="*/ 3032962 w 4425349"/>
                <a:gd name="connsiteY113" fmla="*/ 402274 h 465386"/>
                <a:gd name="connsiteX114" fmla="*/ 3059643 w 4425349"/>
                <a:gd name="connsiteY114" fmla="*/ 395091 h 465386"/>
                <a:gd name="connsiteX115" fmla="*/ 3078115 w 4425349"/>
                <a:gd name="connsiteY115" fmla="*/ 394064 h 465386"/>
                <a:gd name="connsiteX116" fmla="*/ 3110441 w 4425349"/>
                <a:gd name="connsiteY116" fmla="*/ 404840 h 465386"/>
                <a:gd name="connsiteX117" fmla="*/ 3147897 w 4425349"/>
                <a:gd name="connsiteY117" fmla="*/ 389447 h 465386"/>
                <a:gd name="connsiteX118" fmla="*/ 3160725 w 4425349"/>
                <a:gd name="connsiteY118" fmla="*/ 383802 h 465386"/>
                <a:gd name="connsiteX119" fmla="*/ 3188433 w 4425349"/>
                <a:gd name="connsiteY119" fmla="*/ 385855 h 465386"/>
                <a:gd name="connsiteX120" fmla="*/ 3195103 w 4425349"/>
                <a:gd name="connsiteY120" fmla="*/ 383802 h 465386"/>
                <a:gd name="connsiteX121" fmla="*/ 3237177 w 4425349"/>
                <a:gd name="connsiteY121" fmla="*/ 404840 h 465386"/>
                <a:gd name="connsiteX122" fmla="*/ 3256162 w 4425349"/>
                <a:gd name="connsiteY122" fmla="*/ 401761 h 465386"/>
                <a:gd name="connsiteX123" fmla="*/ 3300803 w 4425349"/>
                <a:gd name="connsiteY123" fmla="*/ 430495 h 465386"/>
                <a:gd name="connsiteX124" fmla="*/ 3349035 w 4425349"/>
                <a:gd name="connsiteY124" fmla="*/ 389447 h 465386"/>
                <a:gd name="connsiteX125" fmla="*/ 3378281 w 4425349"/>
                <a:gd name="connsiteY125" fmla="*/ 397656 h 465386"/>
                <a:gd name="connsiteX126" fmla="*/ 3425487 w 4425349"/>
                <a:gd name="connsiteY126" fmla="*/ 366870 h 465386"/>
                <a:gd name="connsiteX127" fmla="*/ 3433184 w 4425349"/>
                <a:gd name="connsiteY127" fmla="*/ 366870 h 465386"/>
                <a:gd name="connsiteX128" fmla="*/ 3483981 w 4425349"/>
                <a:gd name="connsiteY128" fmla="*/ 411510 h 465386"/>
                <a:gd name="connsiteX129" fmla="*/ 3527082 w 4425349"/>
                <a:gd name="connsiteY129" fmla="*/ 388933 h 465386"/>
                <a:gd name="connsiteX130" fmla="*/ 3528621 w 4425349"/>
                <a:gd name="connsiteY130" fmla="*/ 399709 h 465386"/>
                <a:gd name="connsiteX131" fmla="*/ 3539909 w 4425349"/>
                <a:gd name="connsiteY131" fmla="*/ 419207 h 465386"/>
                <a:gd name="connsiteX132" fmla="*/ 3544527 w 4425349"/>
                <a:gd name="connsiteY132" fmla="*/ 424851 h 465386"/>
                <a:gd name="connsiteX133" fmla="*/ 3558894 w 4425349"/>
                <a:gd name="connsiteY133" fmla="*/ 434087 h 465386"/>
                <a:gd name="connsiteX134" fmla="*/ 3576340 w 4425349"/>
                <a:gd name="connsiteY134" fmla="*/ 437678 h 465386"/>
                <a:gd name="connsiteX135" fmla="*/ 3582497 w 4425349"/>
                <a:gd name="connsiteY135" fmla="*/ 437165 h 465386"/>
                <a:gd name="connsiteX136" fmla="*/ 3626111 w 4425349"/>
                <a:gd name="connsiteY136" fmla="*/ 460255 h 465386"/>
                <a:gd name="connsiteX137" fmla="*/ 3674343 w 4425349"/>
                <a:gd name="connsiteY137" fmla="*/ 426903 h 465386"/>
                <a:gd name="connsiteX138" fmla="*/ 3682553 w 4425349"/>
                <a:gd name="connsiteY138" fmla="*/ 427416 h 465386"/>
                <a:gd name="connsiteX139" fmla="*/ 3732323 w 4425349"/>
                <a:gd name="connsiteY139" fmla="*/ 395091 h 465386"/>
                <a:gd name="connsiteX140" fmla="*/ 3746177 w 4425349"/>
                <a:gd name="connsiteY140" fmla="*/ 396630 h 465386"/>
                <a:gd name="connsiteX141" fmla="*/ 3790818 w 4425349"/>
                <a:gd name="connsiteY141" fmla="*/ 371488 h 465386"/>
                <a:gd name="connsiteX142" fmla="*/ 3795949 w 4425349"/>
                <a:gd name="connsiteY142" fmla="*/ 374053 h 465386"/>
                <a:gd name="connsiteX143" fmla="*/ 3845207 w 4425349"/>
                <a:gd name="connsiteY143" fmla="*/ 410484 h 465386"/>
                <a:gd name="connsiteX144" fmla="*/ 3887281 w 4425349"/>
                <a:gd name="connsiteY144" fmla="*/ 389447 h 465386"/>
                <a:gd name="connsiteX145" fmla="*/ 3894978 w 4425349"/>
                <a:gd name="connsiteY145" fmla="*/ 390986 h 465386"/>
                <a:gd name="connsiteX146" fmla="*/ 3906779 w 4425349"/>
                <a:gd name="connsiteY146" fmla="*/ 386881 h 465386"/>
                <a:gd name="connsiteX147" fmla="*/ 3984771 w 4425349"/>
                <a:gd name="connsiteY147" fmla="*/ 397656 h 465386"/>
                <a:gd name="connsiteX148" fmla="*/ 4036082 w 4425349"/>
                <a:gd name="connsiteY148" fmla="*/ 445375 h 465386"/>
                <a:gd name="connsiteX149" fmla="*/ 4087905 w 4425349"/>
                <a:gd name="connsiteY149" fmla="*/ 392012 h 465386"/>
                <a:gd name="connsiteX150" fmla="*/ 4120744 w 4425349"/>
                <a:gd name="connsiteY150" fmla="*/ 403300 h 465386"/>
                <a:gd name="connsiteX151" fmla="*/ 4165384 w 4425349"/>
                <a:gd name="connsiteY151" fmla="*/ 377645 h 465386"/>
                <a:gd name="connsiteX152" fmla="*/ 4168462 w 4425349"/>
                <a:gd name="connsiteY152" fmla="*/ 377132 h 465386"/>
                <a:gd name="connsiteX153" fmla="*/ 4179751 w 4425349"/>
                <a:gd name="connsiteY153" fmla="*/ 375080 h 465386"/>
                <a:gd name="connsiteX154" fmla="*/ 4204893 w 4425349"/>
                <a:gd name="connsiteY154" fmla="*/ 379698 h 465386"/>
                <a:gd name="connsiteX155" fmla="*/ 4217721 w 4425349"/>
                <a:gd name="connsiteY155" fmla="*/ 378671 h 465386"/>
                <a:gd name="connsiteX156" fmla="*/ 4218747 w 4425349"/>
                <a:gd name="connsiteY156" fmla="*/ 386368 h 465386"/>
                <a:gd name="connsiteX157" fmla="*/ 4234140 w 4425349"/>
                <a:gd name="connsiteY157" fmla="*/ 413049 h 465386"/>
                <a:gd name="connsiteX158" fmla="*/ 4246455 w 4425349"/>
                <a:gd name="connsiteY158" fmla="*/ 422798 h 465386"/>
                <a:gd name="connsiteX159" fmla="*/ 4277241 w 4425349"/>
                <a:gd name="connsiteY159" fmla="*/ 431008 h 465386"/>
                <a:gd name="connsiteX160" fmla="*/ 4300844 w 4425349"/>
                <a:gd name="connsiteY160" fmla="*/ 425877 h 465386"/>
                <a:gd name="connsiteX161" fmla="*/ 4320342 w 4425349"/>
                <a:gd name="connsiteY161" fmla="*/ 413049 h 465386"/>
                <a:gd name="connsiteX162" fmla="*/ 4331117 w 4425349"/>
                <a:gd name="connsiteY162" fmla="*/ 397656 h 465386"/>
                <a:gd name="connsiteX163" fmla="*/ 4341379 w 4425349"/>
                <a:gd name="connsiteY163" fmla="*/ 405353 h 465386"/>
                <a:gd name="connsiteX164" fmla="*/ 4420397 w 4425349"/>
                <a:gd name="connsiteY164" fmla="*/ 365331 h 465386"/>
                <a:gd name="connsiteX165" fmla="*/ 4422963 w 4425349"/>
                <a:gd name="connsiteY165" fmla="*/ 365331 h 465386"/>
                <a:gd name="connsiteX166" fmla="*/ 4422449 w 4425349"/>
                <a:gd name="connsiteY166" fmla="*/ 362765 h 465386"/>
                <a:gd name="connsiteX167" fmla="*/ 4413727 w 4425349"/>
                <a:gd name="connsiteY167" fmla="*/ 338649 h 46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4425349" h="465386">
                  <a:moveTo>
                    <a:pt x="4413727" y="338649"/>
                  </a:moveTo>
                  <a:cubicBezTo>
                    <a:pt x="4346510" y="144182"/>
                    <a:pt x="4120744" y="0"/>
                    <a:pt x="3853929" y="0"/>
                  </a:cubicBezTo>
                  <a:lnTo>
                    <a:pt x="568520" y="0"/>
                  </a:lnTo>
                  <a:cubicBezTo>
                    <a:pt x="289391" y="0"/>
                    <a:pt x="54902" y="157523"/>
                    <a:pt x="0" y="365844"/>
                  </a:cubicBezTo>
                  <a:lnTo>
                    <a:pt x="12315" y="365844"/>
                  </a:lnTo>
                  <a:cubicBezTo>
                    <a:pt x="13854" y="376106"/>
                    <a:pt x="22577" y="384829"/>
                    <a:pt x="35404" y="381237"/>
                  </a:cubicBezTo>
                  <a:cubicBezTo>
                    <a:pt x="45666" y="378158"/>
                    <a:pt x="55928" y="375593"/>
                    <a:pt x="66191" y="372514"/>
                  </a:cubicBezTo>
                  <a:cubicBezTo>
                    <a:pt x="71835" y="378158"/>
                    <a:pt x="80557" y="380211"/>
                    <a:pt x="88767" y="376106"/>
                  </a:cubicBezTo>
                  <a:cubicBezTo>
                    <a:pt x="90306" y="375593"/>
                    <a:pt x="91333" y="375080"/>
                    <a:pt x="92872" y="374053"/>
                  </a:cubicBezTo>
                  <a:cubicBezTo>
                    <a:pt x="102621" y="388933"/>
                    <a:pt x="120580" y="398682"/>
                    <a:pt x="138538" y="393551"/>
                  </a:cubicBezTo>
                  <a:cubicBezTo>
                    <a:pt x="142643" y="392525"/>
                    <a:pt x="146235" y="390473"/>
                    <a:pt x="149313" y="387907"/>
                  </a:cubicBezTo>
                  <a:cubicBezTo>
                    <a:pt x="158549" y="400222"/>
                    <a:pt x="173429" y="408431"/>
                    <a:pt x="193440" y="408431"/>
                  </a:cubicBezTo>
                  <a:cubicBezTo>
                    <a:pt x="223714" y="408431"/>
                    <a:pt x="241672" y="389447"/>
                    <a:pt x="247830" y="366870"/>
                  </a:cubicBezTo>
                  <a:cubicBezTo>
                    <a:pt x="256039" y="378158"/>
                    <a:pt x="269893" y="375593"/>
                    <a:pt x="276563" y="365844"/>
                  </a:cubicBezTo>
                  <a:lnTo>
                    <a:pt x="279642" y="365844"/>
                  </a:lnTo>
                  <a:cubicBezTo>
                    <a:pt x="285286" y="388933"/>
                    <a:pt x="303245" y="408431"/>
                    <a:pt x="334544" y="408431"/>
                  </a:cubicBezTo>
                  <a:cubicBezTo>
                    <a:pt x="349424" y="408431"/>
                    <a:pt x="361739" y="403814"/>
                    <a:pt x="370462" y="396117"/>
                  </a:cubicBezTo>
                  <a:cubicBezTo>
                    <a:pt x="374566" y="421259"/>
                    <a:pt x="393038" y="443836"/>
                    <a:pt x="425877" y="443836"/>
                  </a:cubicBezTo>
                  <a:cubicBezTo>
                    <a:pt x="456663" y="443836"/>
                    <a:pt x="474622" y="424338"/>
                    <a:pt x="480266" y="401248"/>
                  </a:cubicBezTo>
                  <a:cubicBezTo>
                    <a:pt x="493094" y="400222"/>
                    <a:pt x="503869" y="395604"/>
                    <a:pt x="512078" y="388420"/>
                  </a:cubicBezTo>
                  <a:cubicBezTo>
                    <a:pt x="521827" y="397656"/>
                    <a:pt x="535168" y="403814"/>
                    <a:pt x="552614" y="403814"/>
                  </a:cubicBezTo>
                  <a:cubicBezTo>
                    <a:pt x="565441" y="403814"/>
                    <a:pt x="576217" y="400735"/>
                    <a:pt x="584939" y="395091"/>
                  </a:cubicBezTo>
                  <a:cubicBezTo>
                    <a:pt x="597254" y="404840"/>
                    <a:pt x="615213" y="400222"/>
                    <a:pt x="621883" y="386881"/>
                  </a:cubicBezTo>
                  <a:cubicBezTo>
                    <a:pt x="629579" y="409458"/>
                    <a:pt x="648564" y="427416"/>
                    <a:pt x="679864" y="427416"/>
                  </a:cubicBezTo>
                  <a:cubicBezTo>
                    <a:pt x="706545" y="427416"/>
                    <a:pt x="724504" y="414076"/>
                    <a:pt x="733740" y="395604"/>
                  </a:cubicBezTo>
                  <a:cubicBezTo>
                    <a:pt x="738871" y="395091"/>
                    <a:pt x="744002" y="392525"/>
                    <a:pt x="747080" y="388420"/>
                  </a:cubicBezTo>
                  <a:cubicBezTo>
                    <a:pt x="749646" y="386881"/>
                    <a:pt x="752212" y="384829"/>
                    <a:pt x="754264" y="382776"/>
                  </a:cubicBezTo>
                  <a:cubicBezTo>
                    <a:pt x="764013" y="395091"/>
                    <a:pt x="779406" y="403814"/>
                    <a:pt x="799930" y="403814"/>
                  </a:cubicBezTo>
                  <a:cubicBezTo>
                    <a:pt x="816350" y="403814"/>
                    <a:pt x="829177" y="398682"/>
                    <a:pt x="838926" y="389960"/>
                  </a:cubicBezTo>
                  <a:cubicBezTo>
                    <a:pt x="847649" y="392525"/>
                    <a:pt x="856885" y="388933"/>
                    <a:pt x="863042" y="380724"/>
                  </a:cubicBezTo>
                  <a:cubicBezTo>
                    <a:pt x="864581" y="378158"/>
                    <a:pt x="866634" y="374566"/>
                    <a:pt x="868173" y="370975"/>
                  </a:cubicBezTo>
                  <a:cubicBezTo>
                    <a:pt x="869712" y="373027"/>
                    <a:pt x="871252" y="374566"/>
                    <a:pt x="873304" y="376106"/>
                  </a:cubicBezTo>
                  <a:cubicBezTo>
                    <a:pt x="879975" y="381237"/>
                    <a:pt x="888184" y="382263"/>
                    <a:pt x="896394" y="380211"/>
                  </a:cubicBezTo>
                  <a:cubicBezTo>
                    <a:pt x="901012" y="379184"/>
                    <a:pt x="905117" y="375593"/>
                    <a:pt x="907169" y="371488"/>
                  </a:cubicBezTo>
                  <a:cubicBezTo>
                    <a:pt x="907682" y="370975"/>
                    <a:pt x="908195" y="369949"/>
                    <a:pt x="909222" y="369435"/>
                  </a:cubicBezTo>
                  <a:cubicBezTo>
                    <a:pt x="915892" y="392525"/>
                    <a:pt x="934364" y="411510"/>
                    <a:pt x="965663" y="411510"/>
                  </a:cubicBezTo>
                  <a:cubicBezTo>
                    <a:pt x="990805" y="411510"/>
                    <a:pt x="1007738" y="399196"/>
                    <a:pt x="1016973" y="382263"/>
                  </a:cubicBezTo>
                  <a:cubicBezTo>
                    <a:pt x="1028775" y="390473"/>
                    <a:pt x="1047247" y="387907"/>
                    <a:pt x="1055456" y="374566"/>
                  </a:cubicBezTo>
                  <a:cubicBezTo>
                    <a:pt x="1058022" y="378671"/>
                    <a:pt x="1061614" y="382263"/>
                    <a:pt x="1066745" y="384829"/>
                  </a:cubicBezTo>
                  <a:cubicBezTo>
                    <a:pt x="1077520" y="390473"/>
                    <a:pt x="1087269" y="388420"/>
                    <a:pt x="1094965" y="382776"/>
                  </a:cubicBezTo>
                  <a:cubicBezTo>
                    <a:pt x="1103688" y="396630"/>
                    <a:pt x="1118568" y="406379"/>
                    <a:pt x="1140119" y="406379"/>
                  </a:cubicBezTo>
                  <a:cubicBezTo>
                    <a:pt x="1150381" y="406379"/>
                    <a:pt x="1159104" y="404327"/>
                    <a:pt x="1166287" y="400222"/>
                  </a:cubicBezTo>
                  <a:cubicBezTo>
                    <a:pt x="1168853" y="402787"/>
                    <a:pt x="1172957" y="405353"/>
                    <a:pt x="1178088" y="406892"/>
                  </a:cubicBezTo>
                  <a:cubicBezTo>
                    <a:pt x="1191942" y="410997"/>
                    <a:pt x="1201178" y="405866"/>
                    <a:pt x="1206309" y="397656"/>
                  </a:cubicBezTo>
                  <a:cubicBezTo>
                    <a:pt x="1216571" y="410484"/>
                    <a:pt x="1231964" y="418694"/>
                    <a:pt x="1253515" y="418694"/>
                  </a:cubicBezTo>
                  <a:cubicBezTo>
                    <a:pt x="1280196" y="418694"/>
                    <a:pt x="1297642" y="405353"/>
                    <a:pt x="1307391" y="387394"/>
                  </a:cubicBezTo>
                  <a:cubicBezTo>
                    <a:pt x="1308930" y="388420"/>
                    <a:pt x="1310983" y="389447"/>
                    <a:pt x="1312522" y="390473"/>
                  </a:cubicBezTo>
                  <a:cubicBezTo>
                    <a:pt x="1315087" y="394064"/>
                    <a:pt x="1317653" y="397143"/>
                    <a:pt x="1320218" y="400735"/>
                  </a:cubicBezTo>
                  <a:cubicBezTo>
                    <a:pt x="1329454" y="412023"/>
                    <a:pt x="1345874" y="406892"/>
                    <a:pt x="1353057" y="396630"/>
                  </a:cubicBezTo>
                  <a:cubicBezTo>
                    <a:pt x="1353057" y="396630"/>
                    <a:pt x="1353057" y="396117"/>
                    <a:pt x="1353570" y="396117"/>
                  </a:cubicBezTo>
                  <a:cubicBezTo>
                    <a:pt x="1354083" y="396117"/>
                    <a:pt x="1354596" y="396117"/>
                    <a:pt x="1355109" y="395604"/>
                  </a:cubicBezTo>
                  <a:cubicBezTo>
                    <a:pt x="1359728" y="413562"/>
                    <a:pt x="1373068" y="429469"/>
                    <a:pt x="1392566" y="428442"/>
                  </a:cubicBezTo>
                  <a:cubicBezTo>
                    <a:pt x="1394619" y="429469"/>
                    <a:pt x="1397184" y="429982"/>
                    <a:pt x="1399237" y="430495"/>
                  </a:cubicBezTo>
                  <a:cubicBezTo>
                    <a:pt x="1412577" y="433574"/>
                    <a:pt x="1424892" y="430495"/>
                    <a:pt x="1435667" y="423311"/>
                  </a:cubicBezTo>
                  <a:cubicBezTo>
                    <a:pt x="1439259" y="421772"/>
                    <a:pt x="1442850" y="419207"/>
                    <a:pt x="1445416" y="416128"/>
                  </a:cubicBezTo>
                  <a:cubicBezTo>
                    <a:pt x="1450034" y="414076"/>
                    <a:pt x="1454652" y="410484"/>
                    <a:pt x="1458244" y="406892"/>
                  </a:cubicBezTo>
                  <a:cubicBezTo>
                    <a:pt x="1458757" y="406892"/>
                    <a:pt x="1458757" y="406892"/>
                    <a:pt x="1459270" y="406892"/>
                  </a:cubicBezTo>
                  <a:cubicBezTo>
                    <a:pt x="1455678" y="434600"/>
                    <a:pt x="1471584" y="465386"/>
                    <a:pt x="1508015" y="465386"/>
                  </a:cubicBezTo>
                  <a:cubicBezTo>
                    <a:pt x="1534183" y="465386"/>
                    <a:pt x="1550089" y="448967"/>
                    <a:pt x="1555220" y="429469"/>
                  </a:cubicBezTo>
                  <a:cubicBezTo>
                    <a:pt x="1558299" y="429982"/>
                    <a:pt x="1561378" y="430495"/>
                    <a:pt x="1564456" y="430495"/>
                  </a:cubicBezTo>
                  <a:cubicBezTo>
                    <a:pt x="1587033" y="430495"/>
                    <a:pt x="1601913" y="418180"/>
                    <a:pt x="1609096" y="402274"/>
                  </a:cubicBezTo>
                  <a:cubicBezTo>
                    <a:pt x="1625516" y="401761"/>
                    <a:pt x="1637830" y="394578"/>
                    <a:pt x="1645527" y="384316"/>
                  </a:cubicBezTo>
                  <a:cubicBezTo>
                    <a:pt x="1650658" y="388420"/>
                    <a:pt x="1656815" y="392012"/>
                    <a:pt x="1663999" y="393551"/>
                  </a:cubicBezTo>
                  <a:cubicBezTo>
                    <a:pt x="1671695" y="406892"/>
                    <a:pt x="1685549" y="416641"/>
                    <a:pt x="1705560" y="416641"/>
                  </a:cubicBezTo>
                  <a:cubicBezTo>
                    <a:pt x="1737372" y="416641"/>
                    <a:pt x="1753792" y="392012"/>
                    <a:pt x="1754818" y="367383"/>
                  </a:cubicBezTo>
                  <a:lnTo>
                    <a:pt x="1755331" y="367383"/>
                  </a:lnTo>
                  <a:cubicBezTo>
                    <a:pt x="1755844" y="392525"/>
                    <a:pt x="1772264" y="416641"/>
                    <a:pt x="1804589" y="416641"/>
                  </a:cubicBezTo>
                  <a:cubicBezTo>
                    <a:pt x="1836402" y="416641"/>
                    <a:pt x="1852821" y="392012"/>
                    <a:pt x="1853847" y="367383"/>
                  </a:cubicBezTo>
                  <a:lnTo>
                    <a:pt x="1862057" y="367383"/>
                  </a:lnTo>
                  <a:cubicBezTo>
                    <a:pt x="1865136" y="389447"/>
                    <a:pt x="1881555" y="409458"/>
                    <a:pt x="1910802" y="409458"/>
                  </a:cubicBezTo>
                  <a:cubicBezTo>
                    <a:pt x="1940049" y="409458"/>
                    <a:pt x="1955955" y="389447"/>
                    <a:pt x="1959547" y="367383"/>
                  </a:cubicBezTo>
                  <a:lnTo>
                    <a:pt x="1988794" y="367383"/>
                  </a:lnTo>
                  <a:cubicBezTo>
                    <a:pt x="1989307" y="392525"/>
                    <a:pt x="2005726" y="416641"/>
                    <a:pt x="2038052" y="416641"/>
                  </a:cubicBezTo>
                  <a:cubicBezTo>
                    <a:pt x="2052419" y="416641"/>
                    <a:pt x="2063194" y="412023"/>
                    <a:pt x="2071404" y="404327"/>
                  </a:cubicBezTo>
                  <a:cubicBezTo>
                    <a:pt x="2074482" y="404840"/>
                    <a:pt x="2077048" y="404840"/>
                    <a:pt x="2080126" y="404840"/>
                  </a:cubicBezTo>
                  <a:cubicBezTo>
                    <a:pt x="2084231" y="404840"/>
                    <a:pt x="2088336" y="404327"/>
                    <a:pt x="2091928" y="403814"/>
                  </a:cubicBezTo>
                  <a:cubicBezTo>
                    <a:pt x="2097572" y="425364"/>
                    <a:pt x="2115018" y="442809"/>
                    <a:pt x="2143752" y="442809"/>
                  </a:cubicBezTo>
                  <a:cubicBezTo>
                    <a:pt x="2169920" y="442809"/>
                    <a:pt x="2186852" y="427929"/>
                    <a:pt x="2193523" y="408945"/>
                  </a:cubicBezTo>
                  <a:cubicBezTo>
                    <a:pt x="2195575" y="408945"/>
                    <a:pt x="2197627" y="409458"/>
                    <a:pt x="2200193" y="409458"/>
                  </a:cubicBezTo>
                  <a:cubicBezTo>
                    <a:pt x="2210455" y="409458"/>
                    <a:pt x="2219178" y="406892"/>
                    <a:pt x="2226361" y="402787"/>
                  </a:cubicBezTo>
                  <a:cubicBezTo>
                    <a:pt x="2229440" y="403814"/>
                    <a:pt x="2232519" y="404327"/>
                    <a:pt x="2236110" y="404840"/>
                  </a:cubicBezTo>
                  <a:cubicBezTo>
                    <a:pt x="2242268" y="424338"/>
                    <a:pt x="2258174" y="440244"/>
                    <a:pt x="2284855" y="440244"/>
                  </a:cubicBezTo>
                  <a:cubicBezTo>
                    <a:pt x="2302301" y="440244"/>
                    <a:pt x="2315128" y="433574"/>
                    <a:pt x="2323851" y="423311"/>
                  </a:cubicBezTo>
                  <a:cubicBezTo>
                    <a:pt x="2332061" y="429469"/>
                    <a:pt x="2342323" y="433060"/>
                    <a:pt x="2355664" y="433060"/>
                  </a:cubicBezTo>
                  <a:cubicBezTo>
                    <a:pt x="2367978" y="433060"/>
                    <a:pt x="2378240" y="429469"/>
                    <a:pt x="2385937" y="423825"/>
                  </a:cubicBezTo>
                  <a:cubicBezTo>
                    <a:pt x="2386450" y="424338"/>
                    <a:pt x="2386450" y="424851"/>
                    <a:pt x="2386963" y="425364"/>
                  </a:cubicBezTo>
                  <a:cubicBezTo>
                    <a:pt x="2392607" y="434600"/>
                    <a:pt x="2400817" y="442296"/>
                    <a:pt x="2410053" y="447427"/>
                  </a:cubicBezTo>
                  <a:cubicBezTo>
                    <a:pt x="2410566" y="447940"/>
                    <a:pt x="2411079" y="447940"/>
                    <a:pt x="2411079" y="448454"/>
                  </a:cubicBezTo>
                  <a:cubicBezTo>
                    <a:pt x="2420315" y="453585"/>
                    <a:pt x="2430064" y="456663"/>
                    <a:pt x="2440839" y="456663"/>
                  </a:cubicBezTo>
                  <a:cubicBezTo>
                    <a:pt x="2451614" y="456663"/>
                    <a:pt x="2461363" y="454098"/>
                    <a:pt x="2470599" y="448454"/>
                  </a:cubicBezTo>
                  <a:cubicBezTo>
                    <a:pt x="2472652" y="446914"/>
                    <a:pt x="2474704" y="445375"/>
                    <a:pt x="2476756" y="443836"/>
                  </a:cubicBezTo>
                  <a:cubicBezTo>
                    <a:pt x="2482914" y="439731"/>
                    <a:pt x="2488045" y="434087"/>
                    <a:pt x="2492150" y="427416"/>
                  </a:cubicBezTo>
                  <a:cubicBezTo>
                    <a:pt x="2492150" y="427416"/>
                    <a:pt x="2492663" y="426903"/>
                    <a:pt x="2492663" y="426903"/>
                  </a:cubicBezTo>
                  <a:cubicBezTo>
                    <a:pt x="2496767" y="419207"/>
                    <a:pt x="2499846" y="410997"/>
                    <a:pt x="2500872" y="402274"/>
                  </a:cubicBezTo>
                  <a:cubicBezTo>
                    <a:pt x="2504464" y="402274"/>
                    <a:pt x="2507543" y="401761"/>
                    <a:pt x="2510621" y="400735"/>
                  </a:cubicBezTo>
                  <a:cubicBezTo>
                    <a:pt x="2515752" y="422285"/>
                    <a:pt x="2532172" y="440244"/>
                    <a:pt x="2560393" y="440244"/>
                  </a:cubicBezTo>
                  <a:cubicBezTo>
                    <a:pt x="2590666" y="440244"/>
                    <a:pt x="2607598" y="419720"/>
                    <a:pt x="2611190" y="396630"/>
                  </a:cubicBezTo>
                  <a:cubicBezTo>
                    <a:pt x="2619400" y="404327"/>
                    <a:pt x="2630688" y="409458"/>
                    <a:pt x="2645055" y="409458"/>
                  </a:cubicBezTo>
                  <a:cubicBezTo>
                    <a:pt x="2666605" y="409458"/>
                    <a:pt x="2680972" y="398682"/>
                    <a:pt x="2688155" y="383802"/>
                  </a:cubicBezTo>
                  <a:cubicBezTo>
                    <a:pt x="2688155" y="383802"/>
                    <a:pt x="2688669" y="383802"/>
                    <a:pt x="2688669" y="383802"/>
                  </a:cubicBezTo>
                  <a:cubicBezTo>
                    <a:pt x="2690721" y="384316"/>
                    <a:pt x="2692774" y="384316"/>
                    <a:pt x="2694313" y="384316"/>
                  </a:cubicBezTo>
                  <a:cubicBezTo>
                    <a:pt x="2693286" y="410484"/>
                    <a:pt x="2709706" y="437678"/>
                    <a:pt x="2743571" y="437678"/>
                  </a:cubicBezTo>
                  <a:cubicBezTo>
                    <a:pt x="2775383" y="437678"/>
                    <a:pt x="2791803" y="413562"/>
                    <a:pt x="2792829" y="388933"/>
                  </a:cubicBezTo>
                  <a:cubicBezTo>
                    <a:pt x="2801038" y="401761"/>
                    <a:pt x="2815406" y="410997"/>
                    <a:pt x="2835417" y="410997"/>
                  </a:cubicBezTo>
                  <a:cubicBezTo>
                    <a:pt x="2852862" y="410997"/>
                    <a:pt x="2865690" y="404327"/>
                    <a:pt x="2873899" y="394064"/>
                  </a:cubicBezTo>
                  <a:cubicBezTo>
                    <a:pt x="2875952" y="394064"/>
                    <a:pt x="2878517" y="393551"/>
                    <a:pt x="2880570" y="393038"/>
                  </a:cubicBezTo>
                  <a:cubicBezTo>
                    <a:pt x="2882109" y="392525"/>
                    <a:pt x="2884162" y="392012"/>
                    <a:pt x="2885701" y="390986"/>
                  </a:cubicBezTo>
                  <a:cubicBezTo>
                    <a:pt x="2890832" y="395091"/>
                    <a:pt x="2895450" y="399709"/>
                    <a:pt x="2900068" y="404327"/>
                  </a:cubicBezTo>
                  <a:cubicBezTo>
                    <a:pt x="2907765" y="412023"/>
                    <a:pt x="2919053" y="411510"/>
                    <a:pt x="2927262" y="404840"/>
                  </a:cubicBezTo>
                  <a:cubicBezTo>
                    <a:pt x="2933933" y="405353"/>
                    <a:pt x="2939064" y="402274"/>
                    <a:pt x="2942656" y="397143"/>
                  </a:cubicBezTo>
                  <a:cubicBezTo>
                    <a:pt x="2947273" y="397656"/>
                    <a:pt x="2952404" y="397656"/>
                    <a:pt x="2957022" y="396630"/>
                  </a:cubicBezTo>
                  <a:cubicBezTo>
                    <a:pt x="2966258" y="395091"/>
                    <a:pt x="2973955" y="392012"/>
                    <a:pt x="2980112" y="387394"/>
                  </a:cubicBezTo>
                  <a:cubicBezTo>
                    <a:pt x="2987296" y="388933"/>
                    <a:pt x="2994479" y="390473"/>
                    <a:pt x="3001663" y="391499"/>
                  </a:cubicBezTo>
                  <a:cubicBezTo>
                    <a:pt x="3009359" y="398169"/>
                    <a:pt x="3020134" y="402274"/>
                    <a:pt x="3032962" y="402274"/>
                  </a:cubicBezTo>
                  <a:cubicBezTo>
                    <a:pt x="3043737" y="402274"/>
                    <a:pt x="3052460" y="399709"/>
                    <a:pt x="3059643" y="395091"/>
                  </a:cubicBezTo>
                  <a:cubicBezTo>
                    <a:pt x="3065801" y="395091"/>
                    <a:pt x="3071958" y="394578"/>
                    <a:pt x="3078115" y="394064"/>
                  </a:cubicBezTo>
                  <a:cubicBezTo>
                    <a:pt x="3086325" y="400735"/>
                    <a:pt x="3097100" y="404840"/>
                    <a:pt x="3110441" y="404840"/>
                  </a:cubicBezTo>
                  <a:cubicBezTo>
                    <a:pt x="3126860" y="404840"/>
                    <a:pt x="3139175" y="398682"/>
                    <a:pt x="3147897" y="389447"/>
                  </a:cubicBezTo>
                  <a:cubicBezTo>
                    <a:pt x="3152515" y="388420"/>
                    <a:pt x="3157133" y="386881"/>
                    <a:pt x="3160725" y="383802"/>
                  </a:cubicBezTo>
                  <a:cubicBezTo>
                    <a:pt x="3168422" y="387394"/>
                    <a:pt x="3177144" y="388420"/>
                    <a:pt x="3188433" y="385855"/>
                  </a:cubicBezTo>
                  <a:cubicBezTo>
                    <a:pt x="3190998" y="385342"/>
                    <a:pt x="3193051" y="384829"/>
                    <a:pt x="3195103" y="383802"/>
                  </a:cubicBezTo>
                  <a:cubicBezTo>
                    <a:pt x="3203313" y="396117"/>
                    <a:pt x="3217680" y="404840"/>
                    <a:pt x="3237177" y="404840"/>
                  </a:cubicBezTo>
                  <a:cubicBezTo>
                    <a:pt x="3244361" y="404840"/>
                    <a:pt x="3250518" y="403814"/>
                    <a:pt x="3256162" y="401761"/>
                  </a:cubicBezTo>
                  <a:cubicBezTo>
                    <a:pt x="3262833" y="418180"/>
                    <a:pt x="3277713" y="430495"/>
                    <a:pt x="3300803" y="430495"/>
                  </a:cubicBezTo>
                  <a:cubicBezTo>
                    <a:pt x="3329536" y="430495"/>
                    <a:pt x="3345443" y="410997"/>
                    <a:pt x="3349035" y="389447"/>
                  </a:cubicBezTo>
                  <a:cubicBezTo>
                    <a:pt x="3356731" y="394578"/>
                    <a:pt x="3366480" y="397656"/>
                    <a:pt x="3378281" y="397656"/>
                  </a:cubicBezTo>
                  <a:cubicBezTo>
                    <a:pt x="3402397" y="397656"/>
                    <a:pt x="3418304" y="384316"/>
                    <a:pt x="3425487" y="366870"/>
                  </a:cubicBezTo>
                  <a:lnTo>
                    <a:pt x="3433184" y="366870"/>
                  </a:lnTo>
                  <a:cubicBezTo>
                    <a:pt x="3436262" y="390473"/>
                    <a:pt x="3453708" y="411510"/>
                    <a:pt x="3483981" y="411510"/>
                  </a:cubicBezTo>
                  <a:cubicBezTo>
                    <a:pt x="3504505" y="411510"/>
                    <a:pt x="3518359" y="402274"/>
                    <a:pt x="3527082" y="388933"/>
                  </a:cubicBezTo>
                  <a:cubicBezTo>
                    <a:pt x="3527082" y="392525"/>
                    <a:pt x="3527595" y="396117"/>
                    <a:pt x="3528621" y="399709"/>
                  </a:cubicBezTo>
                  <a:cubicBezTo>
                    <a:pt x="3530673" y="406892"/>
                    <a:pt x="3534265" y="413562"/>
                    <a:pt x="3539909" y="419207"/>
                  </a:cubicBezTo>
                  <a:cubicBezTo>
                    <a:pt x="3541449" y="421259"/>
                    <a:pt x="3542988" y="422798"/>
                    <a:pt x="3544527" y="424851"/>
                  </a:cubicBezTo>
                  <a:cubicBezTo>
                    <a:pt x="3548632" y="428956"/>
                    <a:pt x="3553250" y="432034"/>
                    <a:pt x="3558894" y="434087"/>
                  </a:cubicBezTo>
                  <a:cubicBezTo>
                    <a:pt x="3564025" y="436652"/>
                    <a:pt x="3570183" y="438192"/>
                    <a:pt x="3576340" y="437678"/>
                  </a:cubicBezTo>
                  <a:cubicBezTo>
                    <a:pt x="3578392" y="437678"/>
                    <a:pt x="3580445" y="437678"/>
                    <a:pt x="3582497" y="437165"/>
                  </a:cubicBezTo>
                  <a:cubicBezTo>
                    <a:pt x="3590707" y="450506"/>
                    <a:pt x="3605074" y="460255"/>
                    <a:pt x="3626111" y="460255"/>
                  </a:cubicBezTo>
                  <a:cubicBezTo>
                    <a:pt x="3651766" y="460255"/>
                    <a:pt x="3667672" y="445375"/>
                    <a:pt x="3674343" y="426903"/>
                  </a:cubicBezTo>
                  <a:cubicBezTo>
                    <a:pt x="3676908" y="427416"/>
                    <a:pt x="3679474" y="427416"/>
                    <a:pt x="3682553" y="427416"/>
                  </a:cubicBezTo>
                  <a:cubicBezTo>
                    <a:pt x="3708208" y="427416"/>
                    <a:pt x="3724627" y="413049"/>
                    <a:pt x="3732323" y="395091"/>
                  </a:cubicBezTo>
                  <a:cubicBezTo>
                    <a:pt x="3736429" y="396117"/>
                    <a:pt x="3741046" y="396630"/>
                    <a:pt x="3746177" y="396630"/>
                  </a:cubicBezTo>
                  <a:cubicBezTo>
                    <a:pt x="3767728" y="396630"/>
                    <a:pt x="3782608" y="385855"/>
                    <a:pt x="3790818" y="371488"/>
                  </a:cubicBezTo>
                  <a:cubicBezTo>
                    <a:pt x="3792357" y="372514"/>
                    <a:pt x="3793896" y="373540"/>
                    <a:pt x="3795949" y="374053"/>
                  </a:cubicBezTo>
                  <a:cubicBezTo>
                    <a:pt x="3801593" y="394064"/>
                    <a:pt x="3818012" y="410484"/>
                    <a:pt x="3845207" y="410484"/>
                  </a:cubicBezTo>
                  <a:cubicBezTo>
                    <a:pt x="3864705" y="410484"/>
                    <a:pt x="3878558" y="401761"/>
                    <a:pt x="3887281" y="389447"/>
                  </a:cubicBezTo>
                  <a:cubicBezTo>
                    <a:pt x="3889334" y="390473"/>
                    <a:pt x="3891899" y="390986"/>
                    <a:pt x="3894978" y="390986"/>
                  </a:cubicBezTo>
                  <a:cubicBezTo>
                    <a:pt x="3900109" y="390986"/>
                    <a:pt x="3903701" y="389447"/>
                    <a:pt x="3906779" y="386881"/>
                  </a:cubicBezTo>
                  <a:cubicBezTo>
                    <a:pt x="3922172" y="404840"/>
                    <a:pt x="3952446" y="404840"/>
                    <a:pt x="3984771" y="397656"/>
                  </a:cubicBezTo>
                  <a:cubicBezTo>
                    <a:pt x="3986824" y="422285"/>
                    <a:pt x="4004269" y="445375"/>
                    <a:pt x="4036082" y="445375"/>
                  </a:cubicBezTo>
                  <a:cubicBezTo>
                    <a:pt x="4070460" y="445375"/>
                    <a:pt x="4087905" y="418694"/>
                    <a:pt x="4087905" y="392012"/>
                  </a:cubicBezTo>
                  <a:cubicBezTo>
                    <a:pt x="4096115" y="398682"/>
                    <a:pt x="4107403" y="403300"/>
                    <a:pt x="4120744" y="403300"/>
                  </a:cubicBezTo>
                  <a:cubicBezTo>
                    <a:pt x="4142807" y="403300"/>
                    <a:pt x="4157687" y="392525"/>
                    <a:pt x="4165384" y="377645"/>
                  </a:cubicBezTo>
                  <a:cubicBezTo>
                    <a:pt x="4166410" y="377645"/>
                    <a:pt x="4167437" y="377132"/>
                    <a:pt x="4168462" y="377132"/>
                  </a:cubicBezTo>
                  <a:cubicBezTo>
                    <a:pt x="4172054" y="376106"/>
                    <a:pt x="4176159" y="375593"/>
                    <a:pt x="4179751" y="375080"/>
                  </a:cubicBezTo>
                  <a:cubicBezTo>
                    <a:pt x="4186934" y="378158"/>
                    <a:pt x="4195144" y="379698"/>
                    <a:pt x="4204893" y="379698"/>
                  </a:cubicBezTo>
                  <a:cubicBezTo>
                    <a:pt x="4209511" y="379698"/>
                    <a:pt x="4213616" y="379184"/>
                    <a:pt x="4217721" y="378671"/>
                  </a:cubicBezTo>
                  <a:cubicBezTo>
                    <a:pt x="4218234" y="381237"/>
                    <a:pt x="4218234" y="383802"/>
                    <a:pt x="4218747" y="386368"/>
                  </a:cubicBezTo>
                  <a:cubicBezTo>
                    <a:pt x="4221826" y="396630"/>
                    <a:pt x="4226957" y="405866"/>
                    <a:pt x="4234140" y="413049"/>
                  </a:cubicBezTo>
                  <a:cubicBezTo>
                    <a:pt x="4238245" y="416128"/>
                    <a:pt x="4242350" y="419207"/>
                    <a:pt x="4246455" y="422798"/>
                  </a:cubicBezTo>
                  <a:cubicBezTo>
                    <a:pt x="4255690" y="428442"/>
                    <a:pt x="4265952" y="431008"/>
                    <a:pt x="4277241" y="431008"/>
                  </a:cubicBezTo>
                  <a:cubicBezTo>
                    <a:pt x="4285451" y="431521"/>
                    <a:pt x="4293660" y="429469"/>
                    <a:pt x="4300844" y="425877"/>
                  </a:cubicBezTo>
                  <a:cubicBezTo>
                    <a:pt x="4308540" y="423311"/>
                    <a:pt x="4314697" y="419207"/>
                    <a:pt x="4320342" y="413049"/>
                  </a:cubicBezTo>
                  <a:cubicBezTo>
                    <a:pt x="4324960" y="408431"/>
                    <a:pt x="4329065" y="403300"/>
                    <a:pt x="4331117" y="397656"/>
                  </a:cubicBezTo>
                  <a:cubicBezTo>
                    <a:pt x="4334196" y="400735"/>
                    <a:pt x="4337274" y="403814"/>
                    <a:pt x="4341379" y="405353"/>
                  </a:cubicBezTo>
                  <a:cubicBezTo>
                    <a:pt x="4373704" y="420746"/>
                    <a:pt x="4401412" y="387394"/>
                    <a:pt x="4420397" y="365331"/>
                  </a:cubicBezTo>
                  <a:lnTo>
                    <a:pt x="4422963" y="365331"/>
                  </a:lnTo>
                  <a:cubicBezTo>
                    <a:pt x="4422963" y="364304"/>
                    <a:pt x="4422449" y="363791"/>
                    <a:pt x="4422449" y="362765"/>
                  </a:cubicBezTo>
                  <a:cubicBezTo>
                    <a:pt x="4429120" y="354555"/>
                    <a:pt x="4423476" y="340702"/>
                    <a:pt x="4413727" y="338649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44C31AC-5782-2910-E9E9-9CE732087891}"/>
                </a:ext>
              </a:extLst>
            </p:cNvPr>
            <p:cNvSpPr/>
            <p:nvPr/>
          </p:nvSpPr>
          <p:spPr>
            <a:xfrm>
              <a:off x="4575988" y="6389166"/>
              <a:ext cx="78504" cy="81583"/>
            </a:xfrm>
            <a:custGeom>
              <a:avLst/>
              <a:gdLst>
                <a:gd name="connsiteX0" fmla="*/ 39252 w 78504"/>
                <a:gd name="connsiteY0" fmla="*/ 0 h 81583"/>
                <a:gd name="connsiteX1" fmla="*/ 39252 w 78504"/>
                <a:gd name="connsiteY1" fmla="*/ 81584 h 81583"/>
                <a:gd name="connsiteX2" fmla="*/ 39252 w 78504"/>
                <a:gd name="connsiteY2" fmla="*/ 0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04" h="81583">
                  <a:moveTo>
                    <a:pt x="39252" y="0"/>
                  </a:moveTo>
                  <a:cubicBezTo>
                    <a:pt x="-13084" y="0"/>
                    <a:pt x="-13084" y="81584"/>
                    <a:pt x="39252" y="81584"/>
                  </a:cubicBezTo>
                  <a:cubicBezTo>
                    <a:pt x="91589" y="81071"/>
                    <a:pt x="91589" y="0"/>
                    <a:pt x="39252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FF8388CD-1BD4-D85F-A49B-5E67B89EBEA0}"/>
                </a:ext>
              </a:extLst>
            </p:cNvPr>
            <p:cNvSpPr/>
            <p:nvPr/>
          </p:nvSpPr>
          <p:spPr>
            <a:xfrm>
              <a:off x="3233834" y="6440477"/>
              <a:ext cx="64074" cy="66190"/>
            </a:xfrm>
            <a:custGeom>
              <a:avLst/>
              <a:gdLst>
                <a:gd name="connsiteX0" fmla="*/ 31941 w 64074"/>
                <a:gd name="connsiteY0" fmla="*/ 0 h 66190"/>
                <a:gd name="connsiteX1" fmla="*/ 31941 w 64074"/>
                <a:gd name="connsiteY1" fmla="*/ 66190 h 66190"/>
                <a:gd name="connsiteX2" fmla="*/ 31941 w 64074"/>
                <a:gd name="connsiteY2" fmla="*/ 0 h 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74" h="66190">
                  <a:moveTo>
                    <a:pt x="31941" y="0"/>
                  </a:moveTo>
                  <a:cubicBezTo>
                    <a:pt x="-10647" y="0"/>
                    <a:pt x="-10647" y="66190"/>
                    <a:pt x="31941" y="66190"/>
                  </a:cubicBezTo>
                  <a:cubicBezTo>
                    <a:pt x="74529" y="66190"/>
                    <a:pt x="75042" y="0"/>
                    <a:pt x="31941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231F5B-745A-1125-34AD-C64140242455}"/>
                </a:ext>
              </a:extLst>
            </p:cNvPr>
            <p:cNvSpPr/>
            <p:nvPr/>
          </p:nvSpPr>
          <p:spPr>
            <a:xfrm>
              <a:off x="2426464" y="6456896"/>
              <a:ext cx="769" cy="513"/>
            </a:xfrm>
            <a:custGeom>
              <a:avLst/>
              <a:gdLst>
                <a:gd name="connsiteX0" fmla="*/ 385 w 769"/>
                <a:gd name="connsiteY0" fmla="*/ 513 h 513"/>
                <a:gd name="connsiteX1" fmla="*/ 385 w 769"/>
                <a:gd name="connsiteY1" fmla="*/ 0 h 513"/>
                <a:gd name="connsiteX2" fmla="*/ 385 w 769"/>
                <a:gd name="connsiteY2" fmla="*/ 513 h 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9" h="513">
                  <a:moveTo>
                    <a:pt x="385" y="513"/>
                  </a:moveTo>
                  <a:cubicBezTo>
                    <a:pt x="898" y="513"/>
                    <a:pt x="898" y="0"/>
                    <a:pt x="385" y="0"/>
                  </a:cubicBezTo>
                  <a:cubicBezTo>
                    <a:pt x="-128" y="0"/>
                    <a:pt x="-128" y="513"/>
                    <a:pt x="385" y="513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ADFE7ED-EE23-64EF-E253-1BD7637E64DF}"/>
                </a:ext>
              </a:extLst>
            </p:cNvPr>
            <p:cNvSpPr/>
            <p:nvPr/>
          </p:nvSpPr>
          <p:spPr>
            <a:xfrm>
              <a:off x="2327755" y="6423544"/>
              <a:ext cx="44448" cy="45666"/>
            </a:xfrm>
            <a:custGeom>
              <a:avLst/>
              <a:gdLst>
                <a:gd name="connsiteX0" fmla="*/ 22128 w 44448"/>
                <a:gd name="connsiteY0" fmla="*/ 0 h 45666"/>
                <a:gd name="connsiteX1" fmla="*/ 22128 w 44448"/>
                <a:gd name="connsiteY1" fmla="*/ 45666 h 45666"/>
                <a:gd name="connsiteX2" fmla="*/ 22128 w 44448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7AEAA9F4-9D27-82FB-9AF3-64E4250F3B85}"/>
                </a:ext>
              </a:extLst>
            </p:cNvPr>
            <p:cNvSpPr/>
            <p:nvPr/>
          </p:nvSpPr>
          <p:spPr>
            <a:xfrm>
              <a:off x="1050124" y="6445095"/>
              <a:ext cx="44063" cy="45670"/>
            </a:xfrm>
            <a:custGeom>
              <a:avLst/>
              <a:gdLst>
                <a:gd name="connsiteX0" fmla="*/ 22128 w 44063"/>
                <a:gd name="connsiteY0" fmla="*/ 0 h 45670"/>
                <a:gd name="connsiteX1" fmla="*/ 22128 w 44063"/>
                <a:gd name="connsiteY1" fmla="*/ 45666 h 45670"/>
                <a:gd name="connsiteX2" fmla="*/ 22128 w 44063"/>
                <a:gd name="connsiteY2" fmla="*/ 0 h 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63" h="45670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6179"/>
                    <a:pt x="51375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749F8CCA-23EB-32D9-DDDA-FB42EF4D313D}"/>
                </a:ext>
              </a:extLst>
            </p:cNvPr>
            <p:cNvSpPr/>
            <p:nvPr/>
          </p:nvSpPr>
          <p:spPr>
            <a:xfrm>
              <a:off x="1219962" y="6390192"/>
              <a:ext cx="44448" cy="45670"/>
            </a:xfrm>
            <a:custGeom>
              <a:avLst/>
              <a:gdLst>
                <a:gd name="connsiteX0" fmla="*/ 22128 w 44448"/>
                <a:gd name="connsiteY0" fmla="*/ 0 h 45670"/>
                <a:gd name="connsiteX1" fmla="*/ 22128 w 44448"/>
                <a:gd name="connsiteY1" fmla="*/ 45666 h 45670"/>
                <a:gd name="connsiteX2" fmla="*/ 22128 w 44448"/>
                <a:gd name="connsiteY2" fmla="*/ 0 h 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70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6179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98F760C5-016D-A54D-1E19-5EACC8E92A1A}"/>
                </a:ext>
              </a:extLst>
            </p:cNvPr>
            <p:cNvSpPr/>
            <p:nvPr/>
          </p:nvSpPr>
          <p:spPr>
            <a:xfrm>
              <a:off x="391811" y="6395837"/>
              <a:ext cx="44448" cy="45666"/>
            </a:xfrm>
            <a:custGeom>
              <a:avLst/>
              <a:gdLst>
                <a:gd name="connsiteX0" fmla="*/ 22128 w 44448"/>
                <a:gd name="connsiteY0" fmla="*/ 0 h 45666"/>
                <a:gd name="connsiteX1" fmla="*/ 22128 w 44448"/>
                <a:gd name="connsiteY1" fmla="*/ 45666 h 45666"/>
                <a:gd name="connsiteX2" fmla="*/ 22128 w 44448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EE1C741-AD35-5B7F-84F1-1777044B57AD}"/>
                </a:ext>
              </a:extLst>
            </p:cNvPr>
            <p:cNvSpPr/>
            <p:nvPr/>
          </p:nvSpPr>
          <p:spPr>
            <a:xfrm>
              <a:off x="638614" y="6412256"/>
              <a:ext cx="44448" cy="45666"/>
            </a:xfrm>
            <a:custGeom>
              <a:avLst/>
              <a:gdLst>
                <a:gd name="connsiteX0" fmla="*/ 22128 w 44448"/>
                <a:gd name="connsiteY0" fmla="*/ 0 h 45666"/>
                <a:gd name="connsiteX1" fmla="*/ 22128 w 44448"/>
                <a:gd name="connsiteY1" fmla="*/ 45666 h 45666"/>
                <a:gd name="connsiteX2" fmla="*/ 22128 w 44448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91A2E9A-4D42-54A7-8345-FB5F5F0EDC55}"/>
                </a:ext>
              </a:extLst>
            </p:cNvPr>
            <p:cNvSpPr/>
            <p:nvPr/>
          </p:nvSpPr>
          <p:spPr>
            <a:xfrm>
              <a:off x="1370815" y="6429701"/>
              <a:ext cx="44063" cy="45666"/>
            </a:xfrm>
            <a:custGeom>
              <a:avLst/>
              <a:gdLst>
                <a:gd name="connsiteX0" fmla="*/ 22128 w 44063"/>
                <a:gd name="connsiteY0" fmla="*/ 0 h 45666"/>
                <a:gd name="connsiteX1" fmla="*/ 22128 w 44063"/>
                <a:gd name="connsiteY1" fmla="*/ 45666 h 45666"/>
                <a:gd name="connsiteX2" fmla="*/ 22128 w 44063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63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5666"/>
                    <a:pt x="51375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C0DDFA6-73A6-7B31-650D-DFB0F0C219D7}"/>
                </a:ext>
              </a:extLst>
            </p:cNvPr>
            <p:cNvSpPr/>
            <p:nvPr/>
          </p:nvSpPr>
          <p:spPr>
            <a:xfrm>
              <a:off x="1485943" y="6435346"/>
              <a:ext cx="769" cy="513"/>
            </a:xfrm>
            <a:custGeom>
              <a:avLst/>
              <a:gdLst>
                <a:gd name="connsiteX0" fmla="*/ 385 w 769"/>
                <a:gd name="connsiteY0" fmla="*/ 513 h 513"/>
                <a:gd name="connsiteX1" fmla="*/ 385 w 769"/>
                <a:gd name="connsiteY1" fmla="*/ 0 h 513"/>
                <a:gd name="connsiteX2" fmla="*/ 385 w 769"/>
                <a:gd name="connsiteY2" fmla="*/ 513 h 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9" h="513">
                  <a:moveTo>
                    <a:pt x="385" y="513"/>
                  </a:moveTo>
                  <a:cubicBezTo>
                    <a:pt x="898" y="513"/>
                    <a:pt x="898" y="0"/>
                    <a:pt x="385" y="0"/>
                  </a:cubicBezTo>
                  <a:cubicBezTo>
                    <a:pt x="-128" y="0"/>
                    <a:pt x="-128" y="513"/>
                    <a:pt x="385" y="513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6A29E0CB-4F0C-53E7-FB72-339AF83BD8EA}"/>
                </a:ext>
              </a:extLst>
            </p:cNvPr>
            <p:cNvSpPr/>
            <p:nvPr/>
          </p:nvSpPr>
          <p:spPr>
            <a:xfrm>
              <a:off x="1438545" y="6412769"/>
              <a:ext cx="44256" cy="45666"/>
            </a:xfrm>
            <a:custGeom>
              <a:avLst/>
              <a:gdLst>
                <a:gd name="connsiteX0" fmla="*/ 22128 w 44256"/>
                <a:gd name="connsiteY0" fmla="*/ 0 h 45666"/>
                <a:gd name="connsiteX1" fmla="*/ 22128 w 44256"/>
                <a:gd name="connsiteY1" fmla="*/ 45666 h 45666"/>
                <a:gd name="connsiteX2" fmla="*/ 22128 w 44256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56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95B724D4-E793-0C93-F2C7-0E229D0116EF}"/>
                </a:ext>
              </a:extLst>
            </p:cNvPr>
            <p:cNvSpPr/>
            <p:nvPr/>
          </p:nvSpPr>
          <p:spPr>
            <a:xfrm>
              <a:off x="2568401" y="6446634"/>
              <a:ext cx="44256" cy="45670"/>
            </a:xfrm>
            <a:custGeom>
              <a:avLst/>
              <a:gdLst>
                <a:gd name="connsiteX0" fmla="*/ 22128 w 44256"/>
                <a:gd name="connsiteY0" fmla="*/ 0 h 45670"/>
                <a:gd name="connsiteX1" fmla="*/ 22128 w 44256"/>
                <a:gd name="connsiteY1" fmla="*/ 45666 h 45670"/>
                <a:gd name="connsiteX2" fmla="*/ 22128 w 44256"/>
                <a:gd name="connsiteY2" fmla="*/ 0 h 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56" h="45670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6179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8" name="Hình tự do: Hình 1567">
              <a:extLst>
                <a:ext uri="{FF2B5EF4-FFF2-40B4-BE49-F238E27FC236}">
                  <a16:creationId xmlns:a16="http://schemas.microsoft.com/office/drawing/2014/main" id="{0D773B53-5FFD-C840-8B5F-A71578294B18}"/>
                </a:ext>
              </a:extLst>
            </p:cNvPr>
            <p:cNvSpPr/>
            <p:nvPr/>
          </p:nvSpPr>
          <p:spPr>
            <a:xfrm>
              <a:off x="2033233" y="6395837"/>
              <a:ext cx="44256" cy="45666"/>
            </a:xfrm>
            <a:custGeom>
              <a:avLst/>
              <a:gdLst>
                <a:gd name="connsiteX0" fmla="*/ 22128 w 44256"/>
                <a:gd name="connsiteY0" fmla="*/ 0 h 45666"/>
                <a:gd name="connsiteX1" fmla="*/ 22128 w 44256"/>
                <a:gd name="connsiteY1" fmla="*/ 45666 h 45666"/>
                <a:gd name="connsiteX2" fmla="*/ 22128 w 44256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56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20" name="Hình tự do: Hình 1619">
            <a:extLst>
              <a:ext uri="{FF2B5EF4-FFF2-40B4-BE49-F238E27FC236}">
                <a16:creationId xmlns:a16="http://schemas.microsoft.com/office/drawing/2014/main" id="{E5EB2BBE-97A5-B425-0FDF-47A12FE319FA}"/>
              </a:ext>
            </a:extLst>
          </p:cNvPr>
          <p:cNvSpPr/>
          <p:nvPr/>
        </p:nvSpPr>
        <p:spPr>
          <a:xfrm>
            <a:off x="5326592" y="9369016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1" name="Hình tự do: Hình 1630">
            <a:extLst>
              <a:ext uri="{FF2B5EF4-FFF2-40B4-BE49-F238E27FC236}">
                <a16:creationId xmlns:a16="http://schemas.microsoft.com/office/drawing/2014/main" id="{E3C97C6B-A028-FD2B-3C39-9015362638F6}"/>
              </a:ext>
            </a:extLst>
          </p:cNvPr>
          <p:cNvSpPr/>
          <p:nvPr/>
        </p:nvSpPr>
        <p:spPr>
          <a:xfrm>
            <a:off x="5696796" y="9263573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4" name="Hình tự do: Hình 1663">
            <a:extLst>
              <a:ext uri="{FF2B5EF4-FFF2-40B4-BE49-F238E27FC236}">
                <a16:creationId xmlns:a16="http://schemas.microsoft.com/office/drawing/2014/main" id="{52D5206F-66BE-E659-D863-A7507B5BCB84}"/>
              </a:ext>
            </a:extLst>
          </p:cNvPr>
          <p:cNvSpPr/>
          <p:nvPr/>
        </p:nvSpPr>
        <p:spPr>
          <a:xfrm>
            <a:off x="5950014" y="9400571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5" name="Hình tự do: Hình 1664">
            <a:extLst>
              <a:ext uri="{FF2B5EF4-FFF2-40B4-BE49-F238E27FC236}">
                <a16:creationId xmlns:a16="http://schemas.microsoft.com/office/drawing/2014/main" id="{A5EF0BE9-8565-6514-4C2B-F1F2309E69AD}"/>
              </a:ext>
            </a:extLst>
          </p:cNvPr>
          <p:cNvSpPr/>
          <p:nvPr/>
        </p:nvSpPr>
        <p:spPr>
          <a:xfrm>
            <a:off x="6319449" y="9347465"/>
            <a:ext cx="73887" cy="76202"/>
          </a:xfrm>
          <a:custGeom>
            <a:avLst/>
            <a:gdLst>
              <a:gd name="connsiteX0" fmla="*/ 24629 w 49258"/>
              <a:gd name="connsiteY0" fmla="*/ 0 h 50801"/>
              <a:gd name="connsiteX1" fmla="*/ 24629 w 49258"/>
              <a:gd name="connsiteY1" fmla="*/ 50797 h 50801"/>
              <a:gd name="connsiteX2" fmla="*/ 24629 w 49258"/>
              <a:gd name="connsiteY2" fmla="*/ 0 h 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801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1310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6" name="Hình tự do: Hình 1665">
            <a:extLst>
              <a:ext uri="{FF2B5EF4-FFF2-40B4-BE49-F238E27FC236}">
                <a16:creationId xmlns:a16="http://schemas.microsoft.com/office/drawing/2014/main" id="{171DA414-E930-2DDF-8A97-991A4CC88F9F}"/>
              </a:ext>
            </a:extLst>
          </p:cNvPr>
          <p:cNvSpPr/>
          <p:nvPr/>
        </p:nvSpPr>
        <p:spPr>
          <a:xfrm>
            <a:off x="2507339" y="9422122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7" name="Hình tự do: Hình 1666">
            <a:extLst>
              <a:ext uri="{FF2B5EF4-FFF2-40B4-BE49-F238E27FC236}">
                <a16:creationId xmlns:a16="http://schemas.microsoft.com/office/drawing/2014/main" id="{15C0132E-D1DA-FEB5-16C6-7DD763CE1818}"/>
              </a:ext>
            </a:extLst>
          </p:cNvPr>
          <p:cNvSpPr/>
          <p:nvPr/>
        </p:nvSpPr>
        <p:spPr>
          <a:xfrm>
            <a:off x="2782106" y="9305903"/>
            <a:ext cx="73599" cy="76196"/>
          </a:xfrm>
          <a:custGeom>
            <a:avLst/>
            <a:gdLst>
              <a:gd name="connsiteX0" fmla="*/ 24629 w 49066"/>
              <a:gd name="connsiteY0" fmla="*/ 0 h 50797"/>
              <a:gd name="connsiteX1" fmla="*/ 24629 w 49066"/>
              <a:gd name="connsiteY1" fmla="*/ 50797 h 50797"/>
              <a:gd name="connsiteX2" fmla="*/ 24629 w 49066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66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6955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8" name="Hình tự do: Hình 1667">
            <a:extLst>
              <a:ext uri="{FF2B5EF4-FFF2-40B4-BE49-F238E27FC236}">
                <a16:creationId xmlns:a16="http://schemas.microsoft.com/office/drawing/2014/main" id="{AE317F60-BD92-B107-E4A7-A1DB1D817739}"/>
              </a:ext>
            </a:extLst>
          </p:cNvPr>
          <p:cNvSpPr/>
          <p:nvPr/>
        </p:nvSpPr>
        <p:spPr>
          <a:xfrm>
            <a:off x="1831580" y="9389797"/>
            <a:ext cx="73887" cy="76202"/>
          </a:xfrm>
          <a:custGeom>
            <a:avLst/>
            <a:gdLst>
              <a:gd name="connsiteX0" fmla="*/ 24629 w 49258"/>
              <a:gd name="connsiteY0" fmla="*/ 0 h 50801"/>
              <a:gd name="connsiteX1" fmla="*/ 24629 w 49258"/>
              <a:gd name="connsiteY1" fmla="*/ 50797 h 50801"/>
              <a:gd name="connsiteX2" fmla="*/ 24629 w 49258"/>
              <a:gd name="connsiteY2" fmla="*/ 0 h 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801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1310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9" name="Hình tự do: Hình 1668">
            <a:extLst>
              <a:ext uri="{FF2B5EF4-FFF2-40B4-BE49-F238E27FC236}">
                <a16:creationId xmlns:a16="http://schemas.microsoft.com/office/drawing/2014/main" id="{F9146227-1EB7-D372-089A-9B5692A85E98}"/>
              </a:ext>
            </a:extLst>
          </p:cNvPr>
          <p:cNvSpPr/>
          <p:nvPr/>
        </p:nvSpPr>
        <p:spPr>
          <a:xfrm>
            <a:off x="1250489" y="9369016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0" name="Hình tự do: Hình 1669">
            <a:extLst>
              <a:ext uri="{FF2B5EF4-FFF2-40B4-BE49-F238E27FC236}">
                <a16:creationId xmlns:a16="http://schemas.microsoft.com/office/drawing/2014/main" id="{D1975109-5BAB-D348-69CF-B5E459EE9895}"/>
              </a:ext>
            </a:extLst>
          </p:cNvPr>
          <p:cNvSpPr/>
          <p:nvPr/>
        </p:nvSpPr>
        <p:spPr>
          <a:xfrm>
            <a:off x="986496" y="9284353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1" name="Hình tự do: Hình 1670">
            <a:extLst>
              <a:ext uri="{FF2B5EF4-FFF2-40B4-BE49-F238E27FC236}">
                <a16:creationId xmlns:a16="http://schemas.microsoft.com/office/drawing/2014/main" id="{0FC27A92-CA11-0150-87BD-93473D8F9B56}"/>
              </a:ext>
            </a:extLst>
          </p:cNvPr>
          <p:cNvSpPr/>
          <p:nvPr/>
        </p:nvSpPr>
        <p:spPr>
          <a:xfrm>
            <a:off x="3183098" y="9358240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2" name="Hình tự do: Hình 1671">
            <a:extLst>
              <a:ext uri="{FF2B5EF4-FFF2-40B4-BE49-F238E27FC236}">
                <a16:creationId xmlns:a16="http://schemas.microsoft.com/office/drawing/2014/main" id="{75E4715F-8AC1-0B53-A369-924343E00391}"/>
              </a:ext>
            </a:extLst>
          </p:cNvPr>
          <p:cNvSpPr/>
          <p:nvPr/>
        </p:nvSpPr>
        <p:spPr>
          <a:xfrm>
            <a:off x="4334504" y="9432128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3" name="Hình tự do: Hình 1672">
            <a:extLst>
              <a:ext uri="{FF2B5EF4-FFF2-40B4-BE49-F238E27FC236}">
                <a16:creationId xmlns:a16="http://schemas.microsoft.com/office/drawing/2014/main" id="{10011C00-5715-BB23-CF09-64DFC9C54D79}"/>
              </a:ext>
            </a:extLst>
          </p:cNvPr>
          <p:cNvSpPr/>
          <p:nvPr/>
        </p:nvSpPr>
        <p:spPr>
          <a:xfrm>
            <a:off x="4493054" y="9422122"/>
            <a:ext cx="73310" cy="76196"/>
          </a:xfrm>
          <a:custGeom>
            <a:avLst/>
            <a:gdLst>
              <a:gd name="connsiteX0" fmla="*/ 24629 w 48873"/>
              <a:gd name="connsiteY0" fmla="*/ 0 h 50797"/>
              <a:gd name="connsiteX1" fmla="*/ 24629 w 48873"/>
              <a:gd name="connsiteY1" fmla="*/ 50797 h 50797"/>
              <a:gd name="connsiteX2" fmla="*/ 24629 w 48873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6955" y="50797"/>
                  <a:pt x="56955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4" name="Hình tự do: Hình 1673">
            <a:extLst>
              <a:ext uri="{FF2B5EF4-FFF2-40B4-BE49-F238E27FC236}">
                <a16:creationId xmlns:a16="http://schemas.microsoft.com/office/drawing/2014/main" id="{EBD344E1-2A67-2AA4-464D-D1A08F70BF83}"/>
              </a:ext>
            </a:extLst>
          </p:cNvPr>
          <p:cNvSpPr/>
          <p:nvPr/>
        </p:nvSpPr>
        <p:spPr>
          <a:xfrm>
            <a:off x="6721211" y="9273578"/>
            <a:ext cx="73887" cy="76202"/>
          </a:xfrm>
          <a:custGeom>
            <a:avLst/>
            <a:gdLst>
              <a:gd name="connsiteX0" fmla="*/ 24629 w 49258"/>
              <a:gd name="connsiteY0" fmla="*/ 0 h 50801"/>
              <a:gd name="connsiteX1" fmla="*/ 24629 w 49258"/>
              <a:gd name="connsiteY1" fmla="*/ 50797 h 50801"/>
              <a:gd name="connsiteX2" fmla="*/ 24629 w 49258"/>
              <a:gd name="connsiteY2" fmla="*/ 0 h 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801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1310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5" name="Hình tự do: Hình 1674">
            <a:extLst>
              <a:ext uri="{FF2B5EF4-FFF2-40B4-BE49-F238E27FC236}">
                <a16:creationId xmlns:a16="http://schemas.microsoft.com/office/drawing/2014/main" id="{F858E616-3B76-47F0-6659-10BA8A23F1C2}"/>
              </a:ext>
            </a:extLst>
          </p:cNvPr>
          <p:cNvSpPr/>
          <p:nvPr/>
        </p:nvSpPr>
        <p:spPr>
          <a:xfrm>
            <a:off x="6805103" y="9221242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6" name="Hình tự do: Hình 1675">
            <a:extLst>
              <a:ext uri="{FF2B5EF4-FFF2-40B4-BE49-F238E27FC236}">
                <a16:creationId xmlns:a16="http://schemas.microsoft.com/office/drawing/2014/main" id="{25399BED-92EA-D9D8-7B13-186C68A2C3C6}"/>
              </a:ext>
            </a:extLst>
          </p:cNvPr>
          <p:cNvSpPr/>
          <p:nvPr/>
        </p:nvSpPr>
        <p:spPr>
          <a:xfrm>
            <a:off x="7059090" y="9337460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7" name="Hình tự do: Hình 1676">
            <a:extLst>
              <a:ext uri="{FF2B5EF4-FFF2-40B4-BE49-F238E27FC236}">
                <a16:creationId xmlns:a16="http://schemas.microsoft.com/office/drawing/2014/main" id="{71D1CD6B-5572-2860-FAAA-37CE5FEB3351}"/>
              </a:ext>
            </a:extLst>
          </p:cNvPr>
          <p:cNvSpPr/>
          <p:nvPr/>
        </p:nvSpPr>
        <p:spPr>
          <a:xfrm>
            <a:off x="6442787" y="9411347"/>
            <a:ext cx="51951" cy="53106"/>
          </a:xfrm>
          <a:custGeom>
            <a:avLst/>
            <a:gdLst>
              <a:gd name="connsiteX0" fmla="*/ 17317 w 34634"/>
              <a:gd name="connsiteY0" fmla="*/ 0 h 35404"/>
              <a:gd name="connsiteX1" fmla="*/ 17317 w 34634"/>
              <a:gd name="connsiteY1" fmla="*/ 35404 h 35404"/>
              <a:gd name="connsiteX2" fmla="*/ 17317 w 34634"/>
              <a:gd name="connsiteY2" fmla="*/ 0 h 3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4" h="35404">
                <a:moveTo>
                  <a:pt x="17317" y="0"/>
                </a:moveTo>
                <a:cubicBezTo>
                  <a:pt x="-5772" y="0"/>
                  <a:pt x="-5772" y="35404"/>
                  <a:pt x="17317" y="35404"/>
                </a:cubicBezTo>
                <a:cubicBezTo>
                  <a:pt x="40407" y="35404"/>
                  <a:pt x="40407" y="0"/>
                  <a:pt x="17317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8" name="Hình tự do: Hình 1677">
            <a:extLst>
              <a:ext uri="{FF2B5EF4-FFF2-40B4-BE49-F238E27FC236}">
                <a16:creationId xmlns:a16="http://schemas.microsoft.com/office/drawing/2014/main" id="{AABD9744-47C1-E23F-CEA4-AA0477FC9FD3}"/>
              </a:ext>
            </a:extLst>
          </p:cNvPr>
          <p:cNvSpPr/>
          <p:nvPr/>
        </p:nvSpPr>
        <p:spPr>
          <a:xfrm>
            <a:off x="5421452" y="9433667"/>
            <a:ext cx="51951" cy="53114"/>
          </a:xfrm>
          <a:custGeom>
            <a:avLst/>
            <a:gdLst>
              <a:gd name="connsiteX0" fmla="*/ 17317 w 34634"/>
              <a:gd name="connsiteY0" fmla="*/ 0 h 35409"/>
              <a:gd name="connsiteX1" fmla="*/ 17317 w 34634"/>
              <a:gd name="connsiteY1" fmla="*/ 35404 h 35409"/>
              <a:gd name="connsiteX2" fmla="*/ 17317 w 34634"/>
              <a:gd name="connsiteY2" fmla="*/ 0 h 3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4" h="35409">
                <a:moveTo>
                  <a:pt x="17317" y="0"/>
                </a:moveTo>
                <a:cubicBezTo>
                  <a:pt x="-5772" y="0"/>
                  <a:pt x="-5772" y="35404"/>
                  <a:pt x="17317" y="35404"/>
                </a:cubicBezTo>
                <a:cubicBezTo>
                  <a:pt x="40407" y="35917"/>
                  <a:pt x="40407" y="0"/>
                  <a:pt x="17317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29" name="Đồ họa 328">
            <a:extLst>
              <a:ext uri="{FF2B5EF4-FFF2-40B4-BE49-F238E27FC236}">
                <a16:creationId xmlns:a16="http://schemas.microsoft.com/office/drawing/2014/main" id="{41B7DDB1-10B9-7AF7-2D16-31DDF276C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4674" y="8385758"/>
            <a:ext cx="6816036" cy="1356896"/>
          </a:xfrm>
          <a:prstGeom prst="rect">
            <a:avLst/>
          </a:prstGeom>
        </p:spPr>
      </p:pic>
      <p:grpSp>
        <p:nvGrpSpPr>
          <p:cNvPr id="399" name="Nhóm 398">
            <a:extLst>
              <a:ext uri="{FF2B5EF4-FFF2-40B4-BE49-F238E27FC236}">
                <a16:creationId xmlns:a16="http://schemas.microsoft.com/office/drawing/2014/main" id="{5A784422-30D6-0176-DED9-618A4D16A5D0}"/>
              </a:ext>
            </a:extLst>
          </p:cNvPr>
          <p:cNvGrpSpPr/>
          <p:nvPr/>
        </p:nvGrpSpPr>
        <p:grpSpPr>
          <a:xfrm>
            <a:off x="5938698" y="3316059"/>
            <a:ext cx="5624619" cy="5322885"/>
            <a:chOff x="4608511" y="1934451"/>
            <a:chExt cx="2552457" cy="2415530"/>
          </a:xfrm>
        </p:grpSpPr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9D6355F3-C31B-3496-A06F-294E1EA18122}"/>
                </a:ext>
              </a:extLst>
            </p:cNvPr>
            <p:cNvSpPr/>
            <p:nvPr/>
          </p:nvSpPr>
          <p:spPr>
            <a:xfrm>
              <a:off x="4608511" y="3880888"/>
              <a:ext cx="644462" cy="338782"/>
            </a:xfrm>
            <a:custGeom>
              <a:avLst/>
              <a:gdLst>
                <a:gd name="connsiteX0" fmla="*/ 112878 w 644462"/>
                <a:gd name="connsiteY0" fmla="*/ 123119 h 338782"/>
                <a:gd name="connsiteX1" fmla="*/ 108318 w 644462"/>
                <a:gd name="connsiteY1" fmla="*/ 230278 h 338782"/>
                <a:gd name="connsiteX2" fmla="*/ 172157 w 644462"/>
                <a:gd name="connsiteY2" fmla="*/ 84359 h 338782"/>
                <a:gd name="connsiteX3" fmla="*/ 190397 w 644462"/>
                <a:gd name="connsiteY3" fmla="*/ 193798 h 338782"/>
                <a:gd name="connsiteX4" fmla="*/ 249676 w 644462"/>
                <a:gd name="connsiteY4" fmla="*/ 0 h 338782"/>
                <a:gd name="connsiteX5" fmla="*/ 263356 w 644462"/>
                <a:gd name="connsiteY5" fmla="*/ 159599 h 338782"/>
                <a:gd name="connsiteX6" fmla="*/ 322636 w 644462"/>
                <a:gd name="connsiteY6" fmla="*/ 47880 h 338782"/>
                <a:gd name="connsiteX7" fmla="*/ 311236 w 644462"/>
                <a:gd name="connsiteY7" fmla="*/ 134519 h 338782"/>
                <a:gd name="connsiteX8" fmla="*/ 416115 w 644462"/>
                <a:gd name="connsiteY8" fmla="*/ 47880 h 338782"/>
                <a:gd name="connsiteX9" fmla="*/ 404715 w 644462"/>
                <a:gd name="connsiteY9" fmla="*/ 159599 h 338782"/>
                <a:gd name="connsiteX10" fmla="*/ 486795 w 644462"/>
                <a:gd name="connsiteY10" fmla="*/ 13680 h 338782"/>
                <a:gd name="connsiteX11" fmla="*/ 500474 w 644462"/>
                <a:gd name="connsiteY11" fmla="*/ 113999 h 338782"/>
                <a:gd name="connsiteX12" fmla="*/ 552914 w 644462"/>
                <a:gd name="connsiteY12" fmla="*/ 57000 h 338782"/>
                <a:gd name="connsiteX13" fmla="*/ 644113 w 644462"/>
                <a:gd name="connsiteY13" fmla="*/ 118559 h 338782"/>
                <a:gd name="connsiteX14" fmla="*/ 188117 w 644462"/>
                <a:gd name="connsiteY14" fmla="*/ 296398 h 338782"/>
                <a:gd name="connsiteX15" fmla="*/ 1158 w 644462"/>
                <a:gd name="connsiteY15" fmla="*/ 316917 h 338782"/>
                <a:gd name="connsiteX16" fmla="*/ 112878 w 644462"/>
                <a:gd name="connsiteY16" fmla="*/ 123119 h 33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4462" h="338782">
                  <a:moveTo>
                    <a:pt x="112878" y="123119"/>
                  </a:moveTo>
                  <a:cubicBezTo>
                    <a:pt x="110598" y="159599"/>
                    <a:pt x="110598" y="193798"/>
                    <a:pt x="108318" y="230278"/>
                  </a:cubicBezTo>
                  <a:cubicBezTo>
                    <a:pt x="135677" y="186958"/>
                    <a:pt x="156197" y="136799"/>
                    <a:pt x="172157" y="84359"/>
                  </a:cubicBezTo>
                  <a:cubicBezTo>
                    <a:pt x="178997" y="120839"/>
                    <a:pt x="183557" y="157319"/>
                    <a:pt x="190397" y="193798"/>
                  </a:cubicBezTo>
                  <a:cubicBezTo>
                    <a:pt x="224597" y="139079"/>
                    <a:pt x="245116" y="72959"/>
                    <a:pt x="249676" y="0"/>
                  </a:cubicBezTo>
                  <a:cubicBezTo>
                    <a:pt x="258796" y="52439"/>
                    <a:pt x="263356" y="104879"/>
                    <a:pt x="263356" y="159599"/>
                  </a:cubicBezTo>
                  <a:cubicBezTo>
                    <a:pt x="277036" y="143639"/>
                    <a:pt x="308956" y="63839"/>
                    <a:pt x="322636" y="47880"/>
                  </a:cubicBezTo>
                  <a:cubicBezTo>
                    <a:pt x="324916" y="54720"/>
                    <a:pt x="308956" y="127679"/>
                    <a:pt x="311236" y="134519"/>
                  </a:cubicBezTo>
                  <a:cubicBezTo>
                    <a:pt x="345436" y="111719"/>
                    <a:pt x="381915" y="70679"/>
                    <a:pt x="416115" y="47880"/>
                  </a:cubicBezTo>
                  <a:cubicBezTo>
                    <a:pt x="411555" y="68399"/>
                    <a:pt x="397875" y="141359"/>
                    <a:pt x="404715" y="159599"/>
                  </a:cubicBezTo>
                  <a:cubicBezTo>
                    <a:pt x="441195" y="141359"/>
                    <a:pt x="479955" y="63839"/>
                    <a:pt x="486795" y="13680"/>
                  </a:cubicBezTo>
                  <a:cubicBezTo>
                    <a:pt x="493635" y="36480"/>
                    <a:pt x="493635" y="93479"/>
                    <a:pt x="500474" y="113999"/>
                  </a:cubicBezTo>
                  <a:cubicBezTo>
                    <a:pt x="520994" y="123119"/>
                    <a:pt x="550634" y="77519"/>
                    <a:pt x="552914" y="57000"/>
                  </a:cubicBezTo>
                  <a:cubicBezTo>
                    <a:pt x="555194" y="34200"/>
                    <a:pt x="650953" y="116279"/>
                    <a:pt x="644113" y="118559"/>
                  </a:cubicBezTo>
                  <a:cubicBezTo>
                    <a:pt x="600794" y="132239"/>
                    <a:pt x="340876" y="241678"/>
                    <a:pt x="188117" y="296398"/>
                  </a:cubicBezTo>
                  <a:cubicBezTo>
                    <a:pt x="156197" y="307797"/>
                    <a:pt x="21678" y="371637"/>
                    <a:pt x="1158" y="316917"/>
                  </a:cubicBezTo>
                  <a:cubicBezTo>
                    <a:pt x="-12521" y="294118"/>
                    <a:pt x="99198" y="152759"/>
                    <a:pt x="112878" y="12311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5" name="Đồ họa 330">
              <a:extLst>
                <a:ext uri="{FF2B5EF4-FFF2-40B4-BE49-F238E27FC236}">
                  <a16:creationId xmlns:a16="http://schemas.microsoft.com/office/drawing/2014/main" id="{F8039C4A-6E25-6C5C-94E1-B11750957C43}"/>
                </a:ext>
              </a:extLst>
            </p:cNvPr>
            <p:cNvGrpSpPr/>
            <p:nvPr/>
          </p:nvGrpSpPr>
          <p:grpSpPr>
            <a:xfrm>
              <a:off x="6519639" y="3706605"/>
              <a:ext cx="180960" cy="256465"/>
              <a:chOff x="6519639" y="3706605"/>
              <a:chExt cx="180960" cy="256465"/>
            </a:xfrm>
          </p:grpSpPr>
          <p:sp>
            <p:nvSpPr>
              <p:cNvPr id="336" name="Hình tự do: Hình 335">
                <a:extLst>
                  <a:ext uri="{FF2B5EF4-FFF2-40B4-BE49-F238E27FC236}">
                    <a16:creationId xmlns:a16="http://schemas.microsoft.com/office/drawing/2014/main" id="{799EBBD8-B3F2-F758-DD84-7D951BD1E796}"/>
                  </a:ext>
                </a:extLst>
              </p:cNvPr>
              <p:cNvSpPr/>
              <p:nvPr/>
            </p:nvSpPr>
            <p:spPr>
              <a:xfrm>
                <a:off x="6588392" y="3784924"/>
                <a:ext cx="19419" cy="178147"/>
              </a:xfrm>
              <a:custGeom>
                <a:avLst/>
                <a:gdLst>
                  <a:gd name="connsiteX0" fmla="*/ 301 w 19419"/>
                  <a:gd name="connsiteY0" fmla="*/ 171204 h 178147"/>
                  <a:gd name="connsiteX1" fmla="*/ 9421 w 19419"/>
                  <a:gd name="connsiteY1" fmla="*/ 171204 h 178147"/>
                  <a:gd name="connsiteX2" fmla="*/ 13981 w 19419"/>
                  <a:gd name="connsiteY2" fmla="*/ 2486 h 178147"/>
                  <a:gd name="connsiteX3" fmla="*/ 9421 w 19419"/>
                  <a:gd name="connsiteY3" fmla="*/ 4766 h 178147"/>
                  <a:gd name="connsiteX4" fmla="*/ 301 w 19419"/>
                  <a:gd name="connsiteY4" fmla="*/ 171204 h 17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9" h="178147">
                    <a:moveTo>
                      <a:pt x="301" y="171204"/>
                    </a:moveTo>
                    <a:cubicBezTo>
                      <a:pt x="-1978" y="182604"/>
                      <a:pt x="9421" y="178044"/>
                      <a:pt x="9421" y="171204"/>
                    </a:cubicBezTo>
                    <a:cubicBezTo>
                      <a:pt x="25381" y="82285"/>
                      <a:pt x="18541" y="36685"/>
                      <a:pt x="13981" y="2486"/>
                    </a:cubicBezTo>
                    <a:cubicBezTo>
                      <a:pt x="13981" y="-2074"/>
                      <a:pt x="9421" y="206"/>
                      <a:pt x="9421" y="4766"/>
                    </a:cubicBezTo>
                    <a:cubicBezTo>
                      <a:pt x="11701" y="64045"/>
                      <a:pt x="11701" y="75445"/>
                      <a:pt x="301" y="171204"/>
                    </a:cubicBezTo>
                    <a:close/>
                  </a:path>
                </a:pathLst>
              </a:custGeom>
              <a:solidFill>
                <a:srgbClr val="537226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Hình tự do: Hình 336">
                <a:extLst>
                  <a:ext uri="{FF2B5EF4-FFF2-40B4-BE49-F238E27FC236}">
                    <a16:creationId xmlns:a16="http://schemas.microsoft.com/office/drawing/2014/main" id="{C2998F5B-A3A7-1353-F478-9E50CDFC53A0}"/>
                  </a:ext>
                </a:extLst>
              </p:cNvPr>
              <p:cNvSpPr/>
              <p:nvPr/>
            </p:nvSpPr>
            <p:spPr>
              <a:xfrm>
                <a:off x="6542303" y="3798700"/>
                <a:ext cx="101244" cy="90190"/>
              </a:xfrm>
              <a:custGeom>
                <a:avLst/>
                <a:gdLst>
                  <a:gd name="connsiteX0" fmla="*/ 791 w 101244"/>
                  <a:gd name="connsiteY0" fmla="*/ 41148 h 90190"/>
                  <a:gd name="connsiteX1" fmla="*/ 28151 w 101244"/>
                  <a:gd name="connsiteY1" fmla="*/ 79908 h 90190"/>
                  <a:gd name="connsiteX2" fmla="*/ 50950 w 101244"/>
                  <a:gd name="connsiteY2" fmla="*/ 57108 h 90190"/>
                  <a:gd name="connsiteX3" fmla="*/ 64630 w 101244"/>
                  <a:gd name="connsiteY3" fmla="*/ 89028 h 90190"/>
                  <a:gd name="connsiteX4" fmla="*/ 101110 w 101244"/>
                  <a:gd name="connsiteY4" fmla="*/ 66228 h 90190"/>
                  <a:gd name="connsiteX5" fmla="*/ 64630 w 101244"/>
                  <a:gd name="connsiteY5" fmla="*/ 109 h 90190"/>
                  <a:gd name="connsiteX6" fmla="*/ 791 w 101244"/>
                  <a:gd name="connsiteY6" fmla="*/ 41148 h 9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4" h="90190">
                    <a:moveTo>
                      <a:pt x="791" y="41148"/>
                    </a:moveTo>
                    <a:cubicBezTo>
                      <a:pt x="-3769" y="57108"/>
                      <a:pt x="12191" y="75348"/>
                      <a:pt x="28151" y="79908"/>
                    </a:cubicBezTo>
                    <a:cubicBezTo>
                      <a:pt x="37270" y="82188"/>
                      <a:pt x="46390" y="54828"/>
                      <a:pt x="50950" y="57108"/>
                    </a:cubicBezTo>
                    <a:cubicBezTo>
                      <a:pt x="53230" y="66228"/>
                      <a:pt x="46390" y="84468"/>
                      <a:pt x="64630" y="89028"/>
                    </a:cubicBezTo>
                    <a:cubicBezTo>
                      <a:pt x="80590" y="93588"/>
                      <a:pt x="101110" y="84468"/>
                      <a:pt x="101110" y="66228"/>
                    </a:cubicBezTo>
                    <a:cubicBezTo>
                      <a:pt x="103390" y="45708"/>
                      <a:pt x="76030" y="4669"/>
                      <a:pt x="64630" y="109"/>
                    </a:cubicBezTo>
                    <a:cubicBezTo>
                      <a:pt x="53230" y="-2171"/>
                      <a:pt x="3071" y="32028"/>
                      <a:pt x="791" y="41148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Hình tự do: Hình 337">
                <a:extLst>
                  <a:ext uri="{FF2B5EF4-FFF2-40B4-BE49-F238E27FC236}">
                    <a16:creationId xmlns:a16="http://schemas.microsoft.com/office/drawing/2014/main" id="{8929A3DE-B2F6-61B4-1CF3-5E60A7CE3527}"/>
                  </a:ext>
                </a:extLst>
              </p:cNvPr>
              <p:cNvSpPr/>
              <p:nvPr/>
            </p:nvSpPr>
            <p:spPr>
              <a:xfrm>
                <a:off x="6610446" y="3724140"/>
                <a:ext cx="90153" cy="95987"/>
              </a:xfrm>
              <a:custGeom>
                <a:avLst/>
                <a:gdLst>
                  <a:gd name="connsiteX0" fmla="*/ 60327 w 90153"/>
                  <a:gd name="connsiteY0" fmla="*/ 95189 h 95987"/>
                  <a:gd name="connsiteX1" fmla="*/ 87686 w 90153"/>
                  <a:gd name="connsiteY1" fmla="*/ 51870 h 95987"/>
                  <a:gd name="connsiteX2" fmla="*/ 53487 w 90153"/>
                  <a:gd name="connsiteY2" fmla="*/ 42750 h 95987"/>
                  <a:gd name="connsiteX3" fmla="*/ 64887 w 90153"/>
                  <a:gd name="connsiteY3" fmla="*/ 10830 h 95987"/>
                  <a:gd name="connsiteX4" fmla="*/ 14727 w 90153"/>
                  <a:gd name="connsiteY4" fmla="*/ 13110 h 95987"/>
                  <a:gd name="connsiteX5" fmla="*/ 1047 w 90153"/>
                  <a:gd name="connsiteY5" fmla="*/ 72389 h 95987"/>
                  <a:gd name="connsiteX6" fmla="*/ 60327 w 90153"/>
                  <a:gd name="connsiteY6" fmla="*/ 95189 h 9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53" h="95987">
                    <a:moveTo>
                      <a:pt x="60327" y="95189"/>
                    </a:moveTo>
                    <a:cubicBezTo>
                      <a:pt x="87686" y="86069"/>
                      <a:pt x="94526" y="65549"/>
                      <a:pt x="87686" y="51870"/>
                    </a:cubicBezTo>
                    <a:cubicBezTo>
                      <a:pt x="78567" y="33630"/>
                      <a:pt x="62607" y="42750"/>
                      <a:pt x="53487" y="42750"/>
                    </a:cubicBezTo>
                    <a:cubicBezTo>
                      <a:pt x="58047" y="33630"/>
                      <a:pt x="74007" y="29070"/>
                      <a:pt x="64887" y="10830"/>
                    </a:cubicBezTo>
                    <a:cubicBezTo>
                      <a:pt x="58047" y="-2850"/>
                      <a:pt x="28407" y="-5130"/>
                      <a:pt x="14727" y="13110"/>
                    </a:cubicBezTo>
                    <a:cubicBezTo>
                      <a:pt x="7887" y="22230"/>
                      <a:pt x="-3513" y="63270"/>
                      <a:pt x="1047" y="72389"/>
                    </a:cubicBezTo>
                    <a:cubicBezTo>
                      <a:pt x="5607" y="83789"/>
                      <a:pt x="51207" y="99749"/>
                      <a:pt x="60327" y="95189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Hình tự do: Hình 338">
                <a:extLst>
                  <a:ext uri="{FF2B5EF4-FFF2-40B4-BE49-F238E27FC236}">
                    <a16:creationId xmlns:a16="http://schemas.microsoft.com/office/drawing/2014/main" id="{76A62DEA-F312-72C3-ED8C-9EBE6750E198}"/>
                  </a:ext>
                </a:extLst>
              </p:cNvPr>
              <p:cNvSpPr/>
              <p:nvPr/>
            </p:nvSpPr>
            <p:spPr>
              <a:xfrm>
                <a:off x="6519639" y="3706605"/>
                <a:ext cx="89889" cy="91378"/>
              </a:xfrm>
              <a:custGeom>
                <a:avLst/>
                <a:gdLst>
                  <a:gd name="connsiteX0" fmla="*/ 85014 w 89889"/>
                  <a:gd name="connsiteY0" fmla="*/ 14684 h 91378"/>
                  <a:gd name="connsiteX1" fmla="*/ 39415 w 89889"/>
                  <a:gd name="connsiteY1" fmla="*/ 7844 h 91378"/>
                  <a:gd name="connsiteX2" fmla="*/ 41695 w 89889"/>
                  <a:gd name="connsiteY2" fmla="*/ 44324 h 91378"/>
                  <a:gd name="connsiteX3" fmla="*/ 7495 w 89889"/>
                  <a:gd name="connsiteY3" fmla="*/ 44324 h 91378"/>
                  <a:gd name="connsiteX4" fmla="*/ 9775 w 89889"/>
                  <a:gd name="connsiteY4" fmla="*/ 85364 h 91378"/>
                  <a:gd name="connsiteX5" fmla="*/ 82734 w 89889"/>
                  <a:gd name="connsiteY5" fmla="*/ 85364 h 91378"/>
                  <a:gd name="connsiteX6" fmla="*/ 85014 w 89889"/>
                  <a:gd name="connsiteY6" fmla="*/ 14684 h 9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89" h="91378">
                    <a:moveTo>
                      <a:pt x="85014" y="14684"/>
                    </a:moveTo>
                    <a:cubicBezTo>
                      <a:pt x="71334" y="-3556"/>
                      <a:pt x="48534" y="-3556"/>
                      <a:pt x="39415" y="7844"/>
                    </a:cubicBezTo>
                    <a:cubicBezTo>
                      <a:pt x="28015" y="19244"/>
                      <a:pt x="39415" y="35204"/>
                      <a:pt x="41695" y="44324"/>
                    </a:cubicBezTo>
                    <a:cubicBezTo>
                      <a:pt x="32575" y="44324"/>
                      <a:pt x="14335" y="35204"/>
                      <a:pt x="7495" y="44324"/>
                    </a:cubicBezTo>
                    <a:cubicBezTo>
                      <a:pt x="-3905" y="55724"/>
                      <a:pt x="-1625" y="76244"/>
                      <a:pt x="9775" y="85364"/>
                    </a:cubicBezTo>
                    <a:cubicBezTo>
                      <a:pt x="18895" y="92204"/>
                      <a:pt x="75894" y="94484"/>
                      <a:pt x="82734" y="85364"/>
                    </a:cubicBezTo>
                    <a:cubicBezTo>
                      <a:pt x="91854" y="78524"/>
                      <a:pt x="91854" y="23804"/>
                      <a:pt x="85014" y="14684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33BCA01E-3A20-D87F-BAC8-826192CCBC35}"/>
                </a:ext>
              </a:extLst>
            </p:cNvPr>
            <p:cNvSpPr/>
            <p:nvPr/>
          </p:nvSpPr>
          <p:spPr>
            <a:xfrm>
              <a:off x="6855364" y="3896848"/>
              <a:ext cx="305604" cy="202918"/>
            </a:xfrm>
            <a:custGeom>
              <a:avLst/>
              <a:gdLst>
                <a:gd name="connsiteX0" fmla="*/ 305604 w 305604"/>
                <a:gd name="connsiteY0" fmla="*/ 125399 h 202918"/>
                <a:gd name="connsiteX1" fmla="*/ 214405 w 305604"/>
                <a:gd name="connsiteY1" fmla="*/ 145919 h 202918"/>
                <a:gd name="connsiteX2" fmla="*/ 216685 w 305604"/>
                <a:gd name="connsiteY2" fmla="*/ 111719 h 202918"/>
                <a:gd name="connsiteX3" fmla="*/ 207565 w 305604"/>
                <a:gd name="connsiteY3" fmla="*/ 111719 h 202918"/>
                <a:gd name="connsiteX4" fmla="*/ 166526 w 305604"/>
                <a:gd name="connsiteY4" fmla="*/ 123119 h 202918"/>
                <a:gd name="connsiteX5" fmla="*/ 175645 w 305604"/>
                <a:gd name="connsiteY5" fmla="*/ 82079 h 202918"/>
                <a:gd name="connsiteX6" fmla="*/ 111806 w 305604"/>
                <a:gd name="connsiteY6" fmla="*/ 98039 h 202918"/>
                <a:gd name="connsiteX7" fmla="*/ 134606 w 305604"/>
                <a:gd name="connsiteY7" fmla="*/ 0 h 202918"/>
                <a:gd name="connsiteX8" fmla="*/ 45687 w 305604"/>
                <a:gd name="connsiteY8" fmla="*/ 98039 h 202918"/>
                <a:gd name="connsiteX9" fmla="*/ 87 w 305604"/>
                <a:gd name="connsiteY9" fmla="*/ 57000 h 202918"/>
                <a:gd name="connsiteX10" fmla="*/ 18327 w 305604"/>
                <a:gd name="connsiteY10" fmla="*/ 141359 h 202918"/>
                <a:gd name="connsiteX11" fmla="*/ 41127 w 305604"/>
                <a:gd name="connsiteY11" fmla="*/ 157319 h 202918"/>
                <a:gd name="connsiteX12" fmla="*/ 134606 w 305604"/>
                <a:gd name="connsiteY12" fmla="*/ 166439 h 202918"/>
                <a:gd name="connsiteX13" fmla="*/ 260005 w 305604"/>
                <a:gd name="connsiteY13" fmla="*/ 202918 h 202918"/>
                <a:gd name="connsiteX14" fmla="*/ 305604 w 305604"/>
                <a:gd name="connsiteY14" fmla="*/ 125399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604" h="202918">
                  <a:moveTo>
                    <a:pt x="305604" y="125399"/>
                  </a:moveTo>
                  <a:cubicBezTo>
                    <a:pt x="305604" y="125399"/>
                    <a:pt x="255445" y="118559"/>
                    <a:pt x="214405" y="145919"/>
                  </a:cubicBezTo>
                  <a:cubicBezTo>
                    <a:pt x="209845" y="150479"/>
                    <a:pt x="221245" y="116279"/>
                    <a:pt x="216685" y="111719"/>
                  </a:cubicBezTo>
                  <a:cubicBezTo>
                    <a:pt x="214405" y="109439"/>
                    <a:pt x="209845" y="111719"/>
                    <a:pt x="207565" y="111719"/>
                  </a:cubicBezTo>
                  <a:cubicBezTo>
                    <a:pt x="193885" y="116279"/>
                    <a:pt x="180205" y="118559"/>
                    <a:pt x="166526" y="123119"/>
                  </a:cubicBezTo>
                  <a:cubicBezTo>
                    <a:pt x="164245" y="109439"/>
                    <a:pt x="168805" y="93479"/>
                    <a:pt x="175645" y="82079"/>
                  </a:cubicBezTo>
                  <a:cubicBezTo>
                    <a:pt x="155126" y="86639"/>
                    <a:pt x="132326" y="93479"/>
                    <a:pt x="111806" y="98039"/>
                  </a:cubicBezTo>
                  <a:cubicBezTo>
                    <a:pt x="118646" y="66119"/>
                    <a:pt x="127766" y="31920"/>
                    <a:pt x="134606" y="0"/>
                  </a:cubicBezTo>
                  <a:cubicBezTo>
                    <a:pt x="93566" y="27360"/>
                    <a:pt x="63926" y="52440"/>
                    <a:pt x="45687" y="98039"/>
                  </a:cubicBezTo>
                  <a:cubicBezTo>
                    <a:pt x="41127" y="86639"/>
                    <a:pt x="-2193" y="45600"/>
                    <a:pt x="87" y="57000"/>
                  </a:cubicBezTo>
                  <a:cubicBezTo>
                    <a:pt x="11487" y="98039"/>
                    <a:pt x="16047" y="136799"/>
                    <a:pt x="18327" y="141359"/>
                  </a:cubicBezTo>
                  <a:cubicBezTo>
                    <a:pt x="25166" y="155039"/>
                    <a:pt x="27447" y="155039"/>
                    <a:pt x="41127" y="157319"/>
                  </a:cubicBezTo>
                  <a:cubicBezTo>
                    <a:pt x="70766" y="164159"/>
                    <a:pt x="102686" y="159599"/>
                    <a:pt x="134606" y="166439"/>
                  </a:cubicBezTo>
                  <a:cubicBezTo>
                    <a:pt x="171085" y="175559"/>
                    <a:pt x="223525" y="193798"/>
                    <a:pt x="260005" y="202918"/>
                  </a:cubicBezTo>
                  <a:cubicBezTo>
                    <a:pt x="262285" y="189239"/>
                    <a:pt x="273685" y="134519"/>
                    <a:pt x="305604" y="12539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CD5CB50E-F7A0-2D37-6F8C-918020D2F469}"/>
                </a:ext>
              </a:extLst>
            </p:cNvPr>
            <p:cNvSpPr/>
            <p:nvPr/>
          </p:nvSpPr>
          <p:spPr>
            <a:xfrm>
              <a:off x="6014138" y="3075993"/>
              <a:ext cx="519582" cy="235068"/>
            </a:xfrm>
            <a:custGeom>
              <a:avLst/>
              <a:gdLst>
                <a:gd name="connsiteX0" fmla="*/ 515276 w 519582"/>
                <a:gd name="connsiteY0" fmla="*/ 66181 h 235068"/>
                <a:gd name="connsiteX1" fmla="*/ 508436 w 519582"/>
                <a:gd name="connsiteY1" fmla="*/ 62 h 235068"/>
                <a:gd name="connsiteX2" fmla="*/ 0 w 519582"/>
                <a:gd name="connsiteY2" fmla="*/ 88981 h 235068"/>
                <a:gd name="connsiteX3" fmla="*/ 36480 w 519582"/>
                <a:gd name="connsiteY3" fmla="*/ 234900 h 235068"/>
                <a:gd name="connsiteX4" fmla="*/ 515276 w 519582"/>
                <a:gd name="connsiteY4" fmla="*/ 66181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82" h="235068">
                  <a:moveTo>
                    <a:pt x="515276" y="66181"/>
                  </a:moveTo>
                  <a:cubicBezTo>
                    <a:pt x="524396" y="59341"/>
                    <a:pt x="517556" y="-2218"/>
                    <a:pt x="508436" y="62"/>
                  </a:cubicBezTo>
                  <a:cubicBezTo>
                    <a:pt x="357957" y="50221"/>
                    <a:pt x="79799" y="98101"/>
                    <a:pt x="0" y="88981"/>
                  </a:cubicBezTo>
                  <a:lnTo>
                    <a:pt x="36480" y="234900"/>
                  </a:lnTo>
                  <a:cubicBezTo>
                    <a:pt x="98039" y="239460"/>
                    <a:pt x="417237" y="150541"/>
                    <a:pt x="515276" y="66181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BA181229-42DA-D9C3-F4FF-37DEC09E18CE}"/>
                </a:ext>
              </a:extLst>
            </p:cNvPr>
            <p:cNvSpPr/>
            <p:nvPr/>
          </p:nvSpPr>
          <p:spPr>
            <a:xfrm>
              <a:off x="6442136" y="2941152"/>
              <a:ext cx="263138" cy="227046"/>
            </a:xfrm>
            <a:custGeom>
              <a:avLst/>
              <a:gdLst>
                <a:gd name="connsiteX0" fmla="*/ 167077 w 263138"/>
                <a:gd name="connsiteY0" fmla="*/ 182783 h 227046"/>
                <a:gd name="connsiteX1" fmla="*/ 194437 w 263138"/>
                <a:gd name="connsiteY1" fmla="*/ 194183 h 227046"/>
                <a:gd name="connsiteX2" fmla="*/ 235477 w 263138"/>
                <a:gd name="connsiteY2" fmla="*/ 207863 h 227046"/>
                <a:gd name="connsiteX3" fmla="*/ 217237 w 263138"/>
                <a:gd name="connsiteY3" fmla="*/ 223823 h 227046"/>
                <a:gd name="connsiteX4" fmla="*/ 100958 w 263138"/>
                <a:gd name="connsiteY4" fmla="*/ 226103 h 227046"/>
                <a:gd name="connsiteX5" fmla="*/ 638 w 263138"/>
                <a:gd name="connsiteY5" fmla="*/ 150863 h 227046"/>
                <a:gd name="connsiteX6" fmla="*/ 2918 w 263138"/>
                <a:gd name="connsiteY6" fmla="*/ 23184 h 227046"/>
                <a:gd name="connsiteX7" fmla="*/ 30278 w 263138"/>
                <a:gd name="connsiteY7" fmla="*/ 34584 h 227046"/>
                <a:gd name="connsiteX8" fmla="*/ 43958 w 263138"/>
                <a:gd name="connsiteY8" fmla="*/ 82464 h 227046"/>
                <a:gd name="connsiteX9" fmla="*/ 75878 w 263138"/>
                <a:gd name="connsiteY9" fmla="*/ 84744 h 227046"/>
                <a:gd name="connsiteX10" fmla="*/ 169357 w 263138"/>
                <a:gd name="connsiteY10" fmla="*/ 384 h 227046"/>
                <a:gd name="connsiteX11" fmla="*/ 126037 w 263138"/>
                <a:gd name="connsiteY11" fmla="*/ 91584 h 227046"/>
                <a:gd name="connsiteX12" fmla="*/ 235477 w 263138"/>
                <a:gd name="connsiteY12" fmla="*/ 50544 h 227046"/>
                <a:gd name="connsiteX13" fmla="*/ 157957 w 263138"/>
                <a:gd name="connsiteY13" fmla="*/ 125783 h 227046"/>
                <a:gd name="connsiteX14" fmla="*/ 262836 w 263138"/>
                <a:gd name="connsiteY14" fmla="*/ 134903 h 227046"/>
                <a:gd name="connsiteX15" fmla="*/ 167077 w 263138"/>
                <a:gd name="connsiteY15" fmla="*/ 182783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8" h="227046">
                  <a:moveTo>
                    <a:pt x="167077" y="182783"/>
                  </a:moveTo>
                  <a:cubicBezTo>
                    <a:pt x="169357" y="187343"/>
                    <a:pt x="180757" y="189623"/>
                    <a:pt x="194437" y="194183"/>
                  </a:cubicBezTo>
                  <a:cubicBezTo>
                    <a:pt x="208117" y="196463"/>
                    <a:pt x="228637" y="201023"/>
                    <a:pt x="235477" y="207863"/>
                  </a:cubicBezTo>
                  <a:cubicBezTo>
                    <a:pt x="242317" y="214703"/>
                    <a:pt x="233197" y="221543"/>
                    <a:pt x="217237" y="223823"/>
                  </a:cubicBezTo>
                  <a:cubicBezTo>
                    <a:pt x="189877" y="226103"/>
                    <a:pt x="130597" y="228383"/>
                    <a:pt x="100958" y="226103"/>
                  </a:cubicBezTo>
                  <a:cubicBezTo>
                    <a:pt x="50798" y="228383"/>
                    <a:pt x="2918" y="194183"/>
                    <a:pt x="638" y="150863"/>
                  </a:cubicBezTo>
                  <a:cubicBezTo>
                    <a:pt x="-1642" y="87024"/>
                    <a:pt x="2918" y="61944"/>
                    <a:pt x="2918" y="23184"/>
                  </a:cubicBezTo>
                  <a:cubicBezTo>
                    <a:pt x="2918" y="14064"/>
                    <a:pt x="25718" y="23184"/>
                    <a:pt x="30278" y="34584"/>
                  </a:cubicBezTo>
                  <a:cubicBezTo>
                    <a:pt x="41678" y="61944"/>
                    <a:pt x="37118" y="71064"/>
                    <a:pt x="43958" y="82464"/>
                  </a:cubicBezTo>
                  <a:cubicBezTo>
                    <a:pt x="50798" y="96144"/>
                    <a:pt x="64478" y="91584"/>
                    <a:pt x="75878" y="84744"/>
                  </a:cubicBezTo>
                  <a:cubicBezTo>
                    <a:pt x="123757" y="32304"/>
                    <a:pt x="146557" y="-4176"/>
                    <a:pt x="169357" y="384"/>
                  </a:cubicBezTo>
                  <a:cubicBezTo>
                    <a:pt x="187597" y="7224"/>
                    <a:pt x="160237" y="48264"/>
                    <a:pt x="126037" y="91584"/>
                  </a:cubicBezTo>
                  <a:cubicBezTo>
                    <a:pt x="180757" y="59664"/>
                    <a:pt x="228637" y="36864"/>
                    <a:pt x="235477" y="50544"/>
                  </a:cubicBezTo>
                  <a:cubicBezTo>
                    <a:pt x="244597" y="66504"/>
                    <a:pt x="205837" y="100704"/>
                    <a:pt x="157957" y="125783"/>
                  </a:cubicBezTo>
                  <a:cubicBezTo>
                    <a:pt x="208117" y="125783"/>
                    <a:pt x="255996" y="116663"/>
                    <a:pt x="262836" y="134903"/>
                  </a:cubicBezTo>
                  <a:cubicBezTo>
                    <a:pt x="269676" y="155423"/>
                    <a:pt x="157957" y="169103"/>
                    <a:pt x="167077" y="182783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2C7719CE-93DC-7AA2-FDD7-79B8AE74C1BA}"/>
                </a:ext>
              </a:extLst>
            </p:cNvPr>
            <p:cNvSpPr/>
            <p:nvPr/>
          </p:nvSpPr>
          <p:spPr>
            <a:xfrm>
              <a:off x="6003582" y="3144454"/>
              <a:ext cx="185295" cy="212038"/>
            </a:xfrm>
            <a:custGeom>
              <a:avLst/>
              <a:gdLst>
                <a:gd name="connsiteX0" fmla="*/ 170155 w 185295"/>
                <a:gd name="connsiteY0" fmla="*/ 0 h 212038"/>
                <a:gd name="connsiteX1" fmla="*/ 133675 w 185295"/>
                <a:gd name="connsiteY1" fmla="*/ 212038 h 212038"/>
                <a:gd name="connsiteX2" fmla="*/ 28796 w 185295"/>
                <a:gd name="connsiteY2" fmla="*/ 170999 h 212038"/>
                <a:gd name="connsiteX3" fmla="*/ 3716 w 185295"/>
                <a:gd name="connsiteY3" fmla="*/ 18240 h 212038"/>
                <a:gd name="connsiteX4" fmla="*/ 170155 w 185295"/>
                <a:gd name="connsiteY4" fmla="*/ 0 h 21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95" h="212038">
                  <a:moveTo>
                    <a:pt x="170155" y="0"/>
                  </a:moveTo>
                  <a:cubicBezTo>
                    <a:pt x="213474" y="61560"/>
                    <a:pt x="151915" y="205198"/>
                    <a:pt x="133675" y="212038"/>
                  </a:cubicBezTo>
                  <a:cubicBezTo>
                    <a:pt x="133675" y="212038"/>
                    <a:pt x="53876" y="193798"/>
                    <a:pt x="28796" y="170999"/>
                  </a:cubicBezTo>
                  <a:cubicBezTo>
                    <a:pt x="-19084" y="127679"/>
                    <a:pt x="8276" y="27360"/>
                    <a:pt x="3716" y="18240"/>
                  </a:cubicBezTo>
                  <a:cubicBezTo>
                    <a:pt x="3716" y="18240"/>
                    <a:pt x="147355" y="11400"/>
                    <a:pt x="170155" y="0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273C7889-79ED-A724-8DFA-4C6EB8D682DF}"/>
                </a:ext>
              </a:extLst>
            </p:cNvPr>
            <p:cNvSpPr/>
            <p:nvPr/>
          </p:nvSpPr>
          <p:spPr>
            <a:xfrm>
              <a:off x="5312108" y="3164974"/>
              <a:ext cx="505951" cy="337437"/>
            </a:xfrm>
            <a:custGeom>
              <a:avLst/>
              <a:gdLst>
                <a:gd name="connsiteX0" fmla="*/ 40835 w 505951"/>
                <a:gd name="connsiteY0" fmla="*/ 337437 h 337437"/>
                <a:gd name="connsiteX1" fmla="*/ 2075 w 505951"/>
                <a:gd name="connsiteY1" fmla="*/ 284998 h 337437"/>
                <a:gd name="connsiteX2" fmla="*/ 432992 w 505951"/>
                <a:gd name="connsiteY2" fmla="*/ 0 h 337437"/>
                <a:gd name="connsiteX3" fmla="*/ 505951 w 505951"/>
                <a:gd name="connsiteY3" fmla="*/ 129959 h 337437"/>
                <a:gd name="connsiteX4" fmla="*/ 40835 w 505951"/>
                <a:gd name="connsiteY4" fmla="*/ 337437 h 3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51" h="337437">
                  <a:moveTo>
                    <a:pt x="40835" y="337437"/>
                  </a:moveTo>
                  <a:cubicBezTo>
                    <a:pt x="29435" y="337437"/>
                    <a:pt x="-9325" y="289558"/>
                    <a:pt x="2075" y="284998"/>
                  </a:cubicBezTo>
                  <a:cubicBezTo>
                    <a:pt x="145714" y="216598"/>
                    <a:pt x="380552" y="59279"/>
                    <a:pt x="432992" y="0"/>
                  </a:cubicBezTo>
                  <a:lnTo>
                    <a:pt x="505951" y="129959"/>
                  </a:lnTo>
                  <a:cubicBezTo>
                    <a:pt x="460352" y="175559"/>
                    <a:pt x="168514" y="330597"/>
                    <a:pt x="40835" y="337437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CA8C625A-9F40-20C2-9F98-3318C8A0D911}"/>
                </a:ext>
              </a:extLst>
            </p:cNvPr>
            <p:cNvSpPr/>
            <p:nvPr/>
          </p:nvSpPr>
          <p:spPr>
            <a:xfrm>
              <a:off x="5578661" y="3160414"/>
              <a:ext cx="171475" cy="226537"/>
            </a:xfrm>
            <a:custGeom>
              <a:avLst/>
              <a:gdLst>
                <a:gd name="connsiteX0" fmla="*/ 0 w 171475"/>
                <a:gd name="connsiteY0" fmla="*/ 91199 h 226537"/>
                <a:gd name="connsiteX1" fmla="*/ 145919 w 171475"/>
                <a:gd name="connsiteY1" fmla="*/ 225718 h 226537"/>
                <a:gd name="connsiteX2" fmla="*/ 170999 w 171475"/>
                <a:gd name="connsiteY2" fmla="*/ 0 h 226537"/>
                <a:gd name="connsiteX3" fmla="*/ 0 w 171475"/>
                <a:gd name="connsiteY3" fmla="*/ 91199 h 2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75" h="226537">
                  <a:moveTo>
                    <a:pt x="0" y="91199"/>
                  </a:moveTo>
                  <a:cubicBezTo>
                    <a:pt x="11400" y="166439"/>
                    <a:pt x="127679" y="234838"/>
                    <a:pt x="145919" y="225718"/>
                  </a:cubicBezTo>
                  <a:cubicBezTo>
                    <a:pt x="145919" y="225718"/>
                    <a:pt x="175559" y="15960"/>
                    <a:pt x="170999" y="0"/>
                  </a:cubicBezTo>
                  <a:cubicBezTo>
                    <a:pt x="166439" y="0"/>
                    <a:pt x="0" y="91199"/>
                    <a:pt x="0" y="91199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5327DE62-8988-1CC4-FCBC-06A2BF0F81E5}"/>
                </a:ext>
              </a:extLst>
            </p:cNvPr>
            <p:cNvSpPr/>
            <p:nvPr/>
          </p:nvSpPr>
          <p:spPr>
            <a:xfrm>
              <a:off x="5669861" y="3548011"/>
              <a:ext cx="473491" cy="769949"/>
            </a:xfrm>
            <a:custGeom>
              <a:avLst/>
              <a:gdLst>
                <a:gd name="connsiteX0" fmla="*/ 469676 w 473491"/>
                <a:gd name="connsiteY0" fmla="*/ 0 h 769949"/>
                <a:gd name="connsiteX1" fmla="*/ 0 w 473491"/>
                <a:gd name="connsiteY1" fmla="*/ 11400 h 769949"/>
                <a:gd name="connsiteX2" fmla="*/ 63839 w 473491"/>
                <a:gd name="connsiteY2" fmla="*/ 759234 h 769949"/>
                <a:gd name="connsiteX3" fmla="*/ 166439 w 473491"/>
                <a:gd name="connsiteY3" fmla="*/ 761514 h 769949"/>
                <a:gd name="connsiteX4" fmla="*/ 232558 w 473491"/>
                <a:gd name="connsiteY4" fmla="*/ 212038 h 769949"/>
                <a:gd name="connsiteX5" fmla="*/ 296398 w 473491"/>
                <a:gd name="connsiteY5" fmla="*/ 761514 h 769949"/>
                <a:gd name="connsiteX6" fmla="*/ 401277 w 473491"/>
                <a:gd name="connsiteY6" fmla="*/ 754674 h 769949"/>
                <a:gd name="connsiteX7" fmla="*/ 469676 w 473491"/>
                <a:gd name="connsiteY7" fmla="*/ 0 h 7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491" h="769949">
                  <a:moveTo>
                    <a:pt x="469676" y="0"/>
                  </a:moveTo>
                  <a:cubicBezTo>
                    <a:pt x="253078" y="68399"/>
                    <a:pt x="84359" y="31920"/>
                    <a:pt x="0" y="11400"/>
                  </a:cubicBezTo>
                  <a:cubicBezTo>
                    <a:pt x="0" y="11400"/>
                    <a:pt x="36480" y="704514"/>
                    <a:pt x="63839" y="759234"/>
                  </a:cubicBezTo>
                  <a:cubicBezTo>
                    <a:pt x="70679" y="770634"/>
                    <a:pt x="164159" y="775194"/>
                    <a:pt x="166439" y="761514"/>
                  </a:cubicBezTo>
                  <a:cubicBezTo>
                    <a:pt x="170999" y="722754"/>
                    <a:pt x="159599" y="212038"/>
                    <a:pt x="232558" y="212038"/>
                  </a:cubicBezTo>
                  <a:cubicBezTo>
                    <a:pt x="287278" y="212038"/>
                    <a:pt x="294117" y="747834"/>
                    <a:pt x="296398" y="761514"/>
                  </a:cubicBezTo>
                  <a:cubicBezTo>
                    <a:pt x="298678" y="775194"/>
                    <a:pt x="398997" y="766074"/>
                    <a:pt x="401277" y="754674"/>
                  </a:cubicBezTo>
                  <a:cubicBezTo>
                    <a:pt x="405837" y="725034"/>
                    <a:pt x="492476" y="202918"/>
                    <a:pt x="469676" y="0"/>
                  </a:cubicBezTo>
                  <a:close/>
                </a:path>
              </a:pathLst>
            </a:custGeom>
            <a:solidFill>
              <a:srgbClr val="466E7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015D9842-2A00-D440-6F2D-46F06A59D6E0}"/>
                </a:ext>
              </a:extLst>
            </p:cNvPr>
            <p:cNvSpPr/>
            <p:nvPr/>
          </p:nvSpPr>
          <p:spPr>
            <a:xfrm>
              <a:off x="5628821" y="3151294"/>
              <a:ext cx="526675" cy="527727"/>
            </a:xfrm>
            <a:custGeom>
              <a:avLst/>
              <a:gdLst>
                <a:gd name="connsiteX0" fmla="*/ 526676 w 526675"/>
                <a:gd name="connsiteY0" fmla="*/ 455996 h 527727"/>
                <a:gd name="connsiteX1" fmla="*/ 269038 w 526675"/>
                <a:gd name="connsiteY1" fmla="*/ 526676 h 527727"/>
                <a:gd name="connsiteX2" fmla="*/ 0 w 526675"/>
                <a:gd name="connsiteY2" fmla="*/ 446876 h 527727"/>
                <a:gd name="connsiteX3" fmla="*/ 118559 w 526675"/>
                <a:gd name="connsiteY3" fmla="*/ 6840 h 527727"/>
                <a:gd name="connsiteX4" fmla="*/ 426356 w 526675"/>
                <a:gd name="connsiteY4" fmla="*/ 6840 h 527727"/>
                <a:gd name="connsiteX5" fmla="*/ 526676 w 526675"/>
                <a:gd name="connsiteY5" fmla="*/ 455996 h 52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75" h="527727">
                  <a:moveTo>
                    <a:pt x="526676" y="455996"/>
                  </a:moveTo>
                  <a:cubicBezTo>
                    <a:pt x="478796" y="483356"/>
                    <a:pt x="437756" y="535796"/>
                    <a:pt x="269038" y="526676"/>
                  </a:cubicBezTo>
                  <a:cubicBezTo>
                    <a:pt x="100319" y="517556"/>
                    <a:pt x="34200" y="469676"/>
                    <a:pt x="0" y="446876"/>
                  </a:cubicBezTo>
                  <a:cubicBezTo>
                    <a:pt x="0" y="446876"/>
                    <a:pt x="88919" y="91199"/>
                    <a:pt x="118559" y="6840"/>
                  </a:cubicBezTo>
                  <a:cubicBezTo>
                    <a:pt x="193798" y="-2280"/>
                    <a:pt x="362517" y="-2280"/>
                    <a:pt x="426356" y="6840"/>
                  </a:cubicBezTo>
                  <a:cubicBezTo>
                    <a:pt x="462836" y="84359"/>
                    <a:pt x="526676" y="455996"/>
                    <a:pt x="526676" y="455996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FB489CD5-F2F0-B290-007A-192A9BCA7977}"/>
                </a:ext>
              </a:extLst>
            </p:cNvPr>
            <p:cNvSpPr/>
            <p:nvPr/>
          </p:nvSpPr>
          <p:spPr>
            <a:xfrm>
              <a:off x="5988024" y="3149014"/>
              <a:ext cx="206232" cy="565435"/>
            </a:xfrm>
            <a:custGeom>
              <a:avLst/>
              <a:gdLst>
                <a:gd name="connsiteX0" fmla="*/ 3314 w 206232"/>
                <a:gd name="connsiteY0" fmla="*/ 0 h 565435"/>
                <a:gd name="connsiteX1" fmla="*/ 55754 w 206232"/>
                <a:gd name="connsiteY1" fmla="*/ 2280 h 565435"/>
                <a:gd name="connsiteX2" fmla="*/ 156073 w 206232"/>
                <a:gd name="connsiteY2" fmla="*/ 262198 h 565435"/>
                <a:gd name="connsiteX3" fmla="*/ 206233 w 206232"/>
                <a:gd name="connsiteY3" fmla="*/ 503876 h 565435"/>
                <a:gd name="connsiteX4" fmla="*/ 16994 w 206232"/>
                <a:gd name="connsiteY4" fmla="*/ 565435 h 565435"/>
                <a:gd name="connsiteX5" fmla="*/ 3314 w 206232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32" h="565435">
                  <a:moveTo>
                    <a:pt x="3314" y="0"/>
                  </a:moveTo>
                  <a:cubicBezTo>
                    <a:pt x="3314" y="0"/>
                    <a:pt x="35234" y="4560"/>
                    <a:pt x="55754" y="2280"/>
                  </a:cubicBezTo>
                  <a:cubicBezTo>
                    <a:pt x="69434" y="152759"/>
                    <a:pt x="96793" y="225718"/>
                    <a:pt x="156073" y="262198"/>
                  </a:cubicBezTo>
                  <a:cubicBezTo>
                    <a:pt x="183433" y="385317"/>
                    <a:pt x="203952" y="492476"/>
                    <a:pt x="206233" y="503876"/>
                  </a:cubicBezTo>
                  <a:cubicBezTo>
                    <a:pt x="174313" y="524396"/>
                    <a:pt x="16994" y="565435"/>
                    <a:pt x="16994" y="565435"/>
                  </a:cubicBezTo>
                  <a:cubicBezTo>
                    <a:pt x="5594" y="512996"/>
                    <a:pt x="-5806" y="157319"/>
                    <a:pt x="3314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FBEB02A-3503-8BF6-D246-068B082F728C}"/>
                </a:ext>
              </a:extLst>
            </p:cNvPr>
            <p:cNvSpPr/>
            <p:nvPr/>
          </p:nvSpPr>
          <p:spPr>
            <a:xfrm>
              <a:off x="5822619" y="3055535"/>
              <a:ext cx="150478" cy="161878"/>
            </a:xfrm>
            <a:custGeom>
              <a:avLst/>
              <a:gdLst>
                <a:gd name="connsiteX0" fmla="*/ 0 w 150478"/>
                <a:gd name="connsiteY0" fmla="*/ 0 h 161878"/>
                <a:gd name="connsiteX1" fmla="*/ 0 w 150478"/>
                <a:gd name="connsiteY1" fmla="*/ 116279 h 161878"/>
                <a:gd name="connsiteX2" fmla="*/ 75239 w 150478"/>
                <a:gd name="connsiteY2" fmla="*/ 161879 h 161878"/>
                <a:gd name="connsiteX3" fmla="*/ 150479 w 150478"/>
                <a:gd name="connsiteY3" fmla="*/ 116279 h 161878"/>
                <a:gd name="connsiteX4" fmla="*/ 150479 w 150478"/>
                <a:gd name="connsiteY4" fmla="*/ 0 h 161878"/>
                <a:gd name="connsiteX5" fmla="*/ 0 w 150478"/>
                <a:gd name="connsiteY5" fmla="*/ 0 h 16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78" h="161878">
                  <a:moveTo>
                    <a:pt x="0" y="0"/>
                  </a:moveTo>
                  <a:lnTo>
                    <a:pt x="0" y="116279"/>
                  </a:lnTo>
                  <a:cubicBezTo>
                    <a:pt x="0" y="141359"/>
                    <a:pt x="34200" y="161879"/>
                    <a:pt x="75239" y="161879"/>
                  </a:cubicBezTo>
                  <a:cubicBezTo>
                    <a:pt x="116279" y="161879"/>
                    <a:pt x="150479" y="141359"/>
                    <a:pt x="150479" y="116279"/>
                  </a:cubicBezTo>
                  <a:lnTo>
                    <a:pt x="150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A78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50" name="Đồ họa 330">
              <a:extLst>
                <a:ext uri="{FF2B5EF4-FFF2-40B4-BE49-F238E27FC236}">
                  <a16:creationId xmlns:a16="http://schemas.microsoft.com/office/drawing/2014/main" id="{1A9F9A15-806E-A3B7-DFB3-AF110A5EC7E5}"/>
                </a:ext>
              </a:extLst>
            </p:cNvPr>
            <p:cNvGrpSpPr/>
            <p:nvPr/>
          </p:nvGrpSpPr>
          <p:grpSpPr>
            <a:xfrm>
              <a:off x="5242972" y="2081983"/>
              <a:ext cx="1286768" cy="1055631"/>
              <a:chOff x="5242972" y="2081983"/>
              <a:chExt cx="1286768" cy="1055631"/>
            </a:xfrm>
          </p:grpSpPr>
          <p:sp>
            <p:nvSpPr>
              <p:cNvPr id="351" name="Hình tự do: Hình 350">
                <a:extLst>
                  <a:ext uri="{FF2B5EF4-FFF2-40B4-BE49-F238E27FC236}">
                    <a16:creationId xmlns:a16="http://schemas.microsoft.com/office/drawing/2014/main" id="{F30FF4AE-A383-0782-701C-03654CBE36A1}"/>
                  </a:ext>
                </a:extLst>
              </p:cNvPr>
              <p:cNvSpPr/>
              <p:nvPr/>
            </p:nvSpPr>
            <p:spPr>
              <a:xfrm>
                <a:off x="5242972" y="2614324"/>
                <a:ext cx="290222" cy="355883"/>
              </a:xfrm>
              <a:custGeom>
                <a:avLst/>
                <a:gdLst>
                  <a:gd name="connsiteX0" fmla="*/ 7372 w 290222"/>
                  <a:gd name="connsiteY0" fmla="*/ 199533 h 355883"/>
                  <a:gd name="connsiteX1" fmla="*/ 210291 w 290222"/>
                  <a:gd name="connsiteY1" fmla="*/ 354572 h 355883"/>
                  <a:gd name="connsiteX2" fmla="*/ 285530 w 290222"/>
                  <a:gd name="connsiteY2" fmla="*/ 160773 h 355883"/>
                  <a:gd name="connsiteX3" fmla="*/ 125931 w 290222"/>
                  <a:gd name="connsiteY3" fmla="*/ 1174 h 355883"/>
                  <a:gd name="connsiteX4" fmla="*/ 7372 w 290222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22" h="355883">
                    <a:moveTo>
                      <a:pt x="7372" y="199533"/>
                    </a:moveTo>
                    <a:cubicBezTo>
                      <a:pt x="34732" y="302132"/>
                      <a:pt x="135051" y="365971"/>
                      <a:pt x="210291" y="354572"/>
                    </a:cubicBezTo>
                    <a:cubicBezTo>
                      <a:pt x="285530" y="343172"/>
                      <a:pt x="299210" y="258812"/>
                      <a:pt x="285530" y="160773"/>
                    </a:cubicBezTo>
                    <a:cubicBezTo>
                      <a:pt x="271850" y="62734"/>
                      <a:pt x="198891" y="-10226"/>
                      <a:pt x="125931" y="1174"/>
                    </a:cubicBezTo>
                    <a:cubicBezTo>
                      <a:pt x="21052" y="14854"/>
                      <a:pt x="-17707" y="101494"/>
                      <a:pt x="7372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Hình tự do: Hình 351">
                <a:extLst>
                  <a:ext uri="{FF2B5EF4-FFF2-40B4-BE49-F238E27FC236}">
                    <a16:creationId xmlns:a16="http://schemas.microsoft.com/office/drawing/2014/main" id="{A076A42D-031E-8DB8-3DC3-0FAE7DC2BA34}"/>
                  </a:ext>
                </a:extLst>
              </p:cNvPr>
              <p:cNvSpPr/>
              <p:nvPr/>
            </p:nvSpPr>
            <p:spPr>
              <a:xfrm>
                <a:off x="5340423" y="2744995"/>
                <a:ext cx="140732" cy="158243"/>
              </a:xfrm>
              <a:custGeom>
                <a:avLst/>
                <a:gdLst>
                  <a:gd name="connsiteX0" fmla="*/ 1120 w 140732"/>
                  <a:gd name="connsiteY0" fmla="*/ 89382 h 158243"/>
                  <a:gd name="connsiteX1" fmla="*/ 80919 w 140732"/>
                  <a:gd name="connsiteY1" fmla="*/ 157781 h 158243"/>
                  <a:gd name="connsiteX2" fmla="*/ 140199 w 140732"/>
                  <a:gd name="connsiteY2" fmla="*/ 68862 h 158243"/>
                  <a:gd name="connsiteX3" fmla="*/ 60399 w 140732"/>
                  <a:gd name="connsiteY3" fmla="*/ 462 h 158243"/>
                  <a:gd name="connsiteX4" fmla="*/ 1120 w 140732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32" h="158243">
                    <a:moveTo>
                      <a:pt x="1120" y="89382"/>
                    </a:moveTo>
                    <a:cubicBezTo>
                      <a:pt x="7960" y="132701"/>
                      <a:pt x="42159" y="162341"/>
                      <a:pt x="80919" y="157781"/>
                    </a:cubicBezTo>
                    <a:cubicBezTo>
                      <a:pt x="119679" y="153221"/>
                      <a:pt x="144759" y="112181"/>
                      <a:pt x="140199" y="68862"/>
                    </a:cubicBezTo>
                    <a:cubicBezTo>
                      <a:pt x="133359" y="25542"/>
                      <a:pt x="99159" y="-4098"/>
                      <a:pt x="60399" y="462"/>
                    </a:cubicBezTo>
                    <a:cubicBezTo>
                      <a:pt x="19360" y="7302"/>
                      <a:pt x="-5720" y="46062"/>
                      <a:pt x="1120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Hình tự do: Hình 352">
                <a:extLst>
                  <a:ext uri="{FF2B5EF4-FFF2-40B4-BE49-F238E27FC236}">
                    <a16:creationId xmlns:a16="http://schemas.microsoft.com/office/drawing/2014/main" id="{3A788294-46BA-58EB-45CD-C7026A3B4ACB}"/>
                  </a:ext>
                </a:extLst>
              </p:cNvPr>
              <p:cNvSpPr/>
              <p:nvPr/>
            </p:nvSpPr>
            <p:spPr>
              <a:xfrm>
                <a:off x="6239724" y="2614324"/>
                <a:ext cx="290015" cy="355883"/>
              </a:xfrm>
              <a:custGeom>
                <a:avLst/>
                <a:gdLst>
                  <a:gd name="connsiteX0" fmla="*/ 282850 w 290015"/>
                  <a:gd name="connsiteY0" fmla="*/ 199533 h 355883"/>
                  <a:gd name="connsiteX1" fmla="*/ 79931 w 290015"/>
                  <a:gd name="connsiteY1" fmla="*/ 354572 h 355883"/>
                  <a:gd name="connsiteX2" fmla="*/ 4692 w 290015"/>
                  <a:gd name="connsiteY2" fmla="*/ 160773 h 355883"/>
                  <a:gd name="connsiteX3" fmla="*/ 164291 w 290015"/>
                  <a:gd name="connsiteY3" fmla="*/ 1174 h 355883"/>
                  <a:gd name="connsiteX4" fmla="*/ 282850 w 290015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15" h="355883">
                    <a:moveTo>
                      <a:pt x="282850" y="199533"/>
                    </a:moveTo>
                    <a:cubicBezTo>
                      <a:pt x="255490" y="302132"/>
                      <a:pt x="155171" y="365971"/>
                      <a:pt x="79931" y="354572"/>
                    </a:cubicBezTo>
                    <a:cubicBezTo>
                      <a:pt x="4692" y="343172"/>
                      <a:pt x="-8988" y="258812"/>
                      <a:pt x="4692" y="160773"/>
                    </a:cubicBezTo>
                    <a:cubicBezTo>
                      <a:pt x="18372" y="62734"/>
                      <a:pt x="91331" y="-10226"/>
                      <a:pt x="164291" y="1174"/>
                    </a:cubicBezTo>
                    <a:cubicBezTo>
                      <a:pt x="266890" y="14854"/>
                      <a:pt x="307930" y="101494"/>
                      <a:pt x="282850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Hình tự do: Hình 353">
                <a:extLst>
                  <a:ext uri="{FF2B5EF4-FFF2-40B4-BE49-F238E27FC236}">
                    <a16:creationId xmlns:a16="http://schemas.microsoft.com/office/drawing/2014/main" id="{0E4D03F5-9658-7613-8EAF-23BAE01B1308}"/>
                  </a:ext>
                </a:extLst>
              </p:cNvPr>
              <p:cNvSpPr/>
              <p:nvPr/>
            </p:nvSpPr>
            <p:spPr>
              <a:xfrm>
                <a:off x="6287202" y="2744995"/>
                <a:ext cx="140146" cy="158243"/>
              </a:xfrm>
              <a:custGeom>
                <a:avLst/>
                <a:gdLst>
                  <a:gd name="connsiteX0" fmla="*/ 139613 w 140146"/>
                  <a:gd name="connsiteY0" fmla="*/ 89382 h 158243"/>
                  <a:gd name="connsiteX1" fmla="*/ 59813 w 140146"/>
                  <a:gd name="connsiteY1" fmla="*/ 157781 h 158243"/>
                  <a:gd name="connsiteX2" fmla="*/ 534 w 140146"/>
                  <a:gd name="connsiteY2" fmla="*/ 68862 h 158243"/>
                  <a:gd name="connsiteX3" fmla="*/ 80333 w 140146"/>
                  <a:gd name="connsiteY3" fmla="*/ 462 h 158243"/>
                  <a:gd name="connsiteX4" fmla="*/ 139613 w 140146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6" h="158243">
                    <a:moveTo>
                      <a:pt x="139613" y="89382"/>
                    </a:moveTo>
                    <a:cubicBezTo>
                      <a:pt x="132773" y="132701"/>
                      <a:pt x="98573" y="162341"/>
                      <a:pt x="59813" y="157781"/>
                    </a:cubicBezTo>
                    <a:cubicBezTo>
                      <a:pt x="21054" y="153221"/>
                      <a:pt x="-4026" y="112181"/>
                      <a:pt x="534" y="68862"/>
                    </a:cubicBezTo>
                    <a:cubicBezTo>
                      <a:pt x="7374" y="25542"/>
                      <a:pt x="41573" y="-4098"/>
                      <a:pt x="80333" y="462"/>
                    </a:cubicBezTo>
                    <a:cubicBezTo>
                      <a:pt x="119093" y="7302"/>
                      <a:pt x="144172" y="46062"/>
                      <a:pt x="139613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Hình tự do: Hình 354">
                <a:extLst>
                  <a:ext uri="{FF2B5EF4-FFF2-40B4-BE49-F238E27FC236}">
                    <a16:creationId xmlns:a16="http://schemas.microsoft.com/office/drawing/2014/main" id="{2104509B-9845-EF84-26FE-85D1C5B72A6F}"/>
                  </a:ext>
                </a:extLst>
              </p:cNvPr>
              <p:cNvSpPr/>
              <p:nvPr/>
            </p:nvSpPr>
            <p:spPr>
              <a:xfrm>
                <a:off x="5339263" y="2081983"/>
                <a:ext cx="1076151" cy="864112"/>
              </a:xfrm>
              <a:custGeom>
                <a:avLst/>
                <a:gdLst>
                  <a:gd name="connsiteX0" fmla="*/ 1076151 w 1076151"/>
                  <a:gd name="connsiteY0" fmla="*/ 396717 h 864112"/>
                  <a:gd name="connsiteX1" fmla="*/ 540356 w 1076151"/>
                  <a:gd name="connsiteY1" fmla="*/ 864113 h 864112"/>
                  <a:gd name="connsiteX2" fmla="*/ 0 w 1076151"/>
                  <a:gd name="connsiteY2" fmla="*/ 396717 h 864112"/>
                  <a:gd name="connsiteX3" fmla="*/ 540356 w 1076151"/>
                  <a:gd name="connsiteY3" fmla="*/ 0 h 864112"/>
                  <a:gd name="connsiteX4" fmla="*/ 1076151 w 1076151"/>
                  <a:gd name="connsiteY4" fmla="*/ 396717 h 8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151" h="864112">
                    <a:moveTo>
                      <a:pt x="1076151" y="396717"/>
                    </a:moveTo>
                    <a:cubicBezTo>
                      <a:pt x="1076151" y="718194"/>
                      <a:pt x="852713" y="864113"/>
                      <a:pt x="540356" y="864113"/>
                    </a:cubicBezTo>
                    <a:cubicBezTo>
                      <a:pt x="227998" y="864113"/>
                      <a:pt x="0" y="720474"/>
                      <a:pt x="0" y="396717"/>
                    </a:cubicBezTo>
                    <a:cubicBezTo>
                      <a:pt x="0" y="72959"/>
                      <a:pt x="227998" y="0"/>
                      <a:pt x="540356" y="0"/>
                    </a:cubicBezTo>
                    <a:cubicBezTo>
                      <a:pt x="852713" y="0"/>
                      <a:pt x="1076151" y="75239"/>
                      <a:pt x="1076151" y="396717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Hình tự do: Hình 355">
                <a:extLst>
                  <a:ext uri="{FF2B5EF4-FFF2-40B4-BE49-F238E27FC236}">
                    <a16:creationId xmlns:a16="http://schemas.microsoft.com/office/drawing/2014/main" id="{A2DA5EC9-A711-5A1B-A69D-F95D96AA43AF}"/>
                  </a:ext>
                </a:extLst>
              </p:cNvPr>
              <p:cNvSpPr/>
              <p:nvPr/>
            </p:nvSpPr>
            <p:spPr>
              <a:xfrm>
                <a:off x="5393983" y="2202822"/>
                <a:ext cx="982672" cy="934792"/>
              </a:xfrm>
              <a:custGeom>
                <a:avLst/>
                <a:gdLst>
                  <a:gd name="connsiteX0" fmla="*/ 982672 w 982672"/>
                  <a:gd name="connsiteY0" fmla="*/ 387597 h 934792"/>
                  <a:gd name="connsiteX1" fmla="*/ 494756 w 982672"/>
                  <a:gd name="connsiteY1" fmla="*/ 934792 h 934792"/>
                  <a:gd name="connsiteX2" fmla="*/ 0 w 982672"/>
                  <a:gd name="connsiteY2" fmla="*/ 387597 h 934792"/>
                  <a:gd name="connsiteX3" fmla="*/ 494756 w 982672"/>
                  <a:gd name="connsiteY3" fmla="*/ 0 h 934792"/>
                  <a:gd name="connsiteX4" fmla="*/ 982672 w 982672"/>
                  <a:gd name="connsiteY4" fmla="*/ 387597 h 9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72" h="934792">
                    <a:moveTo>
                      <a:pt x="982672" y="387597"/>
                    </a:moveTo>
                    <a:cubicBezTo>
                      <a:pt x="982672" y="763794"/>
                      <a:pt x="779754" y="934792"/>
                      <a:pt x="494756" y="934792"/>
                    </a:cubicBezTo>
                    <a:cubicBezTo>
                      <a:pt x="209758" y="934792"/>
                      <a:pt x="0" y="766074"/>
                      <a:pt x="0" y="387597"/>
                    </a:cubicBezTo>
                    <a:cubicBezTo>
                      <a:pt x="0" y="11400"/>
                      <a:pt x="209758" y="0"/>
                      <a:pt x="494756" y="0"/>
                    </a:cubicBezTo>
                    <a:cubicBezTo>
                      <a:pt x="779754" y="0"/>
                      <a:pt x="982672" y="9120"/>
                      <a:pt x="982672" y="387597"/>
                    </a:cubicBezTo>
                    <a:close/>
                  </a:path>
                </a:pathLst>
              </a:custGeom>
              <a:solidFill>
                <a:srgbClr val="FBD3C7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Hình tự do: Hình 356">
                <a:extLst>
                  <a:ext uri="{FF2B5EF4-FFF2-40B4-BE49-F238E27FC236}">
                    <a16:creationId xmlns:a16="http://schemas.microsoft.com/office/drawing/2014/main" id="{B95097D1-03AF-9A8B-0E9D-98AB70183BC1}"/>
                  </a:ext>
                </a:extLst>
              </p:cNvPr>
              <p:cNvSpPr/>
              <p:nvPr/>
            </p:nvSpPr>
            <p:spPr>
              <a:xfrm>
                <a:off x="5653901" y="2150383"/>
                <a:ext cx="674874" cy="250797"/>
              </a:xfrm>
              <a:custGeom>
                <a:avLst/>
                <a:gdLst>
                  <a:gd name="connsiteX0" fmla="*/ 674875 w 674874"/>
                  <a:gd name="connsiteY0" fmla="*/ 125399 h 250797"/>
                  <a:gd name="connsiteX1" fmla="*/ 337437 w 674874"/>
                  <a:gd name="connsiteY1" fmla="*/ 250798 h 250797"/>
                  <a:gd name="connsiteX2" fmla="*/ 0 w 674874"/>
                  <a:gd name="connsiteY2" fmla="*/ 125399 h 250797"/>
                  <a:gd name="connsiteX3" fmla="*/ 337437 w 674874"/>
                  <a:gd name="connsiteY3" fmla="*/ 0 h 250797"/>
                  <a:gd name="connsiteX4" fmla="*/ 674875 w 674874"/>
                  <a:gd name="connsiteY4" fmla="*/ 125399 h 25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874" h="250797">
                    <a:moveTo>
                      <a:pt x="674875" y="125399"/>
                    </a:moveTo>
                    <a:cubicBezTo>
                      <a:pt x="674875" y="193798"/>
                      <a:pt x="524396" y="250798"/>
                      <a:pt x="337437" y="250798"/>
                    </a:cubicBezTo>
                    <a:cubicBezTo>
                      <a:pt x="150479" y="250798"/>
                      <a:pt x="0" y="193798"/>
                      <a:pt x="0" y="125399"/>
                    </a:cubicBezTo>
                    <a:cubicBezTo>
                      <a:pt x="0" y="57000"/>
                      <a:pt x="150479" y="0"/>
                      <a:pt x="337437" y="0"/>
                    </a:cubicBezTo>
                    <a:cubicBezTo>
                      <a:pt x="524396" y="0"/>
                      <a:pt x="674875" y="57000"/>
                      <a:pt x="674875" y="125399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Hình tự do: Hình 357">
                <a:extLst>
                  <a:ext uri="{FF2B5EF4-FFF2-40B4-BE49-F238E27FC236}">
                    <a16:creationId xmlns:a16="http://schemas.microsoft.com/office/drawing/2014/main" id="{08A6EDC9-2635-5C4D-AC63-57D5AAD22C9E}"/>
                  </a:ext>
                </a:extLst>
              </p:cNvPr>
              <p:cNvSpPr/>
              <p:nvPr/>
            </p:nvSpPr>
            <p:spPr>
              <a:xfrm>
                <a:off x="6082537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Hình tự do: Hình 358">
                <a:extLst>
                  <a:ext uri="{FF2B5EF4-FFF2-40B4-BE49-F238E27FC236}">
                    <a16:creationId xmlns:a16="http://schemas.microsoft.com/office/drawing/2014/main" id="{8F3345CF-47D6-DB00-1476-AABEBC76F9D5}"/>
                  </a:ext>
                </a:extLst>
              </p:cNvPr>
              <p:cNvSpPr/>
              <p:nvPr/>
            </p:nvSpPr>
            <p:spPr>
              <a:xfrm>
                <a:off x="5510262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60" name="Đồ họa 330">
                <a:extLst>
                  <a:ext uri="{FF2B5EF4-FFF2-40B4-BE49-F238E27FC236}">
                    <a16:creationId xmlns:a16="http://schemas.microsoft.com/office/drawing/2014/main" id="{8B6B465E-06F8-5385-B001-FD36C4BE9708}"/>
                  </a:ext>
                </a:extLst>
              </p:cNvPr>
              <p:cNvGrpSpPr/>
              <p:nvPr/>
            </p:nvGrpSpPr>
            <p:grpSpPr>
              <a:xfrm>
                <a:off x="5981048" y="2591216"/>
                <a:ext cx="244869" cy="217232"/>
                <a:chOff x="5981048" y="2591216"/>
                <a:chExt cx="244869" cy="217232"/>
              </a:xfrm>
            </p:grpSpPr>
            <p:sp>
              <p:nvSpPr>
                <p:cNvPr id="361" name="Hình tự do: Hình 360">
                  <a:extLst>
                    <a:ext uri="{FF2B5EF4-FFF2-40B4-BE49-F238E27FC236}">
                      <a16:creationId xmlns:a16="http://schemas.microsoft.com/office/drawing/2014/main" id="{4C3C942A-516E-09A0-68DC-2F75A9BBFB28}"/>
                    </a:ext>
                  </a:extLst>
                </p:cNvPr>
                <p:cNvSpPr/>
                <p:nvPr/>
              </p:nvSpPr>
              <p:spPr>
                <a:xfrm>
                  <a:off x="5981048" y="2599499"/>
                  <a:ext cx="237373" cy="208949"/>
                </a:xfrm>
                <a:custGeom>
                  <a:avLst/>
                  <a:gdLst>
                    <a:gd name="connsiteX0" fmla="*/ 23970 w 237373"/>
                    <a:gd name="connsiteY0" fmla="*/ 54759 h 208949"/>
                    <a:gd name="connsiteX1" fmla="*/ 23970 w 237373"/>
                    <a:gd name="connsiteY1" fmla="*/ 182438 h 208949"/>
                    <a:gd name="connsiteX2" fmla="*/ 217769 w 237373"/>
                    <a:gd name="connsiteY2" fmla="*/ 175598 h 208949"/>
                    <a:gd name="connsiteX3" fmla="*/ 172169 w 237373"/>
                    <a:gd name="connsiteY3" fmla="*/ 13720 h 208949"/>
                    <a:gd name="connsiteX4" fmla="*/ 23970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3970" y="54759"/>
                      </a:moveTo>
                      <a:cubicBezTo>
                        <a:pt x="-10229" y="104919"/>
                        <a:pt x="-5670" y="161919"/>
                        <a:pt x="23970" y="182438"/>
                      </a:cubicBezTo>
                      <a:cubicBezTo>
                        <a:pt x="69570" y="214358"/>
                        <a:pt x="179009" y="223478"/>
                        <a:pt x="217769" y="175598"/>
                      </a:cubicBezTo>
                      <a:cubicBezTo>
                        <a:pt x="256528" y="129999"/>
                        <a:pt x="236009" y="50199"/>
                        <a:pt x="172169" y="13720"/>
                      </a:cubicBezTo>
                      <a:cubicBezTo>
                        <a:pt x="119729" y="-15920"/>
                        <a:pt x="58170" y="4600"/>
                        <a:pt x="23970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Hình tự do: Hình 361">
                  <a:extLst>
                    <a:ext uri="{FF2B5EF4-FFF2-40B4-BE49-F238E27FC236}">
                      <a16:creationId xmlns:a16="http://schemas.microsoft.com/office/drawing/2014/main" id="{2DBE1481-C778-A6F5-BB8E-CC8B25E5BD35}"/>
                    </a:ext>
                  </a:extLst>
                </p:cNvPr>
                <p:cNvSpPr/>
                <p:nvPr/>
              </p:nvSpPr>
              <p:spPr>
                <a:xfrm>
                  <a:off x="6005018" y="2591216"/>
                  <a:ext cx="220899" cy="183881"/>
                </a:xfrm>
                <a:custGeom>
                  <a:avLst/>
                  <a:gdLst>
                    <a:gd name="connsiteX0" fmla="*/ 202918 w 220899"/>
                    <a:gd name="connsiteY0" fmla="*/ 47082 h 183881"/>
                    <a:gd name="connsiteX1" fmla="*/ 0 w 220899"/>
                    <a:gd name="connsiteY1" fmla="*/ 63042 h 183881"/>
                    <a:gd name="connsiteX2" fmla="*/ 150479 w 220899"/>
                    <a:gd name="connsiteY2" fmla="*/ 24283 h 183881"/>
                    <a:gd name="connsiteX3" fmla="*/ 212038 w 220899"/>
                    <a:gd name="connsiteY3" fmla="*/ 106362 h 183881"/>
                    <a:gd name="connsiteX4" fmla="*/ 193798 w 220899"/>
                    <a:gd name="connsiteY4" fmla="*/ 183881 h 183881"/>
                    <a:gd name="connsiteX5" fmla="*/ 202918 w 220899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99" h="183881">
                      <a:moveTo>
                        <a:pt x="202918" y="47082"/>
                      </a:moveTo>
                      <a:cubicBezTo>
                        <a:pt x="152759" y="-30437"/>
                        <a:pt x="31920" y="-3077"/>
                        <a:pt x="0" y="63042"/>
                      </a:cubicBezTo>
                      <a:cubicBezTo>
                        <a:pt x="34200" y="12883"/>
                        <a:pt x="98039" y="-3077"/>
                        <a:pt x="150479" y="24283"/>
                      </a:cubicBezTo>
                      <a:cubicBezTo>
                        <a:pt x="182399" y="42523"/>
                        <a:pt x="205198" y="72162"/>
                        <a:pt x="212038" y="106362"/>
                      </a:cubicBezTo>
                      <a:cubicBezTo>
                        <a:pt x="216598" y="133722"/>
                        <a:pt x="212038" y="165641"/>
                        <a:pt x="193798" y="183881"/>
                      </a:cubicBezTo>
                      <a:cubicBezTo>
                        <a:pt x="212038" y="174761"/>
                        <a:pt x="239398" y="104082"/>
                        <a:pt x="202918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B843AE7D-C649-537A-E379-824F0329987D}"/>
                    </a:ext>
                  </a:extLst>
                </p:cNvPr>
                <p:cNvSpPr/>
                <p:nvPr/>
              </p:nvSpPr>
              <p:spPr>
                <a:xfrm>
                  <a:off x="6013844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330B0C98-BC62-C162-BAE2-260B158FC699}"/>
                    </a:ext>
                  </a:extLst>
                </p:cNvPr>
                <p:cNvSpPr/>
                <p:nvPr/>
              </p:nvSpPr>
              <p:spPr>
                <a:xfrm>
                  <a:off x="6021510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454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5" name="Đồ họa 330">
                <a:extLst>
                  <a:ext uri="{FF2B5EF4-FFF2-40B4-BE49-F238E27FC236}">
                    <a16:creationId xmlns:a16="http://schemas.microsoft.com/office/drawing/2014/main" id="{74BA33C7-76A2-CD48-2844-FA744EC66E2C}"/>
                  </a:ext>
                </a:extLst>
              </p:cNvPr>
              <p:cNvGrpSpPr/>
              <p:nvPr/>
            </p:nvGrpSpPr>
            <p:grpSpPr>
              <a:xfrm>
                <a:off x="5538577" y="2591216"/>
                <a:ext cx="244172" cy="217232"/>
                <a:chOff x="5538577" y="2591216"/>
                <a:chExt cx="244172" cy="217232"/>
              </a:xfrm>
            </p:grpSpPr>
            <p:sp>
              <p:nvSpPr>
                <p:cNvPr id="366" name="Hình tự do: Hình 365">
                  <a:extLst>
                    <a:ext uri="{FF2B5EF4-FFF2-40B4-BE49-F238E27FC236}">
                      <a16:creationId xmlns:a16="http://schemas.microsoft.com/office/drawing/2014/main" id="{C6BBAFE7-E324-5EBC-61C8-783DB3EA0D3B}"/>
                    </a:ext>
                  </a:extLst>
                </p:cNvPr>
                <p:cNvSpPr/>
                <p:nvPr/>
              </p:nvSpPr>
              <p:spPr>
                <a:xfrm>
                  <a:off x="5545376" y="2599499"/>
                  <a:ext cx="237373" cy="208949"/>
                </a:xfrm>
                <a:custGeom>
                  <a:avLst/>
                  <a:gdLst>
                    <a:gd name="connsiteX0" fmla="*/ 213404 w 237373"/>
                    <a:gd name="connsiteY0" fmla="*/ 54759 h 208949"/>
                    <a:gd name="connsiteX1" fmla="*/ 213404 w 237373"/>
                    <a:gd name="connsiteY1" fmla="*/ 182438 h 208949"/>
                    <a:gd name="connsiteX2" fmla="*/ 19605 w 237373"/>
                    <a:gd name="connsiteY2" fmla="*/ 175598 h 208949"/>
                    <a:gd name="connsiteX3" fmla="*/ 65205 w 237373"/>
                    <a:gd name="connsiteY3" fmla="*/ 13720 h 208949"/>
                    <a:gd name="connsiteX4" fmla="*/ 213404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13404" y="54759"/>
                      </a:moveTo>
                      <a:cubicBezTo>
                        <a:pt x="247603" y="104919"/>
                        <a:pt x="243043" y="161919"/>
                        <a:pt x="213404" y="182438"/>
                      </a:cubicBezTo>
                      <a:cubicBezTo>
                        <a:pt x="167804" y="214358"/>
                        <a:pt x="58365" y="223478"/>
                        <a:pt x="19605" y="175598"/>
                      </a:cubicBezTo>
                      <a:cubicBezTo>
                        <a:pt x="-19154" y="129999"/>
                        <a:pt x="1365" y="50199"/>
                        <a:pt x="65205" y="13720"/>
                      </a:cubicBezTo>
                      <a:cubicBezTo>
                        <a:pt x="119924" y="-15920"/>
                        <a:pt x="181484" y="4600"/>
                        <a:pt x="213404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Hình tự do: Hình 366">
                  <a:extLst>
                    <a:ext uri="{FF2B5EF4-FFF2-40B4-BE49-F238E27FC236}">
                      <a16:creationId xmlns:a16="http://schemas.microsoft.com/office/drawing/2014/main" id="{75A1B057-229B-E4DD-A58F-0552CA8E2CCF}"/>
                    </a:ext>
                  </a:extLst>
                </p:cNvPr>
                <p:cNvSpPr/>
                <p:nvPr/>
              </p:nvSpPr>
              <p:spPr>
                <a:xfrm>
                  <a:off x="5538577" y="2591216"/>
                  <a:ext cx="222482" cy="183881"/>
                </a:xfrm>
                <a:custGeom>
                  <a:avLst/>
                  <a:gdLst>
                    <a:gd name="connsiteX0" fmla="*/ 19564 w 222482"/>
                    <a:gd name="connsiteY0" fmla="*/ 47082 h 183881"/>
                    <a:gd name="connsiteX1" fmla="*/ 222483 w 222482"/>
                    <a:gd name="connsiteY1" fmla="*/ 63042 h 183881"/>
                    <a:gd name="connsiteX2" fmla="*/ 72004 w 222482"/>
                    <a:gd name="connsiteY2" fmla="*/ 24283 h 183881"/>
                    <a:gd name="connsiteX3" fmla="*/ 10444 w 222482"/>
                    <a:gd name="connsiteY3" fmla="*/ 106362 h 183881"/>
                    <a:gd name="connsiteX4" fmla="*/ 28684 w 222482"/>
                    <a:gd name="connsiteY4" fmla="*/ 183881 h 183881"/>
                    <a:gd name="connsiteX5" fmla="*/ 19564 w 222482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82" h="183881">
                      <a:moveTo>
                        <a:pt x="19564" y="47082"/>
                      </a:moveTo>
                      <a:cubicBezTo>
                        <a:pt x="69724" y="-30437"/>
                        <a:pt x="190563" y="-3077"/>
                        <a:pt x="222483" y="63042"/>
                      </a:cubicBezTo>
                      <a:cubicBezTo>
                        <a:pt x="188283" y="12883"/>
                        <a:pt x="124443" y="-3077"/>
                        <a:pt x="72004" y="24283"/>
                      </a:cubicBezTo>
                      <a:cubicBezTo>
                        <a:pt x="40084" y="42523"/>
                        <a:pt x="17284" y="72162"/>
                        <a:pt x="10444" y="106362"/>
                      </a:cubicBezTo>
                      <a:cubicBezTo>
                        <a:pt x="5884" y="133722"/>
                        <a:pt x="10444" y="165641"/>
                        <a:pt x="28684" y="183881"/>
                      </a:cubicBezTo>
                      <a:cubicBezTo>
                        <a:pt x="8164" y="174761"/>
                        <a:pt x="-19196" y="104082"/>
                        <a:pt x="19564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Hình tự do: Hình 367">
                  <a:extLst>
                    <a:ext uri="{FF2B5EF4-FFF2-40B4-BE49-F238E27FC236}">
                      <a16:creationId xmlns:a16="http://schemas.microsoft.com/office/drawing/2014/main" id="{A1FC2D13-F08C-B1E6-6BBE-21158C9448EB}"/>
                    </a:ext>
                  </a:extLst>
                </p:cNvPr>
                <p:cNvSpPr/>
                <p:nvPr/>
              </p:nvSpPr>
              <p:spPr>
                <a:xfrm>
                  <a:off x="5614847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Hình tự do: Hình 368">
                  <a:extLst>
                    <a:ext uri="{FF2B5EF4-FFF2-40B4-BE49-F238E27FC236}">
                      <a16:creationId xmlns:a16="http://schemas.microsoft.com/office/drawing/2014/main" id="{50AF3197-6DC7-73AA-7086-CA90D5578151}"/>
                    </a:ext>
                  </a:extLst>
                </p:cNvPr>
                <p:cNvSpPr/>
                <p:nvPr/>
              </p:nvSpPr>
              <p:spPr>
                <a:xfrm>
                  <a:off x="5622514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226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0" name="Hình tự do: Hình 369">
                <a:extLst>
                  <a:ext uri="{FF2B5EF4-FFF2-40B4-BE49-F238E27FC236}">
                    <a16:creationId xmlns:a16="http://schemas.microsoft.com/office/drawing/2014/main" id="{1B0A8CD3-9145-0FD7-FB13-767313D61614}"/>
                  </a:ext>
                </a:extLst>
              </p:cNvPr>
              <p:cNvSpPr/>
              <p:nvPr/>
            </p:nvSpPr>
            <p:spPr>
              <a:xfrm>
                <a:off x="6033835" y="2460098"/>
                <a:ext cx="189817" cy="61921"/>
              </a:xfrm>
              <a:custGeom>
                <a:avLst/>
                <a:gdLst>
                  <a:gd name="connsiteX0" fmla="*/ 176381 w 189817"/>
                  <a:gd name="connsiteY0" fmla="*/ 61922 h 61921"/>
                  <a:gd name="connsiteX1" fmla="*/ 167261 w 189817"/>
                  <a:gd name="connsiteY1" fmla="*/ 57362 h 61921"/>
                  <a:gd name="connsiteX2" fmla="*/ 19062 w 189817"/>
                  <a:gd name="connsiteY2" fmla="*/ 39122 h 61921"/>
                  <a:gd name="connsiteX3" fmla="*/ 822 w 189817"/>
                  <a:gd name="connsiteY3" fmla="*/ 30002 h 61921"/>
                  <a:gd name="connsiteX4" fmla="*/ 9942 w 189817"/>
                  <a:gd name="connsiteY4" fmla="*/ 11762 h 61921"/>
                  <a:gd name="connsiteX5" fmla="*/ 185501 w 189817"/>
                  <a:gd name="connsiteY5" fmla="*/ 36842 h 61921"/>
                  <a:gd name="connsiteX6" fmla="*/ 185501 w 189817"/>
                  <a:gd name="connsiteY6" fmla="*/ 55082 h 61921"/>
                  <a:gd name="connsiteX7" fmla="*/ 176381 w 189817"/>
                  <a:gd name="connsiteY7" fmla="*/ 61922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17" h="61921">
                    <a:moveTo>
                      <a:pt x="176381" y="61922"/>
                    </a:moveTo>
                    <a:cubicBezTo>
                      <a:pt x="174101" y="61922"/>
                      <a:pt x="169541" y="59642"/>
                      <a:pt x="167261" y="57362"/>
                    </a:cubicBezTo>
                    <a:cubicBezTo>
                      <a:pt x="133061" y="27722"/>
                      <a:pt x="71502" y="18602"/>
                      <a:pt x="19062" y="39122"/>
                    </a:cubicBezTo>
                    <a:cubicBezTo>
                      <a:pt x="12222" y="41402"/>
                      <a:pt x="3102" y="39122"/>
                      <a:pt x="822" y="30002"/>
                    </a:cubicBezTo>
                    <a:cubicBezTo>
                      <a:pt x="-1458" y="23162"/>
                      <a:pt x="822" y="14042"/>
                      <a:pt x="9942" y="11762"/>
                    </a:cubicBezTo>
                    <a:cubicBezTo>
                      <a:pt x="71502" y="-11037"/>
                      <a:pt x="144461" y="363"/>
                      <a:pt x="185501" y="36842"/>
                    </a:cubicBezTo>
                    <a:cubicBezTo>
                      <a:pt x="190061" y="41402"/>
                      <a:pt x="192341" y="50522"/>
                      <a:pt x="185501" y="55082"/>
                    </a:cubicBezTo>
                    <a:cubicBezTo>
                      <a:pt x="183221" y="59642"/>
                      <a:pt x="178661" y="61922"/>
                      <a:pt x="176381" y="61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id="{129317CF-589C-D6F5-1A17-69D2BEE7DB5B}"/>
                  </a:ext>
                </a:extLst>
              </p:cNvPr>
              <p:cNvSpPr/>
              <p:nvPr/>
            </p:nvSpPr>
            <p:spPr>
              <a:xfrm>
                <a:off x="5543322" y="2462378"/>
                <a:ext cx="188691" cy="59642"/>
              </a:xfrm>
              <a:custGeom>
                <a:avLst/>
                <a:gdLst>
                  <a:gd name="connsiteX0" fmla="*/ 12540 w 188691"/>
                  <a:gd name="connsiteY0" fmla="*/ 59642 h 59642"/>
                  <a:gd name="connsiteX1" fmla="*/ 3420 w 188691"/>
                  <a:gd name="connsiteY1" fmla="*/ 55082 h 59642"/>
                  <a:gd name="connsiteX2" fmla="*/ 3420 w 188691"/>
                  <a:gd name="connsiteY2" fmla="*/ 36842 h 59642"/>
                  <a:gd name="connsiteX3" fmla="*/ 178979 w 188691"/>
                  <a:gd name="connsiteY3" fmla="*/ 11762 h 59642"/>
                  <a:gd name="connsiteX4" fmla="*/ 188099 w 188691"/>
                  <a:gd name="connsiteY4" fmla="*/ 30002 h 59642"/>
                  <a:gd name="connsiteX5" fmla="*/ 169859 w 188691"/>
                  <a:gd name="connsiteY5" fmla="*/ 39122 h 59642"/>
                  <a:gd name="connsiteX6" fmla="*/ 21660 w 188691"/>
                  <a:gd name="connsiteY6" fmla="*/ 57362 h 59642"/>
                  <a:gd name="connsiteX7" fmla="*/ 12540 w 188691"/>
                  <a:gd name="connsiteY7" fmla="*/ 59642 h 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91" h="59642">
                    <a:moveTo>
                      <a:pt x="12540" y="59642"/>
                    </a:moveTo>
                    <a:cubicBezTo>
                      <a:pt x="7980" y="59642"/>
                      <a:pt x="5700" y="57362"/>
                      <a:pt x="3420" y="55082"/>
                    </a:cubicBezTo>
                    <a:cubicBezTo>
                      <a:pt x="-1140" y="50522"/>
                      <a:pt x="-1140" y="41402"/>
                      <a:pt x="3420" y="36842"/>
                    </a:cubicBezTo>
                    <a:cubicBezTo>
                      <a:pt x="44460" y="363"/>
                      <a:pt x="117419" y="-11037"/>
                      <a:pt x="178979" y="11762"/>
                    </a:cubicBezTo>
                    <a:cubicBezTo>
                      <a:pt x="185819" y="14042"/>
                      <a:pt x="190378" y="23162"/>
                      <a:pt x="188099" y="30002"/>
                    </a:cubicBezTo>
                    <a:cubicBezTo>
                      <a:pt x="185819" y="36842"/>
                      <a:pt x="176699" y="41402"/>
                      <a:pt x="169859" y="39122"/>
                    </a:cubicBezTo>
                    <a:cubicBezTo>
                      <a:pt x="119699" y="20882"/>
                      <a:pt x="55860" y="27722"/>
                      <a:pt x="21660" y="57362"/>
                    </a:cubicBezTo>
                    <a:cubicBezTo>
                      <a:pt x="17100" y="59642"/>
                      <a:pt x="14820" y="59642"/>
                      <a:pt x="12540" y="596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id="{5B752E34-26C5-CD2B-CA96-A71ADD75C6DE}"/>
                  </a:ext>
                </a:extLst>
              </p:cNvPr>
              <p:cNvSpPr/>
              <p:nvPr/>
            </p:nvSpPr>
            <p:spPr>
              <a:xfrm>
                <a:off x="5838579" y="2781937"/>
                <a:ext cx="86639" cy="41039"/>
              </a:xfrm>
              <a:custGeom>
                <a:avLst/>
                <a:gdLst>
                  <a:gd name="connsiteX0" fmla="*/ 82079 w 86639"/>
                  <a:gd name="connsiteY0" fmla="*/ 41040 h 41039"/>
                  <a:gd name="connsiteX1" fmla="*/ 77519 w 86639"/>
                  <a:gd name="connsiteY1" fmla="*/ 36480 h 41039"/>
                  <a:gd name="connsiteX2" fmla="*/ 43320 w 86639"/>
                  <a:gd name="connsiteY2" fmla="*/ 9120 h 41039"/>
                  <a:gd name="connsiteX3" fmla="*/ 9120 w 86639"/>
                  <a:gd name="connsiteY3" fmla="*/ 36480 h 41039"/>
                  <a:gd name="connsiteX4" fmla="*/ 4560 w 86639"/>
                  <a:gd name="connsiteY4" fmla="*/ 41040 h 41039"/>
                  <a:gd name="connsiteX5" fmla="*/ 0 w 86639"/>
                  <a:gd name="connsiteY5" fmla="*/ 36480 h 41039"/>
                  <a:gd name="connsiteX6" fmla="*/ 43320 w 86639"/>
                  <a:gd name="connsiteY6" fmla="*/ 0 h 41039"/>
                  <a:gd name="connsiteX7" fmla="*/ 86639 w 86639"/>
                  <a:gd name="connsiteY7" fmla="*/ 36480 h 41039"/>
                  <a:gd name="connsiteX8" fmla="*/ 82079 w 86639"/>
                  <a:gd name="connsiteY8" fmla="*/ 41040 h 41039"/>
                  <a:gd name="connsiteX9" fmla="*/ 82079 w 86639"/>
                  <a:gd name="connsiteY9" fmla="*/ 41040 h 4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39" h="41039">
                    <a:moveTo>
                      <a:pt x="82079" y="41040"/>
                    </a:moveTo>
                    <a:cubicBezTo>
                      <a:pt x="79799" y="41040"/>
                      <a:pt x="77519" y="38760"/>
                      <a:pt x="77519" y="36480"/>
                    </a:cubicBezTo>
                    <a:cubicBezTo>
                      <a:pt x="75239" y="20520"/>
                      <a:pt x="61560" y="9120"/>
                      <a:pt x="43320" y="9120"/>
                    </a:cubicBezTo>
                    <a:cubicBezTo>
                      <a:pt x="25080" y="9120"/>
                      <a:pt x="11400" y="20520"/>
                      <a:pt x="9120" y="36480"/>
                    </a:cubicBezTo>
                    <a:cubicBezTo>
                      <a:pt x="9120" y="38760"/>
                      <a:pt x="6840" y="41040"/>
                      <a:pt x="4560" y="41040"/>
                    </a:cubicBezTo>
                    <a:cubicBezTo>
                      <a:pt x="2280" y="41040"/>
                      <a:pt x="0" y="38760"/>
                      <a:pt x="0" y="36480"/>
                    </a:cubicBezTo>
                    <a:cubicBezTo>
                      <a:pt x="2280" y="15960"/>
                      <a:pt x="20520" y="0"/>
                      <a:pt x="43320" y="0"/>
                    </a:cubicBezTo>
                    <a:cubicBezTo>
                      <a:pt x="66120" y="0"/>
                      <a:pt x="82079" y="13680"/>
                      <a:pt x="86639" y="36480"/>
                    </a:cubicBezTo>
                    <a:cubicBezTo>
                      <a:pt x="86639" y="36480"/>
                      <a:pt x="86639" y="38760"/>
                      <a:pt x="82079" y="41040"/>
                    </a:cubicBezTo>
                    <a:cubicBezTo>
                      <a:pt x="82079" y="41040"/>
                      <a:pt x="82079" y="41040"/>
                      <a:pt x="82079" y="41040"/>
                    </a:cubicBezTo>
                    <a:close/>
                  </a:path>
                </a:pathLst>
              </a:custGeom>
              <a:solidFill>
                <a:srgbClr val="C68C7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73" name="Đồ họa 330">
                <a:extLst>
                  <a:ext uri="{FF2B5EF4-FFF2-40B4-BE49-F238E27FC236}">
                    <a16:creationId xmlns:a16="http://schemas.microsoft.com/office/drawing/2014/main" id="{6155FA2E-F1CD-5917-1479-6E225C0A23AB}"/>
                  </a:ext>
                </a:extLst>
              </p:cNvPr>
              <p:cNvGrpSpPr/>
              <p:nvPr/>
            </p:nvGrpSpPr>
            <p:grpSpPr>
              <a:xfrm>
                <a:off x="5676479" y="2832097"/>
                <a:ext cx="377504" cy="224277"/>
                <a:chOff x="5676479" y="2832097"/>
                <a:chExt cx="377504" cy="224277"/>
              </a:xfrm>
            </p:grpSpPr>
            <p:sp>
              <p:nvSpPr>
                <p:cNvPr id="374" name="Hình tự do: Hình 373">
                  <a:extLst>
                    <a:ext uri="{FF2B5EF4-FFF2-40B4-BE49-F238E27FC236}">
                      <a16:creationId xmlns:a16="http://schemas.microsoft.com/office/drawing/2014/main" id="{5E49B759-D9CE-6A34-E5A7-526A3382ECD2}"/>
                    </a:ext>
                  </a:extLst>
                </p:cNvPr>
                <p:cNvSpPr/>
                <p:nvPr/>
              </p:nvSpPr>
              <p:spPr>
                <a:xfrm>
                  <a:off x="5676479" y="2833727"/>
                  <a:ext cx="377504" cy="220214"/>
                </a:xfrm>
                <a:custGeom>
                  <a:avLst/>
                  <a:gdLst>
                    <a:gd name="connsiteX0" fmla="*/ 376419 w 377504"/>
                    <a:gd name="connsiteY0" fmla="*/ 107810 h 220214"/>
                    <a:gd name="connsiteX1" fmla="*/ 166660 w 377504"/>
                    <a:gd name="connsiteY1" fmla="*/ 217249 h 220214"/>
                    <a:gd name="connsiteX2" fmla="*/ 222 w 377504"/>
                    <a:gd name="connsiteY2" fmla="*/ 50810 h 220214"/>
                    <a:gd name="connsiteX3" fmla="*/ 203140 w 377504"/>
                    <a:gd name="connsiteY3" fmla="*/ 25730 h 220214"/>
                    <a:gd name="connsiteX4" fmla="*/ 376419 w 377504"/>
                    <a:gd name="connsiteY4" fmla="*/ 107810 h 22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504" h="220214">
                      <a:moveTo>
                        <a:pt x="376419" y="107810"/>
                      </a:moveTo>
                      <a:cubicBezTo>
                        <a:pt x="365019" y="183049"/>
                        <a:pt x="271540" y="233209"/>
                        <a:pt x="166660" y="217249"/>
                      </a:cubicBezTo>
                      <a:cubicBezTo>
                        <a:pt x="61781" y="201289"/>
                        <a:pt x="-4338" y="96410"/>
                        <a:pt x="222" y="50810"/>
                      </a:cubicBezTo>
                      <a:cubicBezTo>
                        <a:pt x="9342" y="-38109"/>
                        <a:pt x="98261" y="14330"/>
                        <a:pt x="203140" y="25730"/>
                      </a:cubicBezTo>
                      <a:cubicBezTo>
                        <a:pt x="308019" y="37130"/>
                        <a:pt x="387819" y="32570"/>
                        <a:pt x="376419" y="107810"/>
                      </a:cubicBezTo>
                      <a:close/>
                    </a:path>
                  </a:pathLst>
                </a:custGeom>
                <a:solidFill>
                  <a:srgbClr val="5B000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id="{986F90A3-DC06-3599-B9F8-D2B8E4D6483F}"/>
                    </a:ext>
                  </a:extLst>
                </p:cNvPr>
                <p:cNvSpPr/>
                <p:nvPr/>
              </p:nvSpPr>
              <p:spPr>
                <a:xfrm>
                  <a:off x="5738260" y="2832097"/>
                  <a:ext cx="271317" cy="75773"/>
                </a:xfrm>
                <a:custGeom>
                  <a:avLst/>
                  <a:gdLst>
                    <a:gd name="connsiteX0" fmla="*/ 141359 w 271317"/>
                    <a:gd name="connsiteY0" fmla="*/ 25080 h 75773"/>
                    <a:gd name="connsiteX1" fmla="*/ 0 w 271317"/>
                    <a:gd name="connsiteY1" fmla="*/ 0 h 75773"/>
                    <a:gd name="connsiteX2" fmla="*/ 127679 w 271317"/>
                    <a:gd name="connsiteY2" fmla="*/ 72959 h 75773"/>
                    <a:gd name="connsiteX3" fmla="*/ 271318 w 271317"/>
                    <a:gd name="connsiteY3" fmla="*/ 41040 h 75773"/>
                    <a:gd name="connsiteX4" fmla="*/ 141359 w 271317"/>
                    <a:gd name="connsiteY4" fmla="*/ 25080 h 7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317" h="75773">
                      <a:moveTo>
                        <a:pt x="141359" y="25080"/>
                      </a:moveTo>
                      <a:cubicBezTo>
                        <a:pt x="86639" y="20520"/>
                        <a:pt x="38760" y="4560"/>
                        <a:pt x="0" y="0"/>
                      </a:cubicBezTo>
                      <a:cubicBezTo>
                        <a:pt x="13680" y="34200"/>
                        <a:pt x="63839" y="63839"/>
                        <a:pt x="127679" y="72959"/>
                      </a:cubicBezTo>
                      <a:cubicBezTo>
                        <a:pt x="191518" y="82079"/>
                        <a:pt x="248518" y="68399"/>
                        <a:pt x="271318" y="41040"/>
                      </a:cubicBezTo>
                      <a:cubicBezTo>
                        <a:pt x="241678" y="31920"/>
                        <a:pt x="193798" y="29640"/>
                        <a:pt x="141359" y="250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id="{3A770641-026F-EF38-5828-9EEA8EE9CA26}"/>
                    </a:ext>
                  </a:extLst>
                </p:cNvPr>
                <p:cNvSpPr/>
                <p:nvPr/>
              </p:nvSpPr>
              <p:spPr>
                <a:xfrm>
                  <a:off x="5735980" y="2973108"/>
                  <a:ext cx="264477" cy="83266"/>
                </a:xfrm>
                <a:custGeom>
                  <a:avLst/>
                  <a:gdLst>
                    <a:gd name="connsiteX0" fmla="*/ 155039 w 264477"/>
                    <a:gd name="connsiteY0" fmla="*/ 4908 h 83266"/>
                    <a:gd name="connsiteX1" fmla="*/ 0 w 264477"/>
                    <a:gd name="connsiteY1" fmla="*/ 25428 h 83266"/>
                    <a:gd name="connsiteX2" fmla="*/ 109439 w 264477"/>
                    <a:gd name="connsiteY2" fmla="*/ 80147 h 83266"/>
                    <a:gd name="connsiteX3" fmla="*/ 264478 w 264477"/>
                    <a:gd name="connsiteY3" fmla="*/ 52787 h 83266"/>
                    <a:gd name="connsiteX4" fmla="*/ 155039 w 264477"/>
                    <a:gd name="connsiteY4" fmla="*/ 4908 h 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477" h="83266">
                      <a:moveTo>
                        <a:pt x="155039" y="4908"/>
                      </a:moveTo>
                      <a:cubicBezTo>
                        <a:pt x="91199" y="-6492"/>
                        <a:pt x="31920" y="2628"/>
                        <a:pt x="0" y="25428"/>
                      </a:cubicBezTo>
                      <a:cubicBezTo>
                        <a:pt x="27360" y="52787"/>
                        <a:pt x="66120" y="73307"/>
                        <a:pt x="109439" y="80147"/>
                      </a:cubicBezTo>
                      <a:cubicBezTo>
                        <a:pt x="168719" y="89267"/>
                        <a:pt x="223438" y="77867"/>
                        <a:pt x="264478" y="52787"/>
                      </a:cubicBezTo>
                      <a:cubicBezTo>
                        <a:pt x="237118" y="32268"/>
                        <a:pt x="198359" y="14028"/>
                        <a:pt x="155039" y="4908"/>
                      </a:cubicBezTo>
                      <a:close/>
                    </a:path>
                  </a:pathLst>
                </a:custGeom>
                <a:solidFill>
                  <a:srgbClr val="CC8575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71E13E93-C314-C94A-17AE-63F6B174BE7F}"/>
                </a:ext>
              </a:extLst>
            </p:cNvPr>
            <p:cNvSpPr/>
            <p:nvPr/>
          </p:nvSpPr>
          <p:spPr>
            <a:xfrm>
              <a:off x="5546742" y="3990327"/>
              <a:ext cx="307797" cy="359654"/>
            </a:xfrm>
            <a:custGeom>
              <a:avLst/>
              <a:gdLst>
                <a:gd name="connsiteX0" fmla="*/ 143639 w 307797"/>
                <a:gd name="connsiteY0" fmla="*/ 232558 h 359654"/>
                <a:gd name="connsiteX1" fmla="*/ 91199 w 307797"/>
                <a:gd name="connsiteY1" fmla="*/ 0 h 359654"/>
                <a:gd name="connsiteX2" fmla="*/ 307798 w 307797"/>
                <a:gd name="connsiteY2" fmla="*/ 0 h 359654"/>
                <a:gd name="connsiteX3" fmla="*/ 291838 w 307797"/>
                <a:gd name="connsiteY3" fmla="*/ 351117 h 359654"/>
                <a:gd name="connsiteX4" fmla="*/ 0 w 307797"/>
                <a:gd name="connsiteY4" fmla="*/ 355677 h 359654"/>
                <a:gd name="connsiteX5" fmla="*/ 14363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43639" y="232558"/>
                  </a:moveTo>
                  <a:cubicBezTo>
                    <a:pt x="143639" y="223438"/>
                    <a:pt x="91199" y="0"/>
                    <a:pt x="91199" y="0"/>
                  </a:cubicBezTo>
                  <a:cubicBezTo>
                    <a:pt x="91199" y="0"/>
                    <a:pt x="291838" y="2280"/>
                    <a:pt x="307798" y="0"/>
                  </a:cubicBezTo>
                  <a:cubicBezTo>
                    <a:pt x="307798" y="50160"/>
                    <a:pt x="294118" y="307797"/>
                    <a:pt x="291838" y="351117"/>
                  </a:cubicBezTo>
                  <a:cubicBezTo>
                    <a:pt x="155039" y="360237"/>
                    <a:pt x="0" y="362517"/>
                    <a:pt x="0" y="355677"/>
                  </a:cubicBezTo>
                  <a:cubicBezTo>
                    <a:pt x="2280" y="328317"/>
                    <a:pt x="70679" y="250798"/>
                    <a:pt x="14363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1A09269E-5207-1218-9DDD-B217D8E30F1F}"/>
                </a:ext>
              </a:extLst>
            </p:cNvPr>
            <p:cNvSpPr/>
            <p:nvPr/>
          </p:nvSpPr>
          <p:spPr>
            <a:xfrm>
              <a:off x="5601461" y="3944728"/>
              <a:ext cx="262197" cy="97263"/>
            </a:xfrm>
            <a:custGeom>
              <a:avLst/>
              <a:gdLst>
                <a:gd name="connsiteX0" fmla="*/ 18240 w 262197"/>
                <a:gd name="connsiteY0" fmla="*/ 95759 h 97263"/>
                <a:gd name="connsiteX1" fmla="*/ 0 w 262197"/>
                <a:gd name="connsiteY1" fmla="*/ 2280 h 97263"/>
                <a:gd name="connsiteX2" fmla="*/ 262198 w 262197"/>
                <a:gd name="connsiteY2" fmla="*/ 0 h 97263"/>
                <a:gd name="connsiteX3" fmla="*/ 262198 w 262197"/>
                <a:gd name="connsiteY3" fmla="*/ 88919 h 97263"/>
                <a:gd name="connsiteX4" fmla="*/ 18240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18240" y="95759"/>
                  </a:moveTo>
                  <a:cubicBezTo>
                    <a:pt x="18240" y="88919"/>
                    <a:pt x="2280" y="11400"/>
                    <a:pt x="0" y="2280"/>
                  </a:cubicBezTo>
                  <a:lnTo>
                    <a:pt x="262198" y="0"/>
                  </a:lnTo>
                  <a:cubicBezTo>
                    <a:pt x="262198" y="0"/>
                    <a:pt x="262198" y="79799"/>
                    <a:pt x="262198" y="88919"/>
                  </a:cubicBezTo>
                  <a:cubicBezTo>
                    <a:pt x="225718" y="93479"/>
                    <a:pt x="38760" y="100319"/>
                    <a:pt x="18240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0B15DD06-F88B-2E50-F49F-DBF880B7D286}"/>
                </a:ext>
              </a:extLst>
            </p:cNvPr>
            <p:cNvSpPr/>
            <p:nvPr/>
          </p:nvSpPr>
          <p:spPr>
            <a:xfrm>
              <a:off x="5945738" y="3990327"/>
              <a:ext cx="307797" cy="359654"/>
            </a:xfrm>
            <a:custGeom>
              <a:avLst/>
              <a:gdLst>
                <a:gd name="connsiteX0" fmla="*/ 164159 w 307797"/>
                <a:gd name="connsiteY0" fmla="*/ 232558 h 359654"/>
                <a:gd name="connsiteX1" fmla="*/ 216598 w 307797"/>
                <a:gd name="connsiteY1" fmla="*/ 0 h 359654"/>
                <a:gd name="connsiteX2" fmla="*/ 0 w 307797"/>
                <a:gd name="connsiteY2" fmla="*/ 0 h 359654"/>
                <a:gd name="connsiteX3" fmla="*/ 15960 w 307797"/>
                <a:gd name="connsiteY3" fmla="*/ 351117 h 359654"/>
                <a:gd name="connsiteX4" fmla="*/ 307798 w 307797"/>
                <a:gd name="connsiteY4" fmla="*/ 355677 h 359654"/>
                <a:gd name="connsiteX5" fmla="*/ 16415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64159" y="232558"/>
                  </a:moveTo>
                  <a:cubicBezTo>
                    <a:pt x="164159" y="223438"/>
                    <a:pt x="216598" y="0"/>
                    <a:pt x="216598" y="0"/>
                  </a:cubicBezTo>
                  <a:cubicBezTo>
                    <a:pt x="216598" y="0"/>
                    <a:pt x="15960" y="2280"/>
                    <a:pt x="0" y="0"/>
                  </a:cubicBezTo>
                  <a:cubicBezTo>
                    <a:pt x="0" y="50160"/>
                    <a:pt x="13680" y="307797"/>
                    <a:pt x="15960" y="351117"/>
                  </a:cubicBezTo>
                  <a:cubicBezTo>
                    <a:pt x="152759" y="360237"/>
                    <a:pt x="307798" y="362517"/>
                    <a:pt x="307798" y="355677"/>
                  </a:cubicBezTo>
                  <a:cubicBezTo>
                    <a:pt x="305518" y="328317"/>
                    <a:pt x="237118" y="250798"/>
                    <a:pt x="16415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9610D76E-46EF-81EC-C6A4-44CFA42E1D3D}"/>
                </a:ext>
              </a:extLst>
            </p:cNvPr>
            <p:cNvSpPr/>
            <p:nvPr/>
          </p:nvSpPr>
          <p:spPr>
            <a:xfrm>
              <a:off x="5936618" y="3944728"/>
              <a:ext cx="262197" cy="97263"/>
            </a:xfrm>
            <a:custGeom>
              <a:avLst/>
              <a:gdLst>
                <a:gd name="connsiteX0" fmla="*/ 243958 w 262197"/>
                <a:gd name="connsiteY0" fmla="*/ 95759 h 97263"/>
                <a:gd name="connsiteX1" fmla="*/ 262198 w 262197"/>
                <a:gd name="connsiteY1" fmla="*/ 2280 h 97263"/>
                <a:gd name="connsiteX2" fmla="*/ 0 w 262197"/>
                <a:gd name="connsiteY2" fmla="*/ 0 h 97263"/>
                <a:gd name="connsiteX3" fmla="*/ 0 w 262197"/>
                <a:gd name="connsiteY3" fmla="*/ 88919 h 97263"/>
                <a:gd name="connsiteX4" fmla="*/ 243958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243958" y="95759"/>
                  </a:moveTo>
                  <a:cubicBezTo>
                    <a:pt x="243958" y="88919"/>
                    <a:pt x="259918" y="11400"/>
                    <a:pt x="262198" y="2280"/>
                  </a:cubicBezTo>
                  <a:lnTo>
                    <a:pt x="0" y="0"/>
                  </a:lnTo>
                  <a:cubicBezTo>
                    <a:pt x="0" y="0"/>
                    <a:pt x="0" y="79799"/>
                    <a:pt x="0" y="88919"/>
                  </a:cubicBezTo>
                  <a:cubicBezTo>
                    <a:pt x="36480" y="93479"/>
                    <a:pt x="223438" y="100319"/>
                    <a:pt x="243958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EE21EA6-4F8E-502A-3224-05217AB70479}"/>
                </a:ext>
              </a:extLst>
            </p:cNvPr>
            <p:cNvSpPr/>
            <p:nvPr/>
          </p:nvSpPr>
          <p:spPr>
            <a:xfrm>
              <a:off x="5608301" y="3151294"/>
              <a:ext cx="207206" cy="565435"/>
            </a:xfrm>
            <a:custGeom>
              <a:avLst/>
              <a:gdLst>
                <a:gd name="connsiteX0" fmla="*/ 202918 w 207206"/>
                <a:gd name="connsiteY0" fmla="*/ 0 h 565435"/>
                <a:gd name="connsiteX1" fmla="*/ 150479 w 207206"/>
                <a:gd name="connsiteY1" fmla="*/ 2280 h 565435"/>
                <a:gd name="connsiteX2" fmla="*/ 50160 w 207206"/>
                <a:gd name="connsiteY2" fmla="*/ 262198 h 565435"/>
                <a:gd name="connsiteX3" fmla="*/ 0 w 207206"/>
                <a:gd name="connsiteY3" fmla="*/ 503876 h 565435"/>
                <a:gd name="connsiteX4" fmla="*/ 189239 w 207206"/>
                <a:gd name="connsiteY4" fmla="*/ 565435 h 565435"/>
                <a:gd name="connsiteX5" fmla="*/ 202918 w 207206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6" h="565435">
                  <a:moveTo>
                    <a:pt x="202918" y="0"/>
                  </a:moveTo>
                  <a:cubicBezTo>
                    <a:pt x="202918" y="0"/>
                    <a:pt x="170999" y="2280"/>
                    <a:pt x="150479" y="2280"/>
                  </a:cubicBezTo>
                  <a:cubicBezTo>
                    <a:pt x="136799" y="152759"/>
                    <a:pt x="109439" y="225718"/>
                    <a:pt x="50160" y="262198"/>
                  </a:cubicBezTo>
                  <a:cubicBezTo>
                    <a:pt x="22800" y="385317"/>
                    <a:pt x="2280" y="492476"/>
                    <a:pt x="0" y="503876"/>
                  </a:cubicBezTo>
                  <a:cubicBezTo>
                    <a:pt x="31920" y="524396"/>
                    <a:pt x="189239" y="565435"/>
                    <a:pt x="189239" y="565435"/>
                  </a:cubicBezTo>
                  <a:cubicBezTo>
                    <a:pt x="200638" y="510716"/>
                    <a:pt x="214318" y="155039"/>
                    <a:pt x="202918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DE3938AF-E76F-E687-042D-FBDDDF4D1A29}"/>
                </a:ext>
              </a:extLst>
            </p:cNvPr>
            <p:cNvSpPr/>
            <p:nvPr/>
          </p:nvSpPr>
          <p:spPr>
            <a:xfrm>
              <a:off x="4961869" y="1989433"/>
              <a:ext cx="1793281" cy="502665"/>
            </a:xfrm>
            <a:custGeom>
              <a:avLst/>
              <a:gdLst>
                <a:gd name="connsiteX0" fmla="*/ 1790983 w 1793281"/>
                <a:gd name="connsiteY0" fmla="*/ 142710 h 502665"/>
                <a:gd name="connsiteX1" fmla="*/ 1303067 w 1793281"/>
                <a:gd name="connsiteY1" fmla="*/ 482427 h 502665"/>
                <a:gd name="connsiteX2" fmla="*/ 331794 w 1793281"/>
                <a:gd name="connsiteY2" fmla="*/ 420867 h 502665"/>
                <a:gd name="connsiteX3" fmla="*/ 3477 w 1793281"/>
                <a:gd name="connsiteY3" fmla="*/ 197429 h 502665"/>
                <a:gd name="connsiteX4" fmla="*/ 543833 w 1793281"/>
                <a:gd name="connsiteY4" fmla="*/ 119910 h 502665"/>
                <a:gd name="connsiteX5" fmla="*/ 1143468 w 1793281"/>
                <a:gd name="connsiteY5" fmla="*/ 12751 h 502665"/>
                <a:gd name="connsiteX6" fmla="*/ 1790983 w 1793281"/>
                <a:gd name="connsiteY6" fmla="*/ 142710 h 50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81" h="502665">
                  <a:moveTo>
                    <a:pt x="1790983" y="142710"/>
                  </a:moveTo>
                  <a:cubicBezTo>
                    <a:pt x="1820623" y="327388"/>
                    <a:pt x="1558424" y="445947"/>
                    <a:pt x="1303067" y="482427"/>
                  </a:cubicBezTo>
                  <a:cubicBezTo>
                    <a:pt x="935990" y="537146"/>
                    <a:pt x="470873" y="468747"/>
                    <a:pt x="331794" y="420867"/>
                  </a:cubicBezTo>
                  <a:cubicBezTo>
                    <a:pt x="137996" y="354748"/>
                    <a:pt x="-26163" y="277229"/>
                    <a:pt x="3477" y="197429"/>
                  </a:cubicBezTo>
                  <a:cubicBezTo>
                    <a:pt x="33117" y="117630"/>
                    <a:pt x="288475" y="122190"/>
                    <a:pt x="543833" y="119910"/>
                  </a:cubicBezTo>
                  <a:cubicBezTo>
                    <a:pt x="685192" y="119910"/>
                    <a:pt x="926870" y="42390"/>
                    <a:pt x="1143468" y="12751"/>
                  </a:cubicBezTo>
                  <a:cubicBezTo>
                    <a:pt x="1485465" y="-30569"/>
                    <a:pt x="1775023" y="42390"/>
                    <a:pt x="1790983" y="142710"/>
                  </a:cubicBezTo>
                  <a:close/>
                </a:path>
              </a:pathLst>
            </a:custGeom>
            <a:solidFill>
              <a:srgbClr val="B9863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D51E3F0D-1D81-E844-CF10-A1E944D6B42C}"/>
                </a:ext>
              </a:extLst>
            </p:cNvPr>
            <p:cNvSpPr/>
            <p:nvPr/>
          </p:nvSpPr>
          <p:spPr>
            <a:xfrm>
              <a:off x="5517102" y="1992105"/>
              <a:ext cx="699954" cy="288494"/>
            </a:xfrm>
            <a:custGeom>
              <a:avLst/>
              <a:gdLst>
                <a:gd name="connsiteX0" fmla="*/ 699954 w 699954"/>
                <a:gd name="connsiteY0" fmla="*/ 212997 h 288494"/>
                <a:gd name="connsiteX1" fmla="*/ 0 w 699954"/>
                <a:gd name="connsiteY1" fmla="*/ 247197 h 288494"/>
                <a:gd name="connsiteX2" fmla="*/ 111719 w 699954"/>
                <a:gd name="connsiteY2" fmla="*/ 28319 h 288494"/>
                <a:gd name="connsiteX3" fmla="*/ 551756 w 699954"/>
                <a:gd name="connsiteY3" fmla="*/ 959 h 288494"/>
                <a:gd name="connsiteX4" fmla="*/ 699954 w 699954"/>
                <a:gd name="connsiteY4" fmla="*/ 212997 h 2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54" h="288494">
                  <a:moveTo>
                    <a:pt x="699954" y="212997"/>
                  </a:moveTo>
                  <a:cubicBezTo>
                    <a:pt x="636115" y="260877"/>
                    <a:pt x="259918" y="336116"/>
                    <a:pt x="0" y="247197"/>
                  </a:cubicBezTo>
                  <a:cubicBezTo>
                    <a:pt x="0" y="247197"/>
                    <a:pt x="86639" y="73918"/>
                    <a:pt x="111719" y="28319"/>
                  </a:cubicBezTo>
                  <a:cubicBezTo>
                    <a:pt x="168719" y="26039"/>
                    <a:pt x="503876" y="-5881"/>
                    <a:pt x="551756" y="959"/>
                  </a:cubicBezTo>
                  <a:cubicBezTo>
                    <a:pt x="572275" y="44278"/>
                    <a:pt x="699954" y="212997"/>
                    <a:pt x="699954" y="212997"/>
                  </a:cubicBezTo>
                  <a:close/>
                </a:path>
              </a:pathLst>
            </a:custGeom>
            <a:solidFill>
              <a:srgbClr val="A165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FB00BB4A-A67E-4F47-469D-07F4BDE4046D}"/>
                </a:ext>
              </a:extLst>
            </p:cNvPr>
            <p:cNvSpPr/>
            <p:nvPr/>
          </p:nvSpPr>
          <p:spPr>
            <a:xfrm>
              <a:off x="5517102" y="2145823"/>
              <a:ext cx="709074" cy="143954"/>
            </a:xfrm>
            <a:custGeom>
              <a:avLst/>
              <a:gdLst>
                <a:gd name="connsiteX0" fmla="*/ 654355 w 709074"/>
                <a:gd name="connsiteY0" fmla="*/ 0 h 143954"/>
                <a:gd name="connsiteX1" fmla="*/ 31920 w 709074"/>
                <a:gd name="connsiteY1" fmla="*/ 29640 h 143954"/>
                <a:gd name="connsiteX2" fmla="*/ 0 w 709074"/>
                <a:gd name="connsiteY2" fmla="*/ 95759 h 143954"/>
                <a:gd name="connsiteX3" fmla="*/ 709074 w 709074"/>
                <a:gd name="connsiteY3" fmla="*/ 84359 h 143954"/>
                <a:gd name="connsiteX4" fmla="*/ 654355 w 709074"/>
                <a:gd name="connsiteY4" fmla="*/ 0 h 14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074" h="143954">
                  <a:moveTo>
                    <a:pt x="654355" y="0"/>
                  </a:moveTo>
                  <a:cubicBezTo>
                    <a:pt x="574555" y="38760"/>
                    <a:pt x="257638" y="100319"/>
                    <a:pt x="31920" y="29640"/>
                  </a:cubicBezTo>
                  <a:cubicBezTo>
                    <a:pt x="13680" y="66119"/>
                    <a:pt x="0" y="95759"/>
                    <a:pt x="0" y="95759"/>
                  </a:cubicBezTo>
                  <a:cubicBezTo>
                    <a:pt x="259918" y="184678"/>
                    <a:pt x="647515" y="132239"/>
                    <a:pt x="709074" y="84359"/>
                  </a:cubicBezTo>
                  <a:cubicBezTo>
                    <a:pt x="709074" y="82079"/>
                    <a:pt x="679435" y="34200"/>
                    <a:pt x="654355" y="0"/>
                  </a:cubicBezTo>
                  <a:close/>
                </a:path>
              </a:pathLst>
            </a:custGeom>
            <a:solidFill>
              <a:srgbClr val="AD350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8F99ECA-D334-F299-0ED2-DF03FDF336D8}"/>
                </a:ext>
              </a:extLst>
            </p:cNvPr>
            <p:cNvSpPr/>
            <p:nvPr/>
          </p:nvSpPr>
          <p:spPr>
            <a:xfrm>
              <a:off x="5628775" y="1934451"/>
              <a:ext cx="437955" cy="136412"/>
            </a:xfrm>
            <a:custGeom>
              <a:avLst/>
              <a:gdLst>
                <a:gd name="connsiteX0" fmla="*/ 437803 w 437955"/>
                <a:gd name="connsiteY0" fmla="*/ 58613 h 136412"/>
                <a:gd name="connsiteX1" fmla="*/ 223485 w 437955"/>
                <a:gd name="connsiteY1" fmla="*/ 133852 h 136412"/>
                <a:gd name="connsiteX2" fmla="*/ 46 w 437955"/>
                <a:gd name="connsiteY2" fmla="*/ 97373 h 136412"/>
                <a:gd name="connsiteX3" fmla="*/ 196125 w 437955"/>
                <a:gd name="connsiteY3" fmla="*/ 22133 h 136412"/>
                <a:gd name="connsiteX4" fmla="*/ 437803 w 437955"/>
                <a:gd name="connsiteY4" fmla="*/ 58613 h 13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55" h="136412">
                  <a:moveTo>
                    <a:pt x="437803" y="58613"/>
                  </a:moveTo>
                  <a:cubicBezTo>
                    <a:pt x="442363" y="88253"/>
                    <a:pt x="344324" y="122453"/>
                    <a:pt x="223485" y="133852"/>
                  </a:cubicBezTo>
                  <a:cubicBezTo>
                    <a:pt x="102646" y="142972"/>
                    <a:pt x="2326" y="127013"/>
                    <a:pt x="46" y="97373"/>
                  </a:cubicBezTo>
                  <a:cubicBezTo>
                    <a:pt x="-2234" y="67733"/>
                    <a:pt x="79846" y="54053"/>
                    <a:pt x="196125" y="22133"/>
                  </a:cubicBezTo>
                  <a:cubicBezTo>
                    <a:pt x="328364" y="-18906"/>
                    <a:pt x="430963" y="-666"/>
                    <a:pt x="437803" y="58613"/>
                  </a:cubicBezTo>
                  <a:close/>
                </a:path>
              </a:pathLst>
            </a:custGeom>
            <a:solidFill>
              <a:srgbClr val="8A551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DDE40BBE-C0C5-2B76-5F1E-2092116751D4}"/>
                </a:ext>
              </a:extLst>
            </p:cNvPr>
            <p:cNvSpPr/>
            <p:nvPr/>
          </p:nvSpPr>
          <p:spPr>
            <a:xfrm>
              <a:off x="5229087" y="3355322"/>
              <a:ext cx="197613" cy="190408"/>
            </a:xfrm>
            <a:custGeom>
              <a:avLst/>
              <a:gdLst>
                <a:gd name="connsiteX0" fmla="*/ 196815 w 197613"/>
                <a:gd name="connsiteY0" fmla="*/ 80970 h 190408"/>
                <a:gd name="connsiteX1" fmla="*/ 174015 w 197613"/>
                <a:gd name="connsiteY1" fmla="*/ 153929 h 190408"/>
                <a:gd name="connsiteX2" fmla="*/ 66856 w 197613"/>
                <a:gd name="connsiteY2" fmla="*/ 190409 h 190408"/>
                <a:gd name="connsiteX3" fmla="*/ 737 w 197613"/>
                <a:gd name="connsiteY3" fmla="*/ 83250 h 190408"/>
                <a:gd name="connsiteX4" fmla="*/ 55456 w 197613"/>
                <a:gd name="connsiteY4" fmla="*/ 1170 h 190408"/>
                <a:gd name="connsiteX5" fmla="*/ 196815 w 197613"/>
                <a:gd name="connsiteY5" fmla="*/ 80970 h 1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13" h="190408">
                  <a:moveTo>
                    <a:pt x="196815" y="80970"/>
                  </a:moveTo>
                  <a:cubicBezTo>
                    <a:pt x="201375" y="92370"/>
                    <a:pt x="185415" y="144809"/>
                    <a:pt x="174015" y="153929"/>
                  </a:cubicBezTo>
                  <a:cubicBezTo>
                    <a:pt x="151215" y="172169"/>
                    <a:pt x="123856" y="188129"/>
                    <a:pt x="66856" y="190409"/>
                  </a:cubicBezTo>
                  <a:cubicBezTo>
                    <a:pt x="12137" y="190409"/>
                    <a:pt x="-3823" y="142529"/>
                    <a:pt x="737" y="83250"/>
                  </a:cubicBezTo>
                  <a:cubicBezTo>
                    <a:pt x="5297" y="44490"/>
                    <a:pt x="32656" y="23970"/>
                    <a:pt x="55456" y="1170"/>
                  </a:cubicBezTo>
                  <a:cubicBezTo>
                    <a:pt x="66856" y="-10229"/>
                    <a:pt x="192255" y="65010"/>
                    <a:pt x="196815" y="80970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7" name="Đồ họa 330">
              <a:extLst>
                <a:ext uri="{FF2B5EF4-FFF2-40B4-BE49-F238E27FC236}">
                  <a16:creationId xmlns:a16="http://schemas.microsoft.com/office/drawing/2014/main" id="{0D51F744-489E-F70B-233B-264F33A2D3FA}"/>
                </a:ext>
              </a:extLst>
            </p:cNvPr>
            <p:cNvGrpSpPr/>
            <p:nvPr/>
          </p:nvGrpSpPr>
          <p:grpSpPr>
            <a:xfrm>
              <a:off x="5129505" y="3016776"/>
              <a:ext cx="392997" cy="1325535"/>
              <a:chOff x="5129505" y="3016776"/>
              <a:chExt cx="392997" cy="1325535"/>
            </a:xfrm>
          </p:grpSpPr>
          <p:sp>
            <p:nvSpPr>
              <p:cNvPr id="388" name="Hình tự do: Hình 387">
                <a:extLst>
                  <a:ext uri="{FF2B5EF4-FFF2-40B4-BE49-F238E27FC236}">
                    <a16:creationId xmlns:a16="http://schemas.microsoft.com/office/drawing/2014/main" id="{2EFD17ED-9752-26F3-9B7B-A6005B366E5B}"/>
                  </a:ext>
                </a:extLst>
              </p:cNvPr>
              <p:cNvSpPr/>
              <p:nvPr/>
            </p:nvSpPr>
            <p:spPr>
              <a:xfrm>
                <a:off x="5165985" y="3962968"/>
                <a:ext cx="356517" cy="379343"/>
              </a:xfrm>
              <a:custGeom>
                <a:avLst/>
                <a:gdLst>
                  <a:gd name="connsiteX0" fmla="*/ 0 w 356517"/>
                  <a:gd name="connsiteY0" fmla="*/ 36480 h 379343"/>
                  <a:gd name="connsiteX1" fmla="*/ 22800 w 356517"/>
                  <a:gd name="connsiteY1" fmla="*/ 232558 h 379343"/>
                  <a:gd name="connsiteX2" fmla="*/ 207478 w 356517"/>
                  <a:gd name="connsiteY2" fmla="*/ 378477 h 379343"/>
                  <a:gd name="connsiteX3" fmla="*/ 355677 w 356517"/>
                  <a:gd name="connsiteY3" fmla="*/ 196078 h 379343"/>
                  <a:gd name="connsiteX4" fmla="*/ 332877 w 356517"/>
                  <a:gd name="connsiteY4" fmla="*/ 0 h 379343"/>
                  <a:gd name="connsiteX5" fmla="*/ 0 w 356517"/>
                  <a:gd name="connsiteY5" fmla="*/ 36480 h 37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17" h="379343">
                    <a:moveTo>
                      <a:pt x="0" y="36480"/>
                    </a:moveTo>
                    <a:lnTo>
                      <a:pt x="22800" y="232558"/>
                    </a:lnTo>
                    <a:cubicBezTo>
                      <a:pt x="31920" y="323757"/>
                      <a:pt x="116279" y="387597"/>
                      <a:pt x="207478" y="378477"/>
                    </a:cubicBezTo>
                    <a:cubicBezTo>
                      <a:pt x="298678" y="369357"/>
                      <a:pt x="364797" y="287278"/>
                      <a:pt x="355677" y="196078"/>
                    </a:cubicBezTo>
                    <a:lnTo>
                      <a:pt x="332877" y="0"/>
                    </a:lnTo>
                    <a:lnTo>
                      <a:pt x="0" y="3648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Hình tự do: Hình 388">
                <a:extLst>
                  <a:ext uri="{FF2B5EF4-FFF2-40B4-BE49-F238E27FC236}">
                    <a16:creationId xmlns:a16="http://schemas.microsoft.com/office/drawing/2014/main" id="{8E6F20E9-F006-E6CA-B808-059B939F75E8}"/>
                  </a:ext>
                </a:extLst>
              </p:cNvPr>
              <p:cNvSpPr/>
              <p:nvPr/>
            </p:nvSpPr>
            <p:spPr>
              <a:xfrm>
                <a:off x="5129505" y="3016776"/>
                <a:ext cx="199252" cy="135705"/>
              </a:xfrm>
              <a:custGeom>
                <a:avLst/>
                <a:gdLst>
                  <a:gd name="connsiteX0" fmla="*/ 193798 w 199252"/>
                  <a:gd name="connsiteY0" fmla="*/ 0 h 135705"/>
                  <a:gd name="connsiteX1" fmla="*/ 0 w 199252"/>
                  <a:gd name="connsiteY1" fmla="*/ 22800 h 135705"/>
                  <a:gd name="connsiteX2" fmla="*/ 2280 w 199252"/>
                  <a:gd name="connsiteY2" fmla="*/ 36480 h 135705"/>
                  <a:gd name="connsiteX3" fmla="*/ 43320 w 199252"/>
                  <a:gd name="connsiteY3" fmla="*/ 116279 h 135705"/>
                  <a:gd name="connsiteX4" fmla="*/ 111719 w 199252"/>
                  <a:gd name="connsiteY4" fmla="*/ 134519 h 135705"/>
                  <a:gd name="connsiteX5" fmla="*/ 175559 w 199252"/>
                  <a:gd name="connsiteY5" fmla="*/ 102599 h 135705"/>
                  <a:gd name="connsiteX6" fmla="*/ 198359 w 199252"/>
                  <a:gd name="connsiteY6" fmla="*/ 15960 h 135705"/>
                  <a:gd name="connsiteX7" fmla="*/ 193798 w 199252"/>
                  <a:gd name="connsiteY7" fmla="*/ 0 h 135705"/>
                  <a:gd name="connsiteX8" fmla="*/ 29640 w 199252"/>
                  <a:gd name="connsiteY8" fmla="*/ 45600 h 135705"/>
                  <a:gd name="connsiteX9" fmla="*/ 166439 w 199252"/>
                  <a:gd name="connsiteY9" fmla="*/ 29640 h 135705"/>
                  <a:gd name="connsiteX10" fmla="*/ 150479 w 199252"/>
                  <a:gd name="connsiteY10" fmla="*/ 84359 h 135705"/>
                  <a:gd name="connsiteX11" fmla="*/ 107159 w 199252"/>
                  <a:gd name="connsiteY11" fmla="*/ 107159 h 135705"/>
                  <a:gd name="connsiteX12" fmla="*/ 59280 w 199252"/>
                  <a:gd name="connsiteY12" fmla="*/ 93479 h 135705"/>
                  <a:gd name="connsiteX13" fmla="*/ 29640 w 199252"/>
                  <a:gd name="connsiteY13" fmla="*/ 45600 h 1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252" h="135705">
                    <a:moveTo>
                      <a:pt x="193798" y="0"/>
                    </a:moveTo>
                    <a:lnTo>
                      <a:pt x="0" y="22800"/>
                    </a:lnTo>
                    <a:lnTo>
                      <a:pt x="2280" y="36480"/>
                    </a:lnTo>
                    <a:cubicBezTo>
                      <a:pt x="6840" y="79799"/>
                      <a:pt x="27360" y="102599"/>
                      <a:pt x="43320" y="116279"/>
                    </a:cubicBezTo>
                    <a:cubicBezTo>
                      <a:pt x="63840" y="129959"/>
                      <a:pt x="88919" y="139079"/>
                      <a:pt x="111719" y="134519"/>
                    </a:cubicBezTo>
                    <a:cubicBezTo>
                      <a:pt x="136799" y="132239"/>
                      <a:pt x="159599" y="120839"/>
                      <a:pt x="175559" y="102599"/>
                    </a:cubicBezTo>
                    <a:cubicBezTo>
                      <a:pt x="189239" y="86639"/>
                      <a:pt x="202918" y="59279"/>
                      <a:pt x="198359" y="15960"/>
                    </a:cubicBezTo>
                    <a:lnTo>
                      <a:pt x="193798" y="0"/>
                    </a:lnTo>
                    <a:close/>
                    <a:moveTo>
                      <a:pt x="29640" y="45600"/>
                    </a:moveTo>
                    <a:lnTo>
                      <a:pt x="166439" y="29640"/>
                    </a:lnTo>
                    <a:cubicBezTo>
                      <a:pt x="166439" y="52440"/>
                      <a:pt x="161879" y="70679"/>
                      <a:pt x="150479" y="84359"/>
                    </a:cubicBezTo>
                    <a:cubicBezTo>
                      <a:pt x="136799" y="100319"/>
                      <a:pt x="116279" y="104879"/>
                      <a:pt x="107159" y="107159"/>
                    </a:cubicBezTo>
                    <a:cubicBezTo>
                      <a:pt x="91199" y="109439"/>
                      <a:pt x="72959" y="104879"/>
                      <a:pt x="59280" y="93479"/>
                    </a:cubicBezTo>
                    <a:cubicBezTo>
                      <a:pt x="50160" y="84359"/>
                      <a:pt x="36480" y="70679"/>
                      <a:pt x="29640" y="45600"/>
                    </a:cubicBezTo>
                    <a:close/>
                  </a:path>
                </a:pathLst>
              </a:custGeom>
              <a:solidFill>
                <a:srgbClr val="FBB03B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Hình tự do: Hình 389">
                <a:extLst>
                  <a:ext uri="{FF2B5EF4-FFF2-40B4-BE49-F238E27FC236}">
                    <a16:creationId xmlns:a16="http://schemas.microsoft.com/office/drawing/2014/main" id="{666823E1-D064-6BFC-C3B8-3336C5464715}"/>
                  </a:ext>
                </a:extLst>
              </p:cNvPr>
              <p:cNvSpPr/>
              <p:nvPr/>
            </p:nvSpPr>
            <p:spPr>
              <a:xfrm rot="-381702">
                <a:off x="5254743" y="3123782"/>
                <a:ext cx="52437" cy="802519"/>
              </a:xfrm>
              <a:custGeom>
                <a:avLst/>
                <a:gdLst>
                  <a:gd name="connsiteX0" fmla="*/ 0 w 52437"/>
                  <a:gd name="connsiteY0" fmla="*/ 0 h 802519"/>
                  <a:gd name="connsiteX1" fmla="*/ 52437 w 52437"/>
                  <a:gd name="connsiteY1" fmla="*/ 0 h 802519"/>
                  <a:gd name="connsiteX2" fmla="*/ 52437 w 52437"/>
                  <a:gd name="connsiteY2" fmla="*/ 802519 h 802519"/>
                  <a:gd name="connsiteX3" fmla="*/ 0 w 52437"/>
                  <a:gd name="connsiteY3" fmla="*/ 802519 h 80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37" h="802519">
                    <a:moveTo>
                      <a:pt x="0" y="0"/>
                    </a:moveTo>
                    <a:lnTo>
                      <a:pt x="52437" y="0"/>
                    </a:lnTo>
                    <a:lnTo>
                      <a:pt x="52437" y="802519"/>
                    </a:lnTo>
                    <a:lnTo>
                      <a:pt x="0" y="802519"/>
                    </a:lnTo>
                    <a:close/>
                  </a:path>
                </a:pathLst>
              </a:custGeom>
              <a:solidFill>
                <a:srgbClr val="C12F2F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Hình tự do: Hình 390">
                <a:extLst>
                  <a:ext uri="{FF2B5EF4-FFF2-40B4-BE49-F238E27FC236}">
                    <a16:creationId xmlns:a16="http://schemas.microsoft.com/office/drawing/2014/main" id="{143EF20F-F729-5DC0-7F43-91AE14F2CF81}"/>
                  </a:ext>
                </a:extLst>
              </p:cNvPr>
              <p:cNvSpPr/>
              <p:nvPr/>
            </p:nvSpPr>
            <p:spPr>
              <a:xfrm rot="-381702">
                <a:off x="5204852" y="3119281"/>
                <a:ext cx="68396" cy="59276"/>
              </a:xfrm>
              <a:custGeom>
                <a:avLst/>
                <a:gdLst>
                  <a:gd name="connsiteX0" fmla="*/ 0 w 68396"/>
                  <a:gd name="connsiteY0" fmla="*/ 0 h 59276"/>
                  <a:gd name="connsiteX1" fmla="*/ 68397 w 68396"/>
                  <a:gd name="connsiteY1" fmla="*/ 0 h 59276"/>
                  <a:gd name="connsiteX2" fmla="*/ 68397 w 68396"/>
                  <a:gd name="connsiteY2" fmla="*/ 59277 h 59276"/>
                  <a:gd name="connsiteX3" fmla="*/ 0 w 68396"/>
                  <a:gd name="connsiteY3" fmla="*/ 59277 h 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396" h="59276">
                    <a:moveTo>
                      <a:pt x="0" y="0"/>
                    </a:moveTo>
                    <a:lnTo>
                      <a:pt x="68397" y="0"/>
                    </a:lnTo>
                    <a:lnTo>
                      <a:pt x="68397" y="59277"/>
                    </a:lnTo>
                    <a:lnTo>
                      <a:pt x="0" y="59277"/>
                    </a:lnTo>
                    <a:close/>
                  </a:path>
                </a:pathLst>
              </a:custGeom>
              <a:solidFill>
                <a:srgbClr val="FBB03B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Hình tự do: Hình 391">
                <a:extLst>
                  <a:ext uri="{FF2B5EF4-FFF2-40B4-BE49-F238E27FC236}">
                    <a16:creationId xmlns:a16="http://schemas.microsoft.com/office/drawing/2014/main" id="{F1EAC413-4CAB-9629-ADF5-8EEC115E513B}"/>
                  </a:ext>
                </a:extLst>
              </p:cNvPr>
              <p:cNvSpPr/>
              <p:nvPr/>
            </p:nvSpPr>
            <p:spPr>
              <a:xfrm>
                <a:off x="5302783" y="3976648"/>
                <a:ext cx="79799" cy="130613"/>
              </a:xfrm>
              <a:custGeom>
                <a:avLst/>
                <a:gdLst>
                  <a:gd name="connsiteX0" fmla="*/ 77519 w 79799"/>
                  <a:gd name="connsiteY0" fmla="*/ 0 h 130613"/>
                  <a:gd name="connsiteX1" fmla="*/ 0 w 79799"/>
                  <a:gd name="connsiteY1" fmla="*/ 9120 h 130613"/>
                  <a:gd name="connsiteX2" fmla="*/ 2280 w 79799"/>
                  <a:gd name="connsiteY2" fmla="*/ 36480 h 130613"/>
                  <a:gd name="connsiteX3" fmla="*/ 34200 w 79799"/>
                  <a:gd name="connsiteY3" fmla="*/ 123119 h 130613"/>
                  <a:gd name="connsiteX4" fmla="*/ 61560 w 79799"/>
                  <a:gd name="connsiteY4" fmla="*/ 120839 h 130613"/>
                  <a:gd name="connsiteX5" fmla="*/ 79799 w 79799"/>
                  <a:gd name="connsiteY5" fmla="*/ 22800 h 130613"/>
                  <a:gd name="connsiteX6" fmla="*/ 77519 w 79799"/>
                  <a:gd name="connsiteY6" fmla="*/ 0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9" h="130613">
                    <a:moveTo>
                      <a:pt x="77519" y="0"/>
                    </a:moveTo>
                    <a:lnTo>
                      <a:pt x="0" y="9120"/>
                    </a:lnTo>
                    <a:lnTo>
                      <a:pt x="2280" y="36480"/>
                    </a:lnTo>
                    <a:lnTo>
                      <a:pt x="34200" y="123119"/>
                    </a:lnTo>
                    <a:cubicBezTo>
                      <a:pt x="38760" y="134519"/>
                      <a:pt x="59280" y="132239"/>
                      <a:pt x="61560" y="120839"/>
                    </a:cubicBezTo>
                    <a:lnTo>
                      <a:pt x="79799" y="22800"/>
                    </a:lnTo>
                    <a:lnTo>
                      <a:pt x="77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Hình tự do: Hình 392">
                <a:extLst>
                  <a:ext uri="{FF2B5EF4-FFF2-40B4-BE49-F238E27FC236}">
                    <a16:creationId xmlns:a16="http://schemas.microsoft.com/office/drawing/2014/main" id="{9ACDB9E8-6367-37AE-4C24-80CD324AA813}"/>
                  </a:ext>
                </a:extLst>
              </p:cNvPr>
              <p:cNvSpPr/>
              <p:nvPr/>
            </p:nvSpPr>
            <p:spPr>
              <a:xfrm>
                <a:off x="5286824" y="3905968"/>
                <a:ext cx="82079" cy="196149"/>
              </a:xfrm>
              <a:custGeom>
                <a:avLst/>
                <a:gdLst>
                  <a:gd name="connsiteX0" fmla="*/ 72959 w 82079"/>
                  <a:gd name="connsiteY0" fmla="*/ 0 h 196149"/>
                  <a:gd name="connsiteX1" fmla="*/ 0 w 82079"/>
                  <a:gd name="connsiteY1" fmla="*/ 6840 h 196149"/>
                  <a:gd name="connsiteX2" fmla="*/ 11400 w 82079"/>
                  <a:gd name="connsiteY2" fmla="*/ 102599 h 196149"/>
                  <a:gd name="connsiteX3" fmla="*/ 41040 w 82079"/>
                  <a:gd name="connsiteY3" fmla="*/ 186958 h 196149"/>
                  <a:gd name="connsiteX4" fmla="*/ 70679 w 82079"/>
                  <a:gd name="connsiteY4" fmla="*/ 184678 h 196149"/>
                  <a:gd name="connsiteX5" fmla="*/ 82079 w 82079"/>
                  <a:gd name="connsiteY5" fmla="*/ 95759 h 196149"/>
                  <a:gd name="connsiteX6" fmla="*/ 72959 w 82079"/>
                  <a:gd name="connsiteY6" fmla="*/ 0 h 19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79" h="196149">
                    <a:moveTo>
                      <a:pt x="72959" y="0"/>
                    </a:moveTo>
                    <a:lnTo>
                      <a:pt x="0" y="6840"/>
                    </a:lnTo>
                    <a:lnTo>
                      <a:pt x="11400" y="102599"/>
                    </a:lnTo>
                    <a:lnTo>
                      <a:pt x="41040" y="186958"/>
                    </a:lnTo>
                    <a:cubicBezTo>
                      <a:pt x="45600" y="200638"/>
                      <a:pt x="68399" y="198358"/>
                      <a:pt x="70679" y="184678"/>
                    </a:cubicBezTo>
                    <a:lnTo>
                      <a:pt x="82079" y="95759"/>
                    </a:lnTo>
                    <a:lnTo>
                      <a:pt x="72959" y="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C5F8DEC8-CEB4-BE11-4A10-B7B05464F38C}"/>
                </a:ext>
              </a:extLst>
            </p:cNvPr>
            <p:cNvSpPr/>
            <p:nvPr/>
          </p:nvSpPr>
          <p:spPr>
            <a:xfrm>
              <a:off x="5222445" y="3343320"/>
              <a:ext cx="102152" cy="72947"/>
            </a:xfrm>
            <a:custGeom>
              <a:avLst/>
              <a:gdLst>
                <a:gd name="connsiteX0" fmla="*/ 71219 w 102152"/>
                <a:gd name="connsiteY0" fmla="*/ 6333 h 72947"/>
                <a:gd name="connsiteX1" fmla="*/ 98578 w 102152"/>
                <a:gd name="connsiteY1" fmla="*/ 61052 h 72947"/>
                <a:gd name="connsiteX2" fmla="*/ 43859 w 102152"/>
                <a:gd name="connsiteY2" fmla="*/ 40532 h 72947"/>
                <a:gd name="connsiteX3" fmla="*/ 2819 w 102152"/>
                <a:gd name="connsiteY3" fmla="*/ 15453 h 72947"/>
                <a:gd name="connsiteX4" fmla="*/ 71219 w 102152"/>
                <a:gd name="connsiteY4" fmla="*/ 6333 h 7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2" h="72947">
                  <a:moveTo>
                    <a:pt x="71219" y="6333"/>
                  </a:moveTo>
                  <a:cubicBezTo>
                    <a:pt x="105418" y="24572"/>
                    <a:pt x="105418" y="49652"/>
                    <a:pt x="98578" y="61052"/>
                  </a:cubicBezTo>
                  <a:cubicBezTo>
                    <a:pt x="71219" y="97532"/>
                    <a:pt x="62099" y="38252"/>
                    <a:pt x="43859" y="40532"/>
                  </a:cubicBezTo>
                  <a:cubicBezTo>
                    <a:pt x="16499" y="45092"/>
                    <a:pt x="-8581" y="24572"/>
                    <a:pt x="2819" y="15453"/>
                  </a:cubicBezTo>
                  <a:cubicBezTo>
                    <a:pt x="25619" y="-507"/>
                    <a:pt x="48419" y="-5067"/>
                    <a:pt x="71219" y="6333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5FB95BD6-19ED-3314-503C-E52A68D52044}"/>
                </a:ext>
              </a:extLst>
            </p:cNvPr>
            <p:cNvSpPr/>
            <p:nvPr/>
          </p:nvSpPr>
          <p:spPr>
            <a:xfrm>
              <a:off x="5193852" y="3365622"/>
              <a:ext cx="69664" cy="72941"/>
            </a:xfrm>
            <a:custGeom>
              <a:avLst/>
              <a:gdLst>
                <a:gd name="connsiteX0" fmla="*/ 15452 w 69664"/>
                <a:gd name="connsiteY0" fmla="*/ 22791 h 72941"/>
                <a:gd name="connsiteX1" fmla="*/ 63332 w 69664"/>
                <a:gd name="connsiteY1" fmla="*/ 2271 h 72941"/>
                <a:gd name="connsiteX2" fmla="*/ 54212 w 69664"/>
                <a:gd name="connsiteY2" fmla="*/ 50151 h 72941"/>
                <a:gd name="connsiteX3" fmla="*/ 6333 w 69664"/>
                <a:gd name="connsiteY3" fmla="*/ 70670 h 72941"/>
                <a:gd name="connsiteX4" fmla="*/ 15452 w 69664"/>
                <a:gd name="connsiteY4" fmla="*/ 22791 h 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4" h="72941">
                  <a:moveTo>
                    <a:pt x="15452" y="22791"/>
                  </a:moveTo>
                  <a:cubicBezTo>
                    <a:pt x="31412" y="4551"/>
                    <a:pt x="51932" y="-4569"/>
                    <a:pt x="63332" y="2271"/>
                  </a:cubicBezTo>
                  <a:cubicBezTo>
                    <a:pt x="74732" y="9111"/>
                    <a:pt x="70172" y="31911"/>
                    <a:pt x="54212" y="50151"/>
                  </a:cubicBezTo>
                  <a:cubicBezTo>
                    <a:pt x="38252" y="68390"/>
                    <a:pt x="17732" y="77510"/>
                    <a:pt x="6333" y="70670"/>
                  </a:cubicBezTo>
                  <a:cubicBezTo>
                    <a:pt x="-5067" y="61550"/>
                    <a:pt x="-507" y="41031"/>
                    <a:pt x="15452" y="22791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4E2DAD64-FCCB-D77B-4BA2-3D5A966569EE}"/>
                </a:ext>
              </a:extLst>
            </p:cNvPr>
            <p:cNvSpPr/>
            <p:nvPr/>
          </p:nvSpPr>
          <p:spPr>
            <a:xfrm>
              <a:off x="5205036" y="3417397"/>
              <a:ext cx="81496" cy="58309"/>
            </a:xfrm>
            <a:custGeom>
              <a:avLst/>
              <a:gdLst>
                <a:gd name="connsiteX0" fmla="*/ 27068 w 81496"/>
                <a:gd name="connsiteY0" fmla="*/ 9775 h 58309"/>
                <a:gd name="connsiteX1" fmla="*/ 79508 w 81496"/>
                <a:gd name="connsiteY1" fmla="*/ 7495 h 58309"/>
                <a:gd name="connsiteX2" fmla="*/ 54428 w 81496"/>
                <a:gd name="connsiteY2" fmla="*/ 48534 h 58309"/>
                <a:gd name="connsiteX3" fmla="*/ 1989 w 81496"/>
                <a:gd name="connsiteY3" fmla="*/ 50815 h 58309"/>
                <a:gd name="connsiteX4" fmla="*/ 27068 w 81496"/>
                <a:gd name="connsiteY4" fmla="*/ 9775 h 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96" h="58309">
                  <a:moveTo>
                    <a:pt x="27068" y="9775"/>
                  </a:moveTo>
                  <a:cubicBezTo>
                    <a:pt x="47588" y="-1625"/>
                    <a:pt x="72668" y="-3905"/>
                    <a:pt x="79508" y="7495"/>
                  </a:cubicBezTo>
                  <a:cubicBezTo>
                    <a:pt x="86348" y="18895"/>
                    <a:pt x="74948" y="37135"/>
                    <a:pt x="54428" y="48534"/>
                  </a:cubicBezTo>
                  <a:cubicBezTo>
                    <a:pt x="33908" y="59934"/>
                    <a:pt x="8828" y="62214"/>
                    <a:pt x="1989" y="50815"/>
                  </a:cubicBezTo>
                  <a:cubicBezTo>
                    <a:pt x="-4851" y="39415"/>
                    <a:pt x="6548" y="21175"/>
                    <a:pt x="27068" y="9775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30A65B55-CE37-A674-24F3-F6D099B324DD}"/>
                </a:ext>
              </a:extLst>
            </p:cNvPr>
            <p:cNvSpPr/>
            <p:nvPr/>
          </p:nvSpPr>
          <p:spPr>
            <a:xfrm>
              <a:off x="5216436" y="3459353"/>
              <a:ext cx="76936" cy="51917"/>
            </a:xfrm>
            <a:custGeom>
              <a:avLst/>
              <a:gdLst>
                <a:gd name="connsiteX0" fmla="*/ 27068 w 76936"/>
                <a:gd name="connsiteY0" fmla="*/ 6579 h 51917"/>
                <a:gd name="connsiteX1" fmla="*/ 74948 w 76936"/>
                <a:gd name="connsiteY1" fmla="*/ 8859 h 51917"/>
                <a:gd name="connsiteX2" fmla="*/ 49868 w 76936"/>
                <a:gd name="connsiteY2" fmla="*/ 45338 h 51917"/>
                <a:gd name="connsiteX3" fmla="*/ 1989 w 76936"/>
                <a:gd name="connsiteY3" fmla="*/ 43058 h 51917"/>
                <a:gd name="connsiteX4" fmla="*/ 27068 w 76936"/>
                <a:gd name="connsiteY4" fmla="*/ 6579 h 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6" h="51917">
                  <a:moveTo>
                    <a:pt x="27068" y="6579"/>
                  </a:moveTo>
                  <a:cubicBezTo>
                    <a:pt x="47588" y="-2541"/>
                    <a:pt x="68108" y="-2541"/>
                    <a:pt x="74948" y="8859"/>
                  </a:cubicBezTo>
                  <a:cubicBezTo>
                    <a:pt x="81788" y="20259"/>
                    <a:pt x="70388" y="36218"/>
                    <a:pt x="49868" y="45338"/>
                  </a:cubicBezTo>
                  <a:cubicBezTo>
                    <a:pt x="29348" y="54458"/>
                    <a:pt x="8828" y="54458"/>
                    <a:pt x="1989" y="43058"/>
                  </a:cubicBezTo>
                  <a:cubicBezTo>
                    <a:pt x="-4851" y="33939"/>
                    <a:pt x="6548" y="15699"/>
                    <a:pt x="27068" y="6579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A90F631-90BE-6EDC-C99B-F58D5EC6D56C}"/>
                </a:ext>
              </a:extLst>
            </p:cNvPr>
            <p:cNvSpPr/>
            <p:nvPr/>
          </p:nvSpPr>
          <p:spPr>
            <a:xfrm>
              <a:off x="5231091" y="3502944"/>
              <a:ext cx="63585" cy="44534"/>
            </a:xfrm>
            <a:custGeom>
              <a:avLst/>
              <a:gdLst>
                <a:gd name="connsiteX0" fmla="*/ 23813 w 63585"/>
                <a:gd name="connsiteY0" fmla="*/ 1747 h 44534"/>
                <a:gd name="connsiteX1" fmla="*/ 62573 w 63585"/>
                <a:gd name="connsiteY1" fmla="*/ 13147 h 44534"/>
                <a:gd name="connsiteX2" fmla="*/ 39773 w 63585"/>
                <a:gd name="connsiteY2" fmla="*/ 42787 h 44534"/>
                <a:gd name="connsiteX3" fmla="*/ 1013 w 63585"/>
                <a:gd name="connsiteY3" fmla="*/ 31387 h 44534"/>
                <a:gd name="connsiteX4" fmla="*/ 23813 w 63585"/>
                <a:gd name="connsiteY4" fmla="*/ 1747 h 4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44534">
                  <a:moveTo>
                    <a:pt x="23813" y="1747"/>
                  </a:moveTo>
                  <a:cubicBezTo>
                    <a:pt x="39773" y="-2813"/>
                    <a:pt x="58013" y="1747"/>
                    <a:pt x="62573" y="13147"/>
                  </a:cubicBezTo>
                  <a:cubicBezTo>
                    <a:pt x="67133" y="24547"/>
                    <a:pt x="55733" y="38227"/>
                    <a:pt x="39773" y="42787"/>
                  </a:cubicBezTo>
                  <a:cubicBezTo>
                    <a:pt x="23813" y="47347"/>
                    <a:pt x="5573" y="42787"/>
                    <a:pt x="1013" y="31387"/>
                  </a:cubicBezTo>
                  <a:cubicBezTo>
                    <a:pt x="-3547" y="19987"/>
                    <a:pt x="7853" y="6307"/>
                    <a:pt x="23813" y="1747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F5D72D49-A18D-6ABF-2480-58C77F89DCAE}"/>
              </a:ext>
            </a:extLst>
          </p:cNvPr>
          <p:cNvGrpSpPr/>
          <p:nvPr/>
        </p:nvGrpSpPr>
        <p:grpSpPr>
          <a:xfrm>
            <a:off x="208018" y="1628053"/>
            <a:ext cx="6786710" cy="3308172"/>
            <a:chOff x="138678" y="1085368"/>
            <a:chExt cx="4524473" cy="220544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F23ED2BF-6728-71F1-F288-3B0E2FC17E20}"/>
                </a:ext>
              </a:extLst>
            </p:cNvPr>
            <p:cNvSpPr/>
            <p:nvPr/>
          </p:nvSpPr>
          <p:spPr>
            <a:xfrm>
              <a:off x="138678" y="1085368"/>
              <a:ext cx="4524473" cy="2205448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0" name="Hộp Văn bản 1589">
              <a:extLst>
                <a:ext uri="{FF2B5EF4-FFF2-40B4-BE49-F238E27FC236}">
                  <a16:creationId xmlns:a16="http://schemas.microsoft.com/office/drawing/2014/main" id="{FD96E86A-631F-D381-C736-824BED794F5D}"/>
                </a:ext>
              </a:extLst>
            </p:cNvPr>
            <p:cNvSpPr txBox="1"/>
            <p:nvPr/>
          </p:nvSpPr>
          <p:spPr>
            <a:xfrm>
              <a:off x="665855" y="1672859"/>
              <a:ext cx="3470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Cố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lên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nào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Sắp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hoạch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xong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rồi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nè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70" name="Graphic 1569">
            <a:extLst>
              <a:ext uri="{FF2B5EF4-FFF2-40B4-BE49-F238E27FC236}">
                <a16:creationId xmlns:a16="http://schemas.microsoft.com/office/drawing/2014/main" id="{8797821F-808B-2357-168F-52EFF9D25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4041" y="5796248"/>
            <a:ext cx="3533723" cy="1628729"/>
          </a:xfrm>
          <a:prstGeom prst="rect">
            <a:avLst/>
          </a:prstGeom>
        </p:spPr>
      </p:pic>
      <p:pic>
        <p:nvPicPr>
          <p:cNvPr id="1571" name="Graphic 1570">
            <a:extLst>
              <a:ext uri="{FF2B5EF4-FFF2-40B4-BE49-F238E27FC236}">
                <a16:creationId xmlns:a16="http://schemas.microsoft.com/office/drawing/2014/main" id="{F1EC238C-0853-7270-9CE4-9207DE5F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68746" y="5498701"/>
            <a:ext cx="3533723" cy="1628729"/>
          </a:xfrm>
          <a:prstGeom prst="rect">
            <a:avLst/>
          </a:prstGeom>
        </p:spPr>
      </p:pic>
      <p:pic>
        <p:nvPicPr>
          <p:cNvPr id="1572" name="Graphic 1571">
            <a:extLst>
              <a:ext uri="{FF2B5EF4-FFF2-40B4-BE49-F238E27FC236}">
                <a16:creationId xmlns:a16="http://schemas.microsoft.com/office/drawing/2014/main" id="{69FF6639-9D88-EE92-007A-3077B3E7C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326" y="7768378"/>
            <a:ext cx="3533723" cy="16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5" name="Câu hỏi">
            <a:extLst>
              <a:ext uri="{FF2B5EF4-FFF2-40B4-BE49-F238E27FC236}">
                <a16:creationId xmlns:a16="http://schemas.microsoft.com/office/drawing/2014/main" id="{A1C42F8E-0C84-48C5-290C-4E1CF1730B44}"/>
              </a:ext>
            </a:extLst>
          </p:cNvPr>
          <p:cNvGrpSpPr/>
          <p:nvPr/>
        </p:nvGrpSpPr>
        <p:grpSpPr>
          <a:xfrm>
            <a:off x="1643383" y="233576"/>
            <a:ext cx="15001235" cy="3965990"/>
            <a:chOff x="985532" y="165766"/>
            <a:chExt cx="10000823" cy="2643993"/>
          </a:xfrm>
        </p:grpSpPr>
        <p:grpSp>
          <p:nvGrpSpPr>
            <p:cNvPr id="3799" name="Graphic 3797">
              <a:extLst>
                <a:ext uri="{FF2B5EF4-FFF2-40B4-BE49-F238E27FC236}">
                  <a16:creationId xmlns:a16="http://schemas.microsoft.com/office/drawing/2014/main" id="{A887357F-AD7B-B8B0-D109-DCD055BCCB87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3800" name="Graphic 3797">
                <a:extLst>
                  <a:ext uri="{FF2B5EF4-FFF2-40B4-BE49-F238E27FC236}">
                    <a16:creationId xmlns:a16="http://schemas.microsoft.com/office/drawing/2014/main" id="{6EF1DF41-0594-0745-BB0E-CF13ADB60F64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3801" name="Freeform: Shape 3800">
                  <a:extLst>
                    <a:ext uri="{FF2B5EF4-FFF2-40B4-BE49-F238E27FC236}">
                      <a16:creationId xmlns:a16="http://schemas.microsoft.com/office/drawing/2014/main" id="{533DC525-3374-15ED-F441-D1B88A8C12C1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2" name="Freeform: Shape 3801">
                  <a:extLst>
                    <a:ext uri="{FF2B5EF4-FFF2-40B4-BE49-F238E27FC236}">
                      <a16:creationId xmlns:a16="http://schemas.microsoft.com/office/drawing/2014/main" id="{7D064C73-E188-CE5E-D833-0102606E4E70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4" name="Graphic 3797">
                <a:extLst>
                  <a:ext uri="{FF2B5EF4-FFF2-40B4-BE49-F238E27FC236}">
                    <a16:creationId xmlns:a16="http://schemas.microsoft.com/office/drawing/2014/main" id="{EFBA0D5A-33DF-EAF7-5952-71AC9C707E4F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3805" name="Freeform: Shape 3804">
                  <a:extLst>
                    <a:ext uri="{FF2B5EF4-FFF2-40B4-BE49-F238E27FC236}">
                      <a16:creationId xmlns:a16="http://schemas.microsoft.com/office/drawing/2014/main" id="{83CD3258-263A-C010-8FAD-43DBE406AF37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8" name="Freeform: Shape 3807">
                  <a:extLst>
                    <a:ext uri="{FF2B5EF4-FFF2-40B4-BE49-F238E27FC236}">
                      <a16:creationId xmlns:a16="http://schemas.microsoft.com/office/drawing/2014/main" id="{384F94B1-84DE-2627-E984-AA137BE99C35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9" name="Graphic 3797">
                <a:extLst>
                  <a:ext uri="{FF2B5EF4-FFF2-40B4-BE49-F238E27FC236}">
                    <a16:creationId xmlns:a16="http://schemas.microsoft.com/office/drawing/2014/main" id="{826D506A-FD43-5DCC-1716-EB34FF4B0BB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3810" name="Freeform: Shape 3809">
                  <a:extLst>
                    <a:ext uri="{FF2B5EF4-FFF2-40B4-BE49-F238E27FC236}">
                      <a16:creationId xmlns:a16="http://schemas.microsoft.com/office/drawing/2014/main" id="{D2B8CCF1-E98A-CB44-0F3B-E4CEBF77BEAD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3" name="Freeform: Shape 3812">
                  <a:extLst>
                    <a:ext uri="{FF2B5EF4-FFF2-40B4-BE49-F238E27FC236}">
                      <a16:creationId xmlns:a16="http://schemas.microsoft.com/office/drawing/2014/main" id="{C316C2B4-FEAB-F9E4-4495-73512117ABE3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14" name="TextBox 3813">
              <a:extLst>
                <a:ext uri="{FF2B5EF4-FFF2-40B4-BE49-F238E27FC236}">
                  <a16:creationId xmlns:a16="http://schemas.microsoft.com/office/drawing/2014/main" id="{BAA9D4FF-85DB-D101-895A-266766DD2D54}"/>
                </a:ext>
              </a:extLst>
            </p:cNvPr>
            <p:cNvSpPr txBox="1"/>
            <p:nvPr/>
          </p:nvSpPr>
          <p:spPr>
            <a:xfrm>
              <a:off x="2902913" y="807285"/>
              <a:ext cx="635131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/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Điền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thích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hợp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vào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chỗ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chấm</a:t>
              </a:r>
              <a:r>
                <a:rPr lang="en-US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:</a:t>
              </a:r>
            </a:p>
            <a:p>
              <a:pPr algn="ctr" defTabSz="1371600"/>
              <a:r>
                <a:rPr lang="en-GB" sz="48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7 mm = … m</a:t>
              </a:r>
              <a:endParaRPr lang="vi-VN" sz="4800" dirty="0">
                <a:solidFill>
                  <a:prstClr val="black"/>
                </a:solidFill>
                <a:latin typeface="#9Slide03 BoosterNextFYBlack" panose="02000A03000000020004" pitchFamily="2" charset="0"/>
              </a:endParaRPr>
            </a:p>
          </p:txBody>
        </p:sp>
      </p:grpSp>
      <p:grpSp>
        <p:nvGrpSpPr>
          <p:cNvPr id="3816" name="A">
            <a:extLst>
              <a:ext uri="{FF2B5EF4-FFF2-40B4-BE49-F238E27FC236}">
                <a16:creationId xmlns:a16="http://schemas.microsoft.com/office/drawing/2014/main" id="{B73394CD-C09D-C63B-B678-AB3116DDC44D}"/>
              </a:ext>
            </a:extLst>
          </p:cNvPr>
          <p:cNvGrpSpPr/>
          <p:nvPr/>
        </p:nvGrpSpPr>
        <p:grpSpPr>
          <a:xfrm>
            <a:off x="855294" y="4544796"/>
            <a:ext cx="7513722" cy="1728000"/>
            <a:chOff x="873492" y="2490890"/>
            <a:chExt cx="5009148" cy="1152000"/>
          </a:xfrm>
        </p:grpSpPr>
        <p:grpSp>
          <p:nvGrpSpPr>
            <p:cNvPr id="3817" name="Nhóm 21">
              <a:extLst>
                <a:ext uri="{FF2B5EF4-FFF2-40B4-BE49-F238E27FC236}">
                  <a16:creationId xmlns:a16="http://schemas.microsoft.com/office/drawing/2014/main" id="{AE91222B-211F-1FA6-E68B-C711955D14B4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819" name="Hình chữ nhật: Góc Tròn 11">
                <a:extLst>
                  <a:ext uri="{FF2B5EF4-FFF2-40B4-BE49-F238E27FC236}">
                    <a16:creationId xmlns:a16="http://schemas.microsoft.com/office/drawing/2014/main" id="{BA82262E-1060-17B6-B816-F64D84649636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0" name="Đồ họa 7">
                <a:extLst>
                  <a:ext uri="{FF2B5EF4-FFF2-40B4-BE49-F238E27FC236}">
                    <a16:creationId xmlns:a16="http://schemas.microsoft.com/office/drawing/2014/main" id="{0B930ABD-7C56-47CA-39A3-368066792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818" name="Hộp Văn bản 42">
              <a:extLst>
                <a:ext uri="{FF2B5EF4-FFF2-40B4-BE49-F238E27FC236}">
                  <a16:creationId xmlns:a16="http://schemas.microsoft.com/office/drawing/2014/main" id="{06E355D9-41F4-EFB5-5A4F-D0426E7B0041}"/>
                </a:ext>
              </a:extLst>
            </p:cNvPr>
            <p:cNvSpPr txBox="1"/>
            <p:nvPr/>
          </p:nvSpPr>
          <p:spPr>
            <a:xfrm>
              <a:off x="2614356" y="2763911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0,7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2" name="B">
            <a:extLst>
              <a:ext uri="{FF2B5EF4-FFF2-40B4-BE49-F238E27FC236}">
                <a16:creationId xmlns:a16="http://schemas.microsoft.com/office/drawing/2014/main" id="{C331FD7B-86A3-7CB2-AD44-C653A13E0590}"/>
              </a:ext>
            </a:extLst>
          </p:cNvPr>
          <p:cNvGrpSpPr/>
          <p:nvPr/>
        </p:nvGrpSpPr>
        <p:grpSpPr>
          <a:xfrm>
            <a:off x="9845403" y="4518453"/>
            <a:ext cx="7102041" cy="1728000"/>
            <a:chOff x="6372683" y="2989513"/>
            <a:chExt cx="4734694" cy="1152000"/>
          </a:xfrm>
        </p:grpSpPr>
        <p:grpSp>
          <p:nvGrpSpPr>
            <p:cNvPr id="3822" name="Nhóm 22">
              <a:extLst>
                <a:ext uri="{FF2B5EF4-FFF2-40B4-BE49-F238E27FC236}">
                  <a16:creationId xmlns:a16="http://schemas.microsoft.com/office/drawing/2014/main" id="{6232CAA7-99BC-D64C-438D-2CC27ABC66F3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3824" name="Hình chữ nhật: Góc Tròn 12">
                <a:extLst>
                  <a:ext uri="{FF2B5EF4-FFF2-40B4-BE49-F238E27FC236}">
                    <a16:creationId xmlns:a16="http://schemas.microsoft.com/office/drawing/2014/main" id="{E2F216F6-AC6C-7780-E40F-2E1515CB6E71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5" name="Đồ họa 14">
                <a:extLst>
                  <a:ext uri="{FF2B5EF4-FFF2-40B4-BE49-F238E27FC236}">
                    <a16:creationId xmlns:a16="http://schemas.microsoft.com/office/drawing/2014/main" id="{506B03B0-BCE8-C2D7-7EF5-B372BB45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837" name="Hộp Văn bản 42">
              <a:extLst>
                <a:ext uri="{FF2B5EF4-FFF2-40B4-BE49-F238E27FC236}">
                  <a16:creationId xmlns:a16="http://schemas.microsoft.com/office/drawing/2014/main" id="{829788F2-C683-86C2-0CD9-0CE1A1CE0853}"/>
                </a:ext>
              </a:extLst>
            </p:cNvPr>
            <p:cNvSpPr txBox="1"/>
            <p:nvPr/>
          </p:nvSpPr>
          <p:spPr>
            <a:xfrm>
              <a:off x="7778332" y="3281396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0,07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1" name="C">
            <a:extLst>
              <a:ext uri="{FF2B5EF4-FFF2-40B4-BE49-F238E27FC236}">
                <a16:creationId xmlns:a16="http://schemas.microsoft.com/office/drawing/2014/main" id="{BC03DEF1-D80F-2947-6F6B-15AEE59FBC69}"/>
              </a:ext>
            </a:extLst>
          </p:cNvPr>
          <p:cNvGrpSpPr/>
          <p:nvPr/>
        </p:nvGrpSpPr>
        <p:grpSpPr>
          <a:xfrm>
            <a:off x="855295" y="6850675"/>
            <a:ext cx="7386602" cy="1728000"/>
            <a:chOff x="379277" y="4544328"/>
            <a:chExt cx="4924401" cy="1152000"/>
          </a:xfrm>
        </p:grpSpPr>
        <p:grpSp>
          <p:nvGrpSpPr>
            <p:cNvPr id="3827" name="Nhóm 23">
              <a:extLst>
                <a:ext uri="{FF2B5EF4-FFF2-40B4-BE49-F238E27FC236}">
                  <a16:creationId xmlns:a16="http://schemas.microsoft.com/office/drawing/2014/main" id="{148940D4-3F1B-5D1E-D851-B63ABF957ACC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3829" name="Hình chữ nhật: Góc Tròn 19">
                <a:extLst>
                  <a:ext uri="{FF2B5EF4-FFF2-40B4-BE49-F238E27FC236}">
                    <a16:creationId xmlns:a16="http://schemas.microsoft.com/office/drawing/2014/main" id="{075B76A6-D102-D84C-E8A4-9CFB1986857E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0" name="Đồ họa 18">
                <a:extLst>
                  <a:ext uri="{FF2B5EF4-FFF2-40B4-BE49-F238E27FC236}">
                    <a16:creationId xmlns:a16="http://schemas.microsoft.com/office/drawing/2014/main" id="{A7D2C87E-59CF-0BD5-5189-B1BB6CA4F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8" name="Hộp Văn bản 42">
              <a:extLst>
                <a:ext uri="{FF2B5EF4-FFF2-40B4-BE49-F238E27FC236}">
                  <a16:creationId xmlns:a16="http://schemas.microsoft.com/office/drawing/2014/main" id="{59145F80-E631-AD6F-634F-AFABBAC61713}"/>
                </a:ext>
              </a:extLst>
            </p:cNvPr>
            <p:cNvSpPr txBox="1"/>
            <p:nvPr/>
          </p:nvSpPr>
          <p:spPr>
            <a:xfrm>
              <a:off x="2122437" y="4893090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0,007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0" name="D">
            <a:extLst>
              <a:ext uri="{FF2B5EF4-FFF2-40B4-BE49-F238E27FC236}">
                <a16:creationId xmlns:a16="http://schemas.microsoft.com/office/drawing/2014/main" id="{FECBCE04-6FFB-C2C9-E0DE-56528EE3D100}"/>
              </a:ext>
            </a:extLst>
          </p:cNvPr>
          <p:cNvGrpSpPr/>
          <p:nvPr/>
        </p:nvGrpSpPr>
        <p:grpSpPr>
          <a:xfrm>
            <a:off x="9845403" y="6900332"/>
            <a:ext cx="7102041" cy="1729904"/>
            <a:chOff x="6372683" y="4577431"/>
            <a:chExt cx="4734694" cy="1153269"/>
          </a:xfrm>
        </p:grpSpPr>
        <p:grpSp>
          <p:nvGrpSpPr>
            <p:cNvPr id="3832" name="Nhóm 24">
              <a:extLst>
                <a:ext uri="{FF2B5EF4-FFF2-40B4-BE49-F238E27FC236}">
                  <a16:creationId xmlns:a16="http://schemas.microsoft.com/office/drawing/2014/main" id="{E04809B9-849B-A070-7863-39C22733F856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834" name="Hình chữ nhật: Góc Tròn 20">
                <a:extLst>
                  <a:ext uri="{FF2B5EF4-FFF2-40B4-BE49-F238E27FC236}">
                    <a16:creationId xmlns:a16="http://schemas.microsoft.com/office/drawing/2014/main" id="{8DFC7690-9EC1-BBE5-A639-4380B76A671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5" name="Đồ họa 16">
                <a:extLst>
                  <a:ext uri="{FF2B5EF4-FFF2-40B4-BE49-F238E27FC236}">
                    <a16:creationId xmlns:a16="http://schemas.microsoft.com/office/drawing/2014/main" id="{7E4A7095-E11B-571B-E0E2-A718EAEBE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9" name="Hộp Văn bản 42">
              <a:extLst>
                <a:ext uri="{FF2B5EF4-FFF2-40B4-BE49-F238E27FC236}">
                  <a16:creationId xmlns:a16="http://schemas.microsoft.com/office/drawing/2014/main" id="{60F7643D-A7F0-AAD3-52B2-0246201B7CBA}"/>
                </a:ext>
              </a:extLst>
            </p:cNvPr>
            <p:cNvSpPr txBox="1"/>
            <p:nvPr/>
          </p:nvSpPr>
          <p:spPr>
            <a:xfrm>
              <a:off x="7827965" y="4858718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7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843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3B21328F-FAE7-71B5-4A31-62F1124BE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7" y="6392938"/>
            <a:ext cx="731045" cy="731045"/>
          </a:xfrm>
          <a:prstGeom prst="rect">
            <a:avLst/>
          </a:prstGeom>
        </p:spPr>
      </p:pic>
      <p:pic>
        <p:nvPicPr>
          <p:cNvPr id="3844" name="wrong 3">
            <a:hlinkClick r:id="" action="ppaction://media"/>
            <a:extLst>
              <a:ext uri="{FF2B5EF4-FFF2-40B4-BE49-F238E27FC236}">
                <a16:creationId xmlns:a16="http://schemas.microsoft.com/office/drawing/2014/main" id="{0BA97D94-6944-4502-D4F2-2EE61F419C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45493" y="5044862"/>
            <a:ext cx="731045" cy="731045"/>
          </a:xfrm>
          <a:prstGeom prst="rect">
            <a:avLst/>
          </a:prstGeom>
        </p:spPr>
      </p:pic>
      <p:pic>
        <p:nvPicPr>
          <p:cNvPr id="3845" name="wrong 2">
            <a:hlinkClick r:id="" action="ppaction://media"/>
            <a:extLst>
              <a:ext uri="{FF2B5EF4-FFF2-40B4-BE49-F238E27FC236}">
                <a16:creationId xmlns:a16="http://schemas.microsoft.com/office/drawing/2014/main" id="{3552C39E-64C7-791C-E5C5-102194CF1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5" y="4109261"/>
            <a:ext cx="731045" cy="731045"/>
          </a:xfrm>
          <a:prstGeom prst="rect">
            <a:avLst/>
          </a:prstGeom>
        </p:spPr>
      </p:pic>
      <p:pic>
        <p:nvPicPr>
          <p:cNvPr id="3846" name="wrong 1">
            <a:hlinkClick r:id="" action="ppaction://media"/>
            <a:extLst>
              <a:ext uri="{FF2B5EF4-FFF2-40B4-BE49-F238E27FC236}">
                <a16:creationId xmlns:a16="http://schemas.microsoft.com/office/drawing/2014/main" id="{DB359FF4-D61A-C9DF-65D3-62A316DD53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92857" y="3173660"/>
            <a:ext cx="731045" cy="731045"/>
          </a:xfrm>
          <a:prstGeom prst="rect">
            <a:avLst/>
          </a:prstGeom>
        </p:spPr>
      </p:pic>
      <p:pic>
        <p:nvPicPr>
          <p:cNvPr id="3778" name="Đồ họa 328">
            <a:extLst>
              <a:ext uri="{FF2B5EF4-FFF2-40B4-BE49-F238E27FC236}">
                <a16:creationId xmlns:a16="http://schemas.microsoft.com/office/drawing/2014/main" id="{28BC0E52-081D-5AB9-7CD1-FC30CABCBB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54279" y="9163455"/>
            <a:ext cx="5044625" cy="10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09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5" fill="hold"/>
                                        <p:tgtEl>
                                          <p:spTgt spid="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97" fill="hold"/>
                                        <p:tgtEl>
                                          <p:spTgt spid="3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25" fill="hold"/>
                                        <p:tgtEl>
                                          <p:spTgt spid="3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625" fill="hold"/>
                                        <p:tgtEl>
                                          <p:spTgt spid="3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Đồ họa 322">
            <a:extLst>
              <a:ext uri="{FF2B5EF4-FFF2-40B4-BE49-F238E27FC236}">
                <a16:creationId xmlns:a16="http://schemas.microsoft.com/office/drawing/2014/main" id="{6F193D1F-47F4-153C-6C82-8F2324ACEF47}"/>
              </a:ext>
            </a:extLst>
          </p:cNvPr>
          <p:cNvGrpSpPr/>
          <p:nvPr/>
        </p:nvGrpSpPr>
        <p:grpSpPr>
          <a:xfrm>
            <a:off x="589324" y="6860145"/>
            <a:ext cx="6637265" cy="834663"/>
            <a:chOff x="392882" y="4573430"/>
            <a:chExt cx="4424843" cy="556442"/>
          </a:xfrm>
          <a:solidFill>
            <a:srgbClr val="603813"/>
          </a:solidFill>
        </p:grpSpPr>
        <p:sp>
          <p:nvSpPr>
            <p:cNvPr id="1608" name="Hình tự do: Hình 1607">
              <a:extLst>
                <a:ext uri="{FF2B5EF4-FFF2-40B4-BE49-F238E27FC236}">
                  <a16:creationId xmlns:a16="http://schemas.microsoft.com/office/drawing/2014/main" id="{15DC26DC-520B-55F3-CA7A-DD4B93EF6CD9}"/>
                </a:ext>
              </a:extLst>
            </p:cNvPr>
            <p:cNvSpPr/>
            <p:nvPr/>
          </p:nvSpPr>
          <p:spPr>
            <a:xfrm>
              <a:off x="4297481" y="5018179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1" y="0"/>
                    <a:pt x="25185" y="5534"/>
                    <a:pt x="25185" y="13081"/>
                  </a:cubicBezTo>
                  <a:cubicBezTo>
                    <a:pt x="25185" y="20124"/>
                    <a:pt x="19651" y="26162"/>
                    <a:pt x="12607" y="26162"/>
                  </a:cubicBezTo>
                  <a:cubicBezTo>
                    <a:pt x="5564" y="26162"/>
                    <a:pt x="29" y="20627"/>
                    <a:pt x="29" y="13081"/>
                  </a:cubicBezTo>
                  <a:cubicBezTo>
                    <a:pt x="-474" y="5534"/>
                    <a:pt x="5564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9" name="Hình tự do: Hình 1608">
              <a:extLst>
                <a:ext uri="{FF2B5EF4-FFF2-40B4-BE49-F238E27FC236}">
                  <a16:creationId xmlns:a16="http://schemas.microsoft.com/office/drawing/2014/main" id="{6B1EC800-F925-3F7B-146D-185BA90ABBCF}"/>
                </a:ext>
              </a:extLst>
            </p:cNvPr>
            <p:cNvSpPr/>
            <p:nvPr/>
          </p:nvSpPr>
          <p:spPr>
            <a:xfrm>
              <a:off x="3445215" y="4989501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0" y="0"/>
                    <a:pt x="25185" y="5534"/>
                    <a:pt x="25185" y="13081"/>
                  </a:cubicBezTo>
                  <a:cubicBezTo>
                    <a:pt x="25185" y="20124"/>
                    <a:pt x="19650" y="26162"/>
                    <a:pt x="12607" y="26162"/>
                  </a:cubicBezTo>
                  <a:cubicBezTo>
                    <a:pt x="5563" y="26162"/>
                    <a:pt x="29" y="20627"/>
                    <a:pt x="29" y="13081"/>
                  </a:cubicBezTo>
                  <a:cubicBezTo>
                    <a:pt x="-474" y="5534"/>
                    <a:pt x="5563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0" name="Hình tự do: Hình 1609">
              <a:extLst>
                <a:ext uri="{FF2B5EF4-FFF2-40B4-BE49-F238E27FC236}">
                  <a16:creationId xmlns:a16="http://schemas.microsoft.com/office/drawing/2014/main" id="{0A32A574-A81E-8E17-00E2-B58B55066B9A}"/>
                </a:ext>
              </a:extLst>
            </p:cNvPr>
            <p:cNvSpPr/>
            <p:nvPr/>
          </p:nvSpPr>
          <p:spPr>
            <a:xfrm>
              <a:off x="3597497" y="4998557"/>
              <a:ext cx="33394" cy="34719"/>
            </a:xfrm>
            <a:custGeom>
              <a:avLst/>
              <a:gdLst>
                <a:gd name="connsiteX0" fmla="*/ 16792 w 33394"/>
                <a:gd name="connsiteY0" fmla="*/ 0 h 34719"/>
                <a:gd name="connsiteX1" fmla="*/ 16792 w 33394"/>
                <a:gd name="connsiteY1" fmla="*/ 34714 h 34719"/>
                <a:gd name="connsiteX2" fmla="*/ 16792 w 33394"/>
                <a:gd name="connsiteY2" fmla="*/ 0 h 3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94" h="34719">
                  <a:moveTo>
                    <a:pt x="16792" y="0"/>
                  </a:moveTo>
                  <a:cubicBezTo>
                    <a:pt x="38929" y="0"/>
                    <a:pt x="38929" y="34714"/>
                    <a:pt x="16792" y="34714"/>
                  </a:cubicBezTo>
                  <a:cubicBezTo>
                    <a:pt x="-5345" y="35218"/>
                    <a:pt x="-5848" y="0"/>
                    <a:pt x="16792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1" name="Hình tự do: Hình 1610">
              <a:extLst>
                <a:ext uri="{FF2B5EF4-FFF2-40B4-BE49-F238E27FC236}">
                  <a16:creationId xmlns:a16="http://schemas.microsoft.com/office/drawing/2014/main" id="{4D9AB002-91F0-1176-22A8-1664CFE4E304}"/>
                </a:ext>
              </a:extLst>
            </p:cNvPr>
            <p:cNvSpPr/>
            <p:nvPr/>
          </p:nvSpPr>
          <p:spPr>
            <a:xfrm>
              <a:off x="509603" y="4573430"/>
              <a:ext cx="4308122" cy="439717"/>
            </a:xfrm>
            <a:custGeom>
              <a:avLst/>
              <a:gdLst>
                <a:gd name="connsiteX0" fmla="*/ 0 w 4308122"/>
                <a:gd name="connsiteY0" fmla="*/ 360226 h 439717"/>
                <a:gd name="connsiteX1" fmla="*/ 21131 w 4308122"/>
                <a:gd name="connsiteY1" fmla="*/ 399972 h 439717"/>
                <a:gd name="connsiteX2" fmla="*/ 106659 w 4308122"/>
                <a:gd name="connsiteY2" fmla="*/ 375822 h 439717"/>
                <a:gd name="connsiteX3" fmla="*/ 143386 w 4308122"/>
                <a:gd name="connsiteY3" fmla="*/ 387394 h 439717"/>
                <a:gd name="connsiteX4" fmla="*/ 189169 w 4308122"/>
                <a:gd name="connsiteY4" fmla="*/ 373810 h 439717"/>
                <a:gd name="connsiteX5" fmla="*/ 345636 w 4308122"/>
                <a:gd name="connsiteY5" fmla="*/ 374816 h 439717"/>
                <a:gd name="connsiteX6" fmla="*/ 362238 w 4308122"/>
                <a:gd name="connsiteY6" fmla="*/ 360729 h 439717"/>
                <a:gd name="connsiteX7" fmla="*/ 491034 w 4308122"/>
                <a:gd name="connsiteY7" fmla="*/ 359723 h 439717"/>
                <a:gd name="connsiteX8" fmla="*/ 569016 w 4308122"/>
                <a:gd name="connsiteY8" fmla="*/ 418587 h 439717"/>
                <a:gd name="connsiteX9" fmla="*/ 663098 w 4308122"/>
                <a:gd name="connsiteY9" fmla="*/ 384375 h 439717"/>
                <a:gd name="connsiteX10" fmla="*/ 762210 w 4308122"/>
                <a:gd name="connsiteY10" fmla="*/ 427643 h 439717"/>
                <a:gd name="connsiteX11" fmla="*/ 801453 w 4308122"/>
                <a:gd name="connsiteY11" fmla="*/ 418587 h 439717"/>
                <a:gd name="connsiteX12" fmla="*/ 815037 w 4308122"/>
                <a:gd name="connsiteY12" fmla="*/ 422612 h 439717"/>
                <a:gd name="connsiteX13" fmla="*/ 882956 w 4308122"/>
                <a:gd name="connsiteY13" fmla="*/ 388400 h 439717"/>
                <a:gd name="connsiteX14" fmla="*/ 908615 w 4308122"/>
                <a:gd name="connsiteY14" fmla="*/ 393934 h 439717"/>
                <a:gd name="connsiteX15" fmla="*/ 960938 w 4308122"/>
                <a:gd name="connsiteY15" fmla="*/ 375319 h 439717"/>
                <a:gd name="connsiteX16" fmla="*/ 1125455 w 4308122"/>
                <a:gd name="connsiteY16" fmla="*/ 387897 h 439717"/>
                <a:gd name="connsiteX17" fmla="*/ 1188343 w 4308122"/>
                <a:gd name="connsiteY17" fmla="*/ 424624 h 439717"/>
                <a:gd name="connsiteX18" fmla="*/ 1246704 w 4308122"/>
                <a:gd name="connsiteY18" fmla="*/ 393934 h 439717"/>
                <a:gd name="connsiteX19" fmla="*/ 1254754 w 4308122"/>
                <a:gd name="connsiteY19" fmla="*/ 376829 h 439717"/>
                <a:gd name="connsiteX20" fmla="*/ 1265319 w 4308122"/>
                <a:gd name="connsiteY20" fmla="*/ 376326 h 439717"/>
                <a:gd name="connsiteX21" fmla="*/ 1280412 w 4308122"/>
                <a:gd name="connsiteY21" fmla="*/ 392425 h 439717"/>
                <a:gd name="connsiteX22" fmla="*/ 1347326 w 4308122"/>
                <a:gd name="connsiteY22" fmla="*/ 423115 h 439717"/>
                <a:gd name="connsiteX23" fmla="*/ 1386065 w 4308122"/>
                <a:gd name="connsiteY23" fmla="*/ 392425 h 439717"/>
                <a:gd name="connsiteX24" fmla="*/ 1443420 w 4308122"/>
                <a:gd name="connsiteY24" fmla="*/ 378841 h 439717"/>
                <a:gd name="connsiteX25" fmla="*/ 1551085 w 4308122"/>
                <a:gd name="connsiteY25" fmla="*/ 432171 h 439717"/>
                <a:gd name="connsiteX26" fmla="*/ 1663781 w 4308122"/>
                <a:gd name="connsiteY26" fmla="*/ 375319 h 439717"/>
                <a:gd name="connsiteX27" fmla="*/ 1690446 w 4308122"/>
                <a:gd name="connsiteY27" fmla="*/ 392425 h 439717"/>
                <a:gd name="connsiteX28" fmla="*/ 1753838 w 4308122"/>
                <a:gd name="connsiteY28" fmla="*/ 383369 h 439717"/>
                <a:gd name="connsiteX29" fmla="*/ 1773459 w 4308122"/>
                <a:gd name="connsiteY29" fmla="*/ 392928 h 439717"/>
                <a:gd name="connsiteX30" fmla="*/ 1841379 w 4308122"/>
                <a:gd name="connsiteY30" fmla="*/ 370791 h 439717"/>
                <a:gd name="connsiteX31" fmla="*/ 1907789 w 4308122"/>
                <a:gd name="connsiteY31" fmla="*/ 408021 h 439717"/>
                <a:gd name="connsiteX32" fmla="*/ 1944013 w 4308122"/>
                <a:gd name="connsiteY32" fmla="*/ 394437 h 439717"/>
                <a:gd name="connsiteX33" fmla="*/ 1999355 w 4308122"/>
                <a:gd name="connsiteY33" fmla="*/ 418084 h 439717"/>
                <a:gd name="connsiteX34" fmla="*/ 2078343 w 4308122"/>
                <a:gd name="connsiteY34" fmla="*/ 369785 h 439717"/>
                <a:gd name="connsiteX35" fmla="*/ 2100480 w 4308122"/>
                <a:gd name="connsiteY35" fmla="*/ 385381 h 439717"/>
                <a:gd name="connsiteX36" fmla="*/ 2143747 w 4308122"/>
                <a:gd name="connsiteY36" fmla="*/ 370791 h 439717"/>
                <a:gd name="connsiteX37" fmla="*/ 2190537 w 4308122"/>
                <a:gd name="connsiteY37" fmla="*/ 399469 h 439717"/>
                <a:gd name="connsiteX38" fmla="*/ 2255438 w 4308122"/>
                <a:gd name="connsiteY38" fmla="*/ 364251 h 439717"/>
                <a:gd name="connsiteX39" fmla="*/ 2262481 w 4308122"/>
                <a:gd name="connsiteY39" fmla="*/ 368276 h 439717"/>
                <a:gd name="connsiteX40" fmla="*/ 2309773 w 4308122"/>
                <a:gd name="connsiteY40" fmla="*/ 362238 h 439717"/>
                <a:gd name="connsiteX41" fmla="*/ 2344991 w 4308122"/>
                <a:gd name="connsiteY41" fmla="*/ 388400 h 439717"/>
                <a:gd name="connsiteX42" fmla="*/ 2388762 w 4308122"/>
                <a:gd name="connsiteY42" fmla="*/ 375822 h 439717"/>
                <a:gd name="connsiteX43" fmla="*/ 2445110 w 4308122"/>
                <a:gd name="connsiteY43" fmla="*/ 408524 h 439717"/>
                <a:gd name="connsiteX44" fmla="*/ 2508501 w 4308122"/>
                <a:gd name="connsiteY44" fmla="*/ 358214 h 439717"/>
                <a:gd name="connsiteX45" fmla="*/ 2521582 w 4308122"/>
                <a:gd name="connsiteY45" fmla="*/ 358214 h 439717"/>
                <a:gd name="connsiteX46" fmla="*/ 2576421 w 4308122"/>
                <a:gd name="connsiteY46" fmla="*/ 379847 h 439717"/>
                <a:gd name="connsiteX47" fmla="*/ 2631260 w 4308122"/>
                <a:gd name="connsiteY47" fmla="*/ 358214 h 439717"/>
                <a:gd name="connsiteX48" fmla="*/ 2638807 w 4308122"/>
                <a:gd name="connsiteY48" fmla="*/ 358214 h 439717"/>
                <a:gd name="connsiteX49" fmla="*/ 2690124 w 4308122"/>
                <a:gd name="connsiteY49" fmla="*/ 387394 h 439717"/>
                <a:gd name="connsiteX50" fmla="*/ 2751000 w 4308122"/>
                <a:gd name="connsiteY50" fmla="*/ 433680 h 439717"/>
                <a:gd name="connsiteX51" fmla="*/ 2814392 w 4308122"/>
                <a:gd name="connsiteY51" fmla="*/ 369785 h 439717"/>
                <a:gd name="connsiteX52" fmla="*/ 2814392 w 4308122"/>
                <a:gd name="connsiteY52" fmla="*/ 367270 h 439717"/>
                <a:gd name="connsiteX53" fmla="*/ 2863696 w 4308122"/>
                <a:gd name="connsiteY53" fmla="*/ 387394 h 439717"/>
                <a:gd name="connsiteX54" fmla="*/ 2905958 w 4308122"/>
                <a:gd name="connsiteY54" fmla="*/ 373307 h 439717"/>
                <a:gd name="connsiteX55" fmla="*/ 2961803 w 4308122"/>
                <a:gd name="connsiteY55" fmla="*/ 400978 h 439717"/>
                <a:gd name="connsiteX56" fmla="*/ 3016642 w 4308122"/>
                <a:gd name="connsiteY56" fmla="*/ 374816 h 439717"/>
                <a:gd name="connsiteX57" fmla="*/ 3038778 w 4308122"/>
                <a:gd name="connsiteY57" fmla="*/ 387897 h 439717"/>
                <a:gd name="connsiteX58" fmla="*/ 3063934 w 4308122"/>
                <a:gd name="connsiteY58" fmla="*/ 370288 h 439717"/>
                <a:gd name="connsiteX59" fmla="*/ 3065946 w 4308122"/>
                <a:gd name="connsiteY59" fmla="*/ 372804 h 439717"/>
                <a:gd name="connsiteX60" fmla="*/ 3079530 w 4308122"/>
                <a:gd name="connsiteY60" fmla="*/ 380350 h 439717"/>
                <a:gd name="connsiteX61" fmla="*/ 3093617 w 4308122"/>
                <a:gd name="connsiteY61" fmla="*/ 380350 h 439717"/>
                <a:gd name="connsiteX62" fmla="*/ 3105189 w 4308122"/>
                <a:gd name="connsiteY62" fmla="*/ 373307 h 439717"/>
                <a:gd name="connsiteX63" fmla="*/ 3107704 w 4308122"/>
                <a:gd name="connsiteY63" fmla="*/ 370288 h 439717"/>
                <a:gd name="connsiteX64" fmla="*/ 3117263 w 4308122"/>
                <a:gd name="connsiteY64" fmla="*/ 366263 h 439717"/>
                <a:gd name="connsiteX65" fmla="*/ 3117766 w 4308122"/>
                <a:gd name="connsiteY65" fmla="*/ 365760 h 439717"/>
                <a:gd name="connsiteX66" fmla="*/ 3131854 w 4308122"/>
                <a:gd name="connsiteY66" fmla="*/ 392928 h 439717"/>
                <a:gd name="connsiteX67" fmla="*/ 3147953 w 4308122"/>
                <a:gd name="connsiteY67" fmla="*/ 370288 h 439717"/>
                <a:gd name="connsiteX68" fmla="*/ 3161034 w 4308122"/>
                <a:gd name="connsiteY68" fmla="*/ 368276 h 439717"/>
                <a:gd name="connsiteX69" fmla="*/ 3217885 w 4308122"/>
                <a:gd name="connsiteY69" fmla="*/ 409531 h 439717"/>
                <a:gd name="connsiteX70" fmla="*/ 3268196 w 4308122"/>
                <a:gd name="connsiteY70" fmla="*/ 381860 h 439717"/>
                <a:gd name="connsiteX71" fmla="*/ 3287314 w 4308122"/>
                <a:gd name="connsiteY71" fmla="*/ 388400 h 439717"/>
                <a:gd name="connsiteX72" fmla="*/ 3323035 w 4308122"/>
                <a:gd name="connsiteY72" fmla="*/ 370288 h 439717"/>
                <a:gd name="connsiteX73" fmla="*/ 3324544 w 4308122"/>
                <a:gd name="connsiteY73" fmla="*/ 367270 h 439717"/>
                <a:gd name="connsiteX74" fmla="*/ 3344669 w 4308122"/>
                <a:gd name="connsiteY74" fmla="*/ 372301 h 439717"/>
                <a:gd name="connsiteX75" fmla="*/ 3363787 w 4308122"/>
                <a:gd name="connsiteY75" fmla="*/ 367773 h 439717"/>
                <a:gd name="connsiteX76" fmla="*/ 3433719 w 4308122"/>
                <a:gd name="connsiteY76" fmla="*/ 401984 h 439717"/>
                <a:gd name="connsiteX77" fmla="*/ 3452334 w 4308122"/>
                <a:gd name="connsiteY77" fmla="*/ 399972 h 439717"/>
                <a:gd name="connsiteX78" fmla="*/ 3508179 w 4308122"/>
                <a:gd name="connsiteY78" fmla="*/ 439717 h 439717"/>
                <a:gd name="connsiteX79" fmla="*/ 3563521 w 4308122"/>
                <a:gd name="connsiteY79" fmla="*/ 401984 h 439717"/>
                <a:gd name="connsiteX80" fmla="*/ 3594211 w 4308122"/>
                <a:gd name="connsiteY80" fmla="*/ 410537 h 439717"/>
                <a:gd name="connsiteX81" fmla="*/ 3647540 w 4308122"/>
                <a:gd name="connsiteY81" fmla="*/ 372301 h 439717"/>
                <a:gd name="connsiteX82" fmla="*/ 3649553 w 4308122"/>
                <a:gd name="connsiteY82" fmla="*/ 372301 h 439717"/>
                <a:gd name="connsiteX83" fmla="*/ 3672696 w 4308122"/>
                <a:gd name="connsiteY83" fmla="*/ 367773 h 439717"/>
                <a:gd name="connsiteX84" fmla="*/ 3716466 w 4308122"/>
                <a:gd name="connsiteY84" fmla="*/ 385885 h 439717"/>
                <a:gd name="connsiteX85" fmla="*/ 3741118 w 4308122"/>
                <a:gd name="connsiteY85" fmla="*/ 375822 h 439717"/>
                <a:gd name="connsiteX86" fmla="*/ 3772311 w 4308122"/>
                <a:gd name="connsiteY86" fmla="*/ 387394 h 439717"/>
                <a:gd name="connsiteX87" fmla="*/ 3801492 w 4308122"/>
                <a:gd name="connsiteY87" fmla="*/ 377332 h 439717"/>
                <a:gd name="connsiteX88" fmla="*/ 3826647 w 4308122"/>
                <a:gd name="connsiteY88" fmla="*/ 389406 h 439717"/>
                <a:gd name="connsiteX89" fmla="*/ 3852809 w 4308122"/>
                <a:gd name="connsiteY89" fmla="*/ 386891 h 439717"/>
                <a:gd name="connsiteX90" fmla="*/ 3898592 w 4308122"/>
                <a:gd name="connsiteY90" fmla="*/ 401984 h 439717"/>
                <a:gd name="connsiteX91" fmla="*/ 3952424 w 4308122"/>
                <a:gd name="connsiteY91" fmla="*/ 380350 h 439717"/>
                <a:gd name="connsiteX92" fmla="*/ 3979089 w 4308122"/>
                <a:gd name="connsiteY92" fmla="*/ 381357 h 439717"/>
                <a:gd name="connsiteX93" fmla="*/ 3987139 w 4308122"/>
                <a:gd name="connsiteY93" fmla="*/ 376829 h 439717"/>
                <a:gd name="connsiteX94" fmla="*/ 4055562 w 4308122"/>
                <a:gd name="connsiteY94" fmla="*/ 417580 h 439717"/>
                <a:gd name="connsiteX95" fmla="*/ 4116438 w 4308122"/>
                <a:gd name="connsiteY95" fmla="*/ 387897 h 439717"/>
                <a:gd name="connsiteX96" fmla="*/ 4163227 w 4308122"/>
                <a:gd name="connsiteY96" fmla="*/ 418587 h 439717"/>
                <a:gd name="connsiteX97" fmla="*/ 4214041 w 4308122"/>
                <a:gd name="connsiteY97" fmla="*/ 367270 h 439717"/>
                <a:gd name="connsiteX98" fmla="*/ 4213035 w 4308122"/>
                <a:gd name="connsiteY98" fmla="*/ 358717 h 439717"/>
                <a:gd name="connsiteX99" fmla="*/ 4219575 w 4308122"/>
                <a:gd name="connsiteY99" fmla="*/ 358717 h 439717"/>
                <a:gd name="connsiteX100" fmla="*/ 4262843 w 4308122"/>
                <a:gd name="connsiteY100" fmla="*/ 392928 h 439717"/>
                <a:gd name="connsiteX101" fmla="*/ 4306110 w 4308122"/>
                <a:gd name="connsiteY101" fmla="*/ 358717 h 439717"/>
                <a:gd name="connsiteX102" fmla="*/ 4308122 w 4308122"/>
                <a:gd name="connsiteY102" fmla="*/ 358717 h 439717"/>
                <a:gd name="connsiteX103" fmla="*/ 4307116 w 4308122"/>
                <a:gd name="connsiteY103" fmla="*/ 354692 h 439717"/>
                <a:gd name="connsiteX104" fmla="*/ 4307619 w 4308122"/>
                <a:gd name="connsiteY104" fmla="*/ 348151 h 439717"/>
                <a:gd name="connsiteX105" fmla="*/ 4294035 w 4308122"/>
                <a:gd name="connsiteY105" fmla="*/ 315952 h 439717"/>
                <a:gd name="connsiteX106" fmla="*/ 3755709 w 4308122"/>
                <a:gd name="connsiteY106" fmla="*/ 0 h 439717"/>
                <a:gd name="connsiteX107" fmla="*/ 561973 w 4308122"/>
                <a:gd name="connsiteY107" fmla="*/ 0 h 439717"/>
                <a:gd name="connsiteX108" fmla="*/ 18615 w 4308122"/>
                <a:gd name="connsiteY108" fmla="*/ 329033 h 439717"/>
                <a:gd name="connsiteX109" fmla="*/ 0 w 4308122"/>
                <a:gd name="connsiteY109" fmla="*/ 360226 h 43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308122" h="439717">
                  <a:moveTo>
                    <a:pt x="0" y="360226"/>
                  </a:moveTo>
                  <a:cubicBezTo>
                    <a:pt x="0" y="375822"/>
                    <a:pt x="9056" y="390916"/>
                    <a:pt x="21131" y="399972"/>
                  </a:cubicBezTo>
                  <a:cubicBezTo>
                    <a:pt x="52323" y="423618"/>
                    <a:pt x="85529" y="400978"/>
                    <a:pt x="106659" y="375822"/>
                  </a:cubicBezTo>
                  <a:cubicBezTo>
                    <a:pt x="117728" y="382866"/>
                    <a:pt x="129802" y="386891"/>
                    <a:pt x="143386" y="387394"/>
                  </a:cubicBezTo>
                  <a:cubicBezTo>
                    <a:pt x="159989" y="387897"/>
                    <a:pt x="176088" y="382866"/>
                    <a:pt x="189169" y="373810"/>
                  </a:cubicBezTo>
                  <a:cubicBezTo>
                    <a:pt x="220865" y="431668"/>
                    <a:pt x="309915" y="436195"/>
                    <a:pt x="345636" y="374816"/>
                  </a:cubicBezTo>
                  <a:cubicBezTo>
                    <a:pt x="351673" y="370791"/>
                    <a:pt x="357207" y="365760"/>
                    <a:pt x="362238" y="360729"/>
                  </a:cubicBezTo>
                  <a:cubicBezTo>
                    <a:pt x="401481" y="386388"/>
                    <a:pt x="451792" y="386891"/>
                    <a:pt x="491034" y="359723"/>
                  </a:cubicBezTo>
                  <a:cubicBezTo>
                    <a:pt x="506631" y="389909"/>
                    <a:pt x="534805" y="413052"/>
                    <a:pt x="569016" y="418587"/>
                  </a:cubicBezTo>
                  <a:cubicBezTo>
                    <a:pt x="605743" y="424624"/>
                    <a:pt x="638948" y="410537"/>
                    <a:pt x="663098" y="384375"/>
                  </a:cubicBezTo>
                  <a:cubicBezTo>
                    <a:pt x="687750" y="412046"/>
                    <a:pt x="723471" y="429655"/>
                    <a:pt x="762210" y="427643"/>
                  </a:cubicBezTo>
                  <a:cubicBezTo>
                    <a:pt x="776297" y="426636"/>
                    <a:pt x="789378" y="423618"/>
                    <a:pt x="801453" y="418587"/>
                  </a:cubicBezTo>
                  <a:cubicBezTo>
                    <a:pt x="805478" y="420096"/>
                    <a:pt x="810005" y="421605"/>
                    <a:pt x="815037" y="422612"/>
                  </a:cubicBezTo>
                  <a:cubicBezTo>
                    <a:pt x="844217" y="428649"/>
                    <a:pt x="871385" y="412549"/>
                    <a:pt x="882956" y="388400"/>
                  </a:cubicBezTo>
                  <a:cubicBezTo>
                    <a:pt x="891006" y="391419"/>
                    <a:pt x="900062" y="393431"/>
                    <a:pt x="908615" y="393934"/>
                  </a:cubicBezTo>
                  <a:cubicBezTo>
                    <a:pt x="928739" y="394437"/>
                    <a:pt x="946851" y="387394"/>
                    <a:pt x="960938" y="375319"/>
                  </a:cubicBezTo>
                  <a:cubicBezTo>
                    <a:pt x="1005212" y="416071"/>
                    <a:pt x="1073635" y="424121"/>
                    <a:pt x="1125455" y="387897"/>
                  </a:cubicBezTo>
                  <a:cubicBezTo>
                    <a:pt x="1139039" y="409028"/>
                    <a:pt x="1160673" y="424624"/>
                    <a:pt x="1188343" y="424624"/>
                  </a:cubicBezTo>
                  <a:cubicBezTo>
                    <a:pt x="1210983" y="424624"/>
                    <a:pt x="1234126" y="413052"/>
                    <a:pt x="1246704" y="393934"/>
                  </a:cubicBezTo>
                  <a:cubicBezTo>
                    <a:pt x="1250729" y="387897"/>
                    <a:pt x="1253245" y="382363"/>
                    <a:pt x="1254754" y="376829"/>
                  </a:cubicBezTo>
                  <a:cubicBezTo>
                    <a:pt x="1258276" y="376829"/>
                    <a:pt x="1261797" y="376829"/>
                    <a:pt x="1265319" y="376326"/>
                  </a:cubicBezTo>
                  <a:cubicBezTo>
                    <a:pt x="1269847" y="382363"/>
                    <a:pt x="1274878" y="387897"/>
                    <a:pt x="1280412" y="392425"/>
                  </a:cubicBezTo>
                  <a:cubicBezTo>
                    <a:pt x="1293493" y="415568"/>
                    <a:pt x="1318146" y="430661"/>
                    <a:pt x="1347326" y="423115"/>
                  </a:cubicBezTo>
                  <a:cubicBezTo>
                    <a:pt x="1364935" y="418587"/>
                    <a:pt x="1378015" y="407015"/>
                    <a:pt x="1386065" y="392425"/>
                  </a:cubicBezTo>
                  <a:cubicBezTo>
                    <a:pt x="1406190" y="391419"/>
                    <a:pt x="1426314" y="386891"/>
                    <a:pt x="1443420" y="378841"/>
                  </a:cubicBezTo>
                  <a:cubicBezTo>
                    <a:pt x="1472600" y="408021"/>
                    <a:pt x="1508321" y="429152"/>
                    <a:pt x="1551085" y="432171"/>
                  </a:cubicBezTo>
                  <a:cubicBezTo>
                    <a:pt x="1596868" y="435189"/>
                    <a:pt x="1640638" y="413556"/>
                    <a:pt x="1663781" y="375319"/>
                  </a:cubicBezTo>
                  <a:cubicBezTo>
                    <a:pt x="1671831" y="382866"/>
                    <a:pt x="1681390" y="388903"/>
                    <a:pt x="1690446" y="392425"/>
                  </a:cubicBezTo>
                  <a:cubicBezTo>
                    <a:pt x="1712583" y="400475"/>
                    <a:pt x="1735223" y="395947"/>
                    <a:pt x="1753838" y="383369"/>
                  </a:cubicBezTo>
                  <a:cubicBezTo>
                    <a:pt x="1760378" y="387897"/>
                    <a:pt x="1767422" y="391419"/>
                    <a:pt x="1773459" y="392928"/>
                  </a:cubicBezTo>
                  <a:cubicBezTo>
                    <a:pt x="1799621" y="399469"/>
                    <a:pt x="1824776" y="389909"/>
                    <a:pt x="1841379" y="370791"/>
                  </a:cubicBezTo>
                  <a:cubicBezTo>
                    <a:pt x="1854460" y="393934"/>
                    <a:pt x="1878609" y="410034"/>
                    <a:pt x="1907789" y="408021"/>
                  </a:cubicBezTo>
                  <a:cubicBezTo>
                    <a:pt x="1919864" y="407015"/>
                    <a:pt x="1932945" y="401984"/>
                    <a:pt x="1944013" y="394437"/>
                  </a:cubicBezTo>
                  <a:cubicBezTo>
                    <a:pt x="1959610" y="408021"/>
                    <a:pt x="1978728" y="416574"/>
                    <a:pt x="1999355" y="418084"/>
                  </a:cubicBezTo>
                  <a:cubicBezTo>
                    <a:pt x="2035076" y="420096"/>
                    <a:pt x="2064759" y="399469"/>
                    <a:pt x="2078343" y="369785"/>
                  </a:cubicBezTo>
                  <a:cubicBezTo>
                    <a:pt x="2084381" y="377332"/>
                    <a:pt x="2092430" y="382866"/>
                    <a:pt x="2100480" y="385381"/>
                  </a:cubicBezTo>
                  <a:cubicBezTo>
                    <a:pt x="2114064" y="389406"/>
                    <a:pt x="2132679" y="382363"/>
                    <a:pt x="2143747" y="370791"/>
                  </a:cubicBezTo>
                  <a:cubicBezTo>
                    <a:pt x="2157331" y="385381"/>
                    <a:pt x="2174437" y="395947"/>
                    <a:pt x="2190537" y="399469"/>
                  </a:cubicBezTo>
                  <a:cubicBezTo>
                    <a:pt x="2219717" y="405506"/>
                    <a:pt x="2246885" y="389909"/>
                    <a:pt x="2255438" y="364251"/>
                  </a:cubicBezTo>
                  <a:cubicBezTo>
                    <a:pt x="2257450" y="365760"/>
                    <a:pt x="2259966" y="367270"/>
                    <a:pt x="2262481" y="368276"/>
                  </a:cubicBezTo>
                  <a:cubicBezTo>
                    <a:pt x="2278581" y="375822"/>
                    <a:pt x="2296189" y="372804"/>
                    <a:pt x="2309773" y="362238"/>
                  </a:cubicBezTo>
                  <a:cubicBezTo>
                    <a:pt x="2318326" y="374816"/>
                    <a:pt x="2331407" y="384878"/>
                    <a:pt x="2344991" y="388400"/>
                  </a:cubicBezTo>
                  <a:cubicBezTo>
                    <a:pt x="2362097" y="392928"/>
                    <a:pt x="2378699" y="387394"/>
                    <a:pt x="2388762" y="375822"/>
                  </a:cubicBezTo>
                  <a:cubicBezTo>
                    <a:pt x="2400333" y="395444"/>
                    <a:pt x="2420961" y="408524"/>
                    <a:pt x="2445110" y="408524"/>
                  </a:cubicBezTo>
                  <a:cubicBezTo>
                    <a:pt x="2475799" y="408524"/>
                    <a:pt x="2501458" y="386891"/>
                    <a:pt x="2508501" y="358214"/>
                  </a:cubicBezTo>
                  <a:lnTo>
                    <a:pt x="2521582" y="358214"/>
                  </a:lnTo>
                  <a:cubicBezTo>
                    <a:pt x="2536172" y="371798"/>
                    <a:pt x="2555291" y="379847"/>
                    <a:pt x="2576421" y="379847"/>
                  </a:cubicBezTo>
                  <a:cubicBezTo>
                    <a:pt x="2597552" y="379847"/>
                    <a:pt x="2616670" y="371798"/>
                    <a:pt x="2631260" y="358214"/>
                  </a:cubicBezTo>
                  <a:lnTo>
                    <a:pt x="2638807" y="358214"/>
                  </a:lnTo>
                  <a:cubicBezTo>
                    <a:pt x="2649875" y="375319"/>
                    <a:pt x="2668490" y="386388"/>
                    <a:pt x="2690124" y="387394"/>
                  </a:cubicBezTo>
                  <a:cubicBezTo>
                    <a:pt x="2697670" y="414059"/>
                    <a:pt x="2721820" y="433680"/>
                    <a:pt x="2751000" y="433680"/>
                  </a:cubicBezTo>
                  <a:cubicBezTo>
                    <a:pt x="2785714" y="433680"/>
                    <a:pt x="2814392" y="405003"/>
                    <a:pt x="2814392" y="369785"/>
                  </a:cubicBezTo>
                  <a:cubicBezTo>
                    <a:pt x="2814392" y="368779"/>
                    <a:pt x="2814392" y="368276"/>
                    <a:pt x="2814392" y="367270"/>
                  </a:cubicBezTo>
                  <a:cubicBezTo>
                    <a:pt x="2826969" y="379847"/>
                    <a:pt x="2844578" y="387394"/>
                    <a:pt x="2863696" y="387394"/>
                  </a:cubicBezTo>
                  <a:cubicBezTo>
                    <a:pt x="2879796" y="387394"/>
                    <a:pt x="2894386" y="381860"/>
                    <a:pt x="2905958" y="373307"/>
                  </a:cubicBezTo>
                  <a:cubicBezTo>
                    <a:pt x="2919038" y="389909"/>
                    <a:pt x="2939163" y="400978"/>
                    <a:pt x="2961803" y="400978"/>
                  </a:cubicBezTo>
                  <a:cubicBezTo>
                    <a:pt x="2983939" y="400978"/>
                    <a:pt x="3003561" y="390916"/>
                    <a:pt x="3016642" y="374816"/>
                  </a:cubicBezTo>
                  <a:cubicBezTo>
                    <a:pt x="3022679" y="382866"/>
                    <a:pt x="3030226" y="387897"/>
                    <a:pt x="3038778" y="387897"/>
                  </a:cubicBezTo>
                  <a:cubicBezTo>
                    <a:pt x="3048337" y="387897"/>
                    <a:pt x="3057393" y="381357"/>
                    <a:pt x="3063934" y="370288"/>
                  </a:cubicBezTo>
                  <a:cubicBezTo>
                    <a:pt x="3064437" y="371294"/>
                    <a:pt x="3065443" y="371798"/>
                    <a:pt x="3065946" y="372804"/>
                  </a:cubicBezTo>
                  <a:cubicBezTo>
                    <a:pt x="3069468" y="376829"/>
                    <a:pt x="3074499" y="378841"/>
                    <a:pt x="3079530" y="380350"/>
                  </a:cubicBezTo>
                  <a:cubicBezTo>
                    <a:pt x="3084058" y="381860"/>
                    <a:pt x="3089089" y="381860"/>
                    <a:pt x="3093617" y="380350"/>
                  </a:cubicBezTo>
                  <a:cubicBezTo>
                    <a:pt x="3098145" y="378841"/>
                    <a:pt x="3102170" y="376829"/>
                    <a:pt x="3105189" y="373307"/>
                  </a:cubicBezTo>
                  <a:cubicBezTo>
                    <a:pt x="3106195" y="372301"/>
                    <a:pt x="3106698" y="371294"/>
                    <a:pt x="3107704" y="370288"/>
                  </a:cubicBezTo>
                  <a:cubicBezTo>
                    <a:pt x="3110723" y="370288"/>
                    <a:pt x="3114748" y="368779"/>
                    <a:pt x="3117263" y="366263"/>
                  </a:cubicBezTo>
                  <a:cubicBezTo>
                    <a:pt x="3117263" y="366263"/>
                    <a:pt x="3117766" y="365760"/>
                    <a:pt x="3117766" y="365760"/>
                  </a:cubicBezTo>
                  <a:cubicBezTo>
                    <a:pt x="3111729" y="375822"/>
                    <a:pt x="3116257" y="392928"/>
                    <a:pt x="3131854" y="392928"/>
                  </a:cubicBezTo>
                  <a:cubicBezTo>
                    <a:pt x="3144934" y="392928"/>
                    <a:pt x="3150468" y="380350"/>
                    <a:pt x="3147953" y="370288"/>
                  </a:cubicBezTo>
                  <a:cubicBezTo>
                    <a:pt x="3152481" y="371294"/>
                    <a:pt x="3157009" y="370288"/>
                    <a:pt x="3161034" y="368276"/>
                  </a:cubicBezTo>
                  <a:cubicBezTo>
                    <a:pt x="3168581" y="392425"/>
                    <a:pt x="3191220" y="409531"/>
                    <a:pt x="3217885" y="409531"/>
                  </a:cubicBezTo>
                  <a:cubicBezTo>
                    <a:pt x="3239016" y="409531"/>
                    <a:pt x="3257631" y="398462"/>
                    <a:pt x="3268196" y="381860"/>
                  </a:cubicBezTo>
                  <a:cubicBezTo>
                    <a:pt x="3274233" y="385381"/>
                    <a:pt x="3281277" y="387897"/>
                    <a:pt x="3287314" y="388400"/>
                  </a:cubicBezTo>
                  <a:cubicBezTo>
                    <a:pt x="3301401" y="388903"/>
                    <a:pt x="3314985" y="381860"/>
                    <a:pt x="3323035" y="370288"/>
                  </a:cubicBezTo>
                  <a:cubicBezTo>
                    <a:pt x="3323538" y="369282"/>
                    <a:pt x="3324041" y="368276"/>
                    <a:pt x="3324544" y="367270"/>
                  </a:cubicBezTo>
                  <a:cubicBezTo>
                    <a:pt x="3330582" y="370288"/>
                    <a:pt x="3337122" y="372301"/>
                    <a:pt x="3344669" y="372301"/>
                  </a:cubicBezTo>
                  <a:cubicBezTo>
                    <a:pt x="3351712" y="372301"/>
                    <a:pt x="3358253" y="370791"/>
                    <a:pt x="3363787" y="367773"/>
                  </a:cubicBezTo>
                  <a:cubicBezTo>
                    <a:pt x="3380389" y="388903"/>
                    <a:pt x="3405545" y="401984"/>
                    <a:pt x="3433719" y="401984"/>
                  </a:cubicBezTo>
                  <a:cubicBezTo>
                    <a:pt x="3440259" y="401984"/>
                    <a:pt x="3446297" y="401481"/>
                    <a:pt x="3452334" y="399972"/>
                  </a:cubicBezTo>
                  <a:cubicBezTo>
                    <a:pt x="3460887" y="423115"/>
                    <a:pt x="3482520" y="439717"/>
                    <a:pt x="3508179" y="439717"/>
                  </a:cubicBezTo>
                  <a:cubicBezTo>
                    <a:pt x="3533335" y="439717"/>
                    <a:pt x="3554968" y="424121"/>
                    <a:pt x="3563521" y="401984"/>
                  </a:cubicBezTo>
                  <a:cubicBezTo>
                    <a:pt x="3573583" y="407015"/>
                    <a:pt x="3584652" y="410537"/>
                    <a:pt x="3594211" y="410537"/>
                  </a:cubicBezTo>
                  <a:cubicBezTo>
                    <a:pt x="3620875" y="411040"/>
                    <a:pt x="3641503" y="394941"/>
                    <a:pt x="3647540" y="372301"/>
                  </a:cubicBezTo>
                  <a:cubicBezTo>
                    <a:pt x="3648043" y="372301"/>
                    <a:pt x="3649050" y="372301"/>
                    <a:pt x="3649553" y="372301"/>
                  </a:cubicBezTo>
                  <a:cubicBezTo>
                    <a:pt x="3657603" y="372301"/>
                    <a:pt x="3665652" y="370791"/>
                    <a:pt x="3672696" y="367773"/>
                  </a:cubicBezTo>
                  <a:cubicBezTo>
                    <a:pt x="3682255" y="381860"/>
                    <a:pt x="3700367" y="387897"/>
                    <a:pt x="3716466" y="385885"/>
                  </a:cubicBezTo>
                  <a:cubicBezTo>
                    <a:pt x="3725522" y="384878"/>
                    <a:pt x="3734075" y="381357"/>
                    <a:pt x="3741118" y="375822"/>
                  </a:cubicBezTo>
                  <a:cubicBezTo>
                    <a:pt x="3749671" y="382866"/>
                    <a:pt x="3760740" y="387394"/>
                    <a:pt x="3772311" y="387394"/>
                  </a:cubicBezTo>
                  <a:cubicBezTo>
                    <a:pt x="3783380" y="387394"/>
                    <a:pt x="3793442" y="383872"/>
                    <a:pt x="3801492" y="377332"/>
                  </a:cubicBezTo>
                  <a:cubicBezTo>
                    <a:pt x="3808535" y="383369"/>
                    <a:pt x="3817088" y="387897"/>
                    <a:pt x="3826647" y="389406"/>
                  </a:cubicBezTo>
                  <a:cubicBezTo>
                    <a:pt x="3835200" y="390916"/>
                    <a:pt x="3844256" y="389909"/>
                    <a:pt x="3852809" y="386891"/>
                  </a:cubicBezTo>
                  <a:cubicBezTo>
                    <a:pt x="3865889" y="396450"/>
                    <a:pt x="3881486" y="401984"/>
                    <a:pt x="3898592" y="401984"/>
                  </a:cubicBezTo>
                  <a:cubicBezTo>
                    <a:pt x="3919219" y="401984"/>
                    <a:pt x="3938337" y="393934"/>
                    <a:pt x="3952424" y="380350"/>
                  </a:cubicBezTo>
                  <a:cubicBezTo>
                    <a:pt x="3960977" y="382866"/>
                    <a:pt x="3970033" y="382866"/>
                    <a:pt x="3979089" y="381357"/>
                  </a:cubicBezTo>
                  <a:cubicBezTo>
                    <a:pt x="3982108" y="380853"/>
                    <a:pt x="3984623" y="378841"/>
                    <a:pt x="3987139" y="376829"/>
                  </a:cubicBezTo>
                  <a:cubicBezTo>
                    <a:pt x="4000723" y="400978"/>
                    <a:pt x="4025878" y="417580"/>
                    <a:pt x="4055562" y="417580"/>
                  </a:cubicBezTo>
                  <a:cubicBezTo>
                    <a:pt x="4080214" y="417580"/>
                    <a:pt x="4102351" y="406009"/>
                    <a:pt x="4116438" y="387897"/>
                  </a:cubicBezTo>
                  <a:cubicBezTo>
                    <a:pt x="4124488" y="406009"/>
                    <a:pt x="4142096" y="418587"/>
                    <a:pt x="4163227" y="418587"/>
                  </a:cubicBezTo>
                  <a:cubicBezTo>
                    <a:pt x="4191401" y="418587"/>
                    <a:pt x="4214041" y="395444"/>
                    <a:pt x="4214041" y="367270"/>
                  </a:cubicBezTo>
                  <a:cubicBezTo>
                    <a:pt x="4214041" y="364251"/>
                    <a:pt x="4213538" y="361232"/>
                    <a:pt x="4213035" y="358717"/>
                  </a:cubicBezTo>
                  <a:lnTo>
                    <a:pt x="4219575" y="358717"/>
                  </a:lnTo>
                  <a:cubicBezTo>
                    <a:pt x="4224103" y="378338"/>
                    <a:pt x="4241712" y="392928"/>
                    <a:pt x="4262843" y="392928"/>
                  </a:cubicBezTo>
                  <a:cubicBezTo>
                    <a:pt x="4283973" y="392928"/>
                    <a:pt x="4301582" y="378338"/>
                    <a:pt x="4306110" y="358717"/>
                  </a:cubicBezTo>
                  <a:lnTo>
                    <a:pt x="4308122" y="358717"/>
                  </a:lnTo>
                  <a:cubicBezTo>
                    <a:pt x="4307619" y="357207"/>
                    <a:pt x="4307116" y="356201"/>
                    <a:pt x="4307116" y="354692"/>
                  </a:cubicBezTo>
                  <a:cubicBezTo>
                    <a:pt x="4307619" y="352679"/>
                    <a:pt x="4307619" y="350164"/>
                    <a:pt x="4307619" y="348151"/>
                  </a:cubicBezTo>
                  <a:cubicBezTo>
                    <a:pt x="4307619" y="335574"/>
                    <a:pt x="4302588" y="324002"/>
                    <a:pt x="4294035" y="315952"/>
                  </a:cubicBezTo>
                  <a:cubicBezTo>
                    <a:pt x="4222091" y="133324"/>
                    <a:pt x="4007766" y="0"/>
                    <a:pt x="3755709" y="0"/>
                  </a:cubicBezTo>
                  <a:lnTo>
                    <a:pt x="561973" y="0"/>
                  </a:lnTo>
                  <a:cubicBezTo>
                    <a:pt x="303878" y="0"/>
                    <a:pt x="85529" y="139864"/>
                    <a:pt x="18615" y="329033"/>
                  </a:cubicBezTo>
                  <a:cubicBezTo>
                    <a:pt x="7044" y="333561"/>
                    <a:pt x="0" y="345636"/>
                    <a:pt x="0" y="360226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2" name="Hình tự do: Hình 1611">
              <a:extLst>
                <a:ext uri="{FF2B5EF4-FFF2-40B4-BE49-F238E27FC236}">
                  <a16:creationId xmlns:a16="http://schemas.microsoft.com/office/drawing/2014/main" id="{1A062E6C-EA46-49B0-8A51-7F19B644BF93}"/>
                </a:ext>
              </a:extLst>
            </p:cNvPr>
            <p:cNvSpPr/>
            <p:nvPr/>
          </p:nvSpPr>
          <p:spPr>
            <a:xfrm>
              <a:off x="392882" y="4891395"/>
              <a:ext cx="77478" cy="78107"/>
            </a:xfrm>
            <a:custGeom>
              <a:avLst/>
              <a:gdLst>
                <a:gd name="connsiteX0" fmla="*/ 503 w 77478"/>
                <a:gd name="connsiteY0" fmla="*/ 30690 h 78107"/>
                <a:gd name="connsiteX1" fmla="*/ 10062 w 77478"/>
                <a:gd name="connsiteY1" fmla="*/ 14590 h 78107"/>
                <a:gd name="connsiteX2" fmla="*/ 13584 w 77478"/>
                <a:gd name="connsiteY2" fmla="*/ 11572 h 78107"/>
                <a:gd name="connsiteX3" fmla="*/ 18112 w 77478"/>
                <a:gd name="connsiteY3" fmla="*/ 8050 h 78107"/>
                <a:gd name="connsiteX4" fmla="*/ 22640 w 77478"/>
                <a:gd name="connsiteY4" fmla="*/ 5031 h 78107"/>
                <a:gd name="connsiteX5" fmla="*/ 27671 w 77478"/>
                <a:gd name="connsiteY5" fmla="*/ 3019 h 78107"/>
                <a:gd name="connsiteX6" fmla="*/ 36727 w 77478"/>
                <a:gd name="connsiteY6" fmla="*/ 503 h 78107"/>
                <a:gd name="connsiteX7" fmla="*/ 41758 w 77478"/>
                <a:gd name="connsiteY7" fmla="*/ 0 h 78107"/>
                <a:gd name="connsiteX8" fmla="*/ 55342 w 77478"/>
                <a:gd name="connsiteY8" fmla="*/ 3019 h 78107"/>
                <a:gd name="connsiteX9" fmla="*/ 66913 w 77478"/>
                <a:gd name="connsiteY9" fmla="*/ 10565 h 78107"/>
                <a:gd name="connsiteX10" fmla="*/ 72448 w 77478"/>
                <a:gd name="connsiteY10" fmla="*/ 17609 h 78107"/>
                <a:gd name="connsiteX11" fmla="*/ 77479 w 77478"/>
                <a:gd name="connsiteY11" fmla="*/ 35721 h 78107"/>
                <a:gd name="connsiteX12" fmla="*/ 77479 w 77478"/>
                <a:gd name="connsiteY12" fmla="*/ 36224 h 78107"/>
                <a:gd name="connsiteX13" fmla="*/ 75969 w 77478"/>
                <a:gd name="connsiteY13" fmla="*/ 45783 h 78107"/>
                <a:gd name="connsiteX14" fmla="*/ 72448 w 77478"/>
                <a:gd name="connsiteY14" fmla="*/ 54336 h 78107"/>
                <a:gd name="connsiteX15" fmla="*/ 72448 w 77478"/>
                <a:gd name="connsiteY15" fmla="*/ 54839 h 78107"/>
                <a:gd name="connsiteX16" fmla="*/ 71945 w 77478"/>
                <a:gd name="connsiteY16" fmla="*/ 55845 h 78107"/>
                <a:gd name="connsiteX17" fmla="*/ 66410 w 77478"/>
                <a:gd name="connsiteY17" fmla="*/ 63392 h 78107"/>
                <a:gd name="connsiteX18" fmla="*/ 65907 w 77478"/>
                <a:gd name="connsiteY18" fmla="*/ 63895 h 78107"/>
                <a:gd name="connsiteX19" fmla="*/ 62889 w 77478"/>
                <a:gd name="connsiteY19" fmla="*/ 67417 h 78107"/>
                <a:gd name="connsiteX20" fmla="*/ 51317 w 77478"/>
                <a:gd name="connsiteY20" fmla="*/ 74963 h 78107"/>
                <a:gd name="connsiteX21" fmla="*/ 37230 w 77478"/>
                <a:gd name="connsiteY21" fmla="*/ 77982 h 78107"/>
                <a:gd name="connsiteX22" fmla="*/ 23143 w 77478"/>
                <a:gd name="connsiteY22" fmla="*/ 74963 h 78107"/>
                <a:gd name="connsiteX23" fmla="*/ 11572 w 77478"/>
                <a:gd name="connsiteY23" fmla="*/ 67417 h 78107"/>
                <a:gd name="connsiteX24" fmla="*/ 6037 w 77478"/>
                <a:gd name="connsiteY24" fmla="*/ 59870 h 78107"/>
                <a:gd name="connsiteX25" fmla="*/ 1006 w 77478"/>
                <a:gd name="connsiteY25" fmla="*/ 41255 h 78107"/>
                <a:gd name="connsiteX26" fmla="*/ 503 w 77478"/>
                <a:gd name="connsiteY26" fmla="*/ 30690 h 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478" h="78107">
                  <a:moveTo>
                    <a:pt x="503" y="30690"/>
                  </a:moveTo>
                  <a:cubicBezTo>
                    <a:pt x="2012" y="24652"/>
                    <a:pt x="5534" y="19118"/>
                    <a:pt x="10062" y="14590"/>
                  </a:cubicBezTo>
                  <a:cubicBezTo>
                    <a:pt x="11068" y="13584"/>
                    <a:pt x="12578" y="12578"/>
                    <a:pt x="13584" y="11572"/>
                  </a:cubicBezTo>
                  <a:cubicBezTo>
                    <a:pt x="15093" y="10565"/>
                    <a:pt x="16099" y="9559"/>
                    <a:pt x="18112" y="8050"/>
                  </a:cubicBezTo>
                  <a:cubicBezTo>
                    <a:pt x="20124" y="6540"/>
                    <a:pt x="20627" y="5534"/>
                    <a:pt x="22640" y="5031"/>
                  </a:cubicBezTo>
                  <a:cubicBezTo>
                    <a:pt x="24149" y="4025"/>
                    <a:pt x="26162" y="3522"/>
                    <a:pt x="27671" y="3019"/>
                  </a:cubicBezTo>
                  <a:cubicBezTo>
                    <a:pt x="30690" y="1509"/>
                    <a:pt x="33708" y="503"/>
                    <a:pt x="36727" y="503"/>
                  </a:cubicBezTo>
                  <a:cubicBezTo>
                    <a:pt x="38236" y="0"/>
                    <a:pt x="40249" y="0"/>
                    <a:pt x="41758" y="0"/>
                  </a:cubicBezTo>
                  <a:cubicBezTo>
                    <a:pt x="46789" y="0"/>
                    <a:pt x="51317" y="1006"/>
                    <a:pt x="55342" y="3019"/>
                  </a:cubicBezTo>
                  <a:cubicBezTo>
                    <a:pt x="59870" y="4528"/>
                    <a:pt x="63392" y="7043"/>
                    <a:pt x="66913" y="10565"/>
                  </a:cubicBezTo>
                  <a:cubicBezTo>
                    <a:pt x="68926" y="13081"/>
                    <a:pt x="70435" y="15596"/>
                    <a:pt x="72448" y="17609"/>
                  </a:cubicBezTo>
                  <a:cubicBezTo>
                    <a:pt x="75466" y="23143"/>
                    <a:pt x="77479" y="29180"/>
                    <a:pt x="77479" y="35721"/>
                  </a:cubicBezTo>
                  <a:cubicBezTo>
                    <a:pt x="77479" y="35721"/>
                    <a:pt x="77479" y="36224"/>
                    <a:pt x="77479" y="36224"/>
                  </a:cubicBezTo>
                  <a:cubicBezTo>
                    <a:pt x="76976" y="39243"/>
                    <a:pt x="76473" y="42764"/>
                    <a:pt x="75969" y="45783"/>
                  </a:cubicBezTo>
                  <a:cubicBezTo>
                    <a:pt x="74963" y="48802"/>
                    <a:pt x="73454" y="51317"/>
                    <a:pt x="72448" y="54336"/>
                  </a:cubicBezTo>
                  <a:lnTo>
                    <a:pt x="72448" y="54839"/>
                  </a:lnTo>
                  <a:cubicBezTo>
                    <a:pt x="72448" y="55342"/>
                    <a:pt x="71945" y="55342"/>
                    <a:pt x="71945" y="55845"/>
                  </a:cubicBezTo>
                  <a:cubicBezTo>
                    <a:pt x="69932" y="58361"/>
                    <a:pt x="67920" y="60876"/>
                    <a:pt x="66410" y="63392"/>
                  </a:cubicBezTo>
                  <a:lnTo>
                    <a:pt x="65907" y="63895"/>
                  </a:lnTo>
                  <a:cubicBezTo>
                    <a:pt x="64901" y="64901"/>
                    <a:pt x="63895" y="66410"/>
                    <a:pt x="62889" y="67417"/>
                  </a:cubicBezTo>
                  <a:cubicBezTo>
                    <a:pt x="59367" y="70938"/>
                    <a:pt x="55845" y="73454"/>
                    <a:pt x="51317" y="74963"/>
                  </a:cubicBezTo>
                  <a:cubicBezTo>
                    <a:pt x="46789" y="77479"/>
                    <a:pt x="42261" y="78485"/>
                    <a:pt x="37230" y="77982"/>
                  </a:cubicBezTo>
                  <a:cubicBezTo>
                    <a:pt x="32199" y="77982"/>
                    <a:pt x="27671" y="76976"/>
                    <a:pt x="23143" y="74963"/>
                  </a:cubicBezTo>
                  <a:cubicBezTo>
                    <a:pt x="18615" y="73454"/>
                    <a:pt x="14590" y="70938"/>
                    <a:pt x="11572" y="67417"/>
                  </a:cubicBezTo>
                  <a:cubicBezTo>
                    <a:pt x="9559" y="64901"/>
                    <a:pt x="7547" y="62385"/>
                    <a:pt x="6037" y="59870"/>
                  </a:cubicBezTo>
                  <a:cubicBezTo>
                    <a:pt x="2516" y="54336"/>
                    <a:pt x="1006" y="47795"/>
                    <a:pt x="1006" y="41255"/>
                  </a:cubicBezTo>
                  <a:cubicBezTo>
                    <a:pt x="-503" y="37230"/>
                    <a:pt x="0" y="33708"/>
                    <a:pt x="503" y="3069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3" name="Hình tự do: Hình 1612">
              <a:extLst>
                <a:ext uri="{FF2B5EF4-FFF2-40B4-BE49-F238E27FC236}">
                  <a16:creationId xmlns:a16="http://schemas.microsoft.com/office/drawing/2014/main" id="{722BC6A2-9188-12DB-287F-1455E3D1E1B4}"/>
                </a:ext>
              </a:extLst>
            </p:cNvPr>
            <p:cNvSpPr/>
            <p:nvPr/>
          </p:nvSpPr>
          <p:spPr>
            <a:xfrm>
              <a:off x="665189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4" name="Hình tự do: Hình 1613">
              <a:extLst>
                <a:ext uri="{FF2B5EF4-FFF2-40B4-BE49-F238E27FC236}">
                  <a16:creationId xmlns:a16="http://schemas.microsoft.com/office/drawing/2014/main" id="{6E60BA8D-155E-1716-61F2-2734561B4A7B}"/>
                </a:ext>
              </a:extLst>
            </p:cNvPr>
            <p:cNvSpPr/>
            <p:nvPr/>
          </p:nvSpPr>
          <p:spPr>
            <a:xfrm>
              <a:off x="511741" y="5028744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5" name="Hình tự do: Hình 1614">
              <a:extLst>
                <a:ext uri="{FF2B5EF4-FFF2-40B4-BE49-F238E27FC236}">
                  <a16:creationId xmlns:a16="http://schemas.microsoft.com/office/drawing/2014/main" id="{6F6F772E-C7AA-6C4D-9C0A-B967C3825003}"/>
                </a:ext>
              </a:extLst>
            </p:cNvPr>
            <p:cNvSpPr/>
            <p:nvPr/>
          </p:nvSpPr>
          <p:spPr>
            <a:xfrm>
              <a:off x="1487773" y="5078049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6" name="Hình tự do: Hình 1615">
              <a:extLst>
                <a:ext uri="{FF2B5EF4-FFF2-40B4-BE49-F238E27FC236}">
                  <a16:creationId xmlns:a16="http://schemas.microsoft.com/office/drawing/2014/main" id="{89A24B7C-8756-7D1D-E9DC-9F505F79EB92}"/>
                </a:ext>
              </a:extLst>
            </p:cNvPr>
            <p:cNvSpPr/>
            <p:nvPr/>
          </p:nvSpPr>
          <p:spPr>
            <a:xfrm>
              <a:off x="2108106" y="5085092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7" name="Hình tự do: Hình 1616">
              <a:extLst>
                <a:ext uri="{FF2B5EF4-FFF2-40B4-BE49-F238E27FC236}">
                  <a16:creationId xmlns:a16="http://schemas.microsoft.com/office/drawing/2014/main" id="{2AB1771D-DF9E-8CD6-79B7-326E65709812}"/>
                </a:ext>
              </a:extLst>
            </p:cNvPr>
            <p:cNvSpPr/>
            <p:nvPr/>
          </p:nvSpPr>
          <p:spPr>
            <a:xfrm>
              <a:off x="2400915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8" name="Hình tự do: Hình 1617">
              <a:extLst>
                <a:ext uri="{FF2B5EF4-FFF2-40B4-BE49-F238E27FC236}">
                  <a16:creationId xmlns:a16="http://schemas.microsoft.com/office/drawing/2014/main" id="{8C4A998C-87BD-00B0-CBCE-40E6E4538933}"/>
                </a:ext>
              </a:extLst>
            </p:cNvPr>
            <p:cNvSpPr/>
            <p:nvPr/>
          </p:nvSpPr>
          <p:spPr>
            <a:xfrm>
              <a:off x="2219796" y="4993526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86" name="Hình tự do: Hình 1685">
            <a:extLst>
              <a:ext uri="{FF2B5EF4-FFF2-40B4-BE49-F238E27FC236}">
                <a16:creationId xmlns:a16="http://schemas.microsoft.com/office/drawing/2014/main" id="{85F213C8-726F-6AEB-B5EA-22491DB821CB}"/>
              </a:ext>
            </a:extLst>
          </p:cNvPr>
          <p:cNvSpPr/>
          <p:nvPr/>
        </p:nvSpPr>
        <p:spPr>
          <a:xfrm>
            <a:off x="993446" y="7266909"/>
            <a:ext cx="79805" cy="82257"/>
          </a:xfrm>
          <a:custGeom>
            <a:avLst/>
            <a:gdLst>
              <a:gd name="connsiteX0" fmla="*/ 26413 w 53203"/>
              <a:gd name="connsiteY0" fmla="*/ 0 h 54838"/>
              <a:gd name="connsiteX1" fmla="*/ 26413 w 53203"/>
              <a:gd name="connsiteY1" fmla="*/ 54839 h 54838"/>
              <a:gd name="connsiteX2" fmla="*/ 26413 w 53203"/>
              <a:gd name="connsiteY2" fmla="*/ 0 h 5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03" h="54838">
                <a:moveTo>
                  <a:pt x="26413" y="0"/>
                </a:moveTo>
                <a:cubicBezTo>
                  <a:pt x="-8804" y="0"/>
                  <a:pt x="-8804" y="54839"/>
                  <a:pt x="26413" y="54839"/>
                </a:cubicBezTo>
                <a:cubicBezTo>
                  <a:pt x="62134" y="54839"/>
                  <a:pt x="62134" y="0"/>
                  <a:pt x="26413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7" name="Hình tự do: Hình 1686">
            <a:extLst>
              <a:ext uri="{FF2B5EF4-FFF2-40B4-BE49-F238E27FC236}">
                <a16:creationId xmlns:a16="http://schemas.microsoft.com/office/drawing/2014/main" id="{1EDCEA68-4EC0-D457-5A6C-2E87157081BD}"/>
              </a:ext>
            </a:extLst>
          </p:cNvPr>
          <p:cNvSpPr/>
          <p:nvPr/>
        </p:nvSpPr>
        <p:spPr>
          <a:xfrm>
            <a:off x="1742448" y="730162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8" name="Hình tự do: Hình 1687">
            <a:extLst>
              <a:ext uri="{FF2B5EF4-FFF2-40B4-BE49-F238E27FC236}">
                <a16:creationId xmlns:a16="http://schemas.microsoft.com/office/drawing/2014/main" id="{2DB4B7A2-B589-4A58-BDF7-51C00DF055C5}"/>
              </a:ext>
            </a:extLst>
          </p:cNvPr>
          <p:cNvSpPr/>
          <p:nvPr/>
        </p:nvSpPr>
        <p:spPr>
          <a:xfrm>
            <a:off x="1970357" y="727068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9" name="Hình tự do: Hình 1688">
            <a:extLst>
              <a:ext uri="{FF2B5EF4-FFF2-40B4-BE49-F238E27FC236}">
                <a16:creationId xmlns:a16="http://schemas.microsoft.com/office/drawing/2014/main" id="{AF79F704-E0E4-A378-51AA-24543D20AFF3}"/>
              </a:ext>
            </a:extLst>
          </p:cNvPr>
          <p:cNvSpPr/>
          <p:nvPr/>
        </p:nvSpPr>
        <p:spPr>
          <a:xfrm>
            <a:off x="1602270" y="7338602"/>
            <a:ext cx="1131" cy="755"/>
          </a:xfrm>
          <a:custGeom>
            <a:avLst/>
            <a:gdLst>
              <a:gd name="connsiteX0" fmla="*/ 377 w 754"/>
              <a:gd name="connsiteY0" fmla="*/ 0 h 503"/>
              <a:gd name="connsiteX1" fmla="*/ 377 w 754"/>
              <a:gd name="connsiteY1" fmla="*/ 503 h 503"/>
              <a:gd name="connsiteX2" fmla="*/ 377 w 754"/>
              <a:gd name="connsiteY2" fmla="*/ 0 h 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" h="503">
                <a:moveTo>
                  <a:pt x="377" y="0"/>
                </a:moveTo>
                <a:cubicBezTo>
                  <a:pt x="-126" y="0"/>
                  <a:pt x="-126" y="503"/>
                  <a:pt x="377" y="503"/>
                </a:cubicBezTo>
                <a:cubicBezTo>
                  <a:pt x="880" y="503"/>
                  <a:pt x="880" y="0"/>
                  <a:pt x="377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0" name="Hình tự do: Hình 1689">
            <a:extLst>
              <a:ext uri="{FF2B5EF4-FFF2-40B4-BE49-F238E27FC236}">
                <a16:creationId xmlns:a16="http://schemas.microsoft.com/office/drawing/2014/main" id="{6C74A6E9-2CC0-D37B-0238-7BFB7FCA5DF6}"/>
              </a:ext>
            </a:extLst>
          </p:cNvPr>
          <p:cNvSpPr/>
          <p:nvPr/>
        </p:nvSpPr>
        <p:spPr>
          <a:xfrm>
            <a:off x="6453813" y="7187671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1" name="Hình tự do: Hình 1690">
            <a:extLst>
              <a:ext uri="{FF2B5EF4-FFF2-40B4-BE49-F238E27FC236}">
                <a16:creationId xmlns:a16="http://schemas.microsoft.com/office/drawing/2014/main" id="{A711A5CA-B482-9557-4270-74C6C485C710}"/>
              </a:ext>
            </a:extLst>
          </p:cNvPr>
          <p:cNvSpPr/>
          <p:nvPr/>
        </p:nvSpPr>
        <p:spPr>
          <a:xfrm>
            <a:off x="3979271" y="725030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2" name="Hình tự do: Hình 1691">
            <a:extLst>
              <a:ext uri="{FF2B5EF4-FFF2-40B4-BE49-F238E27FC236}">
                <a16:creationId xmlns:a16="http://schemas.microsoft.com/office/drawing/2014/main" id="{BBD2212F-8D15-6A36-540A-14F39346A0D8}"/>
              </a:ext>
            </a:extLst>
          </p:cNvPr>
          <p:cNvSpPr/>
          <p:nvPr/>
        </p:nvSpPr>
        <p:spPr>
          <a:xfrm>
            <a:off x="4134732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3" name="Hình tự do: Hình 1692">
            <a:extLst>
              <a:ext uri="{FF2B5EF4-FFF2-40B4-BE49-F238E27FC236}">
                <a16:creationId xmlns:a16="http://schemas.microsoft.com/office/drawing/2014/main" id="{989952FE-E7B7-49F4-E993-BB39F1A71A12}"/>
              </a:ext>
            </a:extLst>
          </p:cNvPr>
          <p:cNvSpPr/>
          <p:nvPr/>
        </p:nvSpPr>
        <p:spPr>
          <a:xfrm>
            <a:off x="4973163" y="7177105"/>
            <a:ext cx="72447" cy="74717"/>
          </a:xfrm>
          <a:custGeom>
            <a:avLst/>
            <a:gdLst>
              <a:gd name="connsiteX0" fmla="*/ 24149 w 48298"/>
              <a:gd name="connsiteY0" fmla="*/ 0 h 49811"/>
              <a:gd name="connsiteX1" fmla="*/ 24149 w 48298"/>
              <a:gd name="connsiteY1" fmla="*/ 49808 h 49811"/>
              <a:gd name="connsiteX2" fmla="*/ 24149 w 48298"/>
              <a:gd name="connsiteY2" fmla="*/ 0 h 4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11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50311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4" name="Hình tự do: Hình 1693">
            <a:extLst>
              <a:ext uri="{FF2B5EF4-FFF2-40B4-BE49-F238E27FC236}">
                <a16:creationId xmlns:a16="http://schemas.microsoft.com/office/drawing/2014/main" id="{6F2EB600-AED4-2DF2-6B73-52F2368D1D38}"/>
              </a:ext>
            </a:extLst>
          </p:cNvPr>
          <p:cNvSpPr/>
          <p:nvPr/>
        </p:nvSpPr>
        <p:spPr>
          <a:xfrm>
            <a:off x="2871425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5" name="Hình tự do: Hình 1694">
            <a:extLst>
              <a:ext uri="{FF2B5EF4-FFF2-40B4-BE49-F238E27FC236}">
                <a16:creationId xmlns:a16="http://schemas.microsoft.com/office/drawing/2014/main" id="{6BDC1D32-7BA1-5434-EA14-7D883474D5E7}"/>
              </a:ext>
            </a:extLst>
          </p:cNvPr>
          <p:cNvSpPr/>
          <p:nvPr/>
        </p:nvSpPr>
        <p:spPr>
          <a:xfrm>
            <a:off x="5749712" y="7229177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Đồ họa 324">
            <a:extLst>
              <a:ext uri="{FF2B5EF4-FFF2-40B4-BE49-F238E27FC236}">
                <a16:creationId xmlns:a16="http://schemas.microsoft.com/office/drawing/2014/main" id="{666B8355-4EE7-F26B-5FFD-53074829A47E}"/>
              </a:ext>
            </a:extLst>
          </p:cNvPr>
          <p:cNvGrpSpPr/>
          <p:nvPr/>
        </p:nvGrpSpPr>
        <p:grpSpPr>
          <a:xfrm>
            <a:off x="10131638" y="6818161"/>
            <a:ext cx="6912542" cy="806531"/>
            <a:chOff x="6754425" y="4545440"/>
            <a:chExt cx="4608361" cy="537687"/>
          </a:xfrm>
          <a:solidFill>
            <a:srgbClr val="603813"/>
          </a:solidFill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F5AD8A1-5D1B-6670-E3EF-D3388691C88E}"/>
                </a:ext>
              </a:extLst>
            </p:cNvPr>
            <p:cNvSpPr/>
            <p:nvPr/>
          </p:nvSpPr>
          <p:spPr>
            <a:xfrm>
              <a:off x="7267719" y="5004239"/>
              <a:ext cx="26988" cy="26988"/>
            </a:xfrm>
            <a:custGeom>
              <a:avLst/>
              <a:gdLst>
                <a:gd name="connsiteX0" fmla="*/ 13494 w 26988"/>
                <a:gd name="connsiteY0" fmla="*/ 0 h 26988"/>
                <a:gd name="connsiteX1" fmla="*/ 0 w 26988"/>
                <a:gd name="connsiteY1" fmla="*/ 13494 h 26988"/>
                <a:gd name="connsiteX2" fmla="*/ 13494 w 26988"/>
                <a:gd name="connsiteY2" fmla="*/ 26988 h 26988"/>
                <a:gd name="connsiteX3" fmla="*/ 26988 w 26988"/>
                <a:gd name="connsiteY3" fmla="*/ 13494 h 26988"/>
                <a:gd name="connsiteX4" fmla="*/ 13494 w 26988"/>
                <a:gd name="connsiteY4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" h="26988">
                  <a:moveTo>
                    <a:pt x="13494" y="0"/>
                  </a:moveTo>
                  <a:cubicBezTo>
                    <a:pt x="6228" y="0"/>
                    <a:pt x="0" y="5709"/>
                    <a:pt x="0" y="13494"/>
                  </a:cubicBezTo>
                  <a:cubicBezTo>
                    <a:pt x="0" y="20760"/>
                    <a:pt x="5709" y="26988"/>
                    <a:pt x="13494" y="26988"/>
                  </a:cubicBezTo>
                  <a:cubicBezTo>
                    <a:pt x="20760" y="26988"/>
                    <a:pt x="26988" y="21279"/>
                    <a:pt x="26988" y="13494"/>
                  </a:cubicBezTo>
                  <a:cubicBezTo>
                    <a:pt x="26469" y="5709"/>
                    <a:pt x="20760" y="0"/>
                    <a:pt x="13494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6C4D75C4-1743-D1F9-8EEA-F327A2F05A2A}"/>
                </a:ext>
              </a:extLst>
            </p:cNvPr>
            <p:cNvSpPr/>
            <p:nvPr/>
          </p:nvSpPr>
          <p:spPr>
            <a:xfrm>
              <a:off x="8154696" y="4974137"/>
              <a:ext cx="26988" cy="26988"/>
            </a:xfrm>
            <a:custGeom>
              <a:avLst/>
              <a:gdLst>
                <a:gd name="connsiteX0" fmla="*/ 26988 w 26988"/>
                <a:gd name="connsiteY0" fmla="*/ 13494 h 26988"/>
                <a:gd name="connsiteX1" fmla="*/ 13494 w 26988"/>
                <a:gd name="connsiteY1" fmla="*/ 26988 h 26988"/>
                <a:gd name="connsiteX2" fmla="*/ 0 w 26988"/>
                <a:gd name="connsiteY2" fmla="*/ 13494 h 26988"/>
                <a:gd name="connsiteX3" fmla="*/ 13494 w 26988"/>
                <a:gd name="connsiteY3" fmla="*/ 0 h 26988"/>
                <a:gd name="connsiteX4" fmla="*/ 26988 w 26988"/>
                <a:gd name="connsiteY4" fmla="*/ 13494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" h="26988">
                  <a:moveTo>
                    <a:pt x="26988" y="13494"/>
                  </a:moveTo>
                  <a:cubicBezTo>
                    <a:pt x="26988" y="20947"/>
                    <a:pt x="20947" y="26988"/>
                    <a:pt x="13494" y="26988"/>
                  </a:cubicBezTo>
                  <a:cubicBezTo>
                    <a:pt x="6041" y="26988"/>
                    <a:pt x="0" y="20947"/>
                    <a:pt x="0" y="13494"/>
                  </a:cubicBezTo>
                  <a:cubicBezTo>
                    <a:pt x="0" y="6041"/>
                    <a:pt x="6041" y="0"/>
                    <a:pt x="13494" y="0"/>
                  </a:cubicBezTo>
                  <a:cubicBezTo>
                    <a:pt x="20947" y="0"/>
                    <a:pt x="26988" y="6041"/>
                    <a:pt x="26988" y="13494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92C6C55C-65A7-FF1F-EB40-C5AC633470CF}"/>
                </a:ext>
              </a:extLst>
            </p:cNvPr>
            <p:cNvSpPr/>
            <p:nvPr/>
          </p:nvSpPr>
          <p:spPr>
            <a:xfrm>
              <a:off x="7987707" y="4983998"/>
              <a:ext cx="35032" cy="35811"/>
            </a:xfrm>
            <a:custGeom>
              <a:avLst/>
              <a:gdLst>
                <a:gd name="connsiteX0" fmla="*/ 17516 w 35032"/>
                <a:gd name="connsiteY0" fmla="*/ 0 h 35811"/>
                <a:gd name="connsiteX1" fmla="*/ 17516 w 35032"/>
                <a:gd name="connsiteY1" fmla="*/ 35811 h 35811"/>
                <a:gd name="connsiteX2" fmla="*/ 17516 w 35032"/>
                <a:gd name="connsiteY2" fmla="*/ 0 h 3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32" h="35811">
                  <a:moveTo>
                    <a:pt x="17516" y="0"/>
                  </a:moveTo>
                  <a:cubicBezTo>
                    <a:pt x="-5839" y="0"/>
                    <a:pt x="-5839" y="35811"/>
                    <a:pt x="17516" y="35811"/>
                  </a:cubicBezTo>
                  <a:cubicBezTo>
                    <a:pt x="40872" y="35811"/>
                    <a:pt x="40872" y="0"/>
                    <a:pt x="17516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CB128E25-2115-FC3B-D21B-B95042A3B655}"/>
                </a:ext>
              </a:extLst>
            </p:cNvPr>
            <p:cNvSpPr/>
            <p:nvPr/>
          </p:nvSpPr>
          <p:spPr>
            <a:xfrm>
              <a:off x="6754425" y="4545440"/>
              <a:ext cx="4480390" cy="480279"/>
            </a:xfrm>
            <a:custGeom>
              <a:avLst/>
              <a:gdLst>
                <a:gd name="connsiteX0" fmla="*/ 4462392 w 4480390"/>
                <a:gd name="connsiteY0" fmla="*/ 339428 h 480279"/>
                <a:gd name="connsiteX1" fmla="*/ 3897197 w 4480390"/>
                <a:gd name="connsiteY1" fmla="*/ 0 h 480279"/>
                <a:gd name="connsiteX2" fmla="*/ 574537 w 4480390"/>
                <a:gd name="connsiteY2" fmla="*/ 0 h 480279"/>
                <a:gd name="connsiteX3" fmla="*/ 14532 w 4480390"/>
                <a:gd name="connsiteY3" fmla="*/ 325934 h 480279"/>
                <a:gd name="connsiteX4" fmla="*/ 519 w 4480390"/>
                <a:gd name="connsiteY4" fmla="*/ 359150 h 480279"/>
                <a:gd name="connsiteX5" fmla="*/ 1038 w 4480390"/>
                <a:gd name="connsiteY5" fmla="*/ 365897 h 480279"/>
                <a:gd name="connsiteX6" fmla="*/ 0 w 4480390"/>
                <a:gd name="connsiteY6" fmla="*/ 370049 h 480279"/>
                <a:gd name="connsiteX7" fmla="*/ 2076 w 4480390"/>
                <a:gd name="connsiteY7" fmla="*/ 370049 h 480279"/>
                <a:gd name="connsiteX8" fmla="*/ 47229 w 4480390"/>
                <a:gd name="connsiteY8" fmla="*/ 405342 h 480279"/>
                <a:gd name="connsiteX9" fmla="*/ 78889 w 4480390"/>
                <a:gd name="connsiteY9" fmla="*/ 392886 h 480279"/>
                <a:gd name="connsiteX10" fmla="*/ 109510 w 4480390"/>
                <a:gd name="connsiteY10" fmla="*/ 417279 h 480279"/>
                <a:gd name="connsiteX11" fmla="*/ 112624 w 4480390"/>
                <a:gd name="connsiteY11" fmla="*/ 417798 h 480279"/>
                <a:gd name="connsiteX12" fmla="*/ 134422 w 4480390"/>
                <a:gd name="connsiteY12" fmla="*/ 451533 h 480279"/>
                <a:gd name="connsiteX13" fmla="*/ 189436 w 4480390"/>
                <a:gd name="connsiteY13" fmla="*/ 438039 h 480279"/>
                <a:gd name="connsiteX14" fmla="*/ 196183 w 4480390"/>
                <a:gd name="connsiteY14" fmla="*/ 405342 h 480279"/>
                <a:gd name="connsiteX15" fmla="*/ 198778 w 4480390"/>
                <a:gd name="connsiteY15" fmla="*/ 400152 h 480279"/>
                <a:gd name="connsiteX16" fmla="*/ 201892 w 4480390"/>
                <a:gd name="connsiteY16" fmla="*/ 403785 h 480279"/>
                <a:gd name="connsiteX17" fmla="*/ 224210 w 4480390"/>
                <a:gd name="connsiteY17" fmla="*/ 438039 h 480279"/>
                <a:gd name="connsiteX18" fmla="*/ 272477 w 4480390"/>
                <a:gd name="connsiteY18" fmla="*/ 429735 h 480279"/>
                <a:gd name="connsiteX19" fmla="*/ 302060 w 4480390"/>
                <a:gd name="connsiteY19" fmla="*/ 419874 h 480279"/>
                <a:gd name="connsiteX20" fmla="*/ 315035 w 4480390"/>
                <a:gd name="connsiteY20" fmla="*/ 415722 h 480279"/>
                <a:gd name="connsiteX21" fmla="*/ 382506 w 4480390"/>
                <a:gd name="connsiteY21" fmla="*/ 412608 h 480279"/>
                <a:gd name="connsiteX22" fmla="*/ 390291 w 4480390"/>
                <a:gd name="connsiteY22" fmla="*/ 406899 h 480279"/>
                <a:gd name="connsiteX23" fmla="*/ 425064 w 4480390"/>
                <a:gd name="connsiteY23" fmla="*/ 414684 h 480279"/>
                <a:gd name="connsiteX24" fmla="*/ 472812 w 4480390"/>
                <a:gd name="connsiteY24" fmla="*/ 399114 h 480279"/>
                <a:gd name="connsiteX25" fmla="*/ 499800 w 4480390"/>
                <a:gd name="connsiteY25" fmla="*/ 401709 h 480279"/>
                <a:gd name="connsiteX26" fmla="*/ 526270 w 4480390"/>
                <a:gd name="connsiteY26" fmla="*/ 389253 h 480279"/>
                <a:gd name="connsiteX27" fmla="*/ 556372 w 4480390"/>
                <a:gd name="connsiteY27" fmla="*/ 399633 h 480279"/>
                <a:gd name="connsiteX28" fmla="*/ 589069 w 4480390"/>
                <a:gd name="connsiteY28" fmla="*/ 387696 h 480279"/>
                <a:gd name="connsiteX29" fmla="*/ 614500 w 4480390"/>
                <a:gd name="connsiteY29" fmla="*/ 398076 h 480279"/>
                <a:gd name="connsiteX30" fmla="*/ 660172 w 4480390"/>
                <a:gd name="connsiteY30" fmla="*/ 379391 h 480279"/>
                <a:gd name="connsiteX31" fmla="*/ 684047 w 4480390"/>
                <a:gd name="connsiteY31" fmla="*/ 384063 h 480279"/>
                <a:gd name="connsiteX32" fmla="*/ 686123 w 4480390"/>
                <a:gd name="connsiteY32" fmla="*/ 384063 h 480279"/>
                <a:gd name="connsiteX33" fmla="*/ 741656 w 4480390"/>
                <a:gd name="connsiteY33" fmla="*/ 423507 h 480279"/>
                <a:gd name="connsiteX34" fmla="*/ 773834 w 4480390"/>
                <a:gd name="connsiteY34" fmla="*/ 414684 h 480279"/>
                <a:gd name="connsiteX35" fmla="*/ 831444 w 4480390"/>
                <a:gd name="connsiteY35" fmla="*/ 453609 h 480279"/>
                <a:gd name="connsiteX36" fmla="*/ 889572 w 4480390"/>
                <a:gd name="connsiteY36" fmla="*/ 412608 h 480279"/>
                <a:gd name="connsiteX37" fmla="*/ 908775 w 4480390"/>
                <a:gd name="connsiteY37" fmla="*/ 414684 h 480279"/>
                <a:gd name="connsiteX38" fmla="*/ 925383 w 4480390"/>
                <a:gd name="connsiteY38" fmla="*/ 413127 h 480279"/>
                <a:gd name="connsiteX39" fmla="*/ 957562 w 4480390"/>
                <a:gd name="connsiteY39" fmla="*/ 446343 h 480279"/>
                <a:gd name="connsiteX40" fmla="*/ 976246 w 4480390"/>
                <a:gd name="connsiteY40" fmla="*/ 385101 h 480279"/>
                <a:gd name="connsiteX41" fmla="*/ 981436 w 4480390"/>
                <a:gd name="connsiteY41" fmla="*/ 379391 h 480279"/>
                <a:gd name="connsiteX42" fmla="*/ 1001158 w 4480390"/>
                <a:gd name="connsiteY42" fmla="*/ 384063 h 480279"/>
                <a:gd name="connsiteX43" fmla="*/ 1021918 w 4480390"/>
                <a:gd name="connsiteY43" fmla="*/ 378873 h 480279"/>
                <a:gd name="connsiteX44" fmla="*/ 1023475 w 4480390"/>
                <a:gd name="connsiteY44" fmla="*/ 381986 h 480279"/>
                <a:gd name="connsiteX45" fmla="*/ 1060324 w 4480390"/>
                <a:gd name="connsiteY45" fmla="*/ 400671 h 480279"/>
                <a:gd name="connsiteX46" fmla="*/ 1080046 w 4480390"/>
                <a:gd name="connsiteY46" fmla="*/ 393924 h 480279"/>
                <a:gd name="connsiteX47" fmla="*/ 1132466 w 4480390"/>
                <a:gd name="connsiteY47" fmla="*/ 422469 h 480279"/>
                <a:gd name="connsiteX48" fmla="*/ 1191632 w 4480390"/>
                <a:gd name="connsiteY48" fmla="*/ 379911 h 480279"/>
                <a:gd name="connsiteX49" fmla="*/ 1205126 w 4480390"/>
                <a:gd name="connsiteY49" fmla="*/ 381986 h 480279"/>
                <a:gd name="connsiteX50" fmla="*/ 1221734 w 4480390"/>
                <a:gd name="connsiteY50" fmla="*/ 405342 h 480279"/>
                <a:gd name="connsiteX51" fmla="*/ 1236266 w 4480390"/>
                <a:gd name="connsiteY51" fmla="*/ 377315 h 480279"/>
                <a:gd name="connsiteX52" fmla="*/ 1236785 w 4480390"/>
                <a:gd name="connsiteY52" fmla="*/ 377835 h 480279"/>
                <a:gd name="connsiteX53" fmla="*/ 1246646 w 4480390"/>
                <a:gd name="connsiteY53" fmla="*/ 381986 h 480279"/>
                <a:gd name="connsiteX54" fmla="*/ 1249241 w 4480390"/>
                <a:gd name="connsiteY54" fmla="*/ 385101 h 480279"/>
                <a:gd name="connsiteX55" fmla="*/ 1261179 w 4480390"/>
                <a:gd name="connsiteY55" fmla="*/ 392367 h 480279"/>
                <a:gd name="connsiteX56" fmla="*/ 1275711 w 4480390"/>
                <a:gd name="connsiteY56" fmla="*/ 392367 h 480279"/>
                <a:gd name="connsiteX57" fmla="*/ 1290243 w 4480390"/>
                <a:gd name="connsiteY57" fmla="*/ 384582 h 480279"/>
                <a:gd name="connsiteX58" fmla="*/ 1292838 w 4480390"/>
                <a:gd name="connsiteY58" fmla="*/ 381986 h 480279"/>
                <a:gd name="connsiteX59" fmla="*/ 1318788 w 4480390"/>
                <a:gd name="connsiteY59" fmla="*/ 400152 h 480279"/>
                <a:gd name="connsiteX60" fmla="*/ 1341624 w 4480390"/>
                <a:gd name="connsiteY60" fmla="*/ 386658 h 480279"/>
                <a:gd name="connsiteX61" fmla="*/ 1398715 w 4480390"/>
                <a:gd name="connsiteY61" fmla="*/ 413646 h 480279"/>
                <a:gd name="connsiteX62" fmla="*/ 1456843 w 4480390"/>
                <a:gd name="connsiteY62" fmla="*/ 385101 h 480279"/>
                <a:gd name="connsiteX63" fmla="*/ 1500958 w 4480390"/>
                <a:gd name="connsiteY63" fmla="*/ 399633 h 480279"/>
                <a:gd name="connsiteX64" fmla="*/ 1552340 w 4480390"/>
                <a:gd name="connsiteY64" fmla="*/ 378873 h 480279"/>
                <a:gd name="connsiteX65" fmla="*/ 1552340 w 4480390"/>
                <a:gd name="connsiteY65" fmla="*/ 381468 h 480279"/>
                <a:gd name="connsiteX66" fmla="*/ 1618253 w 4480390"/>
                <a:gd name="connsiteY66" fmla="*/ 447381 h 480279"/>
                <a:gd name="connsiteX67" fmla="*/ 1681571 w 4480390"/>
                <a:gd name="connsiteY67" fmla="*/ 399633 h 480279"/>
                <a:gd name="connsiteX68" fmla="*/ 1734510 w 4480390"/>
                <a:gd name="connsiteY68" fmla="*/ 369530 h 480279"/>
                <a:gd name="connsiteX69" fmla="*/ 1742295 w 4480390"/>
                <a:gd name="connsiteY69" fmla="*/ 369530 h 480279"/>
                <a:gd name="connsiteX70" fmla="*/ 1799385 w 4480390"/>
                <a:gd name="connsiteY70" fmla="*/ 391848 h 480279"/>
                <a:gd name="connsiteX71" fmla="*/ 1856475 w 4480390"/>
                <a:gd name="connsiteY71" fmla="*/ 369530 h 480279"/>
                <a:gd name="connsiteX72" fmla="*/ 1869970 w 4480390"/>
                <a:gd name="connsiteY72" fmla="*/ 369530 h 480279"/>
                <a:gd name="connsiteX73" fmla="*/ 1935883 w 4480390"/>
                <a:gd name="connsiteY73" fmla="*/ 421431 h 480279"/>
                <a:gd name="connsiteX74" fmla="*/ 1994530 w 4480390"/>
                <a:gd name="connsiteY74" fmla="*/ 387696 h 480279"/>
                <a:gd name="connsiteX75" fmla="*/ 2039684 w 4480390"/>
                <a:gd name="connsiteY75" fmla="*/ 400671 h 480279"/>
                <a:gd name="connsiteX76" fmla="*/ 2076533 w 4480390"/>
                <a:gd name="connsiteY76" fmla="*/ 373682 h 480279"/>
                <a:gd name="connsiteX77" fmla="*/ 2125838 w 4480390"/>
                <a:gd name="connsiteY77" fmla="*/ 379911 h 480279"/>
                <a:gd name="connsiteX78" fmla="*/ 2133105 w 4480390"/>
                <a:gd name="connsiteY78" fmla="*/ 375758 h 480279"/>
                <a:gd name="connsiteX79" fmla="*/ 2200575 w 4480390"/>
                <a:gd name="connsiteY79" fmla="*/ 412089 h 480279"/>
                <a:gd name="connsiteX80" fmla="*/ 2249361 w 4480390"/>
                <a:gd name="connsiteY80" fmla="*/ 382506 h 480279"/>
                <a:gd name="connsiteX81" fmla="*/ 2294515 w 4480390"/>
                <a:gd name="connsiteY81" fmla="*/ 397557 h 480279"/>
                <a:gd name="connsiteX82" fmla="*/ 2317351 w 4480390"/>
                <a:gd name="connsiteY82" fmla="*/ 381468 h 480279"/>
                <a:gd name="connsiteX83" fmla="*/ 2399872 w 4480390"/>
                <a:gd name="connsiteY83" fmla="*/ 431292 h 480279"/>
                <a:gd name="connsiteX84" fmla="*/ 2457482 w 4480390"/>
                <a:gd name="connsiteY84" fmla="*/ 406899 h 480279"/>
                <a:gd name="connsiteX85" fmla="*/ 2495369 w 4480390"/>
                <a:gd name="connsiteY85" fmla="*/ 420912 h 480279"/>
                <a:gd name="connsiteX86" fmla="*/ 2564396 w 4480390"/>
                <a:gd name="connsiteY86" fmla="*/ 382506 h 480279"/>
                <a:gd name="connsiteX87" fmla="*/ 2634981 w 4480390"/>
                <a:gd name="connsiteY87" fmla="*/ 405342 h 480279"/>
                <a:gd name="connsiteX88" fmla="*/ 2655741 w 4480390"/>
                <a:gd name="connsiteY88" fmla="*/ 395481 h 480279"/>
                <a:gd name="connsiteX89" fmla="*/ 2721654 w 4480390"/>
                <a:gd name="connsiteY89" fmla="*/ 404823 h 480279"/>
                <a:gd name="connsiteX90" fmla="*/ 2749162 w 4480390"/>
                <a:gd name="connsiteY90" fmla="*/ 387177 h 480279"/>
                <a:gd name="connsiteX91" fmla="*/ 2866457 w 4480390"/>
                <a:gd name="connsiteY91" fmla="*/ 445824 h 480279"/>
                <a:gd name="connsiteX92" fmla="*/ 2978561 w 4480390"/>
                <a:gd name="connsiteY92" fmla="*/ 390810 h 480279"/>
                <a:gd name="connsiteX93" fmla="*/ 3038247 w 4480390"/>
                <a:gd name="connsiteY93" fmla="*/ 404823 h 480279"/>
                <a:gd name="connsiteX94" fmla="*/ 3078729 w 4480390"/>
                <a:gd name="connsiteY94" fmla="*/ 436482 h 480279"/>
                <a:gd name="connsiteX95" fmla="*/ 3148275 w 4480390"/>
                <a:gd name="connsiteY95" fmla="*/ 404823 h 480279"/>
                <a:gd name="connsiteX96" fmla="*/ 3163845 w 4480390"/>
                <a:gd name="connsiteY96" fmla="*/ 388215 h 480279"/>
                <a:gd name="connsiteX97" fmla="*/ 3174744 w 4480390"/>
                <a:gd name="connsiteY97" fmla="*/ 388734 h 480279"/>
                <a:gd name="connsiteX98" fmla="*/ 3183049 w 4480390"/>
                <a:gd name="connsiteY98" fmla="*/ 406380 h 480279"/>
                <a:gd name="connsiteX99" fmla="*/ 3244291 w 4480390"/>
                <a:gd name="connsiteY99" fmla="*/ 438039 h 480279"/>
                <a:gd name="connsiteX100" fmla="*/ 3296710 w 4480390"/>
                <a:gd name="connsiteY100" fmla="*/ 416241 h 480279"/>
                <a:gd name="connsiteX101" fmla="*/ 3324737 w 4480390"/>
                <a:gd name="connsiteY101" fmla="*/ 431811 h 480279"/>
                <a:gd name="connsiteX102" fmla="*/ 3350687 w 4480390"/>
                <a:gd name="connsiteY102" fmla="*/ 418836 h 480279"/>
                <a:gd name="connsiteX103" fmla="*/ 3363662 w 4480390"/>
                <a:gd name="connsiteY103" fmla="*/ 421950 h 480279"/>
                <a:gd name="connsiteX104" fmla="*/ 3365219 w 4480390"/>
                <a:gd name="connsiteY104" fmla="*/ 429216 h 480279"/>
                <a:gd name="connsiteX105" fmla="*/ 3366776 w 4480390"/>
                <a:gd name="connsiteY105" fmla="*/ 433887 h 480279"/>
                <a:gd name="connsiteX106" fmla="*/ 3402068 w 4480390"/>
                <a:gd name="connsiteY106" fmla="*/ 478521 h 480279"/>
                <a:gd name="connsiteX107" fmla="*/ 3460716 w 4480390"/>
                <a:gd name="connsiteY107" fmla="*/ 452052 h 480279"/>
                <a:gd name="connsiteX108" fmla="*/ 3462791 w 4480390"/>
                <a:gd name="connsiteY108" fmla="*/ 400671 h 480279"/>
                <a:gd name="connsiteX109" fmla="*/ 3480956 w 4480390"/>
                <a:gd name="connsiteY109" fmla="*/ 386658 h 480279"/>
                <a:gd name="connsiteX110" fmla="*/ 3534933 w 4480390"/>
                <a:gd name="connsiteY110" fmla="*/ 405861 h 480279"/>
                <a:gd name="connsiteX111" fmla="*/ 3561921 w 4480390"/>
                <a:gd name="connsiteY111" fmla="*/ 400152 h 480279"/>
                <a:gd name="connsiteX112" fmla="*/ 3632506 w 4480390"/>
                <a:gd name="connsiteY112" fmla="*/ 435444 h 480279"/>
                <a:gd name="connsiteX113" fmla="*/ 3646519 w 4480390"/>
                <a:gd name="connsiteY113" fmla="*/ 431292 h 480279"/>
                <a:gd name="connsiteX114" fmla="*/ 3687520 w 4480390"/>
                <a:gd name="connsiteY114" fmla="*/ 440634 h 480279"/>
                <a:gd name="connsiteX115" fmla="*/ 3790802 w 4480390"/>
                <a:gd name="connsiteY115" fmla="*/ 396000 h 480279"/>
                <a:gd name="connsiteX116" fmla="*/ 3888374 w 4480390"/>
                <a:gd name="connsiteY116" fmla="*/ 431292 h 480279"/>
                <a:gd name="connsiteX117" fmla="*/ 3902387 w 4480390"/>
                <a:gd name="connsiteY117" fmla="*/ 428178 h 480279"/>
                <a:gd name="connsiteX118" fmla="*/ 3964668 w 4480390"/>
                <a:gd name="connsiteY118" fmla="*/ 440634 h 480279"/>
                <a:gd name="connsiteX119" fmla="*/ 3973491 w 4480390"/>
                <a:gd name="connsiteY119" fmla="*/ 376796 h 480279"/>
                <a:gd name="connsiteX120" fmla="*/ 3968820 w 4480390"/>
                <a:gd name="connsiteY120" fmla="*/ 371606 h 480279"/>
                <a:gd name="connsiteX121" fmla="*/ 3969339 w 4480390"/>
                <a:gd name="connsiteY121" fmla="*/ 370568 h 480279"/>
                <a:gd name="connsiteX122" fmla="*/ 4103242 w 4480390"/>
                <a:gd name="connsiteY122" fmla="*/ 371606 h 480279"/>
                <a:gd name="connsiteX123" fmla="*/ 4120369 w 4480390"/>
                <a:gd name="connsiteY123" fmla="*/ 386139 h 480279"/>
                <a:gd name="connsiteX124" fmla="*/ 4131787 w 4480390"/>
                <a:gd name="connsiteY124" fmla="*/ 401709 h 480279"/>
                <a:gd name="connsiteX125" fmla="*/ 4127635 w 4480390"/>
                <a:gd name="connsiteY125" fmla="*/ 405861 h 480279"/>
                <a:gd name="connsiteX126" fmla="*/ 4117774 w 4480390"/>
                <a:gd name="connsiteY126" fmla="*/ 446343 h 480279"/>
                <a:gd name="connsiteX127" fmla="*/ 4128154 w 4480390"/>
                <a:gd name="connsiteY127" fmla="*/ 461913 h 480279"/>
                <a:gd name="connsiteX128" fmla="*/ 4145800 w 4480390"/>
                <a:gd name="connsiteY128" fmla="*/ 468141 h 480279"/>
                <a:gd name="connsiteX129" fmla="*/ 4168117 w 4480390"/>
                <a:gd name="connsiteY129" fmla="*/ 460875 h 480279"/>
                <a:gd name="connsiteX130" fmla="*/ 4180573 w 4480390"/>
                <a:gd name="connsiteY130" fmla="*/ 448938 h 480279"/>
                <a:gd name="connsiteX131" fmla="*/ 4184725 w 4480390"/>
                <a:gd name="connsiteY131" fmla="*/ 438558 h 480279"/>
                <a:gd name="connsiteX132" fmla="*/ 4185763 w 4480390"/>
                <a:gd name="connsiteY132" fmla="*/ 431292 h 480279"/>
                <a:gd name="connsiteX133" fmla="*/ 4282298 w 4480390"/>
                <a:gd name="connsiteY133" fmla="*/ 385620 h 480279"/>
                <a:gd name="connsiteX134" fmla="*/ 4317590 w 4480390"/>
                <a:gd name="connsiteY134" fmla="*/ 398595 h 480279"/>
                <a:gd name="connsiteX135" fmla="*/ 4349249 w 4480390"/>
                <a:gd name="connsiteY135" fmla="*/ 440115 h 480279"/>
                <a:gd name="connsiteX136" fmla="*/ 4380909 w 4480390"/>
                <a:gd name="connsiteY136" fmla="*/ 400152 h 480279"/>
                <a:gd name="connsiteX137" fmla="*/ 4457721 w 4480390"/>
                <a:gd name="connsiteY137" fmla="*/ 412089 h 480279"/>
                <a:gd name="connsiteX138" fmla="*/ 4480038 w 4480390"/>
                <a:gd name="connsiteY138" fmla="*/ 371087 h 480279"/>
                <a:gd name="connsiteX139" fmla="*/ 4462392 w 4480390"/>
                <a:gd name="connsiteY139" fmla="*/ 339428 h 48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480390" h="480279">
                  <a:moveTo>
                    <a:pt x="4462392" y="339428"/>
                  </a:moveTo>
                  <a:cubicBezTo>
                    <a:pt x="4393365" y="144283"/>
                    <a:pt x="4165522" y="0"/>
                    <a:pt x="3897197" y="0"/>
                  </a:cubicBezTo>
                  <a:lnTo>
                    <a:pt x="574537" y="0"/>
                  </a:lnTo>
                  <a:cubicBezTo>
                    <a:pt x="312440" y="0"/>
                    <a:pt x="89269" y="137536"/>
                    <a:pt x="14532" y="325934"/>
                  </a:cubicBezTo>
                  <a:cubicBezTo>
                    <a:pt x="5709" y="334238"/>
                    <a:pt x="519" y="346175"/>
                    <a:pt x="519" y="359150"/>
                  </a:cubicBezTo>
                  <a:cubicBezTo>
                    <a:pt x="519" y="361745"/>
                    <a:pt x="519" y="363821"/>
                    <a:pt x="1038" y="365897"/>
                  </a:cubicBezTo>
                  <a:cubicBezTo>
                    <a:pt x="519" y="367454"/>
                    <a:pt x="0" y="368492"/>
                    <a:pt x="0" y="370049"/>
                  </a:cubicBezTo>
                  <a:lnTo>
                    <a:pt x="2076" y="370049"/>
                  </a:lnTo>
                  <a:cubicBezTo>
                    <a:pt x="7266" y="390291"/>
                    <a:pt x="25431" y="405342"/>
                    <a:pt x="47229" y="405342"/>
                  </a:cubicBezTo>
                  <a:cubicBezTo>
                    <a:pt x="59685" y="405342"/>
                    <a:pt x="70584" y="400671"/>
                    <a:pt x="78889" y="392886"/>
                  </a:cubicBezTo>
                  <a:cubicBezTo>
                    <a:pt x="85117" y="404304"/>
                    <a:pt x="95497" y="413646"/>
                    <a:pt x="109510" y="417279"/>
                  </a:cubicBezTo>
                  <a:cubicBezTo>
                    <a:pt x="110548" y="417798"/>
                    <a:pt x="111586" y="417798"/>
                    <a:pt x="112624" y="417798"/>
                  </a:cubicBezTo>
                  <a:cubicBezTo>
                    <a:pt x="114181" y="431811"/>
                    <a:pt x="122485" y="444786"/>
                    <a:pt x="134422" y="451533"/>
                  </a:cubicBezTo>
                  <a:cubicBezTo>
                    <a:pt x="154144" y="461394"/>
                    <a:pt x="176461" y="455166"/>
                    <a:pt x="189436" y="438039"/>
                  </a:cubicBezTo>
                  <a:cubicBezTo>
                    <a:pt x="196702" y="428697"/>
                    <a:pt x="200854" y="416241"/>
                    <a:pt x="196183" y="405342"/>
                  </a:cubicBezTo>
                  <a:cubicBezTo>
                    <a:pt x="197221" y="403785"/>
                    <a:pt x="198259" y="401709"/>
                    <a:pt x="198778" y="400152"/>
                  </a:cubicBezTo>
                  <a:cubicBezTo>
                    <a:pt x="199816" y="401709"/>
                    <a:pt x="200854" y="402747"/>
                    <a:pt x="201892" y="403785"/>
                  </a:cubicBezTo>
                  <a:cubicBezTo>
                    <a:pt x="202930" y="417798"/>
                    <a:pt x="209677" y="431292"/>
                    <a:pt x="224210" y="438039"/>
                  </a:cubicBezTo>
                  <a:cubicBezTo>
                    <a:pt x="241856" y="446862"/>
                    <a:pt x="260021" y="441672"/>
                    <a:pt x="272477" y="429735"/>
                  </a:cubicBezTo>
                  <a:cubicBezTo>
                    <a:pt x="283376" y="428178"/>
                    <a:pt x="293237" y="425064"/>
                    <a:pt x="302060" y="419874"/>
                  </a:cubicBezTo>
                  <a:cubicBezTo>
                    <a:pt x="306212" y="418836"/>
                    <a:pt x="310883" y="417798"/>
                    <a:pt x="315035" y="415722"/>
                  </a:cubicBezTo>
                  <a:cubicBezTo>
                    <a:pt x="336314" y="425583"/>
                    <a:pt x="360707" y="426621"/>
                    <a:pt x="382506" y="412608"/>
                  </a:cubicBezTo>
                  <a:cubicBezTo>
                    <a:pt x="385101" y="411051"/>
                    <a:pt x="387696" y="408975"/>
                    <a:pt x="390291" y="406899"/>
                  </a:cubicBezTo>
                  <a:cubicBezTo>
                    <a:pt x="400671" y="412089"/>
                    <a:pt x="412608" y="414684"/>
                    <a:pt x="425064" y="414684"/>
                  </a:cubicBezTo>
                  <a:cubicBezTo>
                    <a:pt x="443229" y="414684"/>
                    <a:pt x="459318" y="408975"/>
                    <a:pt x="472812" y="399114"/>
                  </a:cubicBezTo>
                  <a:cubicBezTo>
                    <a:pt x="481635" y="402228"/>
                    <a:pt x="490977" y="403266"/>
                    <a:pt x="499800" y="401709"/>
                  </a:cubicBezTo>
                  <a:cubicBezTo>
                    <a:pt x="510180" y="400152"/>
                    <a:pt x="519003" y="395481"/>
                    <a:pt x="526270" y="389253"/>
                  </a:cubicBezTo>
                  <a:cubicBezTo>
                    <a:pt x="534574" y="395481"/>
                    <a:pt x="544954" y="399633"/>
                    <a:pt x="556372" y="399633"/>
                  </a:cubicBezTo>
                  <a:cubicBezTo>
                    <a:pt x="568828" y="399633"/>
                    <a:pt x="580246" y="394962"/>
                    <a:pt x="589069" y="387696"/>
                  </a:cubicBezTo>
                  <a:cubicBezTo>
                    <a:pt x="596335" y="393405"/>
                    <a:pt x="605677" y="397038"/>
                    <a:pt x="614500" y="398076"/>
                  </a:cubicBezTo>
                  <a:cubicBezTo>
                    <a:pt x="631627" y="400152"/>
                    <a:pt x="650311" y="393924"/>
                    <a:pt x="660172" y="379391"/>
                  </a:cubicBezTo>
                  <a:cubicBezTo>
                    <a:pt x="667439" y="382506"/>
                    <a:pt x="675743" y="384063"/>
                    <a:pt x="684047" y="384063"/>
                  </a:cubicBezTo>
                  <a:cubicBezTo>
                    <a:pt x="684566" y="384063"/>
                    <a:pt x="685604" y="384063"/>
                    <a:pt x="686123" y="384063"/>
                  </a:cubicBezTo>
                  <a:cubicBezTo>
                    <a:pt x="692351" y="407418"/>
                    <a:pt x="713630" y="424026"/>
                    <a:pt x="741656" y="423507"/>
                  </a:cubicBezTo>
                  <a:cubicBezTo>
                    <a:pt x="752036" y="423507"/>
                    <a:pt x="762935" y="420393"/>
                    <a:pt x="773834" y="414684"/>
                  </a:cubicBezTo>
                  <a:cubicBezTo>
                    <a:pt x="783176" y="437520"/>
                    <a:pt x="805493" y="453609"/>
                    <a:pt x="831444" y="453609"/>
                  </a:cubicBezTo>
                  <a:cubicBezTo>
                    <a:pt x="858432" y="453609"/>
                    <a:pt x="880749" y="436482"/>
                    <a:pt x="889572" y="412608"/>
                  </a:cubicBezTo>
                  <a:cubicBezTo>
                    <a:pt x="895800" y="414165"/>
                    <a:pt x="902028" y="414684"/>
                    <a:pt x="908775" y="414684"/>
                  </a:cubicBezTo>
                  <a:cubicBezTo>
                    <a:pt x="914484" y="414684"/>
                    <a:pt x="920193" y="414165"/>
                    <a:pt x="925383" y="413127"/>
                  </a:cubicBezTo>
                  <a:cubicBezTo>
                    <a:pt x="925383" y="429735"/>
                    <a:pt x="936282" y="446343"/>
                    <a:pt x="957562" y="446343"/>
                  </a:cubicBezTo>
                  <a:cubicBezTo>
                    <a:pt x="992854" y="446343"/>
                    <a:pt x="999082" y="401190"/>
                    <a:pt x="976246" y="385101"/>
                  </a:cubicBezTo>
                  <a:cubicBezTo>
                    <a:pt x="977803" y="383025"/>
                    <a:pt x="979879" y="381468"/>
                    <a:pt x="981436" y="379391"/>
                  </a:cubicBezTo>
                  <a:cubicBezTo>
                    <a:pt x="987664" y="382506"/>
                    <a:pt x="994411" y="384063"/>
                    <a:pt x="1001158" y="384063"/>
                  </a:cubicBezTo>
                  <a:cubicBezTo>
                    <a:pt x="1008424" y="384063"/>
                    <a:pt x="1015690" y="381986"/>
                    <a:pt x="1021918" y="378873"/>
                  </a:cubicBezTo>
                  <a:cubicBezTo>
                    <a:pt x="1022437" y="379911"/>
                    <a:pt x="1022956" y="380948"/>
                    <a:pt x="1023475" y="381986"/>
                  </a:cubicBezTo>
                  <a:cubicBezTo>
                    <a:pt x="1031779" y="393924"/>
                    <a:pt x="1046311" y="401709"/>
                    <a:pt x="1060324" y="400671"/>
                  </a:cubicBezTo>
                  <a:cubicBezTo>
                    <a:pt x="1066552" y="400152"/>
                    <a:pt x="1073818" y="398076"/>
                    <a:pt x="1080046" y="393924"/>
                  </a:cubicBezTo>
                  <a:cubicBezTo>
                    <a:pt x="1090945" y="411051"/>
                    <a:pt x="1110149" y="422469"/>
                    <a:pt x="1132466" y="422469"/>
                  </a:cubicBezTo>
                  <a:cubicBezTo>
                    <a:pt x="1159973" y="422469"/>
                    <a:pt x="1183328" y="404304"/>
                    <a:pt x="1191632" y="379911"/>
                  </a:cubicBezTo>
                  <a:cubicBezTo>
                    <a:pt x="1195784" y="381986"/>
                    <a:pt x="1200455" y="382506"/>
                    <a:pt x="1205126" y="381986"/>
                  </a:cubicBezTo>
                  <a:cubicBezTo>
                    <a:pt x="1202531" y="392367"/>
                    <a:pt x="1207721" y="405342"/>
                    <a:pt x="1221734" y="405342"/>
                  </a:cubicBezTo>
                  <a:cubicBezTo>
                    <a:pt x="1237823" y="405342"/>
                    <a:pt x="1243013" y="387696"/>
                    <a:pt x="1236266" y="377315"/>
                  </a:cubicBezTo>
                  <a:cubicBezTo>
                    <a:pt x="1236266" y="377315"/>
                    <a:pt x="1236785" y="377835"/>
                    <a:pt x="1236785" y="377835"/>
                  </a:cubicBezTo>
                  <a:cubicBezTo>
                    <a:pt x="1238861" y="380430"/>
                    <a:pt x="1243013" y="381986"/>
                    <a:pt x="1246646" y="381986"/>
                  </a:cubicBezTo>
                  <a:cubicBezTo>
                    <a:pt x="1247165" y="383025"/>
                    <a:pt x="1248203" y="384063"/>
                    <a:pt x="1249241" y="385101"/>
                  </a:cubicBezTo>
                  <a:cubicBezTo>
                    <a:pt x="1252874" y="388734"/>
                    <a:pt x="1256507" y="390810"/>
                    <a:pt x="1261179" y="392367"/>
                  </a:cubicBezTo>
                  <a:cubicBezTo>
                    <a:pt x="1265850" y="393924"/>
                    <a:pt x="1271040" y="393924"/>
                    <a:pt x="1275711" y="392367"/>
                  </a:cubicBezTo>
                  <a:cubicBezTo>
                    <a:pt x="1280901" y="391329"/>
                    <a:pt x="1286091" y="388734"/>
                    <a:pt x="1290243" y="384582"/>
                  </a:cubicBezTo>
                  <a:cubicBezTo>
                    <a:pt x="1291281" y="383544"/>
                    <a:pt x="1291800" y="383025"/>
                    <a:pt x="1292838" y="381986"/>
                  </a:cubicBezTo>
                  <a:cubicBezTo>
                    <a:pt x="1299585" y="393405"/>
                    <a:pt x="1308927" y="400152"/>
                    <a:pt x="1318788" y="400152"/>
                  </a:cubicBezTo>
                  <a:cubicBezTo>
                    <a:pt x="1327611" y="400152"/>
                    <a:pt x="1335396" y="394962"/>
                    <a:pt x="1341624" y="386658"/>
                  </a:cubicBezTo>
                  <a:cubicBezTo>
                    <a:pt x="1355118" y="403266"/>
                    <a:pt x="1375878" y="413646"/>
                    <a:pt x="1398715" y="413646"/>
                  </a:cubicBezTo>
                  <a:cubicBezTo>
                    <a:pt x="1422070" y="413646"/>
                    <a:pt x="1443349" y="402747"/>
                    <a:pt x="1456843" y="385101"/>
                  </a:cubicBezTo>
                  <a:cubicBezTo>
                    <a:pt x="1469299" y="394443"/>
                    <a:pt x="1484350" y="399633"/>
                    <a:pt x="1500958" y="399633"/>
                  </a:cubicBezTo>
                  <a:cubicBezTo>
                    <a:pt x="1520680" y="399633"/>
                    <a:pt x="1538845" y="391848"/>
                    <a:pt x="1552340" y="378873"/>
                  </a:cubicBezTo>
                  <a:cubicBezTo>
                    <a:pt x="1552340" y="379911"/>
                    <a:pt x="1552340" y="380430"/>
                    <a:pt x="1552340" y="381468"/>
                  </a:cubicBezTo>
                  <a:cubicBezTo>
                    <a:pt x="1552340" y="417798"/>
                    <a:pt x="1581923" y="447381"/>
                    <a:pt x="1618253" y="447381"/>
                  </a:cubicBezTo>
                  <a:cubicBezTo>
                    <a:pt x="1648355" y="447381"/>
                    <a:pt x="1673786" y="427140"/>
                    <a:pt x="1681571" y="399633"/>
                  </a:cubicBezTo>
                  <a:cubicBezTo>
                    <a:pt x="1703888" y="399114"/>
                    <a:pt x="1723092" y="387177"/>
                    <a:pt x="1734510" y="369530"/>
                  </a:cubicBezTo>
                  <a:lnTo>
                    <a:pt x="1742295" y="369530"/>
                  </a:lnTo>
                  <a:cubicBezTo>
                    <a:pt x="1757346" y="383544"/>
                    <a:pt x="1777587" y="391848"/>
                    <a:pt x="1799385" y="391848"/>
                  </a:cubicBezTo>
                  <a:cubicBezTo>
                    <a:pt x="1821702" y="391848"/>
                    <a:pt x="1841424" y="383544"/>
                    <a:pt x="1856475" y="369530"/>
                  </a:cubicBezTo>
                  <a:lnTo>
                    <a:pt x="1869970" y="369530"/>
                  </a:lnTo>
                  <a:cubicBezTo>
                    <a:pt x="1877236" y="399114"/>
                    <a:pt x="1904224" y="421431"/>
                    <a:pt x="1935883" y="421431"/>
                  </a:cubicBezTo>
                  <a:cubicBezTo>
                    <a:pt x="1960795" y="421431"/>
                    <a:pt x="1982593" y="407937"/>
                    <a:pt x="1994530" y="387696"/>
                  </a:cubicBezTo>
                  <a:cubicBezTo>
                    <a:pt x="2004911" y="399114"/>
                    <a:pt x="2022038" y="404823"/>
                    <a:pt x="2039684" y="400671"/>
                  </a:cubicBezTo>
                  <a:cubicBezTo>
                    <a:pt x="2054216" y="397038"/>
                    <a:pt x="2067710" y="386658"/>
                    <a:pt x="2076533" y="373682"/>
                  </a:cubicBezTo>
                  <a:cubicBezTo>
                    <a:pt x="2090546" y="384582"/>
                    <a:pt x="2109230" y="387696"/>
                    <a:pt x="2125838" y="379911"/>
                  </a:cubicBezTo>
                  <a:cubicBezTo>
                    <a:pt x="2128434" y="378873"/>
                    <a:pt x="2131029" y="377315"/>
                    <a:pt x="2133105" y="375758"/>
                  </a:cubicBezTo>
                  <a:cubicBezTo>
                    <a:pt x="2141927" y="402228"/>
                    <a:pt x="2170473" y="418317"/>
                    <a:pt x="2200575" y="412089"/>
                  </a:cubicBezTo>
                  <a:cubicBezTo>
                    <a:pt x="2217702" y="408456"/>
                    <a:pt x="2235348" y="397557"/>
                    <a:pt x="2249361" y="382506"/>
                  </a:cubicBezTo>
                  <a:cubicBezTo>
                    <a:pt x="2260779" y="393924"/>
                    <a:pt x="2280501" y="401190"/>
                    <a:pt x="2294515" y="397557"/>
                  </a:cubicBezTo>
                  <a:cubicBezTo>
                    <a:pt x="2302819" y="394962"/>
                    <a:pt x="2311123" y="389253"/>
                    <a:pt x="2317351" y="381468"/>
                  </a:cubicBezTo>
                  <a:cubicBezTo>
                    <a:pt x="2331364" y="411570"/>
                    <a:pt x="2362504" y="433368"/>
                    <a:pt x="2399872" y="431292"/>
                  </a:cubicBezTo>
                  <a:cubicBezTo>
                    <a:pt x="2421151" y="429735"/>
                    <a:pt x="2441393" y="420912"/>
                    <a:pt x="2457482" y="406899"/>
                  </a:cubicBezTo>
                  <a:cubicBezTo>
                    <a:pt x="2468900" y="414684"/>
                    <a:pt x="2482394" y="420393"/>
                    <a:pt x="2495369" y="420912"/>
                  </a:cubicBezTo>
                  <a:cubicBezTo>
                    <a:pt x="2525471" y="422988"/>
                    <a:pt x="2550902" y="406899"/>
                    <a:pt x="2564396" y="382506"/>
                  </a:cubicBezTo>
                  <a:cubicBezTo>
                    <a:pt x="2581523" y="402228"/>
                    <a:pt x="2607993" y="412089"/>
                    <a:pt x="2634981" y="405342"/>
                  </a:cubicBezTo>
                  <a:cubicBezTo>
                    <a:pt x="2641728" y="403785"/>
                    <a:pt x="2648994" y="400152"/>
                    <a:pt x="2655741" y="395481"/>
                  </a:cubicBezTo>
                  <a:cubicBezTo>
                    <a:pt x="2674944" y="408456"/>
                    <a:pt x="2698818" y="413127"/>
                    <a:pt x="2721654" y="404823"/>
                  </a:cubicBezTo>
                  <a:cubicBezTo>
                    <a:pt x="2730996" y="401190"/>
                    <a:pt x="2740858" y="395481"/>
                    <a:pt x="2749162" y="387177"/>
                  </a:cubicBezTo>
                  <a:cubicBezTo>
                    <a:pt x="2773036" y="426102"/>
                    <a:pt x="2818708" y="448938"/>
                    <a:pt x="2866457" y="445824"/>
                  </a:cubicBezTo>
                  <a:cubicBezTo>
                    <a:pt x="2911091" y="442710"/>
                    <a:pt x="2947940" y="420393"/>
                    <a:pt x="2978561" y="390810"/>
                  </a:cubicBezTo>
                  <a:cubicBezTo>
                    <a:pt x="2996726" y="399114"/>
                    <a:pt x="3017486" y="404304"/>
                    <a:pt x="3038247" y="404823"/>
                  </a:cubicBezTo>
                  <a:cubicBezTo>
                    <a:pt x="3046550" y="419874"/>
                    <a:pt x="3060564" y="431811"/>
                    <a:pt x="3078729" y="436482"/>
                  </a:cubicBezTo>
                  <a:cubicBezTo>
                    <a:pt x="3108831" y="444267"/>
                    <a:pt x="3134781" y="428697"/>
                    <a:pt x="3148275" y="404823"/>
                  </a:cubicBezTo>
                  <a:cubicBezTo>
                    <a:pt x="3154503" y="400152"/>
                    <a:pt x="3159694" y="394443"/>
                    <a:pt x="3163845" y="388215"/>
                  </a:cubicBezTo>
                  <a:cubicBezTo>
                    <a:pt x="3167479" y="388734"/>
                    <a:pt x="3171111" y="388734"/>
                    <a:pt x="3174744" y="388734"/>
                  </a:cubicBezTo>
                  <a:cubicBezTo>
                    <a:pt x="3176301" y="394443"/>
                    <a:pt x="3178896" y="400671"/>
                    <a:pt x="3183049" y="406380"/>
                  </a:cubicBezTo>
                  <a:cubicBezTo>
                    <a:pt x="3196543" y="426102"/>
                    <a:pt x="3220417" y="438039"/>
                    <a:pt x="3244291" y="438039"/>
                  </a:cubicBezTo>
                  <a:cubicBezTo>
                    <a:pt x="3265051" y="438039"/>
                    <a:pt x="3283216" y="429735"/>
                    <a:pt x="3296710" y="416241"/>
                  </a:cubicBezTo>
                  <a:cubicBezTo>
                    <a:pt x="3301900" y="425064"/>
                    <a:pt x="3311242" y="431811"/>
                    <a:pt x="3324737" y="431811"/>
                  </a:cubicBezTo>
                  <a:cubicBezTo>
                    <a:pt x="3336674" y="431811"/>
                    <a:pt x="3345497" y="426621"/>
                    <a:pt x="3350687" y="418836"/>
                  </a:cubicBezTo>
                  <a:cubicBezTo>
                    <a:pt x="3354839" y="419874"/>
                    <a:pt x="3359510" y="420912"/>
                    <a:pt x="3363662" y="421950"/>
                  </a:cubicBezTo>
                  <a:cubicBezTo>
                    <a:pt x="3363662" y="424545"/>
                    <a:pt x="3364181" y="427140"/>
                    <a:pt x="3365219" y="429216"/>
                  </a:cubicBezTo>
                  <a:cubicBezTo>
                    <a:pt x="3365738" y="430773"/>
                    <a:pt x="3366257" y="432330"/>
                    <a:pt x="3366776" y="433887"/>
                  </a:cubicBezTo>
                  <a:cubicBezTo>
                    <a:pt x="3367814" y="454647"/>
                    <a:pt x="3381308" y="472812"/>
                    <a:pt x="3402068" y="478521"/>
                  </a:cubicBezTo>
                  <a:cubicBezTo>
                    <a:pt x="3425423" y="485268"/>
                    <a:pt x="3448778" y="471774"/>
                    <a:pt x="3460716" y="452052"/>
                  </a:cubicBezTo>
                  <a:cubicBezTo>
                    <a:pt x="3469538" y="437001"/>
                    <a:pt x="3470576" y="416241"/>
                    <a:pt x="3462791" y="400671"/>
                  </a:cubicBezTo>
                  <a:cubicBezTo>
                    <a:pt x="3469019" y="396519"/>
                    <a:pt x="3475248" y="391848"/>
                    <a:pt x="3480956" y="386658"/>
                  </a:cubicBezTo>
                  <a:cubicBezTo>
                    <a:pt x="3495489" y="399114"/>
                    <a:pt x="3514173" y="406380"/>
                    <a:pt x="3534933" y="405861"/>
                  </a:cubicBezTo>
                  <a:cubicBezTo>
                    <a:pt x="3544275" y="405342"/>
                    <a:pt x="3553098" y="403785"/>
                    <a:pt x="3561921" y="400152"/>
                  </a:cubicBezTo>
                  <a:cubicBezTo>
                    <a:pt x="3573858" y="425064"/>
                    <a:pt x="3602403" y="441672"/>
                    <a:pt x="3632506" y="435444"/>
                  </a:cubicBezTo>
                  <a:cubicBezTo>
                    <a:pt x="3637696" y="434406"/>
                    <a:pt x="3641848" y="432849"/>
                    <a:pt x="3646519" y="431292"/>
                  </a:cubicBezTo>
                  <a:cubicBezTo>
                    <a:pt x="3658975" y="436482"/>
                    <a:pt x="3672469" y="440115"/>
                    <a:pt x="3687520" y="440634"/>
                  </a:cubicBezTo>
                  <a:cubicBezTo>
                    <a:pt x="3728002" y="442710"/>
                    <a:pt x="3764851" y="424545"/>
                    <a:pt x="3790802" y="396000"/>
                  </a:cubicBezTo>
                  <a:cubicBezTo>
                    <a:pt x="3815714" y="422988"/>
                    <a:pt x="3849968" y="437520"/>
                    <a:pt x="3888374" y="431292"/>
                  </a:cubicBezTo>
                  <a:cubicBezTo>
                    <a:pt x="3893045" y="430254"/>
                    <a:pt x="3897716" y="429216"/>
                    <a:pt x="3902387" y="428178"/>
                  </a:cubicBezTo>
                  <a:cubicBezTo>
                    <a:pt x="3917439" y="445824"/>
                    <a:pt x="3943389" y="451014"/>
                    <a:pt x="3964668" y="440634"/>
                  </a:cubicBezTo>
                  <a:cubicBezTo>
                    <a:pt x="3989580" y="428178"/>
                    <a:pt x="3989061" y="397038"/>
                    <a:pt x="3973491" y="376796"/>
                  </a:cubicBezTo>
                  <a:cubicBezTo>
                    <a:pt x="3971934" y="375240"/>
                    <a:pt x="3970377" y="373163"/>
                    <a:pt x="3968820" y="371606"/>
                  </a:cubicBezTo>
                  <a:cubicBezTo>
                    <a:pt x="3968820" y="371087"/>
                    <a:pt x="3969339" y="371087"/>
                    <a:pt x="3969339" y="370568"/>
                  </a:cubicBezTo>
                  <a:cubicBezTo>
                    <a:pt x="4009821" y="398076"/>
                    <a:pt x="4062240" y="398076"/>
                    <a:pt x="4103242" y="371606"/>
                  </a:cubicBezTo>
                  <a:cubicBezTo>
                    <a:pt x="4108432" y="376796"/>
                    <a:pt x="4114141" y="381468"/>
                    <a:pt x="4120369" y="386139"/>
                  </a:cubicBezTo>
                  <a:cubicBezTo>
                    <a:pt x="4123483" y="391848"/>
                    <a:pt x="4127635" y="397038"/>
                    <a:pt x="4131787" y="401709"/>
                  </a:cubicBezTo>
                  <a:cubicBezTo>
                    <a:pt x="4130230" y="402747"/>
                    <a:pt x="4128673" y="404304"/>
                    <a:pt x="4127635" y="405861"/>
                  </a:cubicBezTo>
                  <a:cubicBezTo>
                    <a:pt x="4118293" y="416760"/>
                    <a:pt x="4112584" y="432330"/>
                    <a:pt x="4117774" y="446343"/>
                  </a:cubicBezTo>
                  <a:cubicBezTo>
                    <a:pt x="4119850" y="452571"/>
                    <a:pt x="4122964" y="457761"/>
                    <a:pt x="4128154" y="461913"/>
                  </a:cubicBezTo>
                  <a:cubicBezTo>
                    <a:pt x="4133344" y="466065"/>
                    <a:pt x="4139053" y="467622"/>
                    <a:pt x="4145800" y="468141"/>
                  </a:cubicBezTo>
                  <a:cubicBezTo>
                    <a:pt x="4154104" y="468660"/>
                    <a:pt x="4161370" y="465546"/>
                    <a:pt x="4168117" y="460875"/>
                  </a:cubicBezTo>
                  <a:cubicBezTo>
                    <a:pt x="4173307" y="457242"/>
                    <a:pt x="4177459" y="454128"/>
                    <a:pt x="4180573" y="448938"/>
                  </a:cubicBezTo>
                  <a:cubicBezTo>
                    <a:pt x="4182649" y="445824"/>
                    <a:pt x="4183687" y="442191"/>
                    <a:pt x="4184725" y="438558"/>
                  </a:cubicBezTo>
                  <a:cubicBezTo>
                    <a:pt x="4185763" y="436482"/>
                    <a:pt x="4185763" y="433887"/>
                    <a:pt x="4185763" y="431292"/>
                  </a:cubicBezTo>
                  <a:cubicBezTo>
                    <a:pt x="4223132" y="437001"/>
                    <a:pt x="4262576" y="420912"/>
                    <a:pt x="4282298" y="385620"/>
                  </a:cubicBezTo>
                  <a:cubicBezTo>
                    <a:pt x="4292678" y="392886"/>
                    <a:pt x="4304615" y="397038"/>
                    <a:pt x="4317590" y="398595"/>
                  </a:cubicBezTo>
                  <a:cubicBezTo>
                    <a:pt x="4313438" y="417279"/>
                    <a:pt x="4323818" y="440115"/>
                    <a:pt x="4349249" y="440115"/>
                  </a:cubicBezTo>
                  <a:cubicBezTo>
                    <a:pt x="4373643" y="440115"/>
                    <a:pt x="4384023" y="418836"/>
                    <a:pt x="4380909" y="400152"/>
                  </a:cubicBezTo>
                  <a:cubicBezTo>
                    <a:pt x="4402707" y="419874"/>
                    <a:pt x="4430733" y="432330"/>
                    <a:pt x="4457721" y="412089"/>
                  </a:cubicBezTo>
                  <a:cubicBezTo>
                    <a:pt x="4470177" y="402747"/>
                    <a:pt x="4479519" y="387177"/>
                    <a:pt x="4480038" y="371087"/>
                  </a:cubicBezTo>
                  <a:cubicBezTo>
                    <a:pt x="4482114" y="356555"/>
                    <a:pt x="4474848" y="344099"/>
                    <a:pt x="4462392" y="339428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B2E41D5A-E498-8366-A4EA-AA0ABDF0ED0B}"/>
                </a:ext>
              </a:extLst>
            </p:cNvPr>
            <p:cNvSpPr/>
            <p:nvPr/>
          </p:nvSpPr>
          <p:spPr>
            <a:xfrm>
              <a:off x="11277540" y="4873450"/>
              <a:ext cx="80964" cy="79926"/>
            </a:xfrm>
            <a:custGeom>
              <a:avLst/>
              <a:gdLst>
                <a:gd name="connsiteX0" fmla="*/ 43078 w 80964"/>
                <a:gd name="connsiteY0" fmla="*/ 79926 h 79926"/>
                <a:gd name="connsiteX1" fmla="*/ 57610 w 80964"/>
                <a:gd name="connsiteY1" fmla="*/ 76813 h 79926"/>
                <a:gd name="connsiteX2" fmla="*/ 70065 w 80964"/>
                <a:gd name="connsiteY2" fmla="*/ 69027 h 79926"/>
                <a:gd name="connsiteX3" fmla="*/ 75775 w 80964"/>
                <a:gd name="connsiteY3" fmla="*/ 61242 h 79926"/>
                <a:gd name="connsiteX4" fmla="*/ 80965 w 80964"/>
                <a:gd name="connsiteY4" fmla="*/ 42039 h 79926"/>
                <a:gd name="connsiteX5" fmla="*/ 79408 w 80964"/>
                <a:gd name="connsiteY5" fmla="*/ 31659 h 79926"/>
                <a:gd name="connsiteX6" fmla="*/ 69547 w 80964"/>
                <a:gd name="connsiteY6" fmla="*/ 15051 h 79926"/>
                <a:gd name="connsiteX7" fmla="*/ 65914 w 80964"/>
                <a:gd name="connsiteY7" fmla="*/ 11937 h 79926"/>
                <a:gd name="connsiteX8" fmla="*/ 61243 w 80964"/>
                <a:gd name="connsiteY8" fmla="*/ 8304 h 79926"/>
                <a:gd name="connsiteX9" fmla="*/ 56572 w 80964"/>
                <a:gd name="connsiteY9" fmla="*/ 5190 h 79926"/>
                <a:gd name="connsiteX10" fmla="*/ 51381 w 80964"/>
                <a:gd name="connsiteY10" fmla="*/ 3114 h 79926"/>
                <a:gd name="connsiteX11" fmla="*/ 42039 w 80964"/>
                <a:gd name="connsiteY11" fmla="*/ 519 h 79926"/>
                <a:gd name="connsiteX12" fmla="*/ 36849 w 80964"/>
                <a:gd name="connsiteY12" fmla="*/ 0 h 79926"/>
                <a:gd name="connsiteX13" fmla="*/ 22836 w 80964"/>
                <a:gd name="connsiteY13" fmla="*/ 3114 h 79926"/>
                <a:gd name="connsiteX14" fmla="*/ 10899 w 80964"/>
                <a:gd name="connsiteY14" fmla="*/ 10899 h 79926"/>
                <a:gd name="connsiteX15" fmla="*/ 5190 w 80964"/>
                <a:gd name="connsiteY15" fmla="*/ 18165 h 79926"/>
                <a:gd name="connsiteX16" fmla="*/ 0 w 80964"/>
                <a:gd name="connsiteY16" fmla="*/ 36849 h 79926"/>
                <a:gd name="connsiteX17" fmla="*/ 0 w 80964"/>
                <a:gd name="connsiteY17" fmla="*/ 37368 h 79926"/>
                <a:gd name="connsiteX18" fmla="*/ 1557 w 80964"/>
                <a:gd name="connsiteY18" fmla="*/ 47229 h 79926"/>
                <a:gd name="connsiteX19" fmla="*/ 5190 w 80964"/>
                <a:gd name="connsiteY19" fmla="*/ 56052 h 79926"/>
                <a:gd name="connsiteX20" fmla="*/ 5190 w 80964"/>
                <a:gd name="connsiteY20" fmla="*/ 56571 h 79926"/>
                <a:gd name="connsiteX21" fmla="*/ 5709 w 80964"/>
                <a:gd name="connsiteY21" fmla="*/ 57609 h 79926"/>
                <a:gd name="connsiteX22" fmla="*/ 11418 w 80964"/>
                <a:gd name="connsiteY22" fmla="*/ 65394 h 79926"/>
                <a:gd name="connsiteX23" fmla="*/ 11937 w 80964"/>
                <a:gd name="connsiteY23" fmla="*/ 65913 h 79926"/>
                <a:gd name="connsiteX24" fmla="*/ 15051 w 80964"/>
                <a:gd name="connsiteY24" fmla="*/ 69546 h 79926"/>
                <a:gd name="connsiteX25" fmla="*/ 27507 w 80964"/>
                <a:gd name="connsiteY25" fmla="*/ 77331 h 79926"/>
                <a:gd name="connsiteX26" fmla="*/ 43078 w 80964"/>
                <a:gd name="connsiteY26" fmla="*/ 79926 h 7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964" h="79926">
                  <a:moveTo>
                    <a:pt x="43078" y="79926"/>
                  </a:moveTo>
                  <a:cubicBezTo>
                    <a:pt x="48268" y="79926"/>
                    <a:pt x="53458" y="78889"/>
                    <a:pt x="57610" y="76813"/>
                  </a:cubicBezTo>
                  <a:cubicBezTo>
                    <a:pt x="62280" y="75255"/>
                    <a:pt x="66433" y="72660"/>
                    <a:pt x="70065" y="69027"/>
                  </a:cubicBezTo>
                  <a:cubicBezTo>
                    <a:pt x="72142" y="66432"/>
                    <a:pt x="74218" y="63837"/>
                    <a:pt x="75775" y="61242"/>
                  </a:cubicBezTo>
                  <a:cubicBezTo>
                    <a:pt x="79408" y="55533"/>
                    <a:pt x="80965" y="48786"/>
                    <a:pt x="80965" y="42039"/>
                  </a:cubicBezTo>
                  <a:cubicBezTo>
                    <a:pt x="80446" y="38406"/>
                    <a:pt x="79927" y="35292"/>
                    <a:pt x="79408" y="31659"/>
                  </a:cubicBezTo>
                  <a:cubicBezTo>
                    <a:pt x="77851" y="25431"/>
                    <a:pt x="74218" y="19722"/>
                    <a:pt x="69547" y="15051"/>
                  </a:cubicBezTo>
                  <a:cubicBezTo>
                    <a:pt x="68509" y="14013"/>
                    <a:pt x="66952" y="12975"/>
                    <a:pt x="65914" y="11937"/>
                  </a:cubicBezTo>
                  <a:cubicBezTo>
                    <a:pt x="64357" y="10899"/>
                    <a:pt x="63318" y="9861"/>
                    <a:pt x="61243" y="8304"/>
                  </a:cubicBezTo>
                  <a:cubicBezTo>
                    <a:pt x="59167" y="6747"/>
                    <a:pt x="58648" y="5709"/>
                    <a:pt x="56572" y="5190"/>
                  </a:cubicBezTo>
                  <a:cubicBezTo>
                    <a:pt x="55015" y="4152"/>
                    <a:pt x="52938" y="3633"/>
                    <a:pt x="51381" y="3114"/>
                  </a:cubicBezTo>
                  <a:cubicBezTo>
                    <a:pt x="48268" y="1557"/>
                    <a:pt x="45153" y="519"/>
                    <a:pt x="42039" y="519"/>
                  </a:cubicBezTo>
                  <a:cubicBezTo>
                    <a:pt x="40483" y="0"/>
                    <a:pt x="38406" y="0"/>
                    <a:pt x="36849" y="0"/>
                  </a:cubicBezTo>
                  <a:cubicBezTo>
                    <a:pt x="31659" y="0"/>
                    <a:pt x="26988" y="1038"/>
                    <a:pt x="22836" y="3114"/>
                  </a:cubicBezTo>
                  <a:cubicBezTo>
                    <a:pt x="18165" y="4671"/>
                    <a:pt x="14532" y="7266"/>
                    <a:pt x="10899" y="10899"/>
                  </a:cubicBezTo>
                  <a:cubicBezTo>
                    <a:pt x="8823" y="13494"/>
                    <a:pt x="7266" y="16089"/>
                    <a:pt x="5190" y="18165"/>
                  </a:cubicBezTo>
                  <a:cubicBezTo>
                    <a:pt x="2076" y="23874"/>
                    <a:pt x="0" y="30102"/>
                    <a:pt x="0" y="36849"/>
                  </a:cubicBezTo>
                  <a:cubicBezTo>
                    <a:pt x="0" y="36849"/>
                    <a:pt x="0" y="37368"/>
                    <a:pt x="0" y="37368"/>
                  </a:cubicBezTo>
                  <a:cubicBezTo>
                    <a:pt x="519" y="40482"/>
                    <a:pt x="1038" y="44115"/>
                    <a:pt x="1557" y="47229"/>
                  </a:cubicBezTo>
                  <a:cubicBezTo>
                    <a:pt x="2595" y="50343"/>
                    <a:pt x="4152" y="52938"/>
                    <a:pt x="5190" y="56052"/>
                  </a:cubicBezTo>
                  <a:lnTo>
                    <a:pt x="5190" y="56571"/>
                  </a:lnTo>
                  <a:cubicBezTo>
                    <a:pt x="5190" y="57090"/>
                    <a:pt x="5709" y="57090"/>
                    <a:pt x="5709" y="57609"/>
                  </a:cubicBezTo>
                  <a:cubicBezTo>
                    <a:pt x="7785" y="60204"/>
                    <a:pt x="9861" y="62799"/>
                    <a:pt x="11418" y="65394"/>
                  </a:cubicBezTo>
                  <a:lnTo>
                    <a:pt x="11937" y="65913"/>
                  </a:lnTo>
                  <a:cubicBezTo>
                    <a:pt x="12975" y="66951"/>
                    <a:pt x="14013" y="68508"/>
                    <a:pt x="15051" y="69546"/>
                  </a:cubicBezTo>
                  <a:cubicBezTo>
                    <a:pt x="18684" y="73180"/>
                    <a:pt x="22836" y="75775"/>
                    <a:pt x="27507" y="77331"/>
                  </a:cubicBezTo>
                  <a:cubicBezTo>
                    <a:pt x="33216" y="78889"/>
                    <a:pt x="37888" y="79926"/>
                    <a:pt x="43078" y="79926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D4B13A48-67C2-FE83-C057-A44FB1FD2770}"/>
                </a:ext>
              </a:extLst>
            </p:cNvPr>
            <p:cNvSpPr/>
            <p:nvPr/>
          </p:nvSpPr>
          <p:spPr>
            <a:xfrm>
              <a:off x="11029910" y="5036936"/>
              <a:ext cx="44959" cy="46191"/>
            </a:xfrm>
            <a:custGeom>
              <a:avLst/>
              <a:gdLst>
                <a:gd name="connsiteX0" fmla="*/ 22382 w 44959"/>
                <a:gd name="connsiteY0" fmla="*/ 0 h 46191"/>
                <a:gd name="connsiteX1" fmla="*/ 22382 w 44959"/>
                <a:gd name="connsiteY1" fmla="*/ 46191 h 46191"/>
                <a:gd name="connsiteX2" fmla="*/ 22382 w 44959"/>
                <a:gd name="connsiteY2" fmla="*/ 0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9" h="46191">
                  <a:moveTo>
                    <a:pt x="22382" y="0"/>
                  </a:moveTo>
                  <a:cubicBezTo>
                    <a:pt x="-7201" y="0"/>
                    <a:pt x="-7720" y="46191"/>
                    <a:pt x="22382" y="46191"/>
                  </a:cubicBezTo>
                  <a:cubicBezTo>
                    <a:pt x="52485" y="46191"/>
                    <a:pt x="52485" y="0"/>
                    <a:pt x="22382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03BE602-0488-96E3-FA27-704AD880E276}"/>
                </a:ext>
              </a:extLst>
            </p:cNvPr>
            <p:cNvSpPr/>
            <p:nvPr/>
          </p:nvSpPr>
          <p:spPr>
            <a:xfrm>
              <a:off x="11189763" y="5015138"/>
              <a:ext cx="44569" cy="46195"/>
            </a:xfrm>
            <a:custGeom>
              <a:avLst/>
              <a:gdLst>
                <a:gd name="connsiteX0" fmla="*/ 22382 w 44569"/>
                <a:gd name="connsiteY0" fmla="*/ 0 h 46195"/>
                <a:gd name="connsiteX1" fmla="*/ 22382 w 44569"/>
                <a:gd name="connsiteY1" fmla="*/ 46191 h 46195"/>
                <a:gd name="connsiteX2" fmla="*/ 22382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2" y="0"/>
                  </a:moveTo>
                  <a:cubicBezTo>
                    <a:pt x="-7201" y="0"/>
                    <a:pt x="-7720" y="46191"/>
                    <a:pt x="22382" y="46191"/>
                  </a:cubicBezTo>
                  <a:cubicBezTo>
                    <a:pt x="51966" y="46710"/>
                    <a:pt x="51966" y="0"/>
                    <a:pt x="22382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2DB1751-C0A7-AB00-E5F3-0198712AA12B}"/>
                </a:ext>
              </a:extLst>
            </p:cNvPr>
            <p:cNvSpPr/>
            <p:nvPr/>
          </p:nvSpPr>
          <p:spPr>
            <a:xfrm>
              <a:off x="9231044" y="5002682"/>
              <a:ext cx="44569" cy="46191"/>
            </a:xfrm>
            <a:custGeom>
              <a:avLst/>
              <a:gdLst>
                <a:gd name="connsiteX0" fmla="*/ 22383 w 44569"/>
                <a:gd name="connsiteY0" fmla="*/ 0 h 46191"/>
                <a:gd name="connsiteX1" fmla="*/ 22383 w 44569"/>
                <a:gd name="connsiteY1" fmla="*/ 46191 h 46191"/>
                <a:gd name="connsiteX2" fmla="*/ 22383 w 44569"/>
                <a:gd name="connsiteY2" fmla="*/ 0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1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191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AD06B63C-2BAA-621A-D716-FAB0B2462CE2}"/>
                </a:ext>
              </a:extLst>
            </p:cNvPr>
            <p:cNvSpPr/>
            <p:nvPr/>
          </p:nvSpPr>
          <p:spPr>
            <a:xfrm>
              <a:off x="9411657" y="4978808"/>
              <a:ext cx="44959" cy="46195"/>
            </a:xfrm>
            <a:custGeom>
              <a:avLst/>
              <a:gdLst>
                <a:gd name="connsiteX0" fmla="*/ 22383 w 44959"/>
                <a:gd name="connsiteY0" fmla="*/ 0 h 46195"/>
                <a:gd name="connsiteX1" fmla="*/ 22383 w 44959"/>
                <a:gd name="connsiteY1" fmla="*/ 46191 h 46195"/>
                <a:gd name="connsiteX2" fmla="*/ 22383 w 4495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2485" y="46710"/>
                    <a:pt x="52485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2A67F3DE-20FE-13BD-1F96-B33E6C129FB3}"/>
                </a:ext>
              </a:extLst>
            </p:cNvPr>
            <p:cNvSpPr/>
            <p:nvPr/>
          </p:nvSpPr>
          <p:spPr>
            <a:xfrm>
              <a:off x="8904072" y="5007872"/>
              <a:ext cx="44569" cy="46195"/>
            </a:xfrm>
            <a:custGeom>
              <a:avLst/>
              <a:gdLst>
                <a:gd name="connsiteX0" fmla="*/ 22383 w 44569"/>
                <a:gd name="connsiteY0" fmla="*/ 0 h 46195"/>
                <a:gd name="connsiteX1" fmla="*/ 22383 w 44569"/>
                <a:gd name="connsiteY1" fmla="*/ 46191 h 46195"/>
                <a:gd name="connsiteX2" fmla="*/ 22383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710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514E543-3645-72F5-7793-9122E87CBF32}"/>
                </a:ext>
              </a:extLst>
            </p:cNvPr>
            <p:cNvSpPr/>
            <p:nvPr/>
          </p:nvSpPr>
          <p:spPr>
            <a:xfrm>
              <a:off x="9720464" y="4975175"/>
              <a:ext cx="44569" cy="46195"/>
            </a:xfrm>
            <a:custGeom>
              <a:avLst/>
              <a:gdLst>
                <a:gd name="connsiteX0" fmla="*/ 22383 w 44569"/>
                <a:gd name="connsiteY0" fmla="*/ 0 h 46195"/>
                <a:gd name="connsiteX1" fmla="*/ 22383 w 44569"/>
                <a:gd name="connsiteY1" fmla="*/ 46191 h 46195"/>
                <a:gd name="connsiteX2" fmla="*/ 22383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710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BD54A117-5F2E-DFF0-629B-E03B7B70AF49}"/>
                </a:ext>
              </a:extLst>
            </p:cNvPr>
            <p:cNvSpPr/>
            <p:nvPr/>
          </p:nvSpPr>
          <p:spPr>
            <a:xfrm>
              <a:off x="8743635" y="4960124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16C179FB-6E83-9951-F463-457FC27D4FAD}"/>
                </a:ext>
              </a:extLst>
            </p:cNvPr>
            <p:cNvSpPr/>
            <p:nvPr/>
          </p:nvSpPr>
          <p:spPr>
            <a:xfrm>
              <a:off x="7762200" y="4966871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B7435636-026D-495A-999A-8D32C96CD788}"/>
                </a:ext>
              </a:extLst>
            </p:cNvPr>
            <p:cNvSpPr/>
            <p:nvPr/>
          </p:nvSpPr>
          <p:spPr>
            <a:xfrm>
              <a:off x="11298170" y="4973618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21" name="Hình tự do: Hình 1620">
            <a:extLst>
              <a:ext uri="{FF2B5EF4-FFF2-40B4-BE49-F238E27FC236}">
                <a16:creationId xmlns:a16="http://schemas.microsoft.com/office/drawing/2014/main" id="{37C295E0-B796-DD00-693C-7607B7C3D511}"/>
              </a:ext>
            </a:extLst>
          </p:cNvPr>
          <p:cNvSpPr/>
          <p:nvPr/>
        </p:nvSpPr>
        <p:spPr>
          <a:xfrm>
            <a:off x="11572650" y="7165373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2" name="Hình tự do: Hình 1621">
            <a:extLst>
              <a:ext uri="{FF2B5EF4-FFF2-40B4-BE49-F238E27FC236}">
                <a16:creationId xmlns:a16="http://schemas.microsoft.com/office/drawing/2014/main" id="{8774EC85-CC34-0FC4-C72E-2F96347891D5}"/>
              </a:ext>
            </a:extLst>
          </p:cNvPr>
          <p:cNvSpPr/>
          <p:nvPr/>
        </p:nvSpPr>
        <p:spPr>
          <a:xfrm>
            <a:off x="12295298" y="7203521"/>
            <a:ext cx="584" cy="777"/>
          </a:xfrm>
          <a:custGeom>
            <a:avLst/>
            <a:gdLst>
              <a:gd name="connsiteX0" fmla="*/ 389 w 389"/>
              <a:gd name="connsiteY0" fmla="*/ 0 h 518"/>
              <a:gd name="connsiteX1" fmla="*/ 389 w 389"/>
              <a:gd name="connsiteY1" fmla="*/ 519 h 518"/>
              <a:gd name="connsiteX2" fmla="*/ 389 w 389"/>
              <a:gd name="connsiteY2" fmla="*/ 0 h 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" h="518">
                <a:moveTo>
                  <a:pt x="389" y="0"/>
                </a:moveTo>
                <a:cubicBezTo>
                  <a:pt x="-130" y="0"/>
                  <a:pt x="-130" y="519"/>
                  <a:pt x="389" y="519"/>
                </a:cubicBezTo>
                <a:cubicBezTo>
                  <a:pt x="389" y="519"/>
                  <a:pt x="389" y="0"/>
                  <a:pt x="389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3" name="Hình tự do: Hình 1622">
            <a:extLst>
              <a:ext uri="{FF2B5EF4-FFF2-40B4-BE49-F238E27FC236}">
                <a16:creationId xmlns:a16="http://schemas.microsoft.com/office/drawing/2014/main" id="{4E076FD9-7D92-2D1D-DB93-53E376EE0FD5}"/>
              </a:ext>
            </a:extLst>
          </p:cNvPr>
          <p:cNvSpPr/>
          <p:nvPr/>
        </p:nvSpPr>
        <p:spPr>
          <a:xfrm>
            <a:off x="13058039" y="7018237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4" name="Hình tự do: Hình 1623">
            <a:extLst>
              <a:ext uri="{FF2B5EF4-FFF2-40B4-BE49-F238E27FC236}">
                <a16:creationId xmlns:a16="http://schemas.microsoft.com/office/drawing/2014/main" id="{1DC5F1C3-D9CF-4C62-3DEC-E5A80AEEDBE6}"/>
              </a:ext>
            </a:extLst>
          </p:cNvPr>
          <p:cNvSpPr/>
          <p:nvPr/>
        </p:nvSpPr>
        <p:spPr>
          <a:xfrm>
            <a:off x="13352313" y="7214420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5" name="Hình tự do: Hình 1624">
            <a:extLst>
              <a:ext uri="{FF2B5EF4-FFF2-40B4-BE49-F238E27FC236}">
                <a16:creationId xmlns:a16="http://schemas.microsoft.com/office/drawing/2014/main" id="{71CF6F7B-5533-ACC0-C19C-EBE312AA2D49}"/>
              </a:ext>
            </a:extLst>
          </p:cNvPr>
          <p:cNvSpPr/>
          <p:nvPr/>
        </p:nvSpPr>
        <p:spPr>
          <a:xfrm>
            <a:off x="10380759" y="7149025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6" name="Hình tự do: Hình 1625">
            <a:extLst>
              <a:ext uri="{FF2B5EF4-FFF2-40B4-BE49-F238E27FC236}">
                <a16:creationId xmlns:a16="http://schemas.microsoft.com/office/drawing/2014/main" id="{8D59B334-CD55-495C-8284-87C27F658BA8}"/>
              </a:ext>
            </a:extLst>
          </p:cNvPr>
          <p:cNvSpPr/>
          <p:nvPr/>
        </p:nvSpPr>
        <p:spPr>
          <a:xfrm>
            <a:off x="10691382" y="7165373"/>
            <a:ext cx="74445" cy="77072"/>
          </a:xfrm>
          <a:custGeom>
            <a:avLst/>
            <a:gdLst>
              <a:gd name="connsiteX0" fmla="*/ 24912 w 49630"/>
              <a:gd name="connsiteY0" fmla="*/ 0 h 51381"/>
              <a:gd name="connsiteX1" fmla="*/ 24912 w 49630"/>
              <a:gd name="connsiteY1" fmla="*/ 51381 h 51381"/>
              <a:gd name="connsiteX2" fmla="*/ 24912 w 49630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0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7609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7" name="Hình tự do: Hình 1626">
            <a:extLst>
              <a:ext uri="{FF2B5EF4-FFF2-40B4-BE49-F238E27FC236}">
                <a16:creationId xmlns:a16="http://schemas.microsoft.com/office/drawing/2014/main" id="{69354CDC-178C-EDFA-7FF9-6CF69E92991C}"/>
              </a:ext>
            </a:extLst>
          </p:cNvPr>
          <p:cNvSpPr/>
          <p:nvPr/>
        </p:nvSpPr>
        <p:spPr>
          <a:xfrm>
            <a:off x="14723261" y="7165373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8" name="Hình tự do: Hình 1627">
            <a:extLst>
              <a:ext uri="{FF2B5EF4-FFF2-40B4-BE49-F238E27FC236}">
                <a16:creationId xmlns:a16="http://schemas.microsoft.com/office/drawing/2014/main" id="{C08847D0-25F2-2911-DBAB-9DBE074515F3}"/>
              </a:ext>
            </a:extLst>
          </p:cNvPr>
          <p:cNvSpPr/>
          <p:nvPr/>
        </p:nvSpPr>
        <p:spPr>
          <a:xfrm>
            <a:off x="14576901" y="7050934"/>
            <a:ext cx="74445" cy="77072"/>
          </a:xfrm>
          <a:custGeom>
            <a:avLst/>
            <a:gdLst>
              <a:gd name="connsiteX0" fmla="*/ 24912 w 49630"/>
              <a:gd name="connsiteY0" fmla="*/ 0 h 51381"/>
              <a:gd name="connsiteX1" fmla="*/ 24912 w 49630"/>
              <a:gd name="connsiteY1" fmla="*/ 51381 h 51381"/>
              <a:gd name="connsiteX2" fmla="*/ 24912 w 49630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0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7609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9" name="Hình tự do: Hình 1628">
            <a:extLst>
              <a:ext uri="{FF2B5EF4-FFF2-40B4-BE49-F238E27FC236}">
                <a16:creationId xmlns:a16="http://schemas.microsoft.com/office/drawing/2014/main" id="{B14BCCF6-9CB8-4540-E72B-1EA957B62A23}"/>
              </a:ext>
            </a:extLst>
          </p:cNvPr>
          <p:cNvSpPr/>
          <p:nvPr/>
        </p:nvSpPr>
        <p:spPr>
          <a:xfrm>
            <a:off x="15099279" y="7132676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9" y="51381"/>
                  <a:pt x="58129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0" name="Hình tự do: Hình 1629">
            <a:extLst>
              <a:ext uri="{FF2B5EF4-FFF2-40B4-BE49-F238E27FC236}">
                <a16:creationId xmlns:a16="http://schemas.microsoft.com/office/drawing/2014/main" id="{6DC78198-D2D1-34BE-8954-0B34FAF3884C}"/>
              </a:ext>
            </a:extLst>
          </p:cNvPr>
          <p:cNvSpPr/>
          <p:nvPr/>
        </p:nvSpPr>
        <p:spPr>
          <a:xfrm>
            <a:off x="16176731" y="7132676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Đồ họa 326">
            <a:extLst>
              <a:ext uri="{FF2B5EF4-FFF2-40B4-BE49-F238E27FC236}">
                <a16:creationId xmlns:a16="http://schemas.microsoft.com/office/drawing/2014/main" id="{1E5A1D8E-348E-E0D3-B5F2-91EAC7CBBC7D}"/>
              </a:ext>
            </a:extLst>
          </p:cNvPr>
          <p:cNvGrpSpPr/>
          <p:nvPr/>
        </p:nvGrpSpPr>
        <p:grpSpPr>
          <a:xfrm>
            <a:off x="587717" y="8957249"/>
            <a:ext cx="6732018" cy="802752"/>
            <a:chOff x="391811" y="5971499"/>
            <a:chExt cx="4488012" cy="535168"/>
          </a:xfrm>
          <a:solidFill>
            <a:srgbClr val="603813"/>
          </a:solidFill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6A5CED3-1B76-158E-741F-E62296290CF5}"/>
                </a:ext>
              </a:extLst>
            </p:cNvPr>
            <p:cNvSpPr/>
            <p:nvPr/>
          </p:nvSpPr>
          <p:spPr>
            <a:xfrm>
              <a:off x="454474" y="5971499"/>
              <a:ext cx="4425349" cy="465386"/>
            </a:xfrm>
            <a:custGeom>
              <a:avLst/>
              <a:gdLst>
                <a:gd name="connsiteX0" fmla="*/ 4413727 w 4425349"/>
                <a:gd name="connsiteY0" fmla="*/ 338649 h 465386"/>
                <a:gd name="connsiteX1" fmla="*/ 3853929 w 4425349"/>
                <a:gd name="connsiteY1" fmla="*/ 0 h 465386"/>
                <a:gd name="connsiteX2" fmla="*/ 568520 w 4425349"/>
                <a:gd name="connsiteY2" fmla="*/ 0 h 465386"/>
                <a:gd name="connsiteX3" fmla="*/ 0 w 4425349"/>
                <a:gd name="connsiteY3" fmla="*/ 365844 h 465386"/>
                <a:gd name="connsiteX4" fmla="*/ 12315 w 4425349"/>
                <a:gd name="connsiteY4" fmla="*/ 365844 h 465386"/>
                <a:gd name="connsiteX5" fmla="*/ 35404 w 4425349"/>
                <a:gd name="connsiteY5" fmla="*/ 381237 h 465386"/>
                <a:gd name="connsiteX6" fmla="*/ 66191 w 4425349"/>
                <a:gd name="connsiteY6" fmla="*/ 372514 h 465386"/>
                <a:gd name="connsiteX7" fmla="*/ 88767 w 4425349"/>
                <a:gd name="connsiteY7" fmla="*/ 376106 h 465386"/>
                <a:gd name="connsiteX8" fmla="*/ 92872 w 4425349"/>
                <a:gd name="connsiteY8" fmla="*/ 374053 h 465386"/>
                <a:gd name="connsiteX9" fmla="*/ 138538 w 4425349"/>
                <a:gd name="connsiteY9" fmla="*/ 393551 h 465386"/>
                <a:gd name="connsiteX10" fmla="*/ 149313 w 4425349"/>
                <a:gd name="connsiteY10" fmla="*/ 387907 h 465386"/>
                <a:gd name="connsiteX11" fmla="*/ 193440 w 4425349"/>
                <a:gd name="connsiteY11" fmla="*/ 408431 h 465386"/>
                <a:gd name="connsiteX12" fmla="*/ 247830 w 4425349"/>
                <a:gd name="connsiteY12" fmla="*/ 366870 h 465386"/>
                <a:gd name="connsiteX13" fmla="*/ 276563 w 4425349"/>
                <a:gd name="connsiteY13" fmla="*/ 365844 h 465386"/>
                <a:gd name="connsiteX14" fmla="*/ 279642 w 4425349"/>
                <a:gd name="connsiteY14" fmla="*/ 365844 h 465386"/>
                <a:gd name="connsiteX15" fmla="*/ 334544 w 4425349"/>
                <a:gd name="connsiteY15" fmla="*/ 408431 h 465386"/>
                <a:gd name="connsiteX16" fmla="*/ 370462 w 4425349"/>
                <a:gd name="connsiteY16" fmla="*/ 396117 h 465386"/>
                <a:gd name="connsiteX17" fmla="*/ 425877 w 4425349"/>
                <a:gd name="connsiteY17" fmla="*/ 443836 h 465386"/>
                <a:gd name="connsiteX18" fmla="*/ 480266 w 4425349"/>
                <a:gd name="connsiteY18" fmla="*/ 401248 h 465386"/>
                <a:gd name="connsiteX19" fmla="*/ 512078 w 4425349"/>
                <a:gd name="connsiteY19" fmla="*/ 388420 h 465386"/>
                <a:gd name="connsiteX20" fmla="*/ 552614 w 4425349"/>
                <a:gd name="connsiteY20" fmla="*/ 403814 h 465386"/>
                <a:gd name="connsiteX21" fmla="*/ 584939 w 4425349"/>
                <a:gd name="connsiteY21" fmla="*/ 395091 h 465386"/>
                <a:gd name="connsiteX22" fmla="*/ 621883 w 4425349"/>
                <a:gd name="connsiteY22" fmla="*/ 386881 h 465386"/>
                <a:gd name="connsiteX23" fmla="*/ 679864 w 4425349"/>
                <a:gd name="connsiteY23" fmla="*/ 427416 h 465386"/>
                <a:gd name="connsiteX24" fmla="*/ 733740 w 4425349"/>
                <a:gd name="connsiteY24" fmla="*/ 395604 h 465386"/>
                <a:gd name="connsiteX25" fmla="*/ 747080 w 4425349"/>
                <a:gd name="connsiteY25" fmla="*/ 388420 h 465386"/>
                <a:gd name="connsiteX26" fmla="*/ 754264 w 4425349"/>
                <a:gd name="connsiteY26" fmla="*/ 382776 h 465386"/>
                <a:gd name="connsiteX27" fmla="*/ 799930 w 4425349"/>
                <a:gd name="connsiteY27" fmla="*/ 403814 h 465386"/>
                <a:gd name="connsiteX28" fmla="*/ 838926 w 4425349"/>
                <a:gd name="connsiteY28" fmla="*/ 389960 h 465386"/>
                <a:gd name="connsiteX29" fmla="*/ 863042 w 4425349"/>
                <a:gd name="connsiteY29" fmla="*/ 380724 h 465386"/>
                <a:gd name="connsiteX30" fmla="*/ 868173 w 4425349"/>
                <a:gd name="connsiteY30" fmla="*/ 370975 h 465386"/>
                <a:gd name="connsiteX31" fmla="*/ 873304 w 4425349"/>
                <a:gd name="connsiteY31" fmla="*/ 376106 h 465386"/>
                <a:gd name="connsiteX32" fmla="*/ 896394 w 4425349"/>
                <a:gd name="connsiteY32" fmla="*/ 380211 h 465386"/>
                <a:gd name="connsiteX33" fmla="*/ 907169 w 4425349"/>
                <a:gd name="connsiteY33" fmla="*/ 371488 h 465386"/>
                <a:gd name="connsiteX34" fmla="*/ 909222 w 4425349"/>
                <a:gd name="connsiteY34" fmla="*/ 369435 h 465386"/>
                <a:gd name="connsiteX35" fmla="*/ 965663 w 4425349"/>
                <a:gd name="connsiteY35" fmla="*/ 411510 h 465386"/>
                <a:gd name="connsiteX36" fmla="*/ 1016973 w 4425349"/>
                <a:gd name="connsiteY36" fmla="*/ 382263 h 465386"/>
                <a:gd name="connsiteX37" fmla="*/ 1055456 w 4425349"/>
                <a:gd name="connsiteY37" fmla="*/ 374566 h 465386"/>
                <a:gd name="connsiteX38" fmla="*/ 1066745 w 4425349"/>
                <a:gd name="connsiteY38" fmla="*/ 384829 h 465386"/>
                <a:gd name="connsiteX39" fmla="*/ 1094965 w 4425349"/>
                <a:gd name="connsiteY39" fmla="*/ 382776 h 465386"/>
                <a:gd name="connsiteX40" fmla="*/ 1140119 w 4425349"/>
                <a:gd name="connsiteY40" fmla="*/ 406379 h 465386"/>
                <a:gd name="connsiteX41" fmla="*/ 1166287 w 4425349"/>
                <a:gd name="connsiteY41" fmla="*/ 400222 h 465386"/>
                <a:gd name="connsiteX42" fmla="*/ 1178088 w 4425349"/>
                <a:gd name="connsiteY42" fmla="*/ 406892 h 465386"/>
                <a:gd name="connsiteX43" fmla="*/ 1206309 w 4425349"/>
                <a:gd name="connsiteY43" fmla="*/ 397656 h 465386"/>
                <a:gd name="connsiteX44" fmla="*/ 1253515 w 4425349"/>
                <a:gd name="connsiteY44" fmla="*/ 418694 h 465386"/>
                <a:gd name="connsiteX45" fmla="*/ 1307391 w 4425349"/>
                <a:gd name="connsiteY45" fmla="*/ 387394 h 465386"/>
                <a:gd name="connsiteX46" fmla="*/ 1312522 w 4425349"/>
                <a:gd name="connsiteY46" fmla="*/ 390473 h 465386"/>
                <a:gd name="connsiteX47" fmla="*/ 1320218 w 4425349"/>
                <a:gd name="connsiteY47" fmla="*/ 400735 h 465386"/>
                <a:gd name="connsiteX48" fmla="*/ 1353057 w 4425349"/>
                <a:gd name="connsiteY48" fmla="*/ 396630 h 465386"/>
                <a:gd name="connsiteX49" fmla="*/ 1353570 w 4425349"/>
                <a:gd name="connsiteY49" fmla="*/ 396117 h 465386"/>
                <a:gd name="connsiteX50" fmla="*/ 1355109 w 4425349"/>
                <a:gd name="connsiteY50" fmla="*/ 395604 h 465386"/>
                <a:gd name="connsiteX51" fmla="*/ 1392566 w 4425349"/>
                <a:gd name="connsiteY51" fmla="*/ 428442 h 465386"/>
                <a:gd name="connsiteX52" fmla="*/ 1399237 w 4425349"/>
                <a:gd name="connsiteY52" fmla="*/ 430495 h 465386"/>
                <a:gd name="connsiteX53" fmla="*/ 1435667 w 4425349"/>
                <a:gd name="connsiteY53" fmla="*/ 423311 h 465386"/>
                <a:gd name="connsiteX54" fmla="*/ 1445416 w 4425349"/>
                <a:gd name="connsiteY54" fmla="*/ 416128 h 465386"/>
                <a:gd name="connsiteX55" fmla="*/ 1458244 w 4425349"/>
                <a:gd name="connsiteY55" fmla="*/ 406892 h 465386"/>
                <a:gd name="connsiteX56" fmla="*/ 1459270 w 4425349"/>
                <a:gd name="connsiteY56" fmla="*/ 406892 h 465386"/>
                <a:gd name="connsiteX57" fmla="*/ 1508015 w 4425349"/>
                <a:gd name="connsiteY57" fmla="*/ 465386 h 465386"/>
                <a:gd name="connsiteX58" fmla="*/ 1555220 w 4425349"/>
                <a:gd name="connsiteY58" fmla="*/ 429469 h 465386"/>
                <a:gd name="connsiteX59" fmla="*/ 1564456 w 4425349"/>
                <a:gd name="connsiteY59" fmla="*/ 430495 h 465386"/>
                <a:gd name="connsiteX60" fmla="*/ 1609096 w 4425349"/>
                <a:gd name="connsiteY60" fmla="*/ 402274 h 465386"/>
                <a:gd name="connsiteX61" fmla="*/ 1645527 w 4425349"/>
                <a:gd name="connsiteY61" fmla="*/ 384316 h 465386"/>
                <a:gd name="connsiteX62" fmla="*/ 1663999 w 4425349"/>
                <a:gd name="connsiteY62" fmla="*/ 393551 h 465386"/>
                <a:gd name="connsiteX63" fmla="*/ 1705560 w 4425349"/>
                <a:gd name="connsiteY63" fmla="*/ 416641 h 465386"/>
                <a:gd name="connsiteX64" fmla="*/ 1754818 w 4425349"/>
                <a:gd name="connsiteY64" fmla="*/ 367383 h 465386"/>
                <a:gd name="connsiteX65" fmla="*/ 1755331 w 4425349"/>
                <a:gd name="connsiteY65" fmla="*/ 367383 h 465386"/>
                <a:gd name="connsiteX66" fmla="*/ 1804589 w 4425349"/>
                <a:gd name="connsiteY66" fmla="*/ 416641 h 465386"/>
                <a:gd name="connsiteX67" fmla="*/ 1853847 w 4425349"/>
                <a:gd name="connsiteY67" fmla="*/ 367383 h 465386"/>
                <a:gd name="connsiteX68" fmla="*/ 1862057 w 4425349"/>
                <a:gd name="connsiteY68" fmla="*/ 367383 h 465386"/>
                <a:gd name="connsiteX69" fmla="*/ 1910802 w 4425349"/>
                <a:gd name="connsiteY69" fmla="*/ 409458 h 465386"/>
                <a:gd name="connsiteX70" fmla="*/ 1959547 w 4425349"/>
                <a:gd name="connsiteY70" fmla="*/ 367383 h 465386"/>
                <a:gd name="connsiteX71" fmla="*/ 1988794 w 4425349"/>
                <a:gd name="connsiteY71" fmla="*/ 367383 h 465386"/>
                <a:gd name="connsiteX72" fmla="*/ 2038052 w 4425349"/>
                <a:gd name="connsiteY72" fmla="*/ 416641 h 465386"/>
                <a:gd name="connsiteX73" fmla="*/ 2071404 w 4425349"/>
                <a:gd name="connsiteY73" fmla="*/ 404327 h 465386"/>
                <a:gd name="connsiteX74" fmla="*/ 2080126 w 4425349"/>
                <a:gd name="connsiteY74" fmla="*/ 404840 h 465386"/>
                <a:gd name="connsiteX75" fmla="*/ 2091928 w 4425349"/>
                <a:gd name="connsiteY75" fmla="*/ 403814 h 465386"/>
                <a:gd name="connsiteX76" fmla="*/ 2143752 w 4425349"/>
                <a:gd name="connsiteY76" fmla="*/ 442809 h 465386"/>
                <a:gd name="connsiteX77" fmla="*/ 2193523 w 4425349"/>
                <a:gd name="connsiteY77" fmla="*/ 408945 h 465386"/>
                <a:gd name="connsiteX78" fmla="*/ 2200193 w 4425349"/>
                <a:gd name="connsiteY78" fmla="*/ 409458 h 465386"/>
                <a:gd name="connsiteX79" fmla="*/ 2226361 w 4425349"/>
                <a:gd name="connsiteY79" fmla="*/ 402787 h 465386"/>
                <a:gd name="connsiteX80" fmla="*/ 2236110 w 4425349"/>
                <a:gd name="connsiteY80" fmla="*/ 404840 h 465386"/>
                <a:gd name="connsiteX81" fmla="*/ 2284855 w 4425349"/>
                <a:gd name="connsiteY81" fmla="*/ 440244 h 465386"/>
                <a:gd name="connsiteX82" fmla="*/ 2323851 w 4425349"/>
                <a:gd name="connsiteY82" fmla="*/ 423311 h 465386"/>
                <a:gd name="connsiteX83" fmla="*/ 2355664 w 4425349"/>
                <a:gd name="connsiteY83" fmla="*/ 433060 h 465386"/>
                <a:gd name="connsiteX84" fmla="*/ 2385937 w 4425349"/>
                <a:gd name="connsiteY84" fmla="*/ 423825 h 465386"/>
                <a:gd name="connsiteX85" fmla="*/ 2386963 w 4425349"/>
                <a:gd name="connsiteY85" fmla="*/ 425364 h 465386"/>
                <a:gd name="connsiteX86" fmla="*/ 2410053 w 4425349"/>
                <a:gd name="connsiteY86" fmla="*/ 447427 h 465386"/>
                <a:gd name="connsiteX87" fmla="*/ 2411079 w 4425349"/>
                <a:gd name="connsiteY87" fmla="*/ 448454 h 465386"/>
                <a:gd name="connsiteX88" fmla="*/ 2440839 w 4425349"/>
                <a:gd name="connsiteY88" fmla="*/ 456663 h 465386"/>
                <a:gd name="connsiteX89" fmla="*/ 2470599 w 4425349"/>
                <a:gd name="connsiteY89" fmla="*/ 448454 h 465386"/>
                <a:gd name="connsiteX90" fmla="*/ 2476756 w 4425349"/>
                <a:gd name="connsiteY90" fmla="*/ 443836 h 465386"/>
                <a:gd name="connsiteX91" fmla="*/ 2492150 w 4425349"/>
                <a:gd name="connsiteY91" fmla="*/ 427416 h 465386"/>
                <a:gd name="connsiteX92" fmla="*/ 2492663 w 4425349"/>
                <a:gd name="connsiteY92" fmla="*/ 426903 h 465386"/>
                <a:gd name="connsiteX93" fmla="*/ 2500872 w 4425349"/>
                <a:gd name="connsiteY93" fmla="*/ 402274 h 465386"/>
                <a:gd name="connsiteX94" fmla="*/ 2510621 w 4425349"/>
                <a:gd name="connsiteY94" fmla="*/ 400735 h 465386"/>
                <a:gd name="connsiteX95" fmla="*/ 2560393 w 4425349"/>
                <a:gd name="connsiteY95" fmla="*/ 440244 h 465386"/>
                <a:gd name="connsiteX96" fmla="*/ 2611190 w 4425349"/>
                <a:gd name="connsiteY96" fmla="*/ 396630 h 465386"/>
                <a:gd name="connsiteX97" fmla="*/ 2645055 w 4425349"/>
                <a:gd name="connsiteY97" fmla="*/ 409458 h 465386"/>
                <a:gd name="connsiteX98" fmla="*/ 2688155 w 4425349"/>
                <a:gd name="connsiteY98" fmla="*/ 383802 h 465386"/>
                <a:gd name="connsiteX99" fmla="*/ 2688669 w 4425349"/>
                <a:gd name="connsiteY99" fmla="*/ 383802 h 465386"/>
                <a:gd name="connsiteX100" fmla="*/ 2694313 w 4425349"/>
                <a:gd name="connsiteY100" fmla="*/ 384316 h 465386"/>
                <a:gd name="connsiteX101" fmla="*/ 2743571 w 4425349"/>
                <a:gd name="connsiteY101" fmla="*/ 437678 h 465386"/>
                <a:gd name="connsiteX102" fmla="*/ 2792829 w 4425349"/>
                <a:gd name="connsiteY102" fmla="*/ 388933 h 465386"/>
                <a:gd name="connsiteX103" fmla="*/ 2835417 w 4425349"/>
                <a:gd name="connsiteY103" fmla="*/ 410997 h 465386"/>
                <a:gd name="connsiteX104" fmla="*/ 2873899 w 4425349"/>
                <a:gd name="connsiteY104" fmla="*/ 394064 h 465386"/>
                <a:gd name="connsiteX105" fmla="*/ 2880570 w 4425349"/>
                <a:gd name="connsiteY105" fmla="*/ 393038 h 465386"/>
                <a:gd name="connsiteX106" fmla="*/ 2885701 w 4425349"/>
                <a:gd name="connsiteY106" fmla="*/ 390986 h 465386"/>
                <a:gd name="connsiteX107" fmla="*/ 2900068 w 4425349"/>
                <a:gd name="connsiteY107" fmla="*/ 404327 h 465386"/>
                <a:gd name="connsiteX108" fmla="*/ 2927262 w 4425349"/>
                <a:gd name="connsiteY108" fmla="*/ 404840 h 465386"/>
                <a:gd name="connsiteX109" fmla="*/ 2942656 w 4425349"/>
                <a:gd name="connsiteY109" fmla="*/ 397143 h 465386"/>
                <a:gd name="connsiteX110" fmla="*/ 2957022 w 4425349"/>
                <a:gd name="connsiteY110" fmla="*/ 396630 h 465386"/>
                <a:gd name="connsiteX111" fmla="*/ 2980112 w 4425349"/>
                <a:gd name="connsiteY111" fmla="*/ 387394 h 465386"/>
                <a:gd name="connsiteX112" fmla="*/ 3001663 w 4425349"/>
                <a:gd name="connsiteY112" fmla="*/ 391499 h 465386"/>
                <a:gd name="connsiteX113" fmla="*/ 3032962 w 4425349"/>
                <a:gd name="connsiteY113" fmla="*/ 402274 h 465386"/>
                <a:gd name="connsiteX114" fmla="*/ 3059643 w 4425349"/>
                <a:gd name="connsiteY114" fmla="*/ 395091 h 465386"/>
                <a:gd name="connsiteX115" fmla="*/ 3078115 w 4425349"/>
                <a:gd name="connsiteY115" fmla="*/ 394064 h 465386"/>
                <a:gd name="connsiteX116" fmla="*/ 3110441 w 4425349"/>
                <a:gd name="connsiteY116" fmla="*/ 404840 h 465386"/>
                <a:gd name="connsiteX117" fmla="*/ 3147897 w 4425349"/>
                <a:gd name="connsiteY117" fmla="*/ 389447 h 465386"/>
                <a:gd name="connsiteX118" fmla="*/ 3160725 w 4425349"/>
                <a:gd name="connsiteY118" fmla="*/ 383802 h 465386"/>
                <a:gd name="connsiteX119" fmla="*/ 3188433 w 4425349"/>
                <a:gd name="connsiteY119" fmla="*/ 385855 h 465386"/>
                <a:gd name="connsiteX120" fmla="*/ 3195103 w 4425349"/>
                <a:gd name="connsiteY120" fmla="*/ 383802 h 465386"/>
                <a:gd name="connsiteX121" fmla="*/ 3237177 w 4425349"/>
                <a:gd name="connsiteY121" fmla="*/ 404840 h 465386"/>
                <a:gd name="connsiteX122" fmla="*/ 3256162 w 4425349"/>
                <a:gd name="connsiteY122" fmla="*/ 401761 h 465386"/>
                <a:gd name="connsiteX123" fmla="*/ 3300803 w 4425349"/>
                <a:gd name="connsiteY123" fmla="*/ 430495 h 465386"/>
                <a:gd name="connsiteX124" fmla="*/ 3349035 w 4425349"/>
                <a:gd name="connsiteY124" fmla="*/ 389447 h 465386"/>
                <a:gd name="connsiteX125" fmla="*/ 3378281 w 4425349"/>
                <a:gd name="connsiteY125" fmla="*/ 397656 h 465386"/>
                <a:gd name="connsiteX126" fmla="*/ 3425487 w 4425349"/>
                <a:gd name="connsiteY126" fmla="*/ 366870 h 465386"/>
                <a:gd name="connsiteX127" fmla="*/ 3433184 w 4425349"/>
                <a:gd name="connsiteY127" fmla="*/ 366870 h 465386"/>
                <a:gd name="connsiteX128" fmla="*/ 3483981 w 4425349"/>
                <a:gd name="connsiteY128" fmla="*/ 411510 h 465386"/>
                <a:gd name="connsiteX129" fmla="*/ 3527082 w 4425349"/>
                <a:gd name="connsiteY129" fmla="*/ 388933 h 465386"/>
                <a:gd name="connsiteX130" fmla="*/ 3528621 w 4425349"/>
                <a:gd name="connsiteY130" fmla="*/ 399709 h 465386"/>
                <a:gd name="connsiteX131" fmla="*/ 3539909 w 4425349"/>
                <a:gd name="connsiteY131" fmla="*/ 419207 h 465386"/>
                <a:gd name="connsiteX132" fmla="*/ 3544527 w 4425349"/>
                <a:gd name="connsiteY132" fmla="*/ 424851 h 465386"/>
                <a:gd name="connsiteX133" fmla="*/ 3558894 w 4425349"/>
                <a:gd name="connsiteY133" fmla="*/ 434087 h 465386"/>
                <a:gd name="connsiteX134" fmla="*/ 3576340 w 4425349"/>
                <a:gd name="connsiteY134" fmla="*/ 437678 h 465386"/>
                <a:gd name="connsiteX135" fmla="*/ 3582497 w 4425349"/>
                <a:gd name="connsiteY135" fmla="*/ 437165 h 465386"/>
                <a:gd name="connsiteX136" fmla="*/ 3626111 w 4425349"/>
                <a:gd name="connsiteY136" fmla="*/ 460255 h 465386"/>
                <a:gd name="connsiteX137" fmla="*/ 3674343 w 4425349"/>
                <a:gd name="connsiteY137" fmla="*/ 426903 h 465386"/>
                <a:gd name="connsiteX138" fmla="*/ 3682553 w 4425349"/>
                <a:gd name="connsiteY138" fmla="*/ 427416 h 465386"/>
                <a:gd name="connsiteX139" fmla="*/ 3732323 w 4425349"/>
                <a:gd name="connsiteY139" fmla="*/ 395091 h 465386"/>
                <a:gd name="connsiteX140" fmla="*/ 3746177 w 4425349"/>
                <a:gd name="connsiteY140" fmla="*/ 396630 h 465386"/>
                <a:gd name="connsiteX141" fmla="*/ 3790818 w 4425349"/>
                <a:gd name="connsiteY141" fmla="*/ 371488 h 465386"/>
                <a:gd name="connsiteX142" fmla="*/ 3795949 w 4425349"/>
                <a:gd name="connsiteY142" fmla="*/ 374053 h 465386"/>
                <a:gd name="connsiteX143" fmla="*/ 3845207 w 4425349"/>
                <a:gd name="connsiteY143" fmla="*/ 410484 h 465386"/>
                <a:gd name="connsiteX144" fmla="*/ 3887281 w 4425349"/>
                <a:gd name="connsiteY144" fmla="*/ 389447 h 465386"/>
                <a:gd name="connsiteX145" fmla="*/ 3894978 w 4425349"/>
                <a:gd name="connsiteY145" fmla="*/ 390986 h 465386"/>
                <a:gd name="connsiteX146" fmla="*/ 3906779 w 4425349"/>
                <a:gd name="connsiteY146" fmla="*/ 386881 h 465386"/>
                <a:gd name="connsiteX147" fmla="*/ 3984771 w 4425349"/>
                <a:gd name="connsiteY147" fmla="*/ 397656 h 465386"/>
                <a:gd name="connsiteX148" fmla="*/ 4036082 w 4425349"/>
                <a:gd name="connsiteY148" fmla="*/ 445375 h 465386"/>
                <a:gd name="connsiteX149" fmla="*/ 4087905 w 4425349"/>
                <a:gd name="connsiteY149" fmla="*/ 392012 h 465386"/>
                <a:gd name="connsiteX150" fmla="*/ 4120744 w 4425349"/>
                <a:gd name="connsiteY150" fmla="*/ 403300 h 465386"/>
                <a:gd name="connsiteX151" fmla="*/ 4165384 w 4425349"/>
                <a:gd name="connsiteY151" fmla="*/ 377645 h 465386"/>
                <a:gd name="connsiteX152" fmla="*/ 4168462 w 4425349"/>
                <a:gd name="connsiteY152" fmla="*/ 377132 h 465386"/>
                <a:gd name="connsiteX153" fmla="*/ 4179751 w 4425349"/>
                <a:gd name="connsiteY153" fmla="*/ 375080 h 465386"/>
                <a:gd name="connsiteX154" fmla="*/ 4204893 w 4425349"/>
                <a:gd name="connsiteY154" fmla="*/ 379698 h 465386"/>
                <a:gd name="connsiteX155" fmla="*/ 4217721 w 4425349"/>
                <a:gd name="connsiteY155" fmla="*/ 378671 h 465386"/>
                <a:gd name="connsiteX156" fmla="*/ 4218747 w 4425349"/>
                <a:gd name="connsiteY156" fmla="*/ 386368 h 465386"/>
                <a:gd name="connsiteX157" fmla="*/ 4234140 w 4425349"/>
                <a:gd name="connsiteY157" fmla="*/ 413049 h 465386"/>
                <a:gd name="connsiteX158" fmla="*/ 4246455 w 4425349"/>
                <a:gd name="connsiteY158" fmla="*/ 422798 h 465386"/>
                <a:gd name="connsiteX159" fmla="*/ 4277241 w 4425349"/>
                <a:gd name="connsiteY159" fmla="*/ 431008 h 465386"/>
                <a:gd name="connsiteX160" fmla="*/ 4300844 w 4425349"/>
                <a:gd name="connsiteY160" fmla="*/ 425877 h 465386"/>
                <a:gd name="connsiteX161" fmla="*/ 4320342 w 4425349"/>
                <a:gd name="connsiteY161" fmla="*/ 413049 h 465386"/>
                <a:gd name="connsiteX162" fmla="*/ 4331117 w 4425349"/>
                <a:gd name="connsiteY162" fmla="*/ 397656 h 465386"/>
                <a:gd name="connsiteX163" fmla="*/ 4341379 w 4425349"/>
                <a:gd name="connsiteY163" fmla="*/ 405353 h 465386"/>
                <a:gd name="connsiteX164" fmla="*/ 4420397 w 4425349"/>
                <a:gd name="connsiteY164" fmla="*/ 365331 h 465386"/>
                <a:gd name="connsiteX165" fmla="*/ 4422963 w 4425349"/>
                <a:gd name="connsiteY165" fmla="*/ 365331 h 465386"/>
                <a:gd name="connsiteX166" fmla="*/ 4422449 w 4425349"/>
                <a:gd name="connsiteY166" fmla="*/ 362765 h 465386"/>
                <a:gd name="connsiteX167" fmla="*/ 4413727 w 4425349"/>
                <a:gd name="connsiteY167" fmla="*/ 338649 h 46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4425349" h="465386">
                  <a:moveTo>
                    <a:pt x="4413727" y="338649"/>
                  </a:moveTo>
                  <a:cubicBezTo>
                    <a:pt x="4346510" y="144182"/>
                    <a:pt x="4120744" y="0"/>
                    <a:pt x="3853929" y="0"/>
                  </a:cubicBezTo>
                  <a:lnTo>
                    <a:pt x="568520" y="0"/>
                  </a:lnTo>
                  <a:cubicBezTo>
                    <a:pt x="289391" y="0"/>
                    <a:pt x="54902" y="157523"/>
                    <a:pt x="0" y="365844"/>
                  </a:cubicBezTo>
                  <a:lnTo>
                    <a:pt x="12315" y="365844"/>
                  </a:lnTo>
                  <a:cubicBezTo>
                    <a:pt x="13854" y="376106"/>
                    <a:pt x="22577" y="384829"/>
                    <a:pt x="35404" y="381237"/>
                  </a:cubicBezTo>
                  <a:cubicBezTo>
                    <a:pt x="45666" y="378158"/>
                    <a:pt x="55928" y="375593"/>
                    <a:pt x="66191" y="372514"/>
                  </a:cubicBezTo>
                  <a:cubicBezTo>
                    <a:pt x="71835" y="378158"/>
                    <a:pt x="80557" y="380211"/>
                    <a:pt x="88767" y="376106"/>
                  </a:cubicBezTo>
                  <a:cubicBezTo>
                    <a:pt x="90306" y="375593"/>
                    <a:pt x="91333" y="375080"/>
                    <a:pt x="92872" y="374053"/>
                  </a:cubicBezTo>
                  <a:cubicBezTo>
                    <a:pt x="102621" y="388933"/>
                    <a:pt x="120580" y="398682"/>
                    <a:pt x="138538" y="393551"/>
                  </a:cubicBezTo>
                  <a:cubicBezTo>
                    <a:pt x="142643" y="392525"/>
                    <a:pt x="146235" y="390473"/>
                    <a:pt x="149313" y="387907"/>
                  </a:cubicBezTo>
                  <a:cubicBezTo>
                    <a:pt x="158549" y="400222"/>
                    <a:pt x="173429" y="408431"/>
                    <a:pt x="193440" y="408431"/>
                  </a:cubicBezTo>
                  <a:cubicBezTo>
                    <a:pt x="223714" y="408431"/>
                    <a:pt x="241672" y="389447"/>
                    <a:pt x="247830" y="366870"/>
                  </a:cubicBezTo>
                  <a:cubicBezTo>
                    <a:pt x="256039" y="378158"/>
                    <a:pt x="269893" y="375593"/>
                    <a:pt x="276563" y="365844"/>
                  </a:cubicBezTo>
                  <a:lnTo>
                    <a:pt x="279642" y="365844"/>
                  </a:lnTo>
                  <a:cubicBezTo>
                    <a:pt x="285286" y="388933"/>
                    <a:pt x="303245" y="408431"/>
                    <a:pt x="334544" y="408431"/>
                  </a:cubicBezTo>
                  <a:cubicBezTo>
                    <a:pt x="349424" y="408431"/>
                    <a:pt x="361739" y="403814"/>
                    <a:pt x="370462" y="396117"/>
                  </a:cubicBezTo>
                  <a:cubicBezTo>
                    <a:pt x="374566" y="421259"/>
                    <a:pt x="393038" y="443836"/>
                    <a:pt x="425877" y="443836"/>
                  </a:cubicBezTo>
                  <a:cubicBezTo>
                    <a:pt x="456663" y="443836"/>
                    <a:pt x="474622" y="424338"/>
                    <a:pt x="480266" y="401248"/>
                  </a:cubicBezTo>
                  <a:cubicBezTo>
                    <a:pt x="493094" y="400222"/>
                    <a:pt x="503869" y="395604"/>
                    <a:pt x="512078" y="388420"/>
                  </a:cubicBezTo>
                  <a:cubicBezTo>
                    <a:pt x="521827" y="397656"/>
                    <a:pt x="535168" y="403814"/>
                    <a:pt x="552614" y="403814"/>
                  </a:cubicBezTo>
                  <a:cubicBezTo>
                    <a:pt x="565441" y="403814"/>
                    <a:pt x="576217" y="400735"/>
                    <a:pt x="584939" y="395091"/>
                  </a:cubicBezTo>
                  <a:cubicBezTo>
                    <a:pt x="597254" y="404840"/>
                    <a:pt x="615213" y="400222"/>
                    <a:pt x="621883" y="386881"/>
                  </a:cubicBezTo>
                  <a:cubicBezTo>
                    <a:pt x="629579" y="409458"/>
                    <a:pt x="648564" y="427416"/>
                    <a:pt x="679864" y="427416"/>
                  </a:cubicBezTo>
                  <a:cubicBezTo>
                    <a:pt x="706545" y="427416"/>
                    <a:pt x="724504" y="414076"/>
                    <a:pt x="733740" y="395604"/>
                  </a:cubicBezTo>
                  <a:cubicBezTo>
                    <a:pt x="738871" y="395091"/>
                    <a:pt x="744002" y="392525"/>
                    <a:pt x="747080" y="388420"/>
                  </a:cubicBezTo>
                  <a:cubicBezTo>
                    <a:pt x="749646" y="386881"/>
                    <a:pt x="752212" y="384829"/>
                    <a:pt x="754264" y="382776"/>
                  </a:cubicBezTo>
                  <a:cubicBezTo>
                    <a:pt x="764013" y="395091"/>
                    <a:pt x="779406" y="403814"/>
                    <a:pt x="799930" y="403814"/>
                  </a:cubicBezTo>
                  <a:cubicBezTo>
                    <a:pt x="816350" y="403814"/>
                    <a:pt x="829177" y="398682"/>
                    <a:pt x="838926" y="389960"/>
                  </a:cubicBezTo>
                  <a:cubicBezTo>
                    <a:pt x="847649" y="392525"/>
                    <a:pt x="856885" y="388933"/>
                    <a:pt x="863042" y="380724"/>
                  </a:cubicBezTo>
                  <a:cubicBezTo>
                    <a:pt x="864581" y="378158"/>
                    <a:pt x="866634" y="374566"/>
                    <a:pt x="868173" y="370975"/>
                  </a:cubicBezTo>
                  <a:cubicBezTo>
                    <a:pt x="869712" y="373027"/>
                    <a:pt x="871252" y="374566"/>
                    <a:pt x="873304" y="376106"/>
                  </a:cubicBezTo>
                  <a:cubicBezTo>
                    <a:pt x="879975" y="381237"/>
                    <a:pt x="888184" y="382263"/>
                    <a:pt x="896394" y="380211"/>
                  </a:cubicBezTo>
                  <a:cubicBezTo>
                    <a:pt x="901012" y="379184"/>
                    <a:pt x="905117" y="375593"/>
                    <a:pt x="907169" y="371488"/>
                  </a:cubicBezTo>
                  <a:cubicBezTo>
                    <a:pt x="907682" y="370975"/>
                    <a:pt x="908195" y="369949"/>
                    <a:pt x="909222" y="369435"/>
                  </a:cubicBezTo>
                  <a:cubicBezTo>
                    <a:pt x="915892" y="392525"/>
                    <a:pt x="934364" y="411510"/>
                    <a:pt x="965663" y="411510"/>
                  </a:cubicBezTo>
                  <a:cubicBezTo>
                    <a:pt x="990805" y="411510"/>
                    <a:pt x="1007738" y="399196"/>
                    <a:pt x="1016973" y="382263"/>
                  </a:cubicBezTo>
                  <a:cubicBezTo>
                    <a:pt x="1028775" y="390473"/>
                    <a:pt x="1047247" y="387907"/>
                    <a:pt x="1055456" y="374566"/>
                  </a:cubicBezTo>
                  <a:cubicBezTo>
                    <a:pt x="1058022" y="378671"/>
                    <a:pt x="1061614" y="382263"/>
                    <a:pt x="1066745" y="384829"/>
                  </a:cubicBezTo>
                  <a:cubicBezTo>
                    <a:pt x="1077520" y="390473"/>
                    <a:pt x="1087269" y="388420"/>
                    <a:pt x="1094965" y="382776"/>
                  </a:cubicBezTo>
                  <a:cubicBezTo>
                    <a:pt x="1103688" y="396630"/>
                    <a:pt x="1118568" y="406379"/>
                    <a:pt x="1140119" y="406379"/>
                  </a:cubicBezTo>
                  <a:cubicBezTo>
                    <a:pt x="1150381" y="406379"/>
                    <a:pt x="1159104" y="404327"/>
                    <a:pt x="1166287" y="400222"/>
                  </a:cubicBezTo>
                  <a:cubicBezTo>
                    <a:pt x="1168853" y="402787"/>
                    <a:pt x="1172957" y="405353"/>
                    <a:pt x="1178088" y="406892"/>
                  </a:cubicBezTo>
                  <a:cubicBezTo>
                    <a:pt x="1191942" y="410997"/>
                    <a:pt x="1201178" y="405866"/>
                    <a:pt x="1206309" y="397656"/>
                  </a:cubicBezTo>
                  <a:cubicBezTo>
                    <a:pt x="1216571" y="410484"/>
                    <a:pt x="1231964" y="418694"/>
                    <a:pt x="1253515" y="418694"/>
                  </a:cubicBezTo>
                  <a:cubicBezTo>
                    <a:pt x="1280196" y="418694"/>
                    <a:pt x="1297642" y="405353"/>
                    <a:pt x="1307391" y="387394"/>
                  </a:cubicBezTo>
                  <a:cubicBezTo>
                    <a:pt x="1308930" y="388420"/>
                    <a:pt x="1310983" y="389447"/>
                    <a:pt x="1312522" y="390473"/>
                  </a:cubicBezTo>
                  <a:cubicBezTo>
                    <a:pt x="1315087" y="394064"/>
                    <a:pt x="1317653" y="397143"/>
                    <a:pt x="1320218" y="400735"/>
                  </a:cubicBezTo>
                  <a:cubicBezTo>
                    <a:pt x="1329454" y="412023"/>
                    <a:pt x="1345874" y="406892"/>
                    <a:pt x="1353057" y="396630"/>
                  </a:cubicBezTo>
                  <a:cubicBezTo>
                    <a:pt x="1353057" y="396630"/>
                    <a:pt x="1353057" y="396117"/>
                    <a:pt x="1353570" y="396117"/>
                  </a:cubicBezTo>
                  <a:cubicBezTo>
                    <a:pt x="1354083" y="396117"/>
                    <a:pt x="1354596" y="396117"/>
                    <a:pt x="1355109" y="395604"/>
                  </a:cubicBezTo>
                  <a:cubicBezTo>
                    <a:pt x="1359728" y="413562"/>
                    <a:pt x="1373068" y="429469"/>
                    <a:pt x="1392566" y="428442"/>
                  </a:cubicBezTo>
                  <a:cubicBezTo>
                    <a:pt x="1394619" y="429469"/>
                    <a:pt x="1397184" y="429982"/>
                    <a:pt x="1399237" y="430495"/>
                  </a:cubicBezTo>
                  <a:cubicBezTo>
                    <a:pt x="1412577" y="433574"/>
                    <a:pt x="1424892" y="430495"/>
                    <a:pt x="1435667" y="423311"/>
                  </a:cubicBezTo>
                  <a:cubicBezTo>
                    <a:pt x="1439259" y="421772"/>
                    <a:pt x="1442850" y="419207"/>
                    <a:pt x="1445416" y="416128"/>
                  </a:cubicBezTo>
                  <a:cubicBezTo>
                    <a:pt x="1450034" y="414076"/>
                    <a:pt x="1454652" y="410484"/>
                    <a:pt x="1458244" y="406892"/>
                  </a:cubicBezTo>
                  <a:cubicBezTo>
                    <a:pt x="1458757" y="406892"/>
                    <a:pt x="1458757" y="406892"/>
                    <a:pt x="1459270" y="406892"/>
                  </a:cubicBezTo>
                  <a:cubicBezTo>
                    <a:pt x="1455678" y="434600"/>
                    <a:pt x="1471584" y="465386"/>
                    <a:pt x="1508015" y="465386"/>
                  </a:cubicBezTo>
                  <a:cubicBezTo>
                    <a:pt x="1534183" y="465386"/>
                    <a:pt x="1550089" y="448967"/>
                    <a:pt x="1555220" y="429469"/>
                  </a:cubicBezTo>
                  <a:cubicBezTo>
                    <a:pt x="1558299" y="429982"/>
                    <a:pt x="1561378" y="430495"/>
                    <a:pt x="1564456" y="430495"/>
                  </a:cubicBezTo>
                  <a:cubicBezTo>
                    <a:pt x="1587033" y="430495"/>
                    <a:pt x="1601913" y="418180"/>
                    <a:pt x="1609096" y="402274"/>
                  </a:cubicBezTo>
                  <a:cubicBezTo>
                    <a:pt x="1625516" y="401761"/>
                    <a:pt x="1637830" y="394578"/>
                    <a:pt x="1645527" y="384316"/>
                  </a:cubicBezTo>
                  <a:cubicBezTo>
                    <a:pt x="1650658" y="388420"/>
                    <a:pt x="1656815" y="392012"/>
                    <a:pt x="1663999" y="393551"/>
                  </a:cubicBezTo>
                  <a:cubicBezTo>
                    <a:pt x="1671695" y="406892"/>
                    <a:pt x="1685549" y="416641"/>
                    <a:pt x="1705560" y="416641"/>
                  </a:cubicBezTo>
                  <a:cubicBezTo>
                    <a:pt x="1737372" y="416641"/>
                    <a:pt x="1753792" y="392012"/>
                    <a:pt x="1754818" y="367383"/>
                  </a:cubicBezTo>
                  <a:lnTo>
                    <a:pt x="1755331" y="367383"/>
                  </a:lnTo>
                  <a:cubicBezTo>
                    <a:pt x="1755844" y="392525"/>
                    <a:pt x="1772264" y="416641"/>
                    <a:pt x="1804589" y="416641"/>
                  </a:cubicBezTo>
                  <a:cubicBezTo>
                    <a:pt x="1836402" y="416641"/>
                    <a:pt x="1852821" y="392012"/>
                    <a:pt x="1853847" y="367383"/>
                  </a:cubicBezTo>
                  <a:lnTo>
                    <a:pt x="1862057" y="367383"/>
                  </a:lnTo>
                  <a:cubicBezTo>
                    <a:pt x="1865136" y="389447"/>
                    <a:pt x="1881555" y="409458"/>
                    <a:pt x="1910802" y="409458"/>
                  </a:cubicBezTo>
                  <a:cubicBezTo>
                    <a:pt x="1940049" y="409458"/>
                    <a:pt x="1955955" y="389447"/>
                    <a:pt x="1959547" y="367383"/>
                  </a:cubicBezTo>
                  <a:lnTo>
                    <a:pt x="1988794" y="367383"/>
                  </a:lnTo>
                  <a:cubicBezTo>
                    <a:pt x="1989307" y="392525"/>
                    <a:pt x="2005726" y="416641"/>
                    <a:pt x="2038052" y="416641"/>
                  </a:cubicBezTo>
                  <a:cubicBezTo>
                    <a:pt x="2052419" y="416641"/>
                    <a:pt x="2063194" y="412023"/>
                    <a:pt x="2071404" y="404327"/>
                  </a:cubicBezTo>
                  <a:cubicBezTo>
                    <a:pt x="2074482" y="404840"/>
                    <a:pt x="2077048" y="404840"/>
                    <a:pt x="2080126" y="404840"/>
                  </a:cubicBezTo>
                  <a:cubicBezTo>
                    <a:pt x="2084231" y="404840"/>
                    <a:pt x="2088336" y="404327"/>
                    <a:pt x="2091928" y="403814"/>
                  </a:cubicBezTo>
                  <a:cubicBezTo>
                    <a:pt x="2097572" y="425364"/>
                    <a:pt x="2115018" y="442809"/>
                    <a:pt x="2143752" y="442809"/>
                  </a:cubicBezTo>
                  <a:cubicBezTo>
                    <a:pt x="2169920" y="442809"/>
                    <a:pt x="2186852" y="427929"/>
                    <a:pt x="2193523" y="408945"/>
                  </a:cubicBezTo>
                  <a:cubicBezTo>
                    <a:pt x="2195575" y="408945"/>
                    <a:pt x="2197627" y="409458"/>
                    <a:pt x="2200193" y="409458"/>
                  </a:cubicBezTo>
                  <a:cubicBezTo>
                    <a:pt x="2210455" y="409458"/>
                    <a:pt x="2219178" y="406892"/>
                    <a:pt x="2226361" y="402787"/>
                  </a:cubicBezTo>
                  <a:cubicBezTo>
                    <a:pt x="2229440" y="403814"/>
                    <a:pt x="2232519" y="404327"/>
                    <a:pt x="2236110" y="404840"/>
                  </a:cubicBezTo>
                  <a:cubicBezTo>
                    <a:pt x="2242268" y="424338"/>
                    <a:pt x="2258174" y="440244"/>
                    <a:pt x="2284855" y="440244"/>
                  </a:cubicBezTo>
                  <a:cubicBezTo>
                    <a:pt x="2302301" y="440244"/>
                    <a:pt x="2315128" y="433574"/>
                    <a:pt x="2323851" y="423311"/>
                  </a:cubicBezTo>
                  <a:cubicBezTo>
                    <a:pt x="2332061" y="429469"/>
                    <a:pt x="2342323" y="433060"/>
                    <a:pt x="2355664" y="433060"/>
                  </a:cubicBezTo>
                  <a:cubicBezTo>
                    <a:pt x="2367978" y="433060"/>
                    <a:pt x="2378240" y="429469"/>
                    <a:pt x="2385937" y="423825"/>
                  </a:cubicBezTo>
                  <a:cubicBezTo>
                    <a:pt x="2386450" y="424338"/>
                    <a:pt x="2386450" y="424851"/>
                    <a:pt x="2386963" y="425364"/>
                  </a:cubicBezTo>
                  <a:cubicBezTo>
                    <a:pt x="2392607" y="434600"/>
                    <a:pt x="2400817" y="442296"/>
                    <a:pt x="2410053" y="447427"/>
                  </a:cubicBezTo>
                  <a:cubicBezTo>
                    <a:pt x="2410566" y="447940"/>
                    <a:pt x="2411079" y="447940"/>
                    <a:pt x="2411079" y="448454"/>
                  </a:cubicBezTo>
                  <a:cubicBezTo>
                    <a:pt x="2420315" y="453585"/>
                    <a:pt x="2430064" y="456663"/>
                    <a:pt x="2440839" y="456663"/>
                  </a:cubicBezTo>
                  <a:cubicBezTo>
                    <a:pt x="2451614" y="456663"/>
                    <a:pt x="2461363" y="454098"/>
                    <a:pt x="2470599" y="448454"/>
                  </a:cubicBezTo>
                  <a:cubicBezTo>
                    <a:pt x="2472652" y="446914"/>
                    <a:pt x="2474704" y="445375"/>
                    <a:pt x="2476756" y="443836"/>
                  </a:cubicBezTo>
                  <a:cubicBezTo>
                    <a:pt x="2482914" y="439731"/>
                    <a:pt x="2488045" y="434087"/>
                    <a:pt x="2492150" y="427416"/>
                  </a:cubicBezTo>
                  <a:cubicBezTo>
                    <a:pt x="2492150" y="427416"/>
                    <a:pt x="2492663" y="426903"/>
                    <a:pt x="2492663" y="426903"/>
                  </a:cubicBezTo>
                  <a:cubicBezTo>
                    <a:pt x="2496767" y="419207"/>
                    <a:pt x="2499846" y="410997"/>
                    <a:pt x="2500872" y="402274"/>
                  </a:cubicBezTo>
                  <a:cubicBezTo>
                    <a:pt x="2504464" y="402274"/>
                    <a:pt x="2507543" y="401761"/>
                    <a:pt x="2510621" y="400735"/>
                  </a:cubicBezTo>
                  <a:cubicBezTo>
                    <a:pt x="2515752" y="422285"/>
                    <a:pt x="2532172" y="440244"/>
                    <a:pt x="2560393" y="440244"/>
                  </a:cubicBezTo>
                  <a:cubicBezTo>
                    <a:pt x="2590666" y="440244"/>
                    <a:pt x="2607598" y="419720"/>
                    <a:pt x="2611190" y="396630"/>
                  </a:cubicBezTo>
                  <a:cubicBezTo>
                    <a:pt x="2619400" y="404327"/>
                    <a:pt x="2630688" y="409458"/>
                    <a:pt x="2645055" y="409458"/>
                  </a:cubicBezTo>
                  <a:cubicBezTo>
                    <a:pt x="2666605" y="409458"/>
                    <a:pt x="2680972" y="398682"/>
                    <a:pt x="2688155" y="383802"/>
                  </a:cubicBezTo>
                  <a:cubicBezTo>
                    <a:pt x="2688155" y="383802"/>
                    <a:pt x="2688669" y="383802"/>
                    <a:pt x="2688669" y="383802"/>
                  </a:cubicBezTo>
                  <a:cubicBezTo>
                    <a:pt x="2690721" y="384316"/>
                    <a:pt x="2692774" y="384316"/>
                    <a:pt x="2694313" y="384316"/>
                  </a:cubicBezTo>
                  <a:cubicBezTo>
                    <a:pt x="2693286" y="410484"/>
                    <a:pt x="2709706" y="437678"/>
                    <a:pt x="2743571" y="437678"/>
                  </a:cubicBezTo>
                  <a:cubicBezTo>
                    <a:pt x="2775383" y="437678"/>
                    <a:pt x="2791803" y="413562"/>
                    <a:pt x="2792829" y="388933"/>
                  </a:cubicBezTo>
                  <a:cubicBezTo>
                    <a:pt x="2801038" y="401761"/>
                    <a:pt x="2815406" y="410997"/>
                    <a:pt x="2835417" y="410997"/>
                  </a:cubicBezTo>
                  <a:cubicBezTo>
                    <a:pt x="2852862" y="410997"/>
                    <a:pt x="2865690" y="404327"/>
                    <a:pt x="2873899" y="394064"/>
                  </a:cubicBezTo>
                  <a:cubicBezTo>
                    <a:pt x="2875952" y="394064"/>
                    <a:pt x="2878517" y="393551"/>
                    <a:pt x="2880570" y="393038"/>
                  </a:cubicBezTo>
                  <a:cubicBezTo>
                    <a:pt x="2882109" y="392525"/>
                    <a:pt x="2884162" y="392012"/>
                    <a:pt x="2885701" y="390986"/>
                  </a:cubicBezTo>
                  <a:cubicBezTo>
                    <a:pt x="2890832" y="395091"/>
                    <a:pt x="2895450" y="399709"/>
                    <a:pt x="2900068" y="404327"/>
                  </a:cubicBezTo>
                  <a:cubicBezTo>
                    <a:pt x="2907765" y="412023"/>
                    <a:pt x="2919053" y="411510"/>
                    <a:pt x="2927262" y="404840"/>
                  </a:cubicBezTo>
                  <a:cubicBezTo>
                    <a:pt x="2933933" y="405353"/>
                    <a:pt x="2939064" y="402274"/>
                    <a:pt x="2942656" y="397143"/>
                  </a:cubicBezTo>
                  <a:cubicBezTo>
                    <a:pt x="2947273" y="397656"/>
                    <a:pt x="2952404" y="397656"/>
                    <a:pt x="2957022" y="396630"/>
                  </a:cubicBezTo>
                  <a:cubicBezTo>
                    <a:pt x="2966258" y="395091"/>
                    <a:pt x="2973955" y="392012"/>
                    <a:pt x="2980112" y="387394"/>
                  </a:cubicBezTo>
                  <a:cubicBezTo>
                    <a:pt x="2987296" y="388933"/>
                    <a:pt x="2994479" y="390473"/>
                    <a:pt x="3001663" y="391499"/>
                  </a:cubicBezTo>
                  <a:cubicBezTo>
                    <a:pt x="3009359" y="398169"/>
                    <a:pt x="3020134" y="402274"/>
                    <a:pt x="3032962" y="402274"/>
                  </a:cubicBezTo>
                  <a:cubicBezTo>
                    <a:pt x="3043737" y="402274"/>
                    <a:pt x="3052460" y="399709"/>
                    <a:pt x="3059643" y="395091"/>
                  </a:cubicBezTo>
                  <a:cubicBezTo>
                    <a:pt x="3065801" y="395091"/>
                    <a:pt x="3071958" y="394578"/>
                    <a:pt x="3078115" y="394064"/>
                  </a:cubicBezTo>
                  <a:cubicBezTo>
                    <a:pt x="3086325" y="400735"/>
                    <a:pt x="3097100" y="404840"/>
                    <a:pt x="3110441" y="404840"/>
                  </a:cubicBezTo>
                  <a:cubicBezTo>
                    <a:pt x="3126860" y="404840"/>
                    <a:pt x="3139175" y="398682"/>
                    <a:pt x="3147897" y="389447"/>
                  </a:cubicBezTo>
                  <a:cubicBezTo>
                    <a:pt x="3152515" y="388420"/>
                    <a:pt x="3157133" y="386881"/>
                    <a:pt x="3160725" y="383802"/>
                  </a:cubicBezTo>
                  <a:cubicBezTo>
                    <a:pt x="3168422" y="387394"/>
                    <a:pt x="3177144" y="388420"/>
                    <a:pt x="3188433" y="385855"/>
                  </a:cubicBezTo>
                  <a:cubicBezTo>
                    <a:pt x="3190998" y="385342"/>
                    <a:pt x="3193051" y="384829"/>
                    <a:pt x="3195103" y="383802"/>
                  </a:cubicBezTo>
                  <a:cubicBezTo>
                    <a:pt x="3203313" y="396117"/>
                    <a:pt x="3217680" y="404840"/>
                    <a:pt x="3237177" y="404840"/>
                  </a:cubicBezTo>
                  <a:cubicBezTo>
                    <a:pt x="3244361" y="404840"/>
                    <a:pt x="3250518" y="403814"/>
                    <a:pt x="3256162" y="401761"/>
                  </a:cubicBezTo>
                  <a:cubicBezTo>
                    <a:pt x="3262833" y="418180"/>
                    <a:pt x="3277713" y="430495"/>
                    <a:pt x="3300803" y="430495"/>
                  </a:cubicBezTo>
                  <a:cubicBezTo>
                    <a:pt x="3329536" y="430495"/>
                    <a:pt x="3345443" y="410997"/>
                    <a:pt x="3349035" y="389447"/>
                  </a:cubicBezTo>
                  <a:cubicBezTo>
                    <a:pt x="3356731" y="394578"/>
                    <a:pt x="3366480" y="397656"/>
                    <a:pt x="3378281" y="397656"/>
                  </a:cubicBezTo>
                  <a:cubicBezTo>
                    <a:pt x="3402397" y="397656"/>
                    <a:pt x="3418304" y="384316"/>
                    <a:pt x="3425487" y="366870"/>
                  </a:cubicBezTo>
                  <a:lnTo>
                    <a:pt x="3433184" y="366870"/>
                  </a:lnTo>
                  <a:cubicBezTo>
                    <a:pt x="3436262" y="390473"/>
                    <a:pt x="3453708" y="411510"/>
                    <a:pt x="3483981" y="411510"/>
                  </a:cubicBezTo>
                  <a:cubicBezTo>
                    <a:pt x="3504505" y="411510"/>
                    <a:pt x="3518359" y="402274"/>
                    <a:pt x="3527082" y="388933"/>
                  </a:cubicBezTo>
                  <a:cubicBezTo>
                    <a:pt x="3527082" y="392525"/>
                    <a:pt x="3527595" y="396117"/>
                    <a:pt x="3528621" y="399709"/>
                  </a:cubicBezTo>
                  <a:cubicBezTo>
                    <a:pt x="3530673" y="406892"/>
                    <a:pt x="3534265" y="413562"/>
                    <a:pt x="3539909" y="419207"/>
                  </a:cubicBezTo>
                  <a:cubicBezTo>
                    <a:pt x="3541449" y="421259"/>
                    <a:pt x="3542988" y="422798"/>
                    <a:pt x="3544527" y="424851"/>
                  </a:cubicBezTo>
                  <a:cubicBezTo>
                    <a:pt x="3548632" y="428956"/>
                    <a:pt x="3553250" y="432034"/>
                    <a:pt x="3558894" y="434087"/>
                  </a:cubicBezTo>
                  <a:cubicBezTo>
                    <a:pt x="3564025" y="436652"/>
                    <a:pt x="3570183" y="438192"/>
                    <a:pt x="3576340" y="437678"/>
                  </a:cubicBezTo>
                  <a:cubicBezTo>
                    <a:pt x="3578392" y="437678"/>
                    <a:pt x="3580445" y="437678"/>
                    <a:pt x="3582497" y="437165"/>
                  </a:cubicBezTo>
                  <a:cubicBezTo>
                    <a:pt x="3590707" y="450506"/>
                    <a:pt x="3605074" y="460255"/>
                    <a:pt x="3626111" y="460255"/>
                  </a:cubicBezTo>
                  <a:cubicBezTo>
                    <a:pt x="3651766" y="460255"/>
                    <a:pt x="3667672" y="445375"/>
                    <a:pt x="3674343" y="426903"/>
                  </a:cubicBezTo>
                  <a:cubicBezTo>
                    <a:pt x="3676908" y="427416"/>
                    <a:pt x="3679474" y="427416"/>
                    <a:pt x="3682553" y="427416"/>
                  </a:cubicBezTo>
                  <a:cubicBezTo>
                    <a:pt x="3708208" y="427416"/>
                    <a:pt x="3724627" y="413049"/>
                    <a:pt x="3732323" y="395091"/>
                  </a:cubicBezTo>
                  <a:cubicBezTo>
                    <a:pt x="3736429" y="396117"/>
                    <a:pt x="3741046" y="396630"/>
                    <a:pt x="3746177" y="396630"/>
                  </a:cubicBezTo>
                  <a:cubicBezTo>
                    <a:pt x="3767728" y="396630"/>
                    <a:pt x="3782608" y="385855"/>
                    <a:pt x="3790818" y="371488"/>
                  </a:cubicBezTo>
                  <a:cubicBezTo>
                    <a:pt x="3792357" y="372514"/>
                    <a:pt x="3793896" y="373540"/>
                    <a:pt x="3795949" y="374053"/>
                  </a:cubicBezTo>
                  <a:cubicBezTo>
                    <a:pt x="3801593" y="394064"/>
                    <a:pt x="3818012" y="410484"/>
                    <a:pt x="3845207" y="410484"/>
                  </a:cubicBezTo>
                  <a:cubicBezTo>
                    <a:pt x="3864705" y="410484"/>
                    <a:pt x="3878558" y="401761"/>
                    <a:pt x="3887281" y="389447"/>
                  </a:cubicBezTo>
                  <a:cubicBezTo>
                    <a:pt x="3889334" y="390473"/>
                    <a:pt x="3891899" y="390986"/>
                    <a:pt x="3894978" y="390986"/>
                  </a:cubicBezTo>
                  <a:cubicBezTo>
                    <a:pt x="3900109" y="390986"/>
                    <a:pt x="3903701" y="389447"/>
                    <a:pt x="3906779" y="386881"/>
                  </a:cubicBezTo>
                  <a:cubicBezTo>
                    <a:pt x="3922172" y="404840"/>
                    <a:pt x="3952446" y="404840"/>
                    <a:pt x="3984771" y="397656"/>
                  </a:cubicBezTo>
                  <a:cubicBezTo>
                    <a:pt x="3986824" y="422285"/>
                    <a:pt x="4004269" y="445375"/>
                    <a:pt x="4036082" y="445375"/>
                  </a:cubicBezTo>
                  <a:cubicBezTo>
                    <a:pt x="4070460" y="445375"/>
                    <a:pt x="4087905" y="418694"/>
                    <a:pt x="4087905" y="392012"/>
                  </a:cubicBezTo>
                  <a:cubicBezTo>
                    <a:pt x="4096115" y="398682"/>
                    <a:pt x="4107403" y="403300"/>
                    <a:pt x="4120744" y="403300"/>
                  </a:cubicBezTo>
                  <a:cubicBezTo>
                    <a:pt x="4142807" y="403300"/>
                    <a:pt x="4157687" y="392525"/>
                    <a:pt x="4165384" y="377645"/>
                  </a:cubicBezTo>
                  <a:cubicBezTo>
                    <a:pt x="4166410" y="377645"/>
                    <a:pt x="4167437" y="377132"/>
                    <a:pt x="4168462" y="377132"/>
                  </a:cubicBezTo>
                  <a:cubicBezTo>
                    <a:pt x="4172054" y="376106"/>
                    <a:pt x="4176159" y="375593"/>
                    <a:pt x="4179751" y="375080"/>
                  </a:cubicBezTo>
                  <a:cubicBezTo>
                    <a:pt x="4186934" y="378158"/>
                    <a:pt x="4195144" y="379698"/>
                    <a:pt x="4204893" y="379698"/>
                  </a:cubicBezTo>
                  <a:cubicBezTo>
                    <a:pt x="4209511" y="379698"/>
                    <a:pt x="4213616" y="379184"/>
                    <a:pt x="4217721" y="378671"/>
                  </a:cubicBezTo>
                  <a:cubicBezTo>
                    <a:pt x="4218234" y="381237"/>
                    <a:pt x="4218234" y="383802"/>
                    <a:pt x="4218747" y="386368"/>
                  </a:cubicBezTo>
                  <a:cubicBezTo>
                    <a:pt x="4221826" y="396630"/>
                    <a:pt x="4226957" y="405866"/>
                    <a:pt x="4234140" y="413049"/>
                  </a:cubicBezTo>
                  <a:cubicBezTo>
                    <a:pt x="4238245" y="416128"/>
                    <a:pt x="4242350" y="419207"/>
                    <a:pt x="4246455" y="422798"/>
                  </a:cubicBezTo>
                  <a:cubicBezTo>
                    <a:pt x="4255690" y="428442"/>
                    <a:pt x="4265952" y="431008"/>
                    <a:pt x="4277241" y="431008"/>
                  </a:cubicBezTo>
                  <a:cubicBezTo>
                    <a:pt x="4285451" y="431521"/>
                    <a:pt x="4293660" y="429469"/>
                    <a:pt x="4300844" y="425877"/>
                  </a:cubicBezTo>
                  <a:cubicBezTo>
                    <a:pt x="4308540" y="423311"/>
                    <a:pt x="4314697" y="419207"/>
                    <a:pt x="4320342" y="413049"/>
                  </a:cubicBezTo>
                  <a:cubicBezTo>
                    <a:pt x="4324960" y="408431"/>
                    <a:pt x="4329065" y="403300"/>
                    <a:pt x="4331117" y="397656"/>
                  </a:cubicBezTo>
                  <a:cubicBezTo>
                    <a:pt x="4334196" y="400735"/>
                    <a:pt x="4337274" y="403814"/>
                    <a:pt x="4341379" y="405353"/>
                  </a:cubicBezTo>
                  <a:cubicBezTo>
                    <a:pt x="4373704" y="420746"/>
                    <a:pt x="4401412" y="387394"/>
                    <a:pt x="4420397" y="365331"/>
                  </a:cubicBezTo>
                  <a:lnTo>
                    <a:pt x="4422963" y="365331"/>
                  </a:lnTo>
                  <a:cubicBezTo>
                    <a:pt x="4422963" y="364304"/>
                    <a:pt x="4422449" y="363791"/>
                    <a:pt x="4422449" y="362765"/>
                  </a:cubicBezTo>
                  <a:cubicBezTo>
                    <a:pt x="4429120" y="354555"/>
                    <a:pt x="4423476" y="340702"/>
                    <a:pt x="4413727" y="338649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44C31AC-5782-2910-E9E9-9CE732087891}"/>
                </a:ext>
              </a:extLst>
            </p:cNvPr>
            <p:cNvSpPr/>
            <p:nvPr/>
          </p:nvSpPr>
          <p:spPr>
            <a:xfrm>
              <a:off x="4575988" y="6389166"/>
              <a:ext cx="78504" cy="81583"/>
            </a:xfrm>
            <a:custGeom>
              <a:avLst/>
              <a:gdLst>
                <a:gd name="connsiteX0" fmla="*/ 39252 w 78504"/>
                <a:gd name="connsiteY0" fmla="*/ 0 h 81583"/>
                <a:gd name="connsiteX1" fmla="*/ 39252 w 78504"/>
                <a:gd name="connsiteY1" fmla="*/ 81584 h 81583"/>
                <a:gd name="connsiteX2" fmla="*/ 39252 w 78504"/>
                <a:gd name="connsiteY2" fmla="*/ 0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04" h="81583">
                  <a:moveTo>
                    <a:pt x="39252" y="0"/>
                  </a:moveTo>
                  <a:cubicBezTo>
                    <a:pt x="-13084" y="0"/>
                    <a:pt x="-13084" y="81584"/>
                    <a:pt x="39252" y="81584"/>
                  </a:cubicBezTo>
                  <a:cubicBezTo>
                    <a:pt x="91589" y="81071"/>
                    <a:pt x="91589" y="0"/>
                    <a:pt x="39252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FF8388CD-1BD4-D85F-A49B-5E67B89EBEA0}"/>
                </a:ext>
              </a:extLst>
            </p:cNvPr>
            <p:cNvSpPr/>
            <p:nvPr/>
          </p:nvSpPr>
          <p:spPr>
            <a:xfrm>
              <a:off x="3233834" y="6440477"/>
              <a:ext cx="64074" cy="66190"/>
            </a:xfrm>
            <a:custGeom>
              <a:avLst/>
              <a:gdLst>
                <a:gd name="connsiteX0" fmla="*/ 31941 w 64074"/>
                <a:gd name="connsiteY0" fmla="*/ 0 h 66190"/>
                <a:gd name="connsiteX1" fmla="*/ 31941 w 64074"/>
                <a:gd name="connsiteY1" fmla="*/ 66190 h 66190"/>
                <a:gd name="connsiteX2" fmla="*/ 31941 w 64074"/>
                <a:gd name="connsiteY2" fmla="*/ 0 h 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74" h="66190">
                  <a:moveTo>
                    <a:pt x="31941" y="0"/>
                  </a:moveTo>
                  <a:cubicBezTo>
                    <a:pt x="-10647" y="0"/>
                    <a:pt x="-10647" y="66190"/>
                    <a:pt x="31941" y="66190"/>
                  </a:cubicBezTo>
                  <a:cubicBezTo>
                    <a:pt x="74529" y="66190"/>
                    <a:pt x="75042" y="0"/>
                    <a:pt x="31941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231F5B-745A-1125-34AD-C64140242455}"/>
                </a:ext>
              </a:extLst>
            </p:cNvPr>
            <p:cNvSpPr/>
            <p:nvPr/>
          </p:nvSpPr>
          <p:spPr>
            <a:xfrm>
              <a:off x="2426464" y="6456896"/>
              <a:ext cx="769" cy="513"/>
            </a:xfrm>
            <a:custGeom>
              <a:avLst/>
              <a:gdLst>
                <a:gd name="connsiteX0" fmla="*/ 385 w 769"/>
                <a:gd name="connsiteY0" fmla="*/ 513 h 513"/>
                <a:gd name="connsiteX1" fmla="*/ 385 w 769"/>
                <a:gd name="connsiteY1" fmla="*/ 0 h 513"/>
                <a:gd name="connsiteX2" fmla="*/ 385 w 769"/>
                <a:gd name="connsiteY2" fmla="*/ 513 h 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9" h="513">
                  <a:moveTo>
                    <a:pt x="385" y="513"/>
                  </a:moveTo>
                  <a:cubicBezTo>
                    <a:pt x="898" y="513"/>
                    <a:pt x="898" y="0"/>
                    <a:pt x="385" y="0"/>
                  </a:cubicBezTo>
                  <a:cubicBezTo>
                    <a:pt x="-128" y="0"/>
                    <a:pt x="-128" y="513"/>
                    <a:pt x="385" y="513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ADFE7ED-EE23-64EF-E253-1BD7637E64DF}"/>
                </a:ext>
              </a:extLst>
            </p:cNvPr>
            <p:cNvSpPr/>
            <p:nvPr/>
          </p:nvSpPr>
          <p:spPr>
            <a:xfrm>
              <a:off x="2327755" y="6423544"/>
              <a:ext cx="44448" cy="45666"/>
            </a:xfrm>
            <a:custGeom>
              <a:avLst/>
              <a:gdLst>
                <a:gd name="connsiteX0" fmla="*/ 22128 w 44448"/>
                <a:gd name="connsiteY0" fmla="*/ 0 h 45666"/>
                <a:gd name="connsiteX1" fmla="*/ 22128 w 44448"/>
                <a:gd name="connsiteY1" fmla="*/ 45666 h 45666"/>
                <a:gd name="connsiteX2" fmla="*/ 22128 w 44448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7AEAA9F4-9D27-82FB-9AF3-64E4250F3B85}"/>
                </a:ext>
              </a:extLst>
            </p:cNvPr>
            <p:cNvSpPr/>
            <p:nvPr/>
          </p:nvSpPr>
          <p:spPr>
            <a:xfrm>
              <a:off x="1050124" y="6445095"/>
              <a:ext cx="44063" cy="45670"/>
            </a:xfrm>
            <a:custGeom>
              <a:avLst/>
              <a:gdLst>
                <a:gd name="connsiteX0" fmla="*/ 22128 w 44063"/>
                <a:gd name="connsiteY0" fmla="*/ 0 h 45670"/>
                <a:gd name="connsiteX1" fmla="*/ 22128 w 44063"/>
                <a:gd name="connsiteY1" fmla="*/ 45666 h 45670"/>
                <a:gd name="connsiteX2" fmla="*/ 22128 w 44063"/>
                <a:gd name="connsiteY2" fmla="*/ 0 h 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63" h="45670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6179"/>
                    <a:pt x="51375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749F8CCA-23EB-32D9-DDDA-FB42EF4D313D}"/>
                </a:ext>
              </a:extLst>
            </p:cNvPr>
            <p:cNvSpPr/>
            <p:nvPr/>
          </p:nvSpPr>
          <p:spPr>
            <a:xfrm>
              <a:off x="1219962" y="6390192"/>
              <a:ext cx="44448" cy="45670"/>
            </a:xfrm>
            <a:custGeom>
              <a:avLst/>
              <a:gdLst>
                <a:gd name="connsiteX0" fmla="*/ 22128 w 44448"/>
                <a:gd name="connsiteY0" fmla="*/ 0 h 45670"/>
                <a:gd name="connsiteX1" fmla="*/ 22128 w 44448"/>
                <a:gd name="connsiteY1" fmla="*/ 45666 h 45670"/>
                <a:gd name="connsiteX2" fmla="*/ 22128 w 44448"/>
                <a:gd name="connsiteY2" fmla="*/ 0 h 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70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6179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98F760C5-016D-A54D-1E19-5EACC8E92A1A}"/>
                </a:ext>
              </a:extLst>
            </p:cNvPr>
            <p:cNvSpPr/>
            <p:nvPr/>
          </p:nvSpPr>
          <p:spPr>
            <a:xfrm>
              <a:off x="391811" y="6395837"/>
              <a:ext cx="44448" cy="45666"/>
            </a:xfrm>
            <a:custGeom>
              <a:avLst/>
              <a:gdLst>
                <a:gd name="connsiteX0" fmla="*/ 22128 w 44448"/>
                <a:gd name="connsiteY0" fmla="*/ 0 h 45666"/>
                <a:gd name="connsiteX1" fmla="*/ 22128 w 44448"/>
                <a:gd name="connsiteY1" fmla="*/ 45666 h 45666"/>
                <a:gd name="connsiteX2" fmla="*/ 22128 w 44448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EE1C741-AD35-5B7F-84F1-1777044B57AD}"/>
                </a:ext>
              </a:extLst>
            </p:cNvPr>
            <p:cNvSpPr/>
            <p:nvPr/>
          </p:nvSpPr>
          <p:spPr>
            <a:xfrm>
              <a:off x="638614" y="6412256"/>
              <a:ext cx="44448" cy="45666"/>
            </a:xfrm>
            <a:custGeom>
              <a:avLst/>
              <a:gdLst>
                <a:gd name="connsiteX0" fmla="*/ 22128 w 44448"/>
                <a:gd name="connsiteY0" fmla="*/ 0 h 45666"/>
                <a:gd name="connsiteX1" fmla="*/ 22128 w 44448"/>
                <a:gd name="connsiteY1" fmla="*/ 45666 h 45666"/>
                <a:gd name="connsiteX2" fmla="*/ 22128 w 44448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8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888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91A2E9A-4D42-54A7-8345-FB5F5F0EDC55}"/>
                </a:ext>
              </a:extLst>
            </p:cNvPr>
            <p:cNvSpPr/>
            <p:nvPr/>
          </p:nvSpPr>
          <p:spPr>
            <a:xfrm>
              <a:off x="1370815" y="6429701"/>
              <a:ext cx="44063" cy="45666"/>
            </a:xfrm>
            <a:custGeom>
              <a:avLst/>
              <a:gdLst>
                <a:gd name="connsiteX0" fmla="*/ 22128 w 44063"/>
                <a:gd name="connsiteY0" fmla="*/ 0 h 45666"/>
                <a:gd name="connsiteX1" fmla="*/ 22128 w 44063"/>
                <a:gd name="connsiteY1" fmla="*/ 45666 h 45666"/>
                <a:gd name="connsiteX2" fmla="*/ 22128 w 44063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63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5666"/>
                    <a:pt x="51375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C0DDFA6-73A6-7B31-650D-DFB0F0C219D7}"/>
                </a:ext>
              </a:extLst>
            </p:cNvPr>
            <p:cNvSpPr/>
            <p:nvPr/>
          </p:nvSpPr>
          <p:spPr>
            <a:xfrm>
              <a:off x="1485943" y="6435346"/>
              <a:ext cx="769" cy="513"/>
            </a:xfrm>
            <a:custGeom>
              <a:avLst/>
              <a:gdLst>
                <a:gd name="connsiteX0" fmla="*/ 385 w 769"/>
                <a:gd name="connsiteY0" fmla="*/ 513 h 513"/>
                <a:gd name="connsiteX1" fmla="*/ 385 w 769"/>
                <a:gd name="connsiteY1" fmla="*/ 0 h 513"/>
                <a:gd name="connsiteX2" fmla="*/ 385 w 769"/>
                <a:gd name="connsiteY2" fmla="*/ 513 h 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9" h="513">
                  <a:moveTo>
                    <a:pt x="385" y="513"/>
                  </a:moveTo>
                  <a:cubicBezTo>
                    <a:pt x="898" y="513"/>
                    <a:pt x="898" y="0"/>
                    <a:pt x="385" y="0"/>
                  </a:cubicBezTo>
                  <a:cubicBezTo>
                    <a:pt x="-128" y="0"/>
                    <a:pt x="-128" y="513"/>
                    <a:pt x="385" y="513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6A29E0CB-4F0C-53E7-FB72-339AF83BD8EA}"/>
                </a:ext>
              </a:extLst>
            </p:cNvPr>
            <p:cNvSpPr/>
            <p:nvPr/>
          </p:nvSpPr>
          <p:spPr>
            <a:xfrm>
              <a:off x="1438545" y="6412769"/>
              <a:ext cx="44256" cy="45666"/>
            </a:xfrm>
            <a:custGeom>
              <a:avLst/>
              <a:gdLst>
                <a:gd name="connsiteX0" fmla="*/ 22128 w 44256"/>
                <a:gd name="connsiteY0" fmla="*/ 0 h 45666"/>
                <a:gd name="connsiteX1" fmla="*/ 22128 w 44256"/>
                <a:gd name="connsiteY1" fmla="*/ 45666 h 45666"/>
                <a:gd name="connsiteX2" fmla="*/ 22128 w 44256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56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95B724D4-E793-0C93-F2C7-0E229D0116EF}"/>
                </a:ext>
              </a:extLst>
            </p:cNvPr>
            <p:cNvSpPr/>
            <p:nvPr/>
          </p:nvSpPr>
          <p:spPr>
            <a:xfrm>
              <a:off x="2568401" y="6446634"/>
              <a:ext cx="44256" cy="45670"/>
            </a:xfrm>
            <a:custGeom>
              <a:avLst/>
              <a:gdLst>
                <a:gd name="connsiteX0" fmla="*/ 22128 w 44256"/>
                <a:gd name="connsiteY0" fmla="*/ 0 h 45670"/>
                <a:gd name="connsiteX1" fmla="*/ 22128 w 44256"/>
                <a:gd name="connsiteY1" fmla="*/ 45666 h 45670"/>
                <a:gd name="connsiteX2" fmla="*/ 22128 w 44256"/>
                <a:gd name="connsiteY2" fmla="*/ 0 h 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56" h="45670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6179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8" name="Hình tự do: Hình 1567">
              <a:extLst>
                <a:ext uri="{FF2B5EF4-FFF2-40B4-BE49-F238E27FC236}">
                  <a16:creationId xmlns:a16="http://schemas.microsoft.com/office/drawing/2014/main" id="{0D773B53-5FFD-C840-8B5F-A71578294B18}"/>
                </a:ext>
              </a:extLst>
            </p:cNvPr>
            <p:cNvSpPr/>
            <p:nvPr/>
          </p:nvSpPr>
          <p:spPr>
            <a:xfrm>
              <a:off x="2033233" y="6395837"/>
              <a:ext cx="44256" cy="45666"/>
            </a:xfrm>
            <a:custGeom>
              <a:avLst/>
              <a:gdLst>
                <a:gd name="connsiteX0" fmla="*/ 22128 w 44256"/>
                <a:gd name="connsiteY0" fmla="*/ 0 h 45666"/>
                <a:gd name="connsiteX1" fmla="*/ 22128 w 44256"/>
                <a:gd name="connsiteY1" fmla="*/ 45666 h 45666"/>
                <a:gd name="connsiteX2" fmla="*/ 22128 w 44256"/>
                <a:gd name="connsiteY2" fmla="*/ 0 h 4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56" h="45666">
                  <a:moveTo>
                    <a:pt x="22128" y="0"/>
                  </a:moveTo>
                  <a:cubicBezTo>
                    <a:pt x="-7119" y="0"/>
                    <a:pt x="-7632" y="45666"/>
                    <a:pt x="22128" y="45666"/>
                  </a:cubicBezTo>
                  <a:cubicBezTo>
                    <a:pt x="51375" y="45666"/>
                    <a:pt x="51888" y="0"/>
                    <a:pt x="22128" y="0"/>
                  </a:cubicBezTo>
                  <a:close/>
                </a:path>
              </a:pathLst>
            </a:custGeom>
            <a:solidFill>
              <a:srgbClr val="603813"/>
            </a:solidFill>
            <a:ln w="5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20" name="Hình tự do: Hình 1619">
            <a:extLst>
              <a:ext uri="{FF2B5EF4-FFF2-40B4-BE49-F238E27FC236}">
                <a16:creationId xmlns:a16="http://schemas.microsoft.com/office/drawing/2014/main" id="{E5EB2BBE-97A5-B425-0FDF-47A12FE319FA}"/>
              </a:ext>
            </a:extLst>
          </p:cNvPr>
          <p:cNvSpPr/>
          <p:nvPr/>
        </p:nvSpPr>
        <p:spPr>
          <a:xfrm>
            <a:off x="5326592" y="9369016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1" name="Hình tự do: Hình 1630">
            <a:extLst>
              <a:ext uri="{FF2B5EF4-FFF2-40B4-BE49-F238E27FC236}">
                <a16:creationId xmlns:a16="http://schemas.microsoft.com/office/drawing/2014/main" id="{E3C97C6B-A028-FD2B-3C39-9015362638F6}"/>
              </a:ext>
            </a:extLst>
          </p:cNvPr>
          <p:cNvSpPr/>
          <p:nvPr/>
        </p:nvSpPr>
        <p:spPr>
          <a:xfrm>
            <a:off x="5696796" y="9263573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4" name="Hình tự do: Hình 1663">
            <a:extLst>
              <a:ext uri="{FF2B5EF4-FFF2-40B4-BE49-F238E27FC236}">
                <a16:creationId xmlns:a16="http://schemas.microsoft.com/office/drawing/2014/main" id="{52D5206F-66BE-E659-D863-A7507B5BCB84}"/>
              </a:ext>
            </a:extLst>
          </p:cNvPr>
          <p:cNvSpPr/>
          <p:nvPr/>
        </p:nvSpPr>
        <p:spPr>
          <a:xfrm>
            <a:off x="5950014" y="9400571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5" name="Hình tự do: Hình 1664">
            <a:extLst>
              <a:ext uri="{FF2B5EF4-FFF2-40B4-BE49-F238E27FC236}">
                <a16:creationId xmlns:a16="http://schemas.microsoft.com/office/drawing/2014/main" id="{A5EF0BE9-8565-6514-4C2B-F1F2309E69AD}"/>
              </a:ext>
            </a:extLst>
          </p:cNvPr>
          <p:cNvSpPr/>
          <p:nvPr/>
        </p:nvSpPr>
        <p:spPr>
          <a:xfrm>
            <a:off x="6319449" y="9347465"/>
            <a:ext cx="73887" cy="76202"/>
          </a:xfrm>
          <a:custGeom>
            <a:avLst/>
            <a:gdLst>
              <a:gd name="connsiteX0" fmla="*/ 24629 w 49258"/>
              <a:gd name="connsiteY0" fmla="*/ 0 h 50801"/>
              <a:gd name="connsiteX1" fmla="*/ 24629 w 49258"/>
              <a:gd name="connsiteY1" fmla="*/ 50797 h 50801"/>
              <a:gd name="connsiteX2" fmla="*/ 24629 w 49258"/>
              <a:gd name="connsiteY2" fmla="*/ 0 h 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801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1310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6" name="Hình tự do: Hình 1665">
            <a:extLst>
              <a:ext uri="{FF2B5EF4-FFF2-40B4-BE49-F238E27FC236}">
                <a16:creationId xmlns:a16="http://schemas.microsoft.com/office/drawing/2014/main" id="{171DA414-E930-2DDF-8A97-991A4CC88F9F}"/>
              </a:ext>
            </a:extLst>
          </p:cNvPr>
          <p:cNvSpPr/>
          <p:nvPr/>
        </p:nvSpPr>
        <p:spPr>
          <a:xfrm>
            <a:off x="2507339" y="9422122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7" name="Hình tự do: Hình 1666">
            <a:extLst>
              <a:ext uri="{FF2B5EF4-FFF2-40B4-BE49-F238E27FC236}">
                <a16:creationId xmlns:a16="http://schemas.microsoft.com/office/drawing/2014/main" id="{15C0132E-D1DA-FEB5-16C6-7DD763CE1818}"/>
              </a:ext>
            </a:extLst>
          </p:cNvPr>
          <p:cNvSpPr/>
          <p:nvPr/>
        </p:nvSpPr>
        <p:spPr>
          <a:xfrm>
            <a:off x="2782106" y="9305903"/>
            <a:ext cx="73599" cy="76196"/>
          </a:xfrm>
          <a:custGeom>
            <a:avLst/>
            <a:gdLst>
              <a:gd name="connsiteX0" fmla="*/ 24629 w 49066"/>
              <a:gd name="connsiteY0" fmla="*/ 0 h 50797"/>
              <a:gd name="connsiteX1" fmla="*/ 24629 w 49066"/>
              <a:gd name="connsiteY1" fmla="*/ 50797 h 50797"/>
              <a:gd name="connsiteX2" fmla="*/ 24629 w 49066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66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6955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8" name="Hình tự do: Hình 1667">
            <a:extLst>
              <a:ext uri="{FF2B5EF4-FFF2-40B4-BE49-F238E27FC236}">
                <a16:creationId xmlns:a16="http://schemas.microsoft.com/office/drawing/2014/main" id="{AE317F60-BD92-B107-E4A7-A1DB1D817739}"/>
              </a:ext>
            </a:extLst>
          </p:cNvPr>
          <p:cNvSpPr/>
          <p:nvPr/>
        </p:nvSpPr>
        <p:spPr>
          <a:xfrm>
            <a:off x="1831580" y="9389797"/>
            <a:ext cx="73887" cy="76202"/>
          </a:xfrm>
          <a:custGeom>
            <a:avLst/>
            <a:gdLst>
              <a:gd name="connsiteX0" fmla="*/ 24629 w 49258"/>
              <a:gd name="connsiteY0" fmla="*/ 0 h 50801"/>
              <a:gd name="connsiteX1" fmla="*/ 24629 w 49258"/>
              <a:gd name="connsiteY1" fmla="*/ 50797 h 50801"/>
              <a:gd name="connsiteX2" fmla="*/ 24629 w 49258"/>
              <a:gd name="connsiteY2" fmla="*/ 0 h 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801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1310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69" name="Hình tự do: Hình 1668">
            <a:extLst>
              <a:ext uri="{FF2B5EF4-FFF2-40B4-BE49-F238E27FC236}">
                <a16:creationId xmlns:a16="http://schemas.microsoft.com/office/drawing/2014/main" id="{F9146227-1EB7-D372-089A-9B5692A85E98}"/>
              </a:ext>
            </a:extLst>
          </p:cNvPr>
          <p:cNvSpPr/>
          <p:nvPr/>
        </p:nvSpPr>
        <p:spPr>
          <a:xfrm>
            <a:off x="1250489" y="9369016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0" name="Hình tự do: Hình 1669">
            <a:extLst>
              <a:ext uri="{FF2B5EF4-FFF2-40B4-BE49-F238E27FC236}">
                <a16:creationId xmlns:a16="http://schemas.microsoft.com/office/drawing/2014/main" id="{D1975109-5BAB-D348-69CF-B5E459EE9895}"/>
              </a:ext>
            </a:extLst>
          </p:cNvPr>
          <p:cNvSpPr/>
          <p:nvPr/>
        </p:nvSpPr>
        <p:spPr>
          <a:xfrm>
            <a:off x="986496" y="9284353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1" name="Hình tự do: Hình 1670">
            <a:extLst>
              <a:ext uri="{FF2B5EF4-FFF2-40B4-BE49-F238E27FC236}">
                <a16:creationId xmlns:a16="http://schemas.microsoft.com/office/drawing/2014/main" id="{0FC27A92-CA11-0150-87BD-93473D8F9B56}"/>
              </a:ext>
            </a:extLst>
          </p:cNvPr>
          <p:cNvSpPr/>
          <p:nvPr/>
        </p:nvSpPr>
        <p:spPr>
          <a:xfrm>
            <a:off x="3183098" y="9358240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2" name="Hình tự do: Hình 1671">
            <a:extLst>
              <a:ext uri="{FF2B5EF4-FFF2-40B4-BE49-F238E27FC236}">
                <a16:creationId xmlns:a16="http://schemas.microsoft.com/office/drawing/2014/main" id="{75E4715F-8AC1-0B53-A369-924343E00391}"/>
              </a:ext>
            </a:extLst>
          </p:cNvPr>
          <p:cNvSpPr/>
          <p:nvPr/>
        </p:nvSpPr>
        <p:spPr>
          <a:xfrm>
            <a:off x="4334504" y="9432128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3" name="Hình tự do: Hình 1672">
            <a:extLst>
              <a:ext uri="{FF2B5EF4-FFF2-40B4-BE49-F238E27FC236}">
                <a16:creationId xmlns:a16="http://schemas.microsoft.com/office/drawing/2014/main" id="{10011C00-5715-BB23-CF09-64DFC9C54D79}"/>
              </a:ext>
            </a:extLst>
          </p:cNvPr>
          <p:cNvSpPr/>
          <p:nvPr/>
        </p:nvSpPr>
        <p:spPr>
          <a:xfrm>
            <a:off x="4493054" y="9422122"/>
            <a:ext cx="73310" cy="76196"/>
          </a:xfrm>
          <a:custGeom>
            <a:avLst/>
            <a:gdLst>
              <a:gd name="connsiteX0" fmla="*/ 24629 w 48873"/>
              <a:gd name="connsiteY0" fmla="*/ 0 h 50797"/>
              <a:gd name="connsiteX1" fmla="*/ 24629 w 48873"/>
              <a:gd name="connsiteY1" fmla="*/ 50797 h 50797"/>
              <a:gd name="connsiteX2" fmla="*/ 24629 w 48873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6955" y="50797"/>
                  <a:pt x="56955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4" name="Hình tự do: Hình 1673">
            <a:extLst>
              <a:ext uri="{FF2B5EF4-FFF2-40B4-BE49-F238E27FC236}">
                <a16:creationId xmlns:a16="http://schemas.microsoft.com/office/drawing/2014/main" id="{EBD344E1-2A67-2AA4-464D-D1A08F70BF83}"/>
              </a:ext>
            </a:extLst>
          </p:cNvPr>
          <p:cNvSpPr/>
          <p:nvPr/>
        </p:nvSpPr>
        <p:spPr>
          <a:xfrm>
            <a:off x="6721211" y="9273578"/>
            <a:ext cx="73887" cy="76202"/>
          </a:xfrm>
          <a:custGeom>
            <a:avLst/>
            <a:gdLst>
              <a:gd name="connsiteX0" fmla="*/ 24629 w 49258"/>
              <a:gd name="connsiteY0" fmla="*/ 0 h 50801"/>
              <a:gd name="connsiteX1" fmla="*/ 24629 w 49258"/>
              <a:gd name="connsiteY1" fmla="*/ 50797 h 50801"/>
              <a:gd name="connsiteX2" fmla="*/ 24629 w 49258"/>
              <a:gd name="connsiteY2" fmla="*/ 0 h 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801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1310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5" name="Hình tự do: Hình 1674">
            <a:extLst>
              <a:ext uri="{FF2B5EF4-FFF2-40B4-BE49-F238E27FC236}">
                <a16:creationId xmlns:a16="http://schemas.microsoft.com/office/drawing/2014/main" id="{F858E616-3B76-47F0-6659-10BA8A23F1C2}"/>
              </a:ext>
            </a:extLst>
          </p:cNvPr>
          <p:cNvSpPr/>
          <p:nvPr/>
        </p:nvSpPr>
        <p:spPr>
          <a:xfrm>
            <a:off x="6805103" y="9221242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6" name="Hình tự do: Hình 1675">
            <a:extLst>
              <a:ext uri="{FF2B5EF4-FFF2-40B4-BE49-F238E27FC236}">
                <a16:creationId xmlns:a16="http://schemas.microsoft.com/office/drawing/2014/main" id="{25399BED-92EA-D9D8-7B13-186C68A2C3C6}"/>
              </a:ext>
            </a:extLst>
          </p:cNvPr>
          <p:cNvSpPr/>
          <p:nvPr/>
        </p:nvSpPr>
        <p:spPr>
          <a:xfrm>
            <a:off x="7059090" y="9337460"/>
            <a:ext cx="73887" cy="76196"/>
          </a:xfrm>
          <a:custGeom>
            <a:avLst/>
            <a:gdLst>
              <a:gd name="connsiteX0" fmla="*/ 24629 w 49258"/>
              <a:gd name="connsiteY0" fmla="*/ 0 h 50797"/>
              <a:gd name="connsiteX1" fmla="*/ 24629 w 49258"/>
              <a:gd name="connsiteY1" fmla="*/ 50797 h 50797"/>
              <a:gd name="connsiteX2" fmla="*/ 24629 w 49258"/>
              <a:gd name="connsiteY2" fmla="*/ 0 h 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58" h="50797">
                <a:moveTo>
                  <a:pt x="24629" y="0"/>
                </a:moveTo>
                <a:cubicBezTo>
                  <a:pt x="-8210" y="0"/>
                  <a:pt x="-8210" y="50797"/>
                  <a:pt x="24629" y="50797"/>
                </a:cubicBezTo>
                <a:cubicBezTo>
                  <a:pt x="57468" y="50797"/>
                  <a:pt x="57468" y="0"/>
                  <a:pt x="24629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7" name="Hình tự do: Hình 1676">
            <a:extLst>
              <a:ext uri="{FF2B5EF4-FFF2-40B4-BE49-F238E27FC236}">
                <a16:creationId xmlns:a16="http://schemas.microsoft.com/office/drawing/2014/main" id="{71D1CD6B-5572-2860-FAAA-37CE5FEB3351}"/>
              </a:ext>
            </a:extLst>
          </p:cNvPr>
          <p:cNvSpPr/>
          <p:nvPr/>
        </p:nvSpPr>
        <p:spPr>
          <a:xfrm>
            <a:off x="6442787" y="9411347"/>
            <a:ext cx="51951" cy="53106"/>
          </a:xfrm>
          <a:custGeom>
            <a:avLst/>
            <a:gdLst>
              <a:gd name="connsiteX0" fmla="*/ 17317 w 34634"/>
              <a:gd name="connsiteY0" fmla="*/ 0 h 35404"/>
              <a:gd name="connsiteX1" fmla="*/ 17317 w 34634"/>
              <a:gd name="connsiteY1" fmla="*/ 35404 h 35404"/>
              <a:gd name="connsiteX2" fmla="*/ 17317 w 34634"/>
              <a:gd name="connsiteY2" fmla="*/ 0 h 3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4" h="35404">
                <a:moveTo>
                  <a:pt x="17317" y="0"/>
                </a:moveTo>
                <a:cubicBezTo>
                  <a:pt x="-5772" y="0"/>
                  <a:pt x="-5772" y="35404"/>
                  <a:pt x="17317" y="35404"/>
                </a:cubicBezTo>
                <a:cubicBezTo>
                  <a:pt x="40407" y="35404"/>
                  <a:pt x="40407" y="0"/>
                  <a:pt x="17317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78" name="Hình tự do: Hình 1677">
            <a:extLst>
              <a:ext uri="{FF2B5EF4-FFF2-40B4-BE49-F238E27FC236}">
                <a16:creationId xmlns:a16="http://schemas.microsoft.com/office/drawing/2014/main" id="{AABD9744-47C1-E23F-CEA4-AA0477FC9FD3}"/>
              </a:ext>
            </a:extLst>
          </p:cNvPr>
          <p:cNvSpPr/>
          <p:nvPr/>
        </p:nvSpPr>
        <p:spPr>
          <a:xfrm>
            <a:off x="5421452" y="9433667"/>
            <a:ext cx="51951" cy="53114"/>
          </a:xfrm>
          <a:custGeom>
            <a:avLst/>
            <a:gdLst>
              <a:gd name="connsiteX0" fmla="*/ 17317 w 34634"/>
              <a:gd name="connsiteY0" fmla="*/ 0 h 35409"/>
              <a:gd name="connsiteX1" fmla="*/ 17317 w 34634"/>
              <a:gd name="connsiteY1" fmla="*/ 35404 h 35409"/>
              <a:gd name="connsiteX2" fmla="*/ 17317 w 34634"/>
              <a:gd name="connsiteY2" fmla="*/ 0 h 3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4" h="35409">
                <a:moveTo>
                  <a:pt x="17317" y="0"/>
                </a:moveTo>
                <a:cubicBezTo>
                  <a:pt x="-5772" y="0"/>
                  <a:pt x="-5772" y="35404"/>
                  <a:pt x="17317" y="35404"/>
                </a:cubicBezTo>
                <a:cubicBezTo>
                  <a:pt x="40407" y="35917"/>
                  <a:pt x="40407" y="0"/>
                  <a:pt x="17317" y="0"/>
                </a:cubicBezTo>
                <a:close/>
              </a:path>
            </a:pathLst>
          </a:custGeom>
          <a:solidFill>
            <a:srgbClr val="A8783C"/>
          </a:solidFill>
          <a:ln w="5127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569" name="Đồ họa 328">
            <a:extLst>
              <a:ext uri="{FF2B5EF4-FFF2-40B4-BE49-F238E27FC236}">
                <a16:creationId xmlns:a16="http://schemas.microsoft.com/office/drawing/2014/main" id="{3A45A5ED-07DD-48B0-9233-6AE1A2978413}"/>
              </a:ext>
            </a:extLst>
          </p:cNvPr>
          <p:cNvGrpSpPr/>
          <p:nvPr/>
        </p:nvGrpSpPr>
        <p:grpSpPr>
          <a:xfrm>
            <a:off x="10174674" y="8870138"/>
            <a:ext cx="6812880" cy="872514"/>
            <a:chOff x="6783116" y="5913425"/>
            <a:chExt cx="4541920" cy="581676"/>
          </a:xfrm>
          <a:solidFill>
            <a:srgbClr val="603813"/>
          </a:solidFill>
        </p:grpSpPr>
        <p:sp>
          <p:nvSpPr>
            <p:cNvPr id="1570" name="Hình tự do: Hình 1569">
              <a:extLst>
                <a:ext uri="{FF2B5EF4-FFF2-40B4-BE49-F238E27FC236}">
                  <a16:creationId xmlns:a16="http://schemas.microsoft.com/office/drawing/2014/main" id="{7F7C31B6-A2FD-164A-6335-4E0F0CFA18E6}"/>
                </a:ext>
              </a:extLst>
            </p:cNvPr>
            <p:cNvSpPr/>
            <p:nvPr/>
          </p:nvSpPr>
          <p:spPr>
            <a:xfrm>
              <a:off x="10777544" y="6377819"/>
              <a:ext cx="27348" cy="27348"/>
            </a:xfrm>
            <a:custGeom>
              <a:avLst/>
              <a:gdLst>
                <a:gd name="connsiteX0" fmla="*/ 13674 w 27348"/>
                <a:gd name="connsiteY0" fmla="*/ 0 h 27348"/>
                <a:gd name="connsiteX1" fmla="*/ 27348 w 27348"/>
                <a:gd name="connsiteY1" fmla="*/ 13674 h 27348"/>
                <a:gd name="connsiteX2" fmla="*/ 13674 w 27348"/>
                <a:gd name="connsiteY2" fmla="*/ 27348 h 27348"/>
                <a:gd name="connsiteX3" fmla="*/ 0 w 27348"/>
                <a:gd name="connsiteY3" fmla="*/ 13674 h 27348"/>
                <a:gd name="connsiteX4" fmla="*/ 13674 w 27348"/>
                <a:gd name="connsiteY4" fmla="*/ 0 h 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8" h="27348">
                  <a:moveTo>
                    <a:pt x="13674" y="0"/>
                  </a:moveTo>
                  <a:cubicBezTo>
                    <a:pt x="21037" y="0"/>
                    <a:pt x="27348" y="5785"/>
                    <a:pt x="27348" y="13674"/>
                  </a:cubicBezTo>
                  <a:cubicBezTo>
                    <a:pt x="27348" y="21563"/>
                    <a:pt x="21563" y="27348"/>
                    <a:pt x="13674" y="27348"/>
                  </a:cubicBezTo>
                  <a:cubicBezTo>
                    <a:pt x="6311" y="27348"/>
                    <a:pt x="0" y="21563"/>
                    <a:pt x="0" y="13674"/>
                  </a:cubicBezTo>
                  <a:cubicBezTo>
                    <a:pt x="0" y="5785"/>
                    <a:pt x="5785" y="0"/>
                    <a:pt x="13674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1" name="Hình tự do: Hình 1570">
              <a:extLst>
                <a:ext uri="{FF2B5EF4-FFF2-40B4-BE49-F238E27FC236}">
                  <a16:creationId xmlns:a16="http://schemas.microsoft.com/office/drawing/2014/main" id="{68FA0511-9649-2343-3DC4-A82B31537B79}"/>
                </a:ext>
              </a:extLst>
            </p:cNvPr>
            <p:cNvSpPr/>
            <p:nvPr/>
          </p:nvSpPr>
          <p:spPr>
            <a:xfrm>
              <a:off x="9878732" y="6347842"/>
              <a:ext cx="27348" cy="27348"/>
            </a:xfrm>
            <a:custGeom>
              <a:avLst/>
              <a:gdLst>
                <a:gd name="connsiteX0" fmla="*/ 13674 w 27348"/>
                <a:gd name="connsiteY0" fmla="*/ 0 h 27348"/>
                <a:gd name="connsiteX1" fmla="*/ 27348 w 27348"/>
                <a:gd name="connsiteY1" fmla="*/ 13674 h 27348"/>
                <a:gd name="connsiteX2" fmla="*/ 13674 w 27348"/>
                <a:gd name="connsiteY2" fmla="*/ 27348 h 27348"/>
                <a:gd name="connsiteX3" fmla="*/ 0 w 27348"/>
                <a:gd name="connsiteY3" fmla="*/ 13674 h 27348"/>
                <a:gd name="connsiteX4" fmla="*/ 13674 w 27348"/>
                <a:gd name="connsiteY4" fmla="*/ 0 h 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8" h="27348">
                  <a:moveTo>
                    <a:pt x="13674" y="0"/>
                  </a:moveTo>
                  <a:cubicBezTo>
                    <a:pt x="21037" y="0"/>
                    <a:pt x="27348" y="5785"/>
                    <a:pt x="27348" y="13674"/>
                  </a:cubicBezTo>
                  <a:cubicBezTo>
                    <a:pt x="27348" y="21037"/>
                    <a:pt x="21563" y="27348"/>
                    <a:pt x="13674" y="27348"/>
                  </a:cubicBezTo>
                  <a:cubicBezTo>
                    <a:pt x="6311" y="27348"/>
                    <a:pt x="0" y="21563"/>
                    <a:pt x="0" y="13674"/>
                  </a:cubicBezTo>
                  <a:cubicBezTo>
                    <a:pt x="0" y="6311"/>
                    <a:pt x="5785" y="0"/>
                    <a:pt x="13674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2" name="Hình tự do: Hình 1571">
              <a:extLst>
                <a:ext uri="{FF2B5EF4-FFF2-40B4-BE49-F238E27FC236}">
                  <a16:creationId xmlns:a16="http://schemas.microsoft.com/office/drawing/2014/main" id="{B6BDF10D-A69D-4B12-00EB-2944DDDE3F2C}"/>
                </a:ext>
              </a:extLst>
            </p:cNvPr>
            <p:cNvSpPr/>
            <p:nvPr/>
          </p:nvSpPr>
          <p:spPr>
            <a:xfrm>
              <a:off x="10039666" y="6357834"/>
              <a:ext cx="35105" cy="36289"/>
            </a:xfrm>
            <a:custGeom>
              <a:avLst/>
              <a:gdLst>
                <a:gd name="connsiteX0" fmla="*/ 17356 w 35105"/>
                <a:gd name="connsiteY0" fmla="*/ 0 h 36289"/>
                <a:gd name="connsiteX1" fmla="*/ 17356 w 35105"/>
                <a:gd name="connsiteY1" fmla="*/ 36289 h 36289"/>
                <a:gd name="connsiteX2" fmla="*/ 17356 w 35105"/>
                <a:gd name="connsiteY2" fmla="*/ 0 h 3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05" h="36289">
                  <a:moveTo>
                    <a:pt x="17356" y="0"/>
                  </a:moveTo>
                  <a:cubicBezTo>
                    <a:pt x="41023" y="0"/>
                    <a:pt x="41023" y="36289"/>
                    <a:pt x="17356" y="36289"/>
                  </a:cubicBezTo>
                  <a:cubicBezTo>
                    <a:pt x="-5785" y="36289"/>
                    <a:pt x="-5785" y="0"/>
                    <a:pt x="17356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3" name="Hình tự do: Hình 1572">
              <a:extLst>
                <a:ext uri="{FF2B5EF4-FFF2-40B4-BE49-F238E27FC236}">
                  <a16:creationId xmlns:a16="http://schemas.microsoft.com/office/drawing/2014/main" id="{6B1BA0A2-E8D1-C564-0CE4-B36905835CFA}"/>
                </a:ext>
              </a:extLst>
            </p:cNvPr>
            <p:cNvSpPr/>
            <p:nvPr/>
          </p:nvSpPr>
          <p:spPr>
            <a:xfrm>
              <a:off x="6783116" y="5913425"/>
              <a:ext cx="4541920" cy="459661"/>
            </a:xfrm>
            <a:custGeom>
              <a:avLst/>
              <a:gdLst>
                <a:gd name="connsiteX0" fmla="*/ 0 w 4541920"/>
                <a:gd name="connsiteY0" fmla="*/ 376565 h 459661"/>
                <a:gd name="connsiteX1" fmla="*/ 22615 w 4541920"/>
                <a:gd name="connsiteY1" fmla="*/ 418113 h 459661"/>
                <a:gd name="connsiteX2" fmla="*/ 113075 w 4541920"/>
                <a:gd name="connsiteY2" fmla="*/ 392869 h 459661"/>
                <a:gd name="connsiteX3" fmla="*/ 151993 w 4541920"/>
                <a:gd name="connsiteY3" fmla="*/ 404965 h 459661"/>
                <a:gd name="connsiteX4" fmla="*/ 200379 w 4541920"/>
                <a:gd name="connsiteY4" fmla="*/ 390765 h 459661"/>
                <a:gd name="connsiteX5" fmla="*/ 365520 w 4541920"/>
                <a:gd name="connsiteY5" fmla="*/ 391817 h 459661"/>
                <a:gd name="connsiteX6" fmla="*/ 382876 w 4541920"/>
                <a:gd name="connsiteY6" fmla="*/ 377091 h 459661"/>
                <a:gd name="connsiteX7" fmla="*/ 518566 w 4541920"/>
                <a:gd name="connsiteY7" fmla="*/ 376039 h 459661"/>
                <a:gd name="connsiteX8" fmla="*/ 600611 w 4541920"/>
                <a:gd name="connsiteY8" fmla="*/ 437573 h 459661"/>
                <a:gd name="connsiteX9" fmla="*/ 699485 w 4541920"/>
                <a:gd name="connsiteY9" fmla="*/ 401809 h 459661"/>
                <a:gd name="connsiteX10" fmla="*/ 804145 w 4541920"/>
                <a:gd name="connsiteY10" fmla="*/ 447039 h 459661"/>
                <a:gd name="connsiteX11" fmla="*/ 845693 w 4541920"/>
                <a:gd name="connsiteY11" fmla="*/ 437573 h 459661"/>
                <a:gd name="connsiteX12" fmla="*/ 859893 w 4541920"/>
                <a:gd name="connsiteY12" fmla="*/ 441780 h 459661"/>
                <a:gd name="connsiteX13" fmla="*/ 931420 w 4541920"/>
                <a:gd name="connsiteY13" fmla="*/ 406017 h 459661"/>
                <a:gd name="connsiteX14" fmla="*/ 958768 w 4541920"/>
                <a:gd name="connsiteY14" fmla="*/ 411802 h 459661"/>
                <a:gd name="connsiteX15" fmla="*/ 1013465 w 4541920"/>
                <a:gd name="connsiteY15" fmla="*/ 392343 h 459661"/>
                <a:gd name="connsiteX16" fmla="*/ 1187021 w 4541920"/>
                <a:gd name="connsiteY16" fmla="*/ 405491 h 459661"/>
                <a:gd name="connsiteX17" fmla="*/ 1253288 w 4541920"/>
                <a:gd name="connsiteY17" fmla="*/ 443884 h 459661"/>
                <a:gd name="connsiteX18" fmla="*/ 1315348 w 4541920"/>
                <a:gd name="connsiteY18" fmla="*/ 411802 h 459661"/>
                <a:gd name="connsiteX19" fmla="*/ 1323763 w 4541920"/>
                <a:gd name="connsiteY19" fmla="*/ 393920 h 459661"/>
                <a:gd name="connsiteX20" fmla="*/ 1334807 w 4541920"/>
                <a:gd name="connsiteY20" fmla="*/ 393395 h 459661"/>
                <a:gd name="connsiteX21" fmla="*/ 1350585 w 4541920"/>
                <a:gd name="connsiteY21" fmla="*/ 410224 h 459661"/>
                <a:gd name="connsiteX22" fmla="*/ 1421059 w 4541920"/>
                <a:gd name="connsiteY22" fmla="*/ 442306 h 459661"/>
                <a:gd name="connsiteX23" fmla="*/ 1462082 w 4541920"/>
                <a:gd name="connsiteY23" fmla="*/ 410224 h 459661"/>
                <a:gd name="connsiteX24" fmla="*/ 1522564 w 4541920"/>
                <a:gd name="connsiteY24" fmla="*/ 396024 h 459661"/>
                <a:gd name="connsiteX25" fmla="*/ 1636164 w 4541920"/>
                <a:gd name="connsiteY25" fmla="*/ 451773 h 459661"/>
                <a:gd name="connsiteX26" fmla="*/ 1755024 w 4541920"/>
                <a:gd name="connsiteY26" fmla="*/ 392343 h 459661"/>
                <a:gd name="connsiteX27" fmla="*/ 1782898 w 4541920"/>
                <a:gd name="connsiteY27" fmla="*/ 410224 h 459661"/>
                <a:gd name="connsiteX28" fmla="*/ 1849691 w 4541920"/>
                <a:gd name="connsiteY28" fmla="*/ 400758 h 459661"/>
                <a:gd name="connsiteX29" fmla="*/ 1870729 w 4541920"/>
                <a:gd name="connsiteY29" fmla="*/ 410750 h 459661"/>
                <a:gd name="connsiteX30" fmla="*/ 1942255 w 4541920"/>
                <a:gd name="connsiteY30" fmla="*/ 387609 h 459661"/>
                <a:gd name="connsiteX31" fmla="*/ 2012203 w 4541920"/>
                <a:gd name="connsiteY31" fmla="*/ 426528 h 459661"/>
                <a:gd name="connsiteX32" fmla="*/ 2050596 w 4541920"/>
                <a:gd name="connsiteY32" fmla="*/ 412328 h 459661"/>
                <a:gd name="connsiteX33" fmla="*/ 2108974 w 4541920"/>
                <a:gd name="connsiteY33" fmla="*/ 437047 h 459661"/>
                <a:gd name="connsiteX34" fmla="*/ 2192597 w 4541920"/>
                <a:gd name="connsiteY34" fmla="*/ 386557 h 459661"/>
                <a:gd name="connsiteX35" fmla="*/ 2215738 w 4541920"/>
                <a:gd name="connsiteY35" fmla="*/ 402861 h 459661"/>
                <a:gd name="connsiteX36" fmla="*/ 2261494 w 4541920"/>
                <a:gd name="connsiteY36" fmla="*/ 387609 h 459661"/>
                <a:gd name="connsiteX37" fmla="*/ 2310931 w 4541920"/>
                <a:gd name="connsiteY37" fmla="*/ 417587 h 459661"/>
                <a:gd name="connsiteX38" fmla="*/ 2379302 w 4541920"/>
                <a:gd name="connsiteY38" fmla="*/ 380772 h 459661"/>
                <a:gd name="connsiteX39" fmla="*/ 2386665 w 4541920"/>
                <a:gd name="connsiteY39" fmla="*/ 384980 h 459661"/>
                <a:gd name="connsiteX40" fmla="*/ 2436628 w 4541920"/>
                <a:gd name="connsiteY40" fmla="*/ 378668 h 459661"/>
                <a:gd name="connsiteX41" fmla="*/ 2473969 w 4541920"/>
                <a:gd name="connsiteY41" fmla="*/ 406017 h 459661"/>
                <a:gd name="connsiteX42" fmla="*/ 2519725 w 4541920"/>
                <a:gd name="connsiteY42" fmla="*/ 392869 h 459661"/>
                <a:gd name="connsiteX43" fmla="*/ 2579154 w 4541920"/>
                <a:gd name="connsiteY43" fmla="*/ 427054 h 459661"/>
                <a:gd name="connsiteX44" fmla="*/ 2645947 w 4541920"/>
                <a:gd name="connsiteY44" fmla="*/ 374461 h 459661"/>
                <a:gd name="connsiteX45" fmla="*/ 2659622 w 4541920"/>
                <a:gd name="connsiteY45" fmla="*/ 374461 h 459661"/>
                <a:gd name="connsiteX46" fmla="*/ 2717474 w 4541920"/>
                <a:gd name="connsiteY46" fmla="*/ 397076 h 459661"/>
                <a:gd name="connsiteX47" fmla="*/ 2775326 w 4541920"/>
                <a:gd name="connsiteY47" fmla="*/ 374461 h 459661"/>
                <a:gd name="connsiteX48" fmla="*/ 2783215 w 4541920"/>
                <a:gd name="connsiteY48" fmla="*/ 374461 h 459661"/>
                <a:gd name="connsiteX49" fmla="*/ 2836860 w 4541920"/>
                <a:gd name="connsiteY49" fmla="*/ 404965 h 459661"/>
                <a:gd name="connsiteX50" fmla="*/ 2901023 w 4541920"/>
                <a:gd name="connsiteY50" fmla="*/ 453350 h 459661"/>
                <a:gd name="connsiteX51" fmla="*/ 2967816 w 4541920"/>
                <a:gd name="connsiteY51" fmla="*/ 386557 h 459661"/>
                <a:gd name="connsiteX52" fmla="*/ 2967816 w 4541920"/>
                <a:gd name="connsiteY52" fmla="*/ 383928 h 459661"/>
                <a:gd name="connsiteX53" fmla="*/ 3019883 w 4541920"/>
                <a:gd name="connsiteY53" fmla="*/ 404965 h 459661"/>
                <a:gd name="connsiteX54" fmla="*/ 3064587 w 4541920"/>
                <a:gd name="connsiteY54" fmla="*/ 390239 h 459661"/>
                <a:gd name="connsiteX55" fmla="*/ 3123491 w 4541920"/>
                <a:gd name="connsiteY55" fmla="*/ 419165 h 459661"/>
                <a:gd name="connsiteX56" fmla="*/ 3181343 w 4541920"/>
                <a:gd name="connsiteY56" fmla="*/ 391817 h 459661"/>
                <a:gd name="connsiteX57" fmla="*/ 3204484 w 4541920"/>
                <a:gd name="connsiteY57" fmla="*/ 405491 h 459661"/>
                <a:gd name="connsiteX58" fmla="*/ 3230780 w 4541920"/>
                <a:gd name="connsiteY58" fmla="*/ 387083 h 459661"/>
                <a:gd name="connsiteX59" fmla="*/ 3233410 w 4541920"/>
                <a:gd name="connsiteY59" fmla="*/ 389713 h 459661"/>
                <a:gd name="connsiteX60" fmla="*/ 3248136 w 4541920"/>
                <a:gd name="connsiteY60" fmla="*/ 397602 h 459661"/>
                <a:gd name="connsiteX61" fmla="*/ 3262862 w 4541920"/>
                <a:gd name="connsiteY61" fmla="*/ 397602 h 459661"/>
                <a:gd name="connsiteX62" fmla="*/ 3274958 w 4541920"/>
                <a:gd name="connsiteY62" fmla="*/ 390239 h 459661"/>
                <a:gd name="connsiteX63" fmla="*/ 3277588 w 4541920"/>
                <a:gd name="connsiteY63" fmla="*/ 387083 h 459661"/>
                <a:gd name="connsiteX64" fmla="*/ 3287580 w 4541920"/>
                <a:gd name="connsiteY64" fmla="*/ 382876 h 459661"/>
                <a:gd name="connsiteX65" fmla="*/ 3288106 w 4541920"/>
                <a:gd name="connsiteY65" fmla="*/ 382350 h 459661"/>
                <a:gd name="connsiteX66" fmla="*/ 3302832 w 4541920"/>
                <a:gd name="connsiteY66" fmla="*/ 410750 h 459661"/>
                <a:gd name="connsiteX67" fmla="*/ 3319662 w 4541920"/>
                <a:gd name="connsiteY67" fmla="*/ 387083 h 459661"/>
                <a:gd name="connsiteX68" fmla="*/ 3333336 w 4541920"/>
                <a:gd name="connsiteY68" fmla="*/ 384980 h 459661"/>
                <a:gd name="connsiteX69" fmla="*/ 3393292 w 4541920"/>
                <a:gd name="connsiteY69" fmla="*/ 428106 h 459661"/>
                <a:gd name="connsiteX70" fmla="*/ 3446411 w 4541920"/>
                <a:gd name="connsiteY70" fmla="*/ 399180 h 459661"/>
                <a:gd name="connsiteX71" fmla="*/ 3466396 w 4541920"/>
                <a:gd name="connsiteY71" fmla="*/ 406017 h 459661"/>
                <a:gd name="connsiteX72" fmla="*/ 3503737 w 4541920"/>
                <a:gd name="connsiteY72" fmla="*/ 387083 h 459661"/>
                <a:gd name="connsiteX73" fmla="*/ 3505315 w 4541920"/>
                <a:gd name="connsiteY73" fmla="*/ 383928 h 459661"/>
                <a:gd name="connsiteX74" fmla="*/ 3526352 w 4541920"/>
                <a:gd name="connsiteY74" fmla="*/ 389187 h 459661"/>
                <a:gd name="connsiteX75" fmla="*/ 3546337 w 4541920"/>
                <a:gd name="connsiteY75" fmla="*/ 384454 h 459661"/>
                <a:gd name="connsiteX76" fmla="*/ 3620493 w 4541920"/>
                <a:gd name="connsiteY76" fmla="*/ 420217 h 459661"/>
                <a:gd name="connsiteX77" fmla="*/ 3639953 w 4541920"/>
                <a:gd name="connsiteY77" fmla="*/ 418113 h 459661"/>
                <a:gd name="connsiteX78" fmla="*/ 3698857 w 4541920"/>
                <a:gd name="connsiteY78" fmla="*/ 459662 h 459661"/>
                <a:gd name="connsiteX79" fmla="*/ 3757235 w 4541920"/>
                <a:gd name="connsiteY79" fmla="*/ 420217 h 459661"/>
                <a:gd name="connsiteX80" fmla="*/ 3789842 w 4541920"/>
                <a:gd name="connsiteY80" fmla="*/ 429158 h 459661"/>
                <a:gd name="connsiteX81" fmla="*/ 3846117 w 4541920"/>
                <a:gd name="connsiteY81" fmla="*/ 389187 h 459661"/>
                <a:gd name="connsiteX82" fmla="*/ 3848221 w 4541920"/>
                <a:gd name="connsiteY82" fmla="*/ 389187 h 459661"/>
                <a:gd name="connsiteX83" fmla="*/ 3872413 w 4541920"/>
                <a:gd name="connsiteY83" fmla="*/ 384454 h 459661"/>
                <a:gd name="connsiteX84" fmla="*/ 3918695 w 4541920"/>
                <a:gd name="connsiteY84" fmla="*/ 403387 h 459661"/>
                <a:gd name="connsiteX85" fmla="*/ 3944465 w 4541920"/>
                <a:gd name="connsiteY85" fmla="*/ 392869 h 459661"/>
                <a:gd name="connsiteX86" fmla="*/ 3977599 w 4541920"/>
                <a:gd name="connsiteY86" fmla="*/ 404965 h 459661"/>
                <a:gd name="connsiteX87" fmla="*/ 4008103 w 4541920"/>
                <a:gd name="connsiteY87" fmla="*/ 394446 h 459661"/>
                <a:gd name="connsiteX88" fmla="*/ 4034925 w 4541920"/>
                <a:gd name="connsiteY88" fmla="*/ 407069 h 459661"/>
                <a:gd name="connsiteX89" fmla="*/ 4062274 w 4541920"/>
                <a:gd name="connsiteY89" fmla="*/ 404439 h 459661"/>
                <a:gd name="connsiteX90" fmla="*/ 4110659 w 4541920"/>
                <a:gd name="connsiteY90" fmla="*/ 420217 h 459661"/>
                <a:gd name="connsiteX91" fmla="*/ 4167459 w 4541920"/>
                <a:gd name="connsiteY91" fmla="*/ 397602 h 459661"/>
                <a:gd name="connsiteX92" fmla="*/ 4195334 w 4541920"/>
                <a:gd name="connsiteY92" fmla="*/ 398654 h 459661"/>
                <a:gd name="connsiteX93" fmla="*/ 4203748 w 4541920"/>
                <a:gd name="connsiteY93" fmla="*/ 393920 h 459661"/>
                <a:gd name="connsiteX94" fmla="*/ 4275801 w 4541920"/>
                <a:gd name="connsiteY94" fmla="*/ 436521 h 459661"/>
                <a:gd name="connsiteX95" fmla="*/ 4339964 w 4541920"/>
                <a:gd name="connsiteY95" fmla="*/ 405491 h 459661"/>
                <a:gd name="connsiteX96" fmla="*/ 4388875 w 4541920"/>
                <a:gd name="connsiteY96" fmla="*/ 437573 h 459661"/>
                <a:gd name="connsiteX97" fmla="*/ 4442520 w 4541920"/>
                <a:gd name="connsiteY97" fmla="*/ 383928 h 459661"/>
                <a:gd name="connsiteX98" fmla="*/ 4441468 w 4541920"/>
                <a:gd name="connsiteY98" fmla="*/ 374987 h 459661"/>
                <a:gd name="connsiteX99" fmla="*/ 4448305 w 4541920"/>
                <a:gd name="connsiteY99" fmla="*/ 374987 h 459661"/>
                <a:gd name="connsiteX100" fmla="*/ 4494061 w 4541920"/>
                <a:gd name="connsiteY100" fmla="*/ 410750 h 459661"/>
                <a:gd name="connsiteX101" fmla="*/ 4539817 w 4541920"/>
                <a:gd name="connsiteY101" fmla="*/ 374987 h 459661"/>
                <a:gd name="connsiteX102" fmla="*/ 4541920 w 4541920"/>
                <a:gd name="connsiteY102" fmla="*/ 374987 h 459661"/>
                <a:gd name="connsiteX103" fmla="*/ 4540869 w 4541920"/>
                <a:gd name="connsiteY103" fmla="*/ 370780 h 459661"/>
                <a:gd name="connsiteX104" fmla="*/ 4541395 w 4541920"/>
                <a:gd name="connsiteY104" fmla="*/ 363943 h 459661"/>
                <a:gd name="connsiteX105" fmla="*/ 4527194 w 4541920"/>
                <a:gd name="connsiteY105" fmla="*/ 330283 h 459661"/>
                <a:gd name="connsiteX106" fmla="*/ 3959717 w 4541920"/>
                <a:gd name="connsiteY106" fmla="*/ 0 h 459661"/>
                <a:gd name="connsiteX107" fmla="*/ 592196 w 4541920"/>
                <a:gd name="connsiteY107" fmla="*/ 0 h 459661"/>
                <a:gd name="connsiteX108" fmla="*/ 19459 w 4541920"/>
                <a:gd name="connsiteY108" fmla="*/ 343957 h 459661"/>
                <a:gd name="connsiteX109" fmla="*/ 0 w 4541920"/>
                <a:gd name="connsiteY109" fmla="*/ 376565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541920" h="459661">
                  <a:moveTo>
                    <a:pt x="0" y="376565"/>
                  </a:moveTo>
                  <a:cubicBezTo>
                    <a:pt x="0" y="392869"/>
                    <a:pt x="9993" y="408646"/>
                    <a:pt x="22615" y="418113"/>
                  </a:cubicBezTo>
                  <a:cubicBezTo>
                    <a:pt x="55223" y="442832"/>
                    <a:pt x="90460" y="419165"/>
                    <a:pt x="113075" y="392869"/>
                  </a:cubicBezTo>
                  <a:cubicBezTo>
                    <a:pt x="124645" y="400232"/>
                    <a:pt x="137793" y="404439"/>
                    <a:pt x="151993" y="404965"/>
                  </a:cubicBezTo>
                  <a:cubicBezTo>
                    <a:pt x="169349" y="405491"/>
                    <a:pt x="186705" y="400232"/>
                    <a:pt x="200379" y="390765"/>
                  </a:cubicBezTo>
                  <a:cubicBezTo>
                    <a:pt x="234038" y="451247"/>
                    <a:pt x="327654" y="455980"/>
                    <a:pt x="365520" y="391817"/>
                  </a:cubicBezTo>
                  <a:cubicBezTo>
                    <a:pt x="371832" y="387609"/>
                    <a:pt x="377617" y="382350"/>
                    <a:pt x="382876" y="377091"/>
                  </a:cubicBezTo>
                  <a:cubicBezTo>
                    <a:pt x="424424" y="403913"/>
                    <a:pt x="477543" y="404439"/>
                    <a:pt x="518566" y="376039"/>
                  </a:cubicBezTo>
                  <a:cubicBezTo>
                    <a:pt x="535395" y="407595"/>
                    <a:pt x="564847" y="431787"/>
                    <a:pt x="600611" y="437573"/>
                  </a:cubicBezTo>
                  <a:cubicBezTo>
                    <a:pt x="639529" y="443884"/>
                    <a:pt x="674241" y="429158"/>
                    <a:pt x="699485" y="401809"/>
                  </a:cubicBezTo>
                  <a:cubicBezTo>
                    <a:pt x="725782" y="430735"/>
                    <a:pt x="763123" y="449143"/>
                    <a:pt x="804145" y="447039"/>
                  </a:cubicBezTo>
                  <a:cubicBezTo>
                    <a:pt x="819397" y="445987"/>
                    <a:pt x="833071" y="442832"/>
                    <a:pt x="845693" y="437573"/>
                  </a:cubicBezTo>
                  <a:cubicBezTo>
                    <a:pt x="849901" y="439150"/>
                    <a:pt x="854634" y="440728"/>
                    <a:pt x="859893" y="441780"/>
                  </a:cubicBezTo>
                  <a:cubicBezTo>
                    <a:pt x="890923" y="448091"/>
                    <a:pt x="919323" y="431261"/>
                    <a:pt x="931420" y="406017"/>
                  </a:cubicBezTo>
                  <a:cubicBezTo>
                    <a:pt x="940361" y="409172"/>
                    <a:pt x="949301" y="411276"/>
                    <a:pt x="958768" y="411802"/>
                  </a:cubicBezTo>
                  <a:cubicBezTo>
                    <a:pt x="980331" y="412328"/>
                    <a:pt x="999265" y="404965"/>
                    <a:pt x="1013465" y="392343"/>
                  </a:cubicBezTo>
                  <a:cubicBezTo>
                    <a:pt x="1060272" y="434943"/>
                    <a:pt x="1132325" y="443358"/>
                    <a:pt x="1187021" y="405491"/>
                  </a:cubicBezTo>
                  <a:cubicBezTo>
                    <a:pt x="1201221" y="427580"/>
                    <a:pt x="1224362" y="443884"/>
                    <a:pt x="1253288" y="443884"/>
                  </a:cubicBezTo>
                  <a:cubicBezTo>
                    <a:pt x="1277481" y="443884"/>
                    <a:pt x="1301148" y="431787"/>
                    <a:pt x="1315348" y="411802"/>
                  </a:cubicBezTo>
                  <a:cubicBezTo>
                    <a:pt x="1319555" y="405491"/>
                    <a:pt x="1322185" y="399706"/>
                    <a:pt x="1323763" y="393920"/>
                  </a:cubicBezTo>
                  <a:cubicBezTo>
                    <a:pt x="1327444" y="393920"/>
                    <a:pt x="1331126" y="393920"/>
                    <a:pt x="1334807" y="393395"/>
                  </a:cubicBezTo>
                  <a:cubicBezTo>
                    <a:pt x="1339540" y="399706"/>
                    <a:pt x="1344800" y="405491"/>
                    <a:pt x="1350585" y="410224"/>
                  </a:cubicBezTo>
                  <a:cubicBezTo>
                    <a:pt x="1364259" y="434417"/>
                    <a:pt x="1390556" y="450195"/>
                    <a:pt x="1421059" y="442306"/>
                  </a:cubicBezTo>
                  <a:cubicBezTo>
                    <a:pt x="1439467" y="437573"/>
                    <a:pt x="1453667" y="425476"/>
                    <a:pt x="1462082" y="410224"/>
                  </a:cubicBezTo>
                  <a:cubicBezTo>
                    <a:pt x="1483119" y="409172"/>
                    <a:pt x="1504156" y="404439"/>
                    <a:pt x="1522564" y="396024"/>
                  </a:cubicBezTo>
                  <a:cubicBezTo>
                    <a:pt x="1553593" y="426528"/>
                    <a:pt x="1590934" y="448617"/>
                    <a:pt x="1636164" y="451773"/>
                  </a:cubicBezTo>
                  <a:cubicBezTo>
                    <a:pt x="1684550" y="454928"/>
                    <a:pt x="1730831" y="432313"/>
                    <a:pt x="1755024" y="392343"/>
                  </a:cubicBezTo>
                  <a:cubicBezTo>
                    <a:pt x="1763439" y="400232"/>
                    <a:pt x="1773432" y="406543"/>
                    <a:pt x="1782898" y="410224"/>
                  </a:cubicBezTo>
                  <a:cubicBezTo>
                    <a:pt x="1806565" y="418639"/>
                    <a:pt x="1830232" y="413906"/>
                    <a:pt x="1849691" y="400758"/>
                  </a:cubicBezTo>
                  <a:cubicBezTo>
                    <a:pt x="1856528" y="405491"/>
                    <a:pt x="1863891" y="409172"/>
                    <a:pt x="1870729" y="410750"/>
                  </a:cubicBezTo>
                  <a:cubicBezTo>
                    <a:pt x="1898077" y="417587"/>
                    <a:pt x="1924899" y="407595"/>
                    <a:pt x="1942255" y="387609"/>
                  </a:cubicBezTo>
                  <a:cubicBezTo>
                    <a:pt x="1955929" y="411802"/>
                    <a:pt x="1981699" y="428632"/>
                    <a:pt x="2012203" y="426528"/>
                  </a:cubicBezTo>
                  <a:cubicBezTo>
                    <a:pt x="2024826" y="425476"/>
                    <a:pt x="2038500" y="420217"/>
                    <a:pt x="2050596" y="412328"/>
                  </a:cubicBezTo>
                  <a:cubicBezTo>
                    <a:pt x="2066900" y="426528"/>
                    <a:pt x="2087411" y="435469"/>
                    <a:pt x="2108974" y="437047"/>
                  </a:cubicBezTo>
                  <a:cubicBezTo>
                    <a:pt x="2146315" y="439150"/>
                    <a:pt x="2177871" y="417587"/>
                    <a:pt x="2192597" y="386557"/>
                  </a:cubicBezTo>
                  <a:cubicBezTo>
                    <a:pt x="2198908" y="394446"/>
                    <a:pt x="2207323" y="400232"/>
                    <a:pt x="2215738" y="402861"/>
                  </a:cubicBezTo>
                  <a:cubicBezTo>
                    <a:pt x="2229938" y="407069"/>
                    <a:pt x="2249923" y="399706"/>
                    <a:pt x="2261494" y="387609"/>
                  </a:cubicBezTo>
                  <a:cubicBezTo>
                    <a:pt x="2275694" y="402861"/>
                    <a:pt x="2293575" y="413906"/>
                    <a:pt x="2310931" y="417587"/>
                  </a:cubicBezTo>
                  <a:cubicBezTo>
                    <a:pt x="2341435" y="423898"/>
                    <a:pt x="2370361" y="407595"/>
                    <a:pt x="2379302" y="380772"/>
                  </a:cubicBezTo>
                  <a:cubicBezTo>
                    <a:pt x="2381405" y="382350"/>
                    <a:pt x="2384035" y="383928"/>
                    <a:pt x="2386665" y="384980"/>
                  </a:cubicBezTo>
                  <a:cubicBezTo>
                    <a:pt x="2403494" y="392869"/>
                    <a:pt x="2422428" y="389713"/>
                    <a:pt x="2436628" y="378668"/>
                  </a:cubicBezTo>
                  <a:cubicBezTo>
                    <a:pt x="2445569" y="391817"/>
                    <a:pt x="2459243" y="402335"/>
                    <a:pt x="2473969" y="406017"/>
                  </a:cubicBezTo>
                  <a:cubicBezTo>
                    <a:pt x="2491850" y="410750"/>
                    <a:pt x="2509206" y="404965"/>
                    <a:pt x="2519725" y="392869"/>
                  </a:cubicBezTo>
                  <a:cubicBezTo>
                    <a:pt x="2531821" y="413380"/>
                    <a:pt x="2553910" y="427054"/>
                    <a:pt x="2579154" y="427054"/>
                  </a:cubicBezTo>
                  <a:cubicBezTo>
                    <a:pt x="2611762" y="427054"/>
                    <a:pt x="2638584" y="404439"/>
                    <a:pt x="2645947" y="374461"/>
                  </a:cubicBezTo>
                  <a:lnTo>
                    <a:pt x="2659622" y="374461"/>
                  </a:lnTo>
                  <a:cubicBezTo>
                    <a:pt x="2674874" y="388661"/>
                    <a:pt x="2695385" y="397076"/>
                    <a:pt x="2717474" y="397076"/>
                  </a:cubicBezTo>
                  <a:cubicBezTo>
                    <a:pt x="2740089" y="397076"/>
                    <a:pt x="2760074" y="388661"/>
                    <a:pt x="2775326" y="374461"/>
                  </a:cubicBezTo>
                  <a:lnTo>
                    <a:pt x="2783215" y="374461"/>
                  </a:lnTo>
                  <a:cubicBezTo>
                    <a:pt x="2794785" y="392343"/>
                    <a:pt x="2814244" y="403913"/>
                    <a:pt x="2836860" y="404965"/>
                  </a:cubicBezTo>
                  <a:cubicBezTo>
                    <a:pt x="2844749" y="432839"/>
                    <a:pt x="2870519" y="453350"/>
                    <a:pt x="2901023" y="453350"/>
                  </a:cubicBezTo>
                  <a:cubicBezTo>
                    <a:pt x="2937838" y="453350"/>
                    <a:pt x="2967816" y="423372"/>
                    <a:pt x="2967816" y="386557"/>
                  </a:cubicBezTo>
                  <a:cubicBezTo>
                    <a:pt x="2967816" y="385506"/>
                    <a:pt x="2967816" y="384980"/>
                    <a:pt x="2967816" y="383928"/>
                  </a:cubicBezTo>
                  <a:cubicBezTo>
                    <a:pt x="2981490" y="397076"/>
                    <a:pt x="2999371" y="404965"/>
                    <a:pt x="3019883" y="404965"/>
                  </a:cubicBezTo>
                  <a:cubicBezTo>
                    <a:pt x="3036713" y="404965"/>
                    <a:pt x="3051964" y="399180"/>
                    <a:pt x="3064587" y="390239"/>
                  </a:cubicBezTo>
                  <a:cubicBezTo>
                    <a:pt x="3078261" y="407595"/>
                    <a:pt x="3099298" y="419165"/>
                    <a:pt x="3123491" y="419165"/>
                  </a:cubicBezTo>
                  <a:cubicBezTo>
                    <a:pt x="3146631" y="419165"/>
                    <a:pt x="3167669" y="408646"/>
                    <a:pt x="3181343" y="391817"/>
                  </a:cubicBezTo>
                  <a:cubicBezTo>
                    <a:pt x="3187654" y="400232"/>
                    <a:pt x="3196069" y="405491"/>
                    <a:pt x="3204484" y="405491"/>
                  </a:cubicBezTo>
                  <a:cubicBezTo>
                    <a:pt x="3214476" y="405491"/>
                    <a:pt x="3223943" y="398654"/>
                    <a:pt x="3230780" y="387083"/>
                  </a:cubicBezTo>
                  <a:cubicBezTo>
                    <a:pt x="3231306" y="388135"/>
                    <a:pt x="3232358" y="388661"/>
                    <a:pt x="3233410" y="389713"/>
                  </a:cubicBezTo>
                  <a:cubicBezTo>
                    <a:pt x="3237091" y="393920"/>
                    <a:pt x="3242351" y="396024"/>
                    <a:pt x="3248136" y="397602"/>
                  </a:cubicBezTo>
                  <a:cubicBezTo>
                    <a:pt x="3252869" y="399180"/>
                    <a:pt x="3258128" y="399180"/>
                    <a:pt x="3262862" y="397602"/>
                  </a:cubicBezTo>
                  <a:cubicBezTo>
                    <a:pt x="3267595" y="396024"/>
                    <a:pt x="3271802" y="393920"/>
                    <a:pt x="3274958" y="390239"/>
                  </a:cubicBezTo>
                  <a:cubicBezTo>
                    <a:pt x="3276010" y="389187"/>
                    <a:pt x="3276536" y="388135"/>
                    <a:pt x="3277588" y="387083"/>
                  </a:cubicBezTo>
                  <a:cubicBezTo>
                    <a:pt x="3280743" y="387083"/>
                    <a:pt x="3284951" y="385506"/>
                    <a:pt x="3287580" y="382876"/>
                  </a:cubicBezTo>
                  <a:cubicBezTo>
                    <a:pt x="3287580" y="382876"/>
                    <a:pt x="3288106" y="382350"/>
                    <a:pt x="3288106" y="382350"/>
                  </a:cubicBezTo>
                  <a:cubicBezTo>
                    <a:pt x="3281269" y="392869"/>
                    <a:pt x="3286529" y="410750"/>
                    <a:pt x="3302832" y="410750"/>
                  </a:cubicBezTo>
                  <a:cubicBezTo>
                    <a:pt x="3317033" y="410750"/>
                    <a:pt x="3322292" y="397602"/>
                    <a:pt x="3319662" y="387083"/>
                  </a:cubicBezTo>
                  <a:cubicBezTo>
                    <a:pt x="3324395" y="388135"/>
                    <a:pt x="3329129" y="387083"/>
                    <a:pt x="3333336" y="384980"/>
                  </a:cubicBezTo>
                  <a:cubicBezTo>
                    <a:pt x="3341751" y="410224"/>
                    <a:pt x="3364892" y="428106"/>
                    <a:pt x="3393292" y="428106"/>
                  </a:cubicBezTo>
                  <a:cubicBezTo>
                    <a:pt x="3415381" y="428106"/>
                    <a:pt x="3434840" y="416535"/>
                    <a:pt x="3446411" y="399180"/>
                  </a:cubicBezTo>
                  <a:cubicBezTo>
                    <a:pt x="3452722" y="402861"/>
                    <a:pt x="3460085" y="405491"/>
                    <a:pt x="3466396" y="406017"/>
                  </a:cubicBezTo>
                  <a:cubicBezTo>
                    <a:pt x="3481122" y="406543"/>
                    <a:pt x="3495848" y="399180"/>
                    <a:pt x="3503737" y="387083"/>
                  </a:cubicBezTo>
                  <a:cubicBezTo>
                    <a:pt x="3504263" y="386032"/>
                    <a:pt x="3504789" y="384980"/>
                    <a:pt x="3505315" y="383928"/>
                  </a:cubicBezTo>
                  <a:cubicBezTo>
                    <a:pt x="3511626" y="387083"/>
                    <a:pt x="3518989" y="389187"/>
                    <a:pt x="3526352" y="389187"/>
                  </a:cubicBezTo>
                  <a:cubicBezTo>
                    <a:pt x="3533715" y="389187"/>
                    <a:pt x="3540552" y="387609"/>
                    <a:pt x="3546337" y="384454"/>
                  </a:cubicBezTo>
                  <a:cubicBezTo>
                    <a:pt x="3563693" y="406543"/>
                    <a:pt x="3590515" y="420217"/>
                    <a:pt x="3620493" y="420217"/>
                  </a:cubicBezTo>
                  <a:cubicBezTo>
                    <a:pt x="3627330" y="420217"/>
                    <a:pt x="3633642" y="419691"/>
                    <a:pt x="3639953" y="418113"/>
                  </a:cubicBezTo>
                  <a:cubicBezTo>
                    <a:pt x="3648893" y="442306"/>
                    <a:pt x="3672034" y="459662"/>
                    <a:pt x="3698857" y="459662"/>
                  </a:cubicBezTo>
                  <a:cubicBezTo>
                    <a:pt x="3725153" y="459662"/>
                    <a:pt x="3747768" y="443358"/>
                    <a:pt x="3757235" y="420217"/>
                  </a:cubicBezTo>
                  <a:cubicBezTo>
                    <a:pt x="3768279" y="425476"/>
                    <a:pt x="3779324" y="429158"/>
                    <a:pt x="3789842" y="429158"/>
                  </a:cubicBezTo>
                  <a:cubicBezTo>
                    <a:pt x="3818243" y="429684"/>
                    <a:pt x="3839805" y="412854"/>
                    <a:pt x="3846117" y="389187"/>
                  </a:cubicBezTo>
                  <a:cubicBezTo>
                    <a:pt x="3846643" y="389187"/>
                    <a:pt x="3847694" y="389187"/>
                    <a:pt x="3848221" y="389187"/>
                  </a:cubicBezTo>
                  <a:cubicBezTo>
                    <a:pt x="3856635" y="389187"/>
                    <a:pt x="3865050" y="387609"/>
                    <a:pt x="3872413" y="384454"/>
                  </a:cubicBezTo>
                  <a:cubicBezTo>
                    <a:pt x="3882406" y="399180"/>
                    <a:pt x="3901339" y="405491"/>
                    <a:pt x="3918695" y="403387"/>
                  </a:cubicBezTo>
                  <a:cubicBezTo>
                    <a:pt x="3928162" y="402335"/>
                    <a:pt x="3937102" y="398654"/>
                    <a:pt x="3944465" y="392869"/>
                  </a:cubicBezTo>
                  <a:cubicBezTo>
                    <a:pt x="3953406" y="400232"/>
                    <a:pt x="3964977" y="404965"/>
                    <a:pt x="3977599" y="404965"/>
                  </a:cubicBezTo>
                  <a:cubicBezTo>
                    <a:pt x="3989169" y="404965"/>
                    <a:pt x="3999688" y="401283"/>
                    <a:pt x="4008103" y="394446"/>
                  </a:cubicBezTo>
                  <a:cubicBezTo>
                    <a:pt x="4015466" y="400758"/>
                    <a:pt x="4024407" y="405491"/>
                    <a:pt x="4034925" y="407069"/>
                  </a:cubicBezTo>
                  <a:cubicBezTo>
                    <a:pt x="4043866" y="408646"/>
                    <a:pt x="4053859" y="407595"/>
                    <a:pt x="4062274" y="404439"/>
                  </a:cubicBezTo>
                  <a:cubicBezTo>
                    <a:pt x="4075948" y="414432"/>
                    <a:pt x="4092777" y="420217"/>
                    <a:pt x="4110659" y="420217"/>
                  </a:cubicBezTo>
                  <a:cubicBezTo>
                    <a:pt x="4132748" y="420217"/>
                    <a:pt x="4152733" y="411802"/>
                    <a:pt x="4167459" y="397602"/>
                  </a:cubicBezTo>
                  <a:cubicBezTo>
                    <a:pt x="4176400" y="400232"/>
                    <a:pt x="4185867" y="400232"/>
                    <a:pt x="4195334" y="398654"/>
                  </a:cubicBezTo>
                  <a:cubicBezTo>
                    <a:pt x="4198489" y="398128"/>
                    <a:pt x="4201119" y="396024"/>
                    <a:pt x="4203748" y="393920"/>
                  </a:cubicBezTo>
                  <a:cubicBezTo>
                    <a:pt x="4217948" y="419165"/>
                    <a:pt x="4244771" y="436521"/>
                    <a:pt x="4275801" y="436521"/>
                  </a:cubicBezTo>
                  <a:cubicBezTo>
                    <a:pt x="4301571" y="436521"/>
                    <a:pt x="4325238" y="424424"/>
                    <a:pt x="4339964" y="405491"/>
                  </a:cubicBezTo>
                  <a:cubicBezTo>
                    <a:pt x="4348379" y="424424"/>
                    <a:pt x="4367312" y="437573"/>
                    <a:pt x="4388875" y="437573"/>
                  </a:cubicBezTo>
                  <a:cubicBezTo>
                    <a:pt x="4418853" y="437573"/>
                    <a:pt x="4442520" y="413380"/>
                    <a:pt x="4442520" y="383928"/>
                  </a:cubicBezTo>
                  <a:cubicBezTo>
                    <a:pt x="4442520" y="380772"/>
                    <a:pt x="4441994" y="377617"/>
                    <a:pt x="4441468" y="374987"/>
                  </a:cubicBezTo>
                  <a:lnTo>
                    <a:pt x="4448305" y="374987"/>
                  </a:lnTo>
                  <a:cubicBezTo>
                    <a:pt x="4453564" y="395498"/>
                    <a:pt x="4471972" y="410750"/>
                    <a:pt x="4494061" y="410750"/>
                  </a:cubicBezTo>
                  <a:cubicBezTo>
                    <a:pt x="4516150" y="410750"/>
                    <a:pt x="4534558" y="395498"/>
                    <a:pt x="4539817" y="374987"/>
                  </a:cubicBezTo>
                  <a:lnTo>
                    <a:pt x="4541920" y="374987"/>
                  </a:lnTo>
                  <a:cubicBezTo>
                    <a:pt x="4541395" y="373409"/>
                    <a:pt x="4540869" y="372357"/>
                    <a:pt x="4540869" y="370780"/>
                  </a:cubicBezTo>
                  <a:cubicBezTo>
                    <a:pt x="4541395" y="368676"/>
                    <a:pt x="4541395" y="366046"/>
                    <a:pt x="4541395" y="363943"/>
                  </a:cubicBezTo>
                  <a:cubicBezTo>
                    <a:pt x="4541395" y="350794"/>
                    <a:pt x="4536135" y="338698"/>
                    <a:pt x="4527194" y="330283"/>
                  </a:cubicBezTo>
                  <a:cubicBezTo>
                    <a:pt x="4451461" y="139371"/>
                    <a:pt x="4225312" y="0"/>
                    <a:pt x="3959717" y="0"/>
                  </a:cubicBezTo>
                  <a:lnTo>
                    <a:pt x="592196" y="0"/>
                  </a:lnTo>
                  <a:cubicBezTo>
                    <a:pt x="320291" y="0"/>
                    <a:pt x="89408" y="146208"/>
                    <a:pt x="19459" y="343957"/>
                  </a:cubicBezTo>
                  <a:cubicBezTo>
                    <a:pt x="7363" y="348165"/>
                    <a:pt x="0" y="361313"/>
                    <a:pt x="0" y="376565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4" name="Hình tự do: Hình 1573">
              <a:extLst>
                <a:ext uri="{FF2B5EF4-FFF2-40B4-BE49-F238E27FC236}">
                  <a16:creationId xmlns:a16="http://schemas.microsoft.com/office/drawing/2014/main" id="{DE09E5CC-43AC-40ED-5158-075AC5DF8E59}"/>
                </a:ext>
              </a:extLst>
            </p:cNvPr>
            <p:cNvSpPr/>
            <p:nvPr/>
          </p:nvSpPr>
          <p:spPr>
            <a:xfrm>
              <a:off x="6946811" y="6411479"/>
              <a:ext cx="45164" cy="46807"/>
            </a:xfrm>
            <a:custGeom>
              <a:avLst/>
              <a:gdLst>
                <a:gd name="connsiteX0" fmla="*/ 22483 w 45164"/>
                <a:gd name="connsiteY0" fmla="*/ 0 h 46807"/>
                <a:gd name="connsiteX1" fmla="*/ 22483 w 45164"/>
                <a:gd name="connsiteY1" fmla="*/ 46808 h 46807"/>
                <a:gd name="connsiteX2" fmla="*/ 22483 w 45164"/>
                <a:gd name="connsiteY2" fmla="*/ 0 h 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64" h="46807">
                  <a:moveTo>
                    <a:pt x="22483" y="0"/>
                  </a:moveTo>
                  <a:cubicBezTo>
                    <a:pt x="52461" y="0"/>
                    <a:pt x="52987" y="46808"/>
                    <a:pt x="22483" y="46808"/>
                  </a:cubicBezTo>
                  <a:cubicBezTo>
                    <a:pt x="-7494" y="46808"/>
                    <a:pt x="-7494" y="0"/>
                    <a:pt x="22483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5" name="Hình tự do: Hình 1574">
              <a:extLst>
                <a:ext uri="{FF2B5EF4-FFF2-40B4-BE49-F238E27FC236}">
                  <a16:creationId xmlns:a16="http://schemas.microsoft.com/office/drawing/2014/main" id="{06BCA53E-7D36-DA80-9396-DCA022B8F116}"/>
                </a:ext>
              </a:extLst>
            </p:cNvPr>
            <p:cNvSpPr/>
            <p:nvPr/>
          </p:nvSpPr>
          <p:spPr>
            <a:xfrm>
              <a:off x="6784956" y="6389390"/>
              <a:ext cx="45559" cy="46807"/>
            </a:xfrm>
            <a:custGeom>
              <a:avLst/>
              <a:gdLst>
                <a:gd name="connsiteX0" fmla="*/ 22878 w 45559"/>
                <a:gd name="connsiteY0" fmla="*/ 0 h 46807"/>
                <a:gd name="connsiteX1" fmla="*/ 22878 w 45559"/>
                <a:gd name="connsiteY1" fmla="*/ 46808 h 46807"/>
                <a:gd name="connsiteX2" fmla="*/ 22878 w 45559"/>
                <a:gd name="connsiteY2" fmla="*/ 0 h 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59" h="46807">
                  <a:moveTo>
                    <a:pt x="22878" y="0"/>
                  </a:moveTo>
                  <a:cubicBezTo>
                    <a:pt x="52856" y="0"/>
                    <a:pt x="53382" y="46808"/>
                    <a:pt x="22878" y="46808"/>
                  </a:cubicBezTo>
                  <a:cubicBezTo>
                    <a:pt x="-7626" y="46808"/>
                    <a:pt x="-7626" y="0"/>
                    <a:pt x="22878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6" name="Hình tự do: Hình 1575">
              <a:extLst>
                <a:ext uri="{FF2B5EF4-FFF2-40B4-BE49-F238E27FC236}">
                  <a16:creationId xmlns:a16="http://schemas.microsoft.com/office/drawing/2014/main" id="{FEF381B1-7BFC-49E6-A680-9EC36BA84542}"/>
                </a:ext>
              </a:extLst>
            </p:cNvPr>
            <p:cNvSpPr/>
            <p:nvPr/>
          </p:nvSpPr>
          <p:spPr>
            <a:xfrm>
              <a:off x="7814593" y="6440931"/>
              <a:ext cx="45164" cy="46807"/>
            </a:xfrm>
            <a:custGeom>
              <a:avLst/>
              <a:gdLst>
                <a:gd name="connsiteX0" fmla="*/ 22483 w 45164"/>
                <a:gd name="connsiteY0" fmla="*/ 0 h 46807"/>
                <a:gd name="connsiteX1" fmla="*/ 22483 w 45164"/>
                <a:gd name="connsiteY1" fmla="*/ 46808 h 46807"/>
                <a:gd name="connsiteX2" fmla="*/ 22483 w 45164"/>
                <a:gd name="connsiteY2" fmla="*/ 0 h 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64" h="46807">
                  <a:moveTo>
                    <a:pt x="22483" y="0"/>
                  </a:moveTo>
                  <a:cubicBezTo>
                    <a:pt x="52461" y="0"/>
                    <a:pt x="52987" y="46808"/>
                    <a:pt x="22483" y="46808"/>
                  </a:cubicBezTo>
                  <a:cubicBezTo>
                    <a:pt x="-7494" y="46808"/>
                    <a:pt x="-7494" y="0"/>
                    <a:pt x="22483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7" name="Hình tự do: Hình 1576">
              <a:extLst>
                <a:ext uri="{FF2B5EF4-FFF2-40B4-BE49-F238E27FC236}">
                  <a16:creationId xmlns:a16="http://schemas.microsoft.com/office/drawing/2014/main" id="{344D6EBE-57D5-3F2C-E5D6-1DCF56FFB7A5}"/>
                </a:ext>
              </a:extLst>
            </p:cNvPr>
            <p:cNvSpPr/>
            <p:nvPr/>
          </p:nvSpPr>
          <p:spPr>
            <a:xfrm>
              <a:off x="8468848" y="6448294"/>
              <a:ext cx="45164" cy="46807"/>
            </a:xfrm>
            <a:custGeom>
              <a:avLst/>
              <a:gdLst>
                <a:gd name="connsiteX0" fmla="*/ 22483 w 45164"/>
                <a:gd name="connsiteY0" fmla="*/ 0 h 46807"/>
                <a:gd name="connsiteX1" fmla="*/ 22483 w 45164"/>
                <a:gd name="connsiteY1" fmla="*/ 46808 h 46807"/>
                <a:gd name="connsiteX2" fmla="*/ 22483 w 45164"/>
                <a:gd name="connsiteY2" fmla="*/ 0 h 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64" h="46807">
                  <a:moveTo>
                    <a:pt x="22483" y="0"/>
                  </a:moveTo>
                  <a:cubicBezTo>
                    <a:pt x="52461" y="0"/>
                    <a:pt x="52987" y="46808"/>
                    <a:pt x="22483" y="46808"/>
                  </a:cubicBezTo>
                  <a:cubicBezTo>
                    <a:pt x="-7494" y="46808"/>
                    <a:pt x="-7494" y="0"/>
                    <a:pt x="22483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8" name="Hình tự do: Hình 1577">
              <a:extLst>
                <a:ext uri="{FF2B5EF4-FFF2-40B4-BE49-F238E27FC236}">
                  <a16:creationId xmlns:a16="http://schemas.microsoft.com/office/drawing/2014/main" id="{70E0B501-49EA-D5E1-D9DD-B04274FC2013}"/>
                </a:ext>
              </a:extLst>
            </p:cNvPr>
            <p:cNvSpPr/>
            <p:nvPr/>
          </p:nvSpPr>
          <p:spPr>
            <a:xfrm>
              <a:off x="8777700" y="6411479"/>
              <a:ext cx="45559" cy="46807"/>
            </a:xfrm>
            <a:custGeom>
              <a:avLst/>
              <a:gdLst>
                <a:gd name="connsiteX0" fmla="*/ 22878 w 45559"/>
                <a:gd name="connsiteY0" fmla="*/ 0 h 46807"/>
                <a:gd name="connsiteX1" fmla="*/ 22878 w 45559"/>
                <a:gd name="connsiteY1" fmla="*/ 46808 h 46807"/>
                <a:gd name="connsiteX2" fmla="*/ 22878 w 45559"/>
                <a:gd name="connsiteY2" fmla="*/ 0 h 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59" h="46807">
                  <a:moveTo>
                    <a:pt x="22878" y="0"/>
                  </a:moveTo>
                  <a:cubicBezTo>
                    <a:pt x="52856" y="0"/>
                    <a:pt x="53382" y="46808"/>
                    <a:pt x="22878" y="46808"/>
                  </a:cubicBezTo>
                  <a:cubicBezTo>
                    <a:pt x="-7626" y="46808"/>
                    <a:pt x="-7626" y="0"/>
                    <a:pt x="22878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9" name="Hình tự do: Hình 1578">
              <a:extLst>
                <a:ext uri="{FF2B5EF4-FFF2-40B4-BE49-F238E27FC236}">
                  <a16:creationId xmlns:a16="http://schemas.microsoft.com/office/drawing/2014/main" id="{119DF5D3-5FC0-4B29-B86C-F5BC99235865}"/>
                </a:ext>
              </a:extLst>
            </p:cNvPr>
            <p:cNvSpPr/>
            <p:nvPr/>
          </p:nvSpPr>
          <p:spPr>
            <a:xfrm>
              <a:off x="8586459" y="6352575"/>
              <a:ext cx="45362" cy="46807"/>
            </a:xfrm>
            <a:custGeom>
              <a:avLst/>
              <a:gdLst>
                <a:gd name="connsiteX0" fmla="*/ 22681 w 45362"/>
                <a:gd name="connsiteY0" fmla="*/ 0 h 46807"/>
                <a:gd name="connsiteX1" fmla="*/ 22681 w 45362"/>
                <a:gd name="connsiteY1" fmla="*/ 46808 h 46807"/>
                <a:gd name="connsiteX2" fmla="*/ 22681 w 45362"/>
                <a:gd name="connsiteY2" fmla="*/ 0 h 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2" h="46807">
                  <a:moveTo>
                    <a:pt x="22681" y="0"/>
                  </a:moveTo>
                  <a:cubicBezTo>
                    <a:pt x="52659" y="0"/>
                    <a:pt x="53185" y="46808"/>
                    <a:pt x="22681" y="46808"/>
                  </a:cubicBezTo>
                  <a:cubicBezTo>
                    <a:pt x="-7297" y="46808"/>
                    <a:pt x="-7823" y="0"/>
                    <a:pt x="22681" y="0"/>
                  </a:cubicBezTo>
                  <a:close/>
                </a:path>
              </a:pathLst>
            </a:custGeom>
            <a:solidFill>
              <a:srgbClr val="603813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12" name="Hình tự do: Hình 1711">
            <a:extLst>
              <a:ext uri="{FF2B5EF4-FFF2-40B4-BE49-F238E27FC236}">
                <a16:creationId xmlns:a16="http://schemas.microsoft.com/office/drawing/2014/main" id="{5569441A-8031-60F9-0782-A32531A670DC}"/>
              </a:ext>
            </a:extLst>
          </p:cNvPr>
          <p:cNvSpPr/>
          <p:nvPr/>
        </p:nvSpPr>
        <p:spPr>
          <a:xfrm>
            <a:off x="12243152" y="9553319"/>
            <a:ext cx="151467" cy="156203"/>
          </a:xfrm>
          <a:custGeom>
            <a:avLst/>
            <a:gdLst>
              <a:gd name="connsiteX0" fmla="*/ 50489 w 100978"/>
              <a:gd name="connsiteY0" fmla="*/ 0 h 104135"/>
              <a:gd name="connsiteX1" fmla="*/ 50489 w 100978"/>
              <a:gd name="connsiteY1" fmla="*/ 104134 h 104135"/>
              <a:gd name="connsiteX2" fmla="*/ 50489 w 100978"/>
              <a:gd name="connsiteY2" fmla="*/ 0 h 10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78" h="104135">
                <a:moveTo>
                  <a:pt x="50489" y="0"/>
                </a:moveTo>
                <a:cubicBezTo>
                  <a:pt x="-16830" y="0"/>
                  <a:pt x="-16830" y="104134"/>
                  <a:pt x="50489" y="104134"/>
                </a:cubicBezTo>
                <a:cubicBezTo>
                  <a:pt x="117808" y="104660"/>
                  <a:pt x="117808" y="0"/>
                  <a:pt x="50489" y="0"/>
                </a:cubicBezTo>
                <a:close/>
              </a:path>
            </a:pathLst>
          </a:custGeom>
          <a:solidFill>
            <a:srgbClr val="603813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3" name="Hình tự do: Hình 1712">
            <a:extLst>
              <a:ext uri="{FF2B5EF4-FFF2-40B4-BE49-F238E27FC236}">
                <a16:creationId xmlns:a16="http://schemas.microsoft.com/office/drawing/2014/main" id="{30613B79-5693-09D3-6B6F-6160EC156A04}"/>
              </a:ext>
            </a:extLst>
          </p:cNvPr>
          <p:cNvSpPr/>
          <p:nvPr/>
        </p:nvSpPr>
        <p:spPr>
          <a:xfrm>
            <a:off x="13498478" y="9196739"/>
            <a:ext cx="52658" cy="54441"/>
          </a:xfrm>
          <a:custGeom>
            <a:avLst/>
            <a:gdLst>
              <a:gd name="connsiteX0" fmla="*/ 17750 w 35105"/>
              <a:gd name="connsiteY0" fmla="*/ 0 h 36294"/>
              <a:gd name="connsiteX1" fmla="*/ 17750 w 35105"/>
              <a:gd name="connsiteY1" fmla="*/ 36289 h 36294"/>
              <a:gd name="connsiteX2" fmla="*/ 17750 w 35105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815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4" name="Hình tự do: Hình 1713">
            <a:extLst>
              <a:ext uri="{FF2B5EF4-FFF2-40B4-BE49-F238E27FC236}">
                <a16:creationId xmlns:a16="http://schemas.microsoft.com/office/drawing/2014/main" id="{F4BDCD07-2C7A-4B6C-2E89-43D2299FF9A2}"/>
              </a:ext>
            </a:extLst>
          </p:cNvPr>
          <p:cNvSpPr/>
          <p:nvPr/>
        </p:nvSpPr>
        <p:spPr>
          <a:xfrm>
            <a:off x="10486484" y="9196739"/>
            <a:ext cx="53250" cy="54441"/>
          </a:xfrm>
          <a:custGeom>
            <a:avLst/>
            <a:gdLst>
              <a:gd name="connsiteX0" fmla="*/ 17750 w 35500"/>
              <a:gd name="connsiteY0" fmla="*/ 0 h 36294"/>
              <a:gd name="connsiteX1" fmla="*/ 17750 w 35500"/>
              <a:gd name="connsiteY1" fmla="*/ 36289 h 36294"/>
              <a:gd name="connsiteX2" fmla="*/ 17750 w 35500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815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5" name="Hình tự do: Hình 1714">
            <a:extLst>
              <a:ext uri="{FF2B5EF4-FFF2-40B4-BE49-F238E27FC236}">
                <a16:creationId xmlns:a16="http://schemas.microsoft.com/office/drawing/2014/main" id="{56CA45B3-56EC-452E-7A52-BA49BAB64AAD}"/>
              </a:ext>
            </a:extLst>
          </p:cNvPr>
          <p:cNvSpPr/>
          <p:nvPr/>
        </p:nvSpPr>
        <p:spPr>
          <a:xfrm>
            <a:off x="10334228" y="9290616"/>
            <a:ext cx="52658" cy="54441"/>
          </a:xfrm>
          <a:custGeom>
            <a:avLst/>
            <a:gdLst>
              <a:gd name="connsiteX0" fmla="*/ 17750 w 35105"/>
              <a:gd name="connsiteY0" fmla="*/ 0 h 36294"/>
              <a:gd name="connsiteX1" fmla="*/ 17750 w 35105"/>
              <a:gd name="connsiteY1" fmla="*/ 36289 h 36294"/>
              <a:gd name="connsiteX2" fmla="*/ 17750 w 35105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815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6" name="Hình tự do: Hình 1715">
            <a:extLst>
              <a:ext uri="{FF2B5EF4-FFF2-40B4-BE49-F238E27FC236}">
                <a16:creationId xmlns:a16="http://schemas.microsoft.com/office/drawing/2014/main" id="{4243A5D8-8255-26B0-1ECB-FF360B765C98}"/>
              </a:ext>
            </a:extLst>
          </p:cNvPr>
          <p:cNvSpPr/>
          <p:nvPr/>
        </p:nvSpPr>
        <p:spPr>
          <a:xfrm>
            <a:off x="10686863" y="9314283"/>
            <a:ext cx="53250" cy="54441"/>
          </a:xfrm>
          <a:custGeom>
            <a:avLst/>
            <a:gdLst>
              <a:gd name="connsiteX0" fmla="*/ 17750 w 35500"/>
              <a:gd name="connsiteY0" fmla="*/ 0 h 36294"/>
              <a:gd name="connsiteX1" fmla="*/ 17750 w 35500"/>
              <a:gd name="connsiteY1" fmla="*/ 36289 h 36294"/>
              <a:gd name="connsiteX2" fmla="*/ 17750 w 35500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815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7" name="Hình tự do: Hình 1716">
            <a:extLst>
              <a:ext uri="{FF2B5EF4-FFF2-40B4-BE49-F238E27FC236}">
                <a16:creationId xmlns:a16="http://schemas.microsoft.com/office/drawing/2014/main" id="{E8557D81-FE97-37EF-D23A-A6C1688C49BA}"/>
              </a:ext>
            </a:extLst>
          </p:cNvPr>
          <p:cNvSpPr/>
          <p:nvPr/>
        </p:nvSpPr>
        <p:spPr>
          <a:xfrm>
            <a:off x="12116338" y="9385285"/>
            <a:ext cx="52658" cy="54434"/>
          </a:xfrm>
          <a:custGeom>
            <a:avLst/>
            <a:gdLst>
              <a:gd name="connsiteX0" fmla="*/ 17750 w 35105"/>
              <a:gd name="connsiteY0" fmla="*/ 0 h 36289"/>
              <a:gd name="connsiteX1" fmla="*/ 17750 w 35105"/>
              <a:gd name="connsiteY1" fmla="*/ 36289 h 36289"/>
              <a:gd name="connsiteX2" fmla="*/ 17750 w 35105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289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8" name="Hình tự do: Hình 1717">
            <a:extLst>
              <a:ext uri="{FF2B5EF4-FFF2-40B4-BE49-F238E27FC236}">
                <a16:creationId xmlns:a16="http://schemas.microsoft.com/office/drawing/2014/main" id="{80B94CB5-2BC8-F5D1-8A2F-802F2046EC52}"/>
              </a:ext>
            </a:extLst>
          </p:cNvPr>
          <p:cNvSpPr/>
          <p:nvPr/>
        </p:nvSpPr>
        <p:spPr>
          <a:xfrm>
            <a:off x="13027508" y="9320596"/>
            <a:ext cx="53250" cy="54434"/>
          </a:xfrm>
          <a:custGeom>
            <a:avLst/>
            <a:gdLst>
              <a:gd name="connsiteX0" fmla="*/ 17750 w 35500"/>
              <a:gd name="connsiteY0" fmla="*/ 0 h 36289"/>
              <a:gd name="connsiteX1" fmla="*/ 17750 w 35500"/>
              <a:gd name="connsiteY1" fmla="*/ 36289 h 36289"/>
              <a:gd name="connsiteX2" fmla="*/ 17750 w 35500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289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19" name="Hình tự do: Hình 1718">
            <a:extLst>
              <a:ext uri="{FF2B5EF4-FFF2-40B4-BE49-F238E27FC236}">
                <a16:creationId xmlns:a16="http://schemas.microsoft.com/office/drawing/2014/main" id="{0E40CC09-5D69-67F8-5BC0-C91153722C59}"/>
              </a:ext>
            </a:extLst>
          </p:cNvPr>
          <p:cNvSpPr/>
          <p:nvPr/>
        </p:nvSpPr>
        <p:spPr>
          <a:xfrm>
            <a:off x="13186076" y="9355307"/>
            <a:ext cx="53250" cy="54441"/>
          </a:xfrm>
          <a:custGeom>
            <a:avLst/>
            <a:gdLst>
              <a:gd name="connsiteX0" fmla="*/ 17750 w 35500"/>
              <a:gd name="connsiteY0" fmla="*/ 0 h 36294"/>
              <a:gd name="connsiteX1" fmla="*/ 17750 w 35500"/>
              <a:gd name="connsiteY1" fmla="*/ 36289 h 36294"/>
              <a:gd name="connsiteX2" fmla="*/ 17750 w 35500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815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0" name="Hình tự do: Hình 1719">
            <a:extLst>
              <a:ext uri="{FF2B5EF4-FFF2-40B4-BE49-F238E27FC236}">
                <a16:creationId xmlns:a16="http://schemas.microsoft.com/office/drawing/2014/main" id="{71F1D1CC-0B9E-B34E-2355-5FB7874FF75E}"/>
              </a:ext>
            </a:extLst>
          </p:cNvPr>
          <p:cNvSpPr/>
          <p:nvPr/>
        </p:nvSpPr>
        <p:spPr>
          <a:xfrm>
            <a:off x="11598823" y="9373451"/>
            <a:ext cx="52658" cy="54434"/>
          </a:xfrm>
          <a:custGeom>
            <a:avLst/>
            <a:gdLst>
              <a:gd name="connsiteX0" fmla="*/ 17750 w 35105"/>
              <a:gd name="connsiteY0" fmla="*/ 0 h 36289"/>
              <a:gd name="connsiteX1" fmla="*/ 17750 w 35105"/>
              <a:gd name="connsiteY1" fmla="*/ 36289 h 36289"/>
              <a:gd name="connsiteX2" fmla="*/ 17750 w 35105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289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1" name="Hình tự do: Hình 1720">
            <a:extLst>
              <a:ext uri="{FF2B5EF4-FFF2-40B4-BE49-F238E27FC236}">
                <a16:creationId xmlns:a16="http://schemas.microsoft.com/office/drawing/2014/main" id="{496833CE-08C0-2640-D842-CCC91D723D8C}"/>
              </a:ext>
            </a:extLst>
          </p:cNvPr>
          <p:cNvSpPr/>
          <p:nvPr/>
        </p:nvSpPr>
        <p:spPr>
          <a:xfrm>
            <a:off x="15085730" y="9120216"/>
            <a:ext cx="53250" cy="54441"/>
          </a:xfrm>
          <a:custGeom>
            <a:avLst/>
            <a:gdLst>
              <a:gd name="connsiteX0" fmla="*/ 17750 w 35500"/>
              <a:gd name="connsiteY0" fmla="*/ 0 h 36294"/>
              <a:gd name="connsiteX1" fmla="*/ 17750 w 35500"/>
              <a:gd name="connsiteY1" fmla="*/ 36289 h 36294"/>
              <a:gd name="connsiteX2" fmla="*/ 17750 w 35500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815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2" name="Hình tự do: Hình 1721">
            <a:extLst>
              <a:ext uri="{FF2B5EF4-FFF2-40B4-BE49-F238E27FC236}">
                <a16:creationId xmlns:a16="http://schemas.microsoft.com/office/drawing/2014/main" id="{F295D8FA-A4DC-FA94-F87E-8A789C858982}"/>
              </a:ext>
            </a:extLst>
          </p:cNvPr>
          <p:cNvSpPr/>
          <p:nvPr/>
        </p:nvSpPr>
        <p:spPr>
          <a:xfrm>
            <a:off x="14797784" y="9249594"/>
            <a:ext cx="53250" cy="54441"/>
          </a:xfrm>
          <a:custGeom>
            <a:avLst/>
            <a:gdLst>
              <a:gd name="connsiteX0" fmla="*/ 17750 w 35500"/>
              <a:gd name="connsiteY0" fmla="*/ 0 h 36294"/>
              <a:gd name="connsiteX1" fmla="*/ 17750 w 35500"/>
              <a:gd name="connsiteY1" fmla="*/ 36289 h 36294"/>
              <a:gd name="connsiteX2" fmla="*/ 17750 w 35500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815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3" name="Hình tự do: Hình 1722">
            <a:extLst>
              <a:ext uri="{FF2B5EF4-FFF2-40B4-BE49-F238E27FC236}">
                <a16:creationId xmlns:a16="http://schemas.microsoft.com/office/drawing/2014/main" id="{1017F713-B641-AAA3-23C3-8EA17A4E3A73}"/>
              </a:ext>
            </a:extLst>
          </p:cNvPr>
          <p:cNvSpPr/>
          <p:nvPr/>
        </p:nvSpPr>
        <p:spPr>
          <a:xfrm>
            <a:off x="14574527" y="9308762"/>
            <a:ext cx="53250" cy="54434"/>
          </a:xfrm>
          <a:custGeom>
            <a:avLst/>
            <a:gdLst>
              <a:gd name="connsiteX0" fmla="*/ 17750 w 35500"/>
              <a:gd name="connsiteY0" fmla="*/ 0 h 36289"/>
              <a:gd name="connsiteX1" fmla="*/ 17750 w 35500"/>
              <a:gd name="connsiteY1" fmla="*/ 36289 h 36289"/>
              <a:gd name="connsiteX2" fmla="*/ 17750 w 35500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289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4" name="Hình tự do: Hình 1723">
            <a:extLst>
              <a:ext uri="{FF2B5EF4-FFF2-40B4-BE49-F238E27FC236}">
                <a16:creationId xmlns:a16="http://schemas.microsoft.com/office/drawing/2014/main" id="{84FFD611-DFAB-82A8-2376-6C70D2D3E6B5}"/>
              </a:ext>
            </a:extLst>
          </p:cNvPr>
          <p:cNvSpPr/>
          <p:nvPr/>
        </p:nvSpPr>
        <p:spPr>
          <a:xfrm>
            <a:off x="13692545" y="9296929"/>
            <a:ext cx="52658" cy="54434"/>
          </a:xfrm>
          <a:custGeom>
            <a:avLst/>
            <a:gdLst>
              <a:gd name="connsiteX0" fmla="*/ 17750 w 35105"/>
              <a:gd name="connsiteY0" fmla="*/ 0 h 36289"/>
              <a:gd name="connsiteX1" fmla="*/ 17750 w 35105"/>
              <a:gd name="connsiteY1" fmla="*/ 36289 h 36289"/>
              <a:gd name="connsiteX2" fmla="*/ 17750 w 35105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289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5" name="Hình tự do: Hình 1724">
            <a:extLst>
              <a:ext uri="{FF2B5EF4-FFF2-40B4-BE49-F238E27FC236}">
                <a16:creationId xmlns:a16="http://schemas.microsoft.com/office/drawing/2014/main" id="{199BCCB2-0108-6018-C37D-5DD64D7971BE}"/>
              </a:ext>
            </a:extLst>
          </p:cNvPr>
          <p:cNvSpPr/>
          <p:nvPr/>
        </p:nvSpPr>
        <p:spPr>
          <a:xfrm>
            <a:off x="16615394" y="9184905"/>
            <a:ext cx="53250" cy="54441"/>
          </a:xfrm>
          <a:custGeom>
            <a:avLst/>
            <a:gdLst>
              <a:gd name="connsiteX0" fmla="*/ 17750 w 35500"/>
              <a:gd name="connsiteY0" fmla="*/ 0 h 36294"/>
              <a:gd name="connsiteX1" fmla="*/ 17750 w 35500"/>
              <a:gd name="connsiteY1" fmla="*/ 36289 h 36294"/>
              <a:gd name="connsiteX2" fmla="*/ 17750 w 35500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815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6" name="Hình tự do: Hình 1725">
            <a:extLst>
              <a:ext uri="{FF2B5EF4-FFF2-40B4-BE49-F238E27FC236}">
                <a16:creationId xmlns:a16="http://schemas.microsoft.com/office/drawing/2014/main" id="{250E666F-0F75-1A4F-589D-35C446DDCFB0}"/>
              </a:ext>
            </a:extLst>
          </p:cNvPr>
          <p:cNvSpPr/>
          <p:nvPr/>
        </p:nvSpPr>
        <p:spPr>
          <a:xfrm>
            <a:off x="16792106" y="9261428"/>
            <a:ext cx="52658" cy="54441"/>
          </a:xfrm>
          <a:custGeom>
            <a:avLst/>
            <a:gdLst>
              <a:gd name="connsiteX0" fmla="*/ 17750 w 35105"/>
              <a:gd name="connsiteY0" fmla="*/ 0 h 36294"/>
              <a:gd name="connsiteX1" fmla="*/ 17750 w 35105"/>
              <a:gd name="connsiteY1" fmla="*/ 36289 h 36294"/>
              <a:gd name="connsiteX2" fmla="*/ 17750 w 35105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815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7" name="Hình tự do: Hình 1726">
            <a:extLst>
              <a:ext uri="{FF2B5EF4-FFF2-40B4-BE49-F238E27FC236}">
                <a16:creationId xmlns:a16="http://schemas.microsoft.com/office/drawing/2014/main" id="{DF58B015-83E1-2226-B68E-07ABC8C1FD0A}"/>
              </a:ext>
            </a:extLst>
          </p:cNvPr>
          <p:cNvSpPr/>
          <p:nvPr/>
        </p:nvSpPr>
        <p:spPr>
          <a:xfrm>
            <a:off x="16875333" y="9327695"/>
            <a:ext cx="27216" cy="27611"/>
          </a:xfrm>
          <a:custGeom>
            <a:avLst/>
            <a:gdLst>
              <a:gd name="connsiteX0" fmla="*/ 9072 w 18144"/>
              <a:gd name="connsiteY0" fmla="*/ 0 h 18407"/>
              <a:gd name="connsiteX1" fmla="*/ 9072 w 18144"/>
              <a:gd name="connsiteY1" fmla="*/ 18407 h 18407"/>
              <a:gd name="connsiteX2" fmla="*/ 9072 w 18144"/>
              <a:gd name="connsiteY2" fmla="*/ 0 h 1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4" h="18407">
                <a:moveTo>
                  <a:pt x="9072" y="0"/>
                </a:moveTo>
                <a:cubicBezTo>
                  <a:pt x="-3024" y="0"/>
                  <a:pt x="-3024" y="18407"/>
                  <a:pt x="9072" y="18407"/>
                </a:cubicBezTo>
                <a:cubicBezTo>
                  <a:pt x="21169" y="18407"/>
                  <a:pt x="21169" y="0"/>
                  <a:pt x="9072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8" name="Hình tự do: Hình 1727">
            <a:extLst>
              <a:ext uri="{FF2B5EF4-FFF2-40B4-BE49-F238E27FC236}">
                <a16:creationId xmlns:a16="http://schemas.microsoft.com/office/drawing/2014/main" id="{CE729C7A-4232-6A5C-E967-C524062DC10B}"/>
              </a:ext>
            </a:extLst>
          </p:cNvPr>
          <p:cNvSpPr/>
          <p:nvPr/>
        </p:nvSpPr>
        <p:spPr>
          <a:xfrm>
            <a:off x="15862790" y="9378972"/>
            <a:ext cx="52658" cy="54441"/>
          </a:xfrm>
          <a:custGeom>
            <a:avLst/>
            <a:gdLst>
              <a:gd name="connsiteX0" fmla="*/ 17750 w 35105"/>
              <a:gd name="connsiteY0" fmla="*/ 0 h 36294"/>
              <a:gd name="connsiteX1" fmla="*/ 17750 w 35105"/>
              <a:gd name="connsiteY1" fmla="*/ 36289 h 36294"/>
              <a:gd name="connsiteX2" fmla="*/ 17750 w 35105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815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29" name="Hình tự do: Hình 1728">
            <a:extLst>
              <a:ext uri="{FF2B5EF4-FFF2-40B4-BE49-F238E27FC236}">
                <a16:creationId xmlns:a16="http://schemas.microsoft.com/office/drawing/2014/main" id="{863D7FE3-571F-A618-0AFA-EBB2BE7453DA}"/>
              </a:ext>
            </a:extLst>
          </p:cNvPr>
          <p:cNvSpPr/>
          <p:nvPr/>
        </p:nvSpPr>
        <p:spPr>
          <a:xfrm>
            <a:off x="15980335" y="9337950"/>
            <a:ext cx="52658" cy="54441"/>
          </a:xfrm>
          <a:custGeom>
            <a:avLst/>
            <a:gdLst>
              <a:gd name="connsiteX0" fmla="*/ 17750 w 35105"/>
              <a:gd name="connsiteY0" fmla="*/ 0 h 36294"/>
              <a:gd name="connsiteX1" fmla="*/ 17750 w 35105"/>
              <a:gd name="connsiteY1" fmla="*/ 36289 h 36294"/>
              <a:gd name="connsiteX2" fmla="*/ 17750 w 35105"/>
              <a:gd name="connsiteY2" fmla="*/ 0 h 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05" h="36294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0891" y="36815"/>
                  <a:pt x="40891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30" name="Hình tự do: Hình 1729">
            <a:extLst>
              <a:ext uri="{FF2B5EF4-FFF2-40B4-BE49-F238E27FC236}">
                <a16:creationId xmlns:a16="http://schemas.microsoft.com/office/drawing/2014/main" id="{B918AE54-0EF9-AB8F-1A51-74FFCC85BCFA}"/>
              </a:ext>
            </a:extLst>
          </p:cNvPr>
          <p:cNvSpPr/>
          <p:nvPr/>
        </p:nvSpPr>
        <p:spPr>
          <a:xfrm>
            <a:off x="16203591" y="9320596"/>
            <a:ext cx="53250" cy="54434"/>
          </a:xfrm>
          <a:custGeom>
            <a:avLst/>
            <a:gdLst>
              <a:gd name="connsiteX0" fmla="*/ 17750 w 35500"/>
              <a:gd name="connsiteY0" fmla="*/ 0 h 36289"/>
              <a:gd name="connsiteX1" fmla="*/ 17750 w 35500"/>
              <a:gd name="connsiteY1" fmla="*/ 36289 h 36289"/>
              <a:gd name="connsiteX2" fmla="*/ 17750 w 35500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289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31" name="Hình tự do: Hình 1730">
            <a:extLst>
              <a:ext uri="{FF2B5EF4-FFF2-40B4-BE49-F238E27FC236}">
                <a16:creationId xmlns:a16="http://schemas.microsoft.com/office/drawing/2014/main" id="{98D10573-D336-22B4-FDED-0C4532F2B2A0}"/>
              </a:ext>
            </a:extLst>
          </p:cNvPr>
          <p:cNvSpPr/>
          <p:nvPr/>
        </p:nvSpPr>
        <p:spPr>
          <a:xfrm>
            <a:off x="15168564" y="9332429"/>
            <a:ext cx="53250" cy="54434"/>
          </a:xfrm>
          <a:custGeom>
            <a:avLst/>
            <a:gdLst>
              <a:gd name="connsiteX0" fmla="*/ 17750 w 35500"/>
              <a:gd name="connsiteY0" fmla="*/ 0 h 36289"/>
              <a:gd name="connsiteX1" fmla="*/ 17750 w 35500"/>
              <a:gd name="connsiteY1" fmla="*/ 36289 h 36289"/>
              <a:gd name="connsiteX2" fmla="*/ 17750 w 35500"/>
              <a:gd name="connsiteY2" fmla="*/ 0 h 3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00" h="36289">
                <a:moveTo>
                  <a:pt x="17750" y="0"/>
                </a:moveTo>
                <a:cubicBezTo>
                  <a:pt x="-5917" y="0"/>
                  <a:pt x="-5917" y="36289"/>
                  <a:pt x="17750" y="36289"/>
                </a:cubicBezTo>
                <a:cubicBezTo>
                  <a:pt x="41417" y="36289"/>
                  <a:pt x="41417" y="0"/>
                  <a:pt x="17750" y="0"/>
                </a:cubicBezTo>
                <a:close/>
              </a:path>
            </a:pathLst>
          </a:custGeom>
          <a:solidFill>
            <a:srgbClr val="A8783C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99" name="Nhóm 398">
            <a:extLst>
              <a:ext uri="{FF2B5EF4-FFF2-40B4-BE49-F238E27FC236}">
                <a16:creationId xmlns:a16="http://schemas.microsoft.com/office/drawing/2014/main" id="{5A784422-30D6-0176-DED9-618A4D16A5D0}"/>
              </a:ext>
            </a:extLst>
          </p:cNvPr>
          <p:cNvGrpSpPr/>
          <p:nvPr/>
        </p:nvGrpSpPr>
        <p:grpSpPr>
          <a:xfrm>
            <a:off x="5938698" y="3316059"/>
            <a:ext cx="5624619" cy="5322885"/>
            <a:chOff x="4608511" y="1934451"/>
            <a:chExt cx="2552457" cy="2415530"/>
          </a:xfrm>
        </p:grpSpPr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9D6355F3-C31B-3496-A06F-294E1EA18122}"/>
                </a:ext>
              </a:extLst>
            </p:cNvPr>
            <p:cNvSpPr/>
            <p:nvPr/>
          </p:nvSpPr>
          <p:spPr>
            <a:xfrm>
              <a:off x="4608511" y="3880888"/>
              <a:ext cx="644462" cy="338782"/>
            </a:xfrm>
            <a:custGeom>
              <a:avLst/>
              <a:gdLst>
                <a:gd name="connsiteX0" fmla="*/ 112878 w 644462"/>
                <a:gd name="connsiteY0" fmla="*/ 123119 h 338782"/>
                <a:gd name="connsiteX1" fmla="*/ 108318 w 644462"/>
                <a:gd name="connsiteY1" fmla="*/ 230278 h 338782"/>
                <a:gd name="connsiteX2" fmla="*/ 172157 w 644462"/>
                <a:gd name="connsiteY2" fmla="*/ 84359 h 338782"/>
                <a:gd name="connsiteX3" fmla="*/ 190397 w 644462"/>
                <a:gd name="connsiteY3" fmla="*/ 193798 h 338782"/>
                <a:gd name="connsiteX4" fmla="*/ 249676 w 644462"/>
                <a:gd name="connsiteY4" fmla="*/ 0 h 338782"/>
                <a:gd name="connsiteX5" fmla="*/ 263356 w 644462"/>
                <a:gd name="connsiteY5" fmla="*/ 159599 h 338782"/>
                <a:gd name="connsiteX6" fmla="*/ 322636 w 644462"/>
                <a:gd name="connsiteY6" fmla="*/ 47880 h 338782"/>
                <a:gd name="connsiteX7" fmla="*/ 311236 w 644462"/>
                <a:gd name="connsiteY7" fmla="*/ 134519 h 338782"/>
                <a:gd name="connsiteX8" fmla="*/ 416115 w 644462"/>
                <a:gd name="connsiteY8" fmla="*/ 47880 h 338782"/>
                <a:gd name="connsiteX9" fmla="*/ 404715 w 644462"/>
                <a:gd name="connsiteY9" fmla="*/ 159599 h 338782"/>
                <a:gd name="connsiteX10" fmla="*/ 486795 w 644462"/>
                <a:gd name="connsiteY10" fmla="*/ 13680 h 338782"/>
                <a:gd name="connsiteX11" fmla="*/ 500474 w 644462"/>
                <a:gd name="connsiteY11" fmla="*/ 113999 h 338782"/>
                <a:gd name="connsiteX12" fmla="*/ 552914 w 644462"/>
                <a:gd name="connsiteY12" fmla="*/ 57000 h 338782"/>
                <a:gd name="connsiteX13" fmla="*/ 644113 w 644462"/>
                <a:gd name="connsiteY13" fmla="*/ 118559 h 338782"/>
                <a:gd name="connsiteX14" fmla="*/ 188117 w 644462"/>
                <a:gd name="connsiteY14" fmla="*/ 296398 h 338782"/>
                <a:gd name="connsiteX15" fmla="*/ 1158 w 644462"/>
                <a:gd name="connsiteY15" fmla="*/ 316917 h 338782"/>
                <a:gd name="connsiteX16" fmla="*/ 112878 w 644462"/>
                <a:gd name="connsiteY16" fmla="*/ 123119 h 33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4462" h="338782">
                  <a:moveTo>
                    <a:pt x="112878" y="123119"/>
                  </a:moveTo>
                  <a:cubicBezTo>
                    <a:pt x="110598" y="159599"/>
                    <a:pt x="110598" y="193798"/>
                    <a:pt x="108318" y="230278"/>
                  </a:cubicBezTo>
                  <a:cubicBezTo>
                    <a:pt x="135677" y="186958"/>
                    <a:pt x="156197" y="136799"/>
                    <a:pt x="172157" y="84359"/>
                  </a:cubicBezTo>
                  <a:cubicBezTo>
                    <a:pt x="178997" y="120839"/>
                    <a:pt x="183557" y="157319"/>
                    <a:pt x="190397" y="193798"/>
                  </a:cubicBezTo>
                  <a:cubicBezTo>
                    <a:pt x="224597" y="139079"/>
                    <a:pt x="245116" y="72959"/>
                    <a:pt x="249676" y="0"/>
                  </a:cubicBezTo>
                  <a:cubicBezTo>
                    <a:pt x="258796" y="52439"/>
                    <a:pt x="263356" y="104879"/>
                    <a:pt x="263356" y="159599"/>
                  </a:cubicBezTo>
                  <a:cubicBezTo>
                    <a:pt x="277036" y="143639"/>
                    <a:pt x="308956" y="63839"/>
                    <a:pt x="322636" y="47880"/>
                  </a:cubicBezTo>
                  <a:cubicBezTo>
                    <a:pt x="324916" y="54720"/>
                    <a:pt x="308956" y="127679"/>
                    <a:pt x="311236" y="134519"/>
                  </a:cubicBezTo>
                  <a:cubicBezTo>
                    <a:pt x="345436" y="111719"/>
                    <a:pt x="381915" y="70679"/>
                    <a:pt x="416115" y="47880"/>
                  </a:cubicBezTo>
                  <a:cubicBezTo>
                    <a:pt x="411555" y="68399"/>
                    <a:pt x="397875" y="141359"/>
                    <a:pt x="404715" y="159599"/>
                  </a:cubicBezTo>
                  <a:cubicBezTo>
                    <a:pt x="441195" y="141359"/>
                    <a:pt x="479955" y="63839"/>
                    <a:pt x="486795" y="13680"/>
                  </a:cubicBezTo>
                  <a:cubicBezTo>
                    <a:pt x="493635" y="36480"/>
                    <a:pt x="493635" y="93479"/>
                    <a:pt x="500474" y="113999"/>
                  </a:cubicBezTo>
                  <a:cubicBezTo>
                    <a:pt x="520994" y="123119"/>
                    <a:pt x="550634" y="77519"/>
                    <a:pt x="552914" y="57000"/>
                  </a:cubicBezTo>
                  <a:cubicBezTo>
                    <a:pt x="555194" y="34200"/>
                    <a:pt x="650953" y="116279"/>
                    <a:pt x="644113" y="118559"/>
                  </a:cubicBezTo>
                  <a:cubicBezTo>
                    <a:pt x="600794" y="132239"/>
                    <a:pt x="340876" y="241678"/>
                    <a:pt x="188117" y="296398"/>
                  </a:cubicBezTo>
                  <a:cubicBezTo>
                    <a:pt x="156197" y="307797"/>
                    <a:pt x="21678" y="371637"/>
                    <a:pt x="1158" y="316917"/>
                  </a:cubicBezTo>
                  <a:cubicBezTo>
                    <a:pt x="-12521" y="294118"/>
                    <a:pt x="99198" y="152759"/>
                    <a:pt x="112878" y="12311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5" name="Đồ họa 330">
              <a:extLst>
                <a:ext uri="{FF2B5EF4-FFF2-40B4-BE49-F238E27FC236}">
                  <a16:creationId xmlns:a16="http://schemas.microsoft.com/office/drawing/2014/main" id="{F8039C4A-6E25-6C5C-94E1-B11750957C43}"/>
                </a:ext>
              </a:extLst>
            </p:cNvPr>
            <p:cNvGrpSpPr/>
            <p:nvPr/>
          </p:nvGrpSpPr>
          <p:grpSpPr>
            <a:xfrm>
              <a:off x="6519639" y="3706605"/>
              <a:ext cx="180960" cy="256465"/>
              <a:chOff x="6519639" y="3706605"/>
              <a:chExt cx="180960" cy="256465"/>
            </a:xfrm>
          </p:grpSpPr>
          <p:sp>
            <p:nvSpPr>
              <p:cNvPr id="336" name="Hình tự do: Hình 335">
                <a:extLst>
                  <a:ext uri="{FF2B5EF4-FFF2-40B4-BE49-F238E27FC236}">
                    <a16:creationId xmlns:a16="http://schemas.microsoft.com/office/drawing/2014/main" id="{799EBBD8-B3F2-F758-DD84-7D951BD1E796}"/>
                  </a:ext>
                </a:extLst>
              </p:cNvPr>
              <p:cNvSpPr/>
              <p:nvPr/>
            </p:nvSpPr>
            <p:spPr>
              <a:xfrm>
                <a:off x="6588392" y="3784924"/>
                <a:ext cx="19419" cy="178147"/>
              </a:xfrm>
              <a:custGeom>
                <a:avLst/>
                <a:gdLst>
                  <a:gd name="connsiteX0" fmla="*/ 301 w 19419"/>
                  <a:gd name="connsiteY0" fmla="*/ 171204 h 178147"/>
                  <a:gd name="connsiteX1" fmla="*/ 9421 w 19419"/>
                  <a:gd name="connsiteY1" fmla="*/ 171204 h 178147"/>
                  <a:gd name="connsiteX2" fmla="*/ 13981 w 19419"/>
                  <a:gd name="connsiteY2" fmla="*/ 2486 h 178147"/>
                  <a:gd name="connsiteX3" fmla="*/ 9421 w 19419"/>
                  <a:gd name="connsiteY3" fmla="*/ 4766 h 178147"/>
                  <a:gd name="connsiteX4" fmla="*/ 301 w 19419"/>
                  <a:gd name="connsiteY4" fmla="*/ 171204 h 17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9" h="178147">
                    <a:moveTo>
                      <a:pt x="301" y="171204"/>
                    </a:moveTo>
                    <a:cubicBezTo>
                      <a:pt x="-1978" y="182604"/>
                      <a:pt x="9421" y="178044"/>
                      <a:pt x="9421" y="171204"/>
                    </a:cubicBezTo>
                    <a:cubicBezTo>
                      <a:pt x="25381" y="82285"/>
                      <a:pt x="18541" y="36685"/>
                      <a:pt x="13981" y="2486"/>
                    </a:cubicBezTo>
                    <a:cubicBezTo>
                      <a:pt x="13981" y="-2074"/>
                      <a:pt x="9421" y="206"/>
                      <a:pt x="9421" y="4766"/>
                    </a:cubicBezTo>
                    <a:cubicBezTo>
                      <a:pt x="11701" y="64045"/>
                      <a:pt x="11701" y="75445"/>
                      <a:pt x="301" y="171204"/>
                    </a:cubicBezTo>
                    <a:close/>
                  </a:path>
                </a:pathLst>
              </a:custGeom>
              <a:solidFill>
                <a:srgbClr val="537226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Hình tự do: Hình 336">
                <a:extLst>
                  <a:ext uri="{FF2B5EF4-FFF2-40B4-BE49-F238E27FC236}">
                    <a16:creationId xmlns:a16="http://schemas.microsoft.com/office/drawing/2014/main" id="{C2998F5B-A3A7-1353-F478-9E50CDFC53A0}"/>
                  </a:ext>
                </a:extLst>
              </p:cNvPr>
              <p:cNvSpPr/>
              <p:nvPr/>
            </p:nvSpPr>
            <p:spPr>
              <a:xfrm>
                <a:off x="6542303" y="3798700"/>
                <a:ext cx="101244" cy="90190"/>
              </a:xfrm>
              <a:custGeom>
                <a:avLst/>
                <a:gdLst>
                  <a:gd name="connsiteX0" fmla="*/ 791 w 101244"/>
                  <a:gd name="connsiteY0" fmla="*/ 41148 h 90190"/>
                  <a:gd name="connsiteX1" fmla="*/ 28151 w 101244"/>
                  <a:gd name="connsiteY1" fmla="*/ 79908 h 90190"/>
                  <a:gd name="connsiteX2" fmla="*/ 50950 w 101244"/>
                  <a:gd name="connsiteY2" fmla="*/ 57108 h 90190"/>
                  <a:gd name="connsiteX3" fmla="*/ 64630 w 101244"/>
                  <a:gd name="connsiteY3" fmla="*/ 89028 h 90190"/>
                  <a:gd name="connsiteX4" fmla="*/ 101110 w 101244"/>
                  <a:gd name="connsiteY4" fmla="*/ 66228 h 90190"/>
                  <a:gd name="connsiteX5" fmla="*/ 64630 w 101244"/>
                  <a:gd name="connsiteY5" fmla="*/ 109 h 90190"/>
                  <a:gd name="connsiteX6" fmla="*/ 791 w 101244"/>
                  <a:gd name="connsiteY6" fmla="*/ 41148 h 9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4" h="90190">
                    <a:moveTo>
                      <a:pt x="791" y="41148"/>
                    </a:moveTo>
                    <a:cubicBezTo>
                      <a:pt x="-3769" y="57108"/>
                      <a:pt x="12191" y="75348"/>
                      <a:pt x="28151" y="79908"/>
                    </a:cubicBezTo>
                    <a:cubicBezTo>
                      <a:pt x="37270" y="82188"/>
                      <a:pt x="46390" y="54828"/>
                      <a:pt x="50950" y="57108"/>
                    </a:cubicBezTo>
                    <a:cubicBezTo>
                      <a:pt x="53230" y="66228"/>
                      <a:pt x="46390" y="84468"/>
                      <a:pt x="64630" y="89028"/>
                    </a:cubicBezTo>
                    <a:cubicBezTo>
                      <a:pt x="80590" y="93588"/>
                      <a:pt x="101110" y="84468"/>
                      <a:pt x="101110" y="66228"/>
                    </a:cubicBezTo>
                    <a:cubicBezTo>
                      <a:pt x="103390" y="45708"/>
                      <a:pt x="76030" y="4669"/>
                      <a:pt x="64630" y="109"/>
                    </a:cubicBezTo>
                    <a:cubicBezTo>
                      <a:pt x="53230" y="-2171"/>
                      <a:pt x="3071" y="32028"/>
                      <a:pt x="791" y="41148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Hình tự do: Hình 337">
                <a:extLst>
                  <a:ext uri="{FF2B5EF4-FFF2-40B4-BE49-F238E27FC236}">
                    <a16:creationId xmlns:a16="http://schemas.microsoft.com/office/drawing/2014/main" id="{8929A3DE-B2F6-61B4-1CF3-5E60A7CE3527}"/>
                  </a:ext>
                </a:extLst>
              </p:cNvPr>
              <p:cNvSpPr/>
              <p:nvPr/>
            </p:nvSpPr>
            <p:spPr>
              <a:xfrm>
                <a:off x="6610446" y="3724140"/>
                <a:ext cx="90153" cy="95987"/>
              </a:xfrm>
              <a:custGeom>
                <a:avLst/>
                <a:gdLst>
                  <a:gd name="connsiteX0" fmla="*/ 60327 w 90153"/>
                  <a:gd name="connsiteY0" fmla="*/ 95189 h 95987"/>
                  <a:gd name="connsiteX1" fmla="*/ 87686 w 90153"/>
                  <a:gd name="connsiteY1" fmla="*/ 51870 h 95987"/>
                  <a:gd name="connsiteX2" fmla="*/ 53487 w 90153"/>
                  <a:gd name="connsiteY2" fmla="*/ 42750 h 95987"/>
                  <a:gd name="connsiteX3" fmla="*/ 64887 w 90153"/>
                  <a:gd name="connsiteY3" fmla="*/ 10830 h 95987"/>
                  <a:gd name="connsiteX4" fmla="*/ 14727 w 90153"/>
                  <a:gd name="connsiteY4" fmla="*/ 13110 h 95987"/>
                  <a:gd name="connsiteX5" fmla="*/ 1047 w 90153"/>
                  <a:gd name="connsiteY5" fmla="*/ 72389 h 95987"/>
                  <a:gd name="connsiteX6" fmla="*/ 60327 w 90153"/>
                  <a:gd name="connsiteY6" fmla="*/ 95189 h 9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53" h="95987">
                    <a:moveTo>
                      <a:pt x="60327" y="95189"/>
                    </a:moveTo>
                    <a:cubicBezTo>
                      <a:pt x="87686" y="86069"/>
                      <a:pt x="94526" y="65549"/>
                      <a:pt x="87686" y="51870"/>
                    </a:cubicBezTo>
                    <a:cubicBezTo>
                      <a:pt x="78567" y="33630"/>
                      <a:pt x="62607" y="42750"/>
                      <a:pt x="53487" y="42750"/>
                    </a:cubicBezTo>
                    <a:cubicBezTo>
                      <a:pt x="58047" y="33630"/>
                      <a:pt x="74007" y="29070"/>
                      <a:pt x="64887" y="10830"/>
                    </a:cubicBezTo>
                    <a:cubicBezTo>
                      <a:pt x="58047" y="-2850"/>
                      <a:pt x="28407" y="-5130"/>
                      <a:pt x="14727" y="13110"/>
                    </a:cubicBezTo>
                    <a:cubicBezTo>
                      <a:pt x="7887" y="22230"/>
                      <a:pt x="-3513" y="63270"/>
                      <a:pt x="1047" y="72389"/>
                    </a:cubicBezTo>
                    <a:cubicBezTo>
                      <a:pt x="5607" y="83789"/>
                      <a:pt x="51207" y="99749"/>
                      <a:pt x="60327" y="95189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Hình tự do: Hình 338">
                <a:extLst>
                  <a:ext uri="{FF2B5EF4-FFF2-40B4-BE49-F238E27FC236}">
                    <a16:creationId xmlns:a16="http://schemas.microsoft.com/office/drawing/2014/main" id="{76A62DEA-F312-72C3-ED8C-9EBE6750E198}"/>
                  </a:ext>
                </a:extLst>
              </p:cNvPr>
              <p:cNvSpPr/>
              <p:nvPr/>
            </p:nvSpPr>
            <p:spPr>
              <a:xfrm>
                <a:off x="6519639" y="3706605"/>
                <a:ext cx="89889" cy="91378"/>
              </a:xfrm>
              <a:custGeom>
                <a:avLst/>
                <a:gdLst>
                  <a:gd name="connsiteX0" fmla="*/ 85014 w 89889"/>
                  <a:gd name="connsiteY0" fmla="*/ 14684 h 91378"/>
                  <a:gd name="connsiteX1" fmla="*/ 39415 w 89889"/>
                  <a:gd name="connsiteY1" fmla="*/ 7844 h 91378"/>
                  <a:gd name="connsiteX2" fmla="*/ 41695 w 89889"/>
                  <a:gd name="connsiteY2" fmla="*/ 44324 h 91378"/>
                  <a:gd name="connsiteX3" fmla="*/ 7495 w 89889"/>
                  <a:gd name="connsiteY3" fmla="*/ 44324 h 91378"/>
                  <a:gd name="connsiteX4" fmla="*/ 9775 w 89889"/>
                  <a:gd name="connsiteY4" fmla="*/ 85364 h 91378"/>
                  <a:gd name="connsiteX5" fmla="*/ 82734 w 89889"/>
                  <a:gd name="connsiteY5" fmla="*/ 85364 h 91378"/>
                  <a:gd name="connsiteX6" fmla="*/ 85014 w 89889"/>
                  <a:gd name="connsiteY6" fmla="*/ 14684 h 9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89" h="91378">
                    <a:moveTo>
                      <a:pt x="85014" y="14684"/>
                    </a:moveTo>
                    <a:cubicBezTo>
                      <a:pt x="71334" y="-3556"/>
                      <a:pt x="48534" y="-3556"/>
                      <a:pt x="39415" y="7844"/>
                    </a:cubicBezTo>
                    <a:cubicBezTo>
                      <a:pt x="28015" y="19244"/>
                      <a:pt x="39415" y="35204"/>
                      <a:pt x="41695" y="44324"/>
                    </a:cubicBezTo>
                    <a:cubicBezTo>
                      <a:pt x="32575" y="44324"/>
                      <a:pt x="14335" y="35204"/>
                      <a:pt x="7495" y="44324"/>
                    </a:cubicBezTo>
                    <a:cubicBezTo>
                      <a:pt x="-3905" y="55724"/>
                      <a:pt x="-1625" y="76244"/>
                      <a:pt x="9775" y="85364"/>
                    </a:cubicBezTo>
                    <a:cubicBezTo>
                      <a:pt x="18895" y="92204"/>
                      <a:pt x="75894" y="94484"/>
                      <a:pt x="82734" y="85364"/>
                    </a:cubicBezTo>
                    <a:cubicBezTo>
                      <a:pt x="91854" y="78524"/>
                      <a:pt x="91854" y="23804"/>
                      <a:pt x="85014" y="14684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33BCA01E-3A20-D87F-BAC8-826192CCBC35}"/>
                </a:ext>
              </a:extLst>
            </p:cNvPr>
            <p:cNvSpPr/>
            <p:nvPr/>
          </p:nvSpPr>
          <p:spPr>
            <a:xfrm>
              <a:off x="6855364" y="3896848"/>
              <a:ext cx="305604" cy="202918"/>
            </a:xfrm>
            <a:custGeom>
              <a:avLst/>
              <a:gdLst>
                <a:gd name="connsiteX0" fmla="*/ 305604 w 305604"/>
                <a:gd name="connsiteY0" fmla="*/ 125399 h 202918"/>
                <a:gd name="connsiteX1" fmla="*/ 214405 w 305604"/>
                <a:gd name="connsiteY1" fmla="*/ 145919 h 202918"/>
                <a:gd name="connsiteX2" fmla="*/ 216685 w 305604"/>
                <a:gd name="connsiteY2" fmla="*/ 111719 h 202918"/>
                <a:gd name="connsiteX3" fmla="*/ 207565 w 305604"/>
                <a:gd name="connsiteY3" fmla="*/ 111719 h 202918"/>
                <a:gd name="connsiteX4" fmla="*/ 166526 w 305604"/>
                <a:gd name="connsiteY4" fmla="*/ 123119 h 202918"/>
                <a:gd name="connsiteX5" fmla="*/ 175645 w 305604"/>
                <a:gd name="connsiteY5" fmla="*/ 82079 h 202918"/>
                <a:gd name="connsiteX6" fmla="*/ 111806 w 305604"/>
                <a:gd name="connsiteY6" fmla="*/ 98039 h 202918"/>
                <a:gd name="connsiteX7" fmla="*/ 134606 w 305604"/>
                <a:gd name="connsiteY7" fmla="*/ 0 h 202918"/>
                <a:gd name="connsiteX8" fmla="*/ 45687 w 305604"/>
                <a:gd name="connsiteY8" fmla="*/ 98039 h 202918"/>
                <a:gd name="connsiteX9" fmla="*/ 87 w 305604"/>
                <a:gd name="connsiteY9" fmla="*/ 57000 h 202918"/>
                <a:gd name="connsiteX10" fmla="*/ 18327 w 305604"/>
                <a:gd name="connsiteY10" fmla="*/ 141359 h 202918"/>
                <a:gd name="connsiteX11" fmla="*/ 41127 w 305604"/>
                <a:gd name="connsiteY11" fmla="*/ 157319 h 202918"/>
                <a:gd name="connsiteX12" fmla="*/ 134606 w 305604"/>
                <a:gd name="connsiteY12" fmla="*/ 166439 h 202918"/>
                <a:gd name="connsiteX13" fmla="*/ 260005 w 305604"/>
                <a:gd name="connsiteY13" fmla="*/ 202918 h 202918"/>
                <a:gd name="connsiteX14" fmla="*/ 305604 w 305604"/>
                <a:gd name="connsiteY14" fmla="*/ 125399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604" h="202918">
                  <a:moveTo>
                    <a:pt x="305604" y="125399"/>
                  </a:moveTo>
                  <a:cubicBezTo>
                    <a:pt x="305604" y="125399"/>
                    <a:pt x="255445" y="118559"/>
                    <a:pt x="214405" y="145919"/>
                  </a:cubicBezTo>
                  <a:cubicBezTo>
                    <a:pt x="209845" y="150479"/>
                    <a:pt x="221245" y="116279"/>
                    <a:pt x="216685" y="111719"/>
                  </a:cubicBezTo>
                  <a:cubicBezTo>
                    <a:pt x="214405" y="109439"/>
                    <a:pt x="209845" y="111719"/>
                    <a:pt x="207565" y="111719"/>
                  </a:cubicBezTo>
                  <a:cubicBezTo>
                    <a:pt x="193885" y="116279"/>
                    <a:pt x="180205" y="118559"/>
                    <a:pt x="166526" y="123119"/>
                  </a:cubicBezTo>
                  <a:cubicBezTo>
                    <a:pt x="164245" y="109439"/>
                    <a:pt x="168805" y="93479"/>
                    <a:pt x="175645" y="82079"/>
                  </a:cubicBezTo>
                  <a:cubicBezTo>
                    <a:pt x="155126" y="86639"/>
                    <a:pt x="132326" y="93479"/>
                    <a:pt x="111806" y="98039"/>
                  </a:cubicBezTo>
                  <a:cubicBezTo>
                    <a:pt x="118646" y="66119"/>
                    <a:pt x="127766" y="31920"/>
                    <a:pt x="134606" y="0"/>
                  </a:cubicBezTo>
                  <a:cubicBezTo>
                    <a:pt x="93566" y="27360"/>
                    <a:pt x="63926" y="52440"/>
                    <a:pt x="45687" y="98039"/>
                  </a:cubicBezTo>
                  <a:cubicBezTo>
                    <a:pt x="41127" y="86639"/>
                    <a:pt x="-2193" y="45600"/>
                    <a:pt x="87" y="57000"/>
                  </a:cubicBezTo>
                  <a:cubicBezTo>
                    <a:pt x="11487" y="98039"/>
                    <a:pt x="16047" y="136799"/>
                    <a:pt x="18327" y="141359"/>
                  </a:cubicBezTo>
                  <a:cubicBezTo>
                    <a:pt x="25166" y="155039"/>
                    <a:pt x="27447" y="155039"/>
                    <a:pt x="41127" y="157319"/>
                  </a:cubicBezTo>
                  <a:cubicBezTo>
                    <a:pt x="70766" y="164159"/>
                    <a:pt x="102686" y="159599"/>
                    <a:pt x="134606" y="166439"/>
                  </a:cubicBezTo>
                  <a:cubicBezTo>
                    <a:pt x="171085" y="175559"/>
                    <a:pt x="223525" y="193798"/>
                    <a:pt x="260005" y="202918"/>
                  </a:cubicBezTo>
                  <a:cubicBezTo>
                    <a:pt x="262285" y="189239"/>
                    <a:pt x="273685" y="134519"/>
                    <a:pt x="305604" y="12539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CD5CB50E-F7A0-2D37-6F8C-918020D2F469}"/>
                </a:ext>
              </a:extLst>
            </p:cNvPr>
            <p:cNvSpPr/>
            <p:nvPr/>
          </p:nvSpPr>
          <p:spPr>
            <a:xfrm>
              <a:off x="6014138" y="3075993"/>
              <a:ext cx="519582" cy="235068"/>
            </a:xfrm>
            <a:custGeom>
              <a:avLst/>
              <a:gdLst>
                <a:gd name="connsiteX0" fmla="*/ 515276 w 519582"/>
                <a:gd name="connsiteY0" fmla="*/ 66181 h 235068"/>
                <a:gd name="connsiteX1" fmla="*/ 508436 w 519582"/>
                <a:gd name="connsiteY1" fmla="*/ 62 h 235068"/>
                <a:gd name="connsiteX2" fmla="*/ 0 w 519582"/>
                <a:gd name="connsiteY2" fmla="*/ 88981 h 235068"/>
                <a:gd name="connsiteX3" fmla="*/ 36480 w 519582"/>
                <a:gd name="connsiteY3" fmla="*/ 234900 h 235068"/>
                <a:gd name="connsiteX4" fmla="*/ 515276 w 519582"/>
                <a:gd name="connsiteY4" fmla="*/ 66181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82" h="235068">
                  <a:moveTo>
                    <a:pt x="515276" y="66181"/>
                  </a:moveTo>
                  <a:cubicBezTo>
                    <a:pt x="524396" y="59341"/>
                    <a:pt x="517556" y="-2218"/>
                    <a:pt x="508436" y="62"/>
                  </a:cubicBezTo>
                  <a:cubicBezTo>
                    <a:pt x="357957" y="50221"/>
                    <a:pt x="79799" y="98101"/>
                    <a:pt x="0" y="88981"/>
                  </a:cubicBezTo>
                  <a:lnTo>
                    <a:pt x="36480" y="234900"/>
                  </a:lnTo>
                  <a:cubicBezTo>
                    <a:pt x="98039" y="239460"/>
                    <a:pt x="417237" y="150541"/>
                    <a:pt x="515276" y="66181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BA181229-42DA-D9C3-F4FF-37DEC09E18CE}"/>
                </a:ext>
              </a:extLst>
            </p:cNvPr>
            <p:cNvSpPr/>
            <p:nvPr/>
          </p:nvSpPr>
          <p:spPr>
            <a:xfrm>
              <a:off x="6442136" y="2941152"/>
              <a:ext cx="263138" cy="227046"/>
            </a:xfrm>
            <a:custGeom>
              <a:avLst/>
              <a:gdLst>
                <a:gd name="connsiteX0" fmla="*/ 167077 w 263138"/>
                <a:gd name="connsiteY0" fmla="*/ 182783 h 227046"/>
                <a:gd name="connsiteX1" fmla="*/ 194437 w 263138"/>
                <a:gd name="connsiteY1" fmla="*/ 194183 h 227046"/>
                <a:gd name="connsiteX2" fmla="*/ 235477 w 263138"/>
                <a:gd name="connsiteY2" fmla="*/ 207863 h 227046"/>
                <a:gd name="connsiteX3" fmla="*/ 217237 w 263138"/>
                <a:gd name="connsiteY3" fmla="*/ 223823 h 227046"/>
                <a:gd name="connsiteX4" fmla="*/ 100958 w 263138"/>
                <a:gd name="connsiteY4" fmla="*/ 226103 h 227046"/>
                <a:gd name="connsiteX5" fmla="*/ 638 w 263138"/>
                <a:gd name="connsiteY5" fmla="*/ 150863 h 227046"/>
                <a:gd name="connsiteX6" fmla="*/ 2918 w 263138"/>
                <a:gd name="connsiteY6" fmla="*/ 23184 h 227046"/>
                <a:gd name="connsiteX7" fmla="*/ 30278 w 263138"/>
                <a:gd name="connsiteY7" fmla="*/ 34584 h 227046"/>
                <a:gd name="connsiteX8" fmla="*/ 43958 w 263138"/>
                <a:gd name="connsiteY8" fmla="*/ 82464 h 227046"/>
                <a:gd name="connsiteX9" fmla="*/ 75878 w 263138"/>
                <a:gd name="connsiteY9" fmla="*/ 84744 h 227046"/>
                <a:gd name="connsiteX10" fmla="*/ 169357 w 263138"/>
                <a:gd name="connsiteY10" fmla="*/ 384 h 227046"/>
                <a:gd name="connsiteX11" fmla="*/ 126037 w 263138"/>
                <a:gd name="connsiteY11" fmla="*/ 91584 h 227046"/>
                <a:gd name="connsiteX12" fmla="*/ 235477 w 263138"/>
                <a:gd name="connsiteY12" fmla="*/ 50544 h 227046"/>
                <a:gd name="connsiteX13" fmla="*/ 157957 w 263138"/>
                <a:gd name="connsiteY13" fmla="*/ 125783 h 227046"/>
                <a:gd name="connsiteX14" fmla="*/ 262836 w 263138"/>
                <a:gd name="connsiteY14" fmla="*/ 134903 h 227046"/>
                <a:gd name="connsiteX15" fmla="*/ 167077 w 263138"/>
                <a:gd name="connsiteY15" fmla="*/ 182783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8" h="227046">
                  <a:moveTo>
                    <a:pt x="167077" y="182783"/>
                  </a:moveTo>
                  <a:cubicBezTo>
                    <a:pt x="169357" y="187343"/>
                    <a:pt x="180757" y="189623"/>
                    <a:pt x="194437" y="194183"/>
                  </a:cubicBezTo>
                  <a:cubicBezTo>
                    <a:pt x="208117" y="196463"/>
                    <a:pt x="228637" y="201023"/>
                    <a:pt x="235477" y="207863"/>
                  </a:cubicBezTo>
                  <a:cubicBezTo>
                    <a:pt x="242317" y="214703"/>
                    <a:pt x="233197" y="221543"/>
                    <a:pt x="217237" y="223823"/>
                  </a:cubicBezTo>
                  <a:cubicBezTo>
                    <a:pt x="189877" y="226103"/>
                    <a:pt x="130597" y="228383"/>
                    <a:pt x="100958" y="226103"/>
                  </a:cubicBezTo>
                  <a:cubicBezTo>
                    <a:pt x="50798" y="228383"/>
                    <a:pt x="2918" y="194183"/>
                    <a:pt x="638" y="150863"/>
                  </a:cubicBezTo>
                  <a:cubicBezTo>
                    <a:pt x="-1642" y="87024"/>
                    <a:pt x="2918" y="61944"/>
                    <a:pt x="2918" y="23184"/>
                  </a:cubicBezTo>
                  <a:cubicBezTo>
                    <a:pt x="2918" y="14064"/>
                    <a:pt x="25718" y="23184"/>
                    <a:pt x="30278" y="34584"/>
                  </a:cubicBezTo>
                  <a:cubicBezTo>
                    <a:pt x="41678" y="61944"/>
                    <a:pt x="37118" y="71064"/>
                    <a:pt x="43958" y="82464"/>
                  </a:cubicBezTo>
                  <a:cubicBezTo>
                    <a:pt x="50798" y="96144"/>
                    <a:pt x="64478" y="91584"/>
                    <a:pt x="75878" y="84744"/>
                  </a:cubicBezTo>
                  <a:cubicBezTo>
                    <a:pt x="123757" y="32304"/>
                    <a:pt x="146557" y="-4176"/>
                    <a:pt x="169357" y="384"/>
                  </a:cubicBezTo>
                  <a:cubicBezTo>
                    <a:pt x="187597" y="7224"/>
                    <a:pt x="160237" y="48264"/>
                    <a:pt x="126037" y="91584"/>
                  </a:cubicBezTo>
                  <a:cubicBezTo>
                    <a:pt x="180757" y="59664"/>
                    <a:pt x="228637" y="36864"/>
                    <a:pt x="235477" y="50544"/>
                  </a:cubicBezTo>
                  <a:cubicBezTo>
                    <a:pt x="244597" y="66504"/>
                    <a:pt x="205837" y="100704"/>
                    <a:pt x="157957" y="125783"/>
                  </a:cubicBezTo>
                  <a:cubicBezTo>
                    <a:pt x="208117" y="125783"/>
                    <a:pt x="255996" y="116663"/>
                    <a:pt x="262836" y="134903"/>
                  </a:cubicBezTo>
                  <a:cubicBezTo>
                    <a:pt x="269676" y="155423"/>
                    <a:pt x="157957" y="169103"/>
                    <a:pt x="167077" y="182783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2C7719CE-93DC-7AA2-FDD7-79B8AE74C1BA}"/>
                </a:ext>
              </a:extLst>
            </p:cNvPr>
            <p:cNvSpPr/>
            <p:nvPr/>
          </p:nvSpPr>
          <p:spPr>
            <a:xfrm>
              <a:off x="6003582" y="3144454"/>
              <a:ext cx="185295" cy="212038"/>
            </a:xfrm>
            <a:custGeom>
              <a:avLst/>
              <a:gdLst>
                <a:gd name="connsiteX0" fmla="*/ 170155 w 185295"/>
                <a:gd name="connsiteY0" fmla="*/ 0 h 212038"/>
                <a:gd name="connsiteX1" fmla="*/ 133675 w 185295"/>
                <a:gd name="connsiteY1" fmla="*/ 212038 h 212038"/>
                <a:gd name="connsiteX2" fmla="*/ 28796 w 185295"/>
                <a:gd name="connsiteY2" fmla="*/ 170999 h 212038"/>
                <a:gd name="connsiteX3" fmla="*/ 3716 w 185295"/>
                <a:gd name="connsiteY3" fmla="*/ 18240 h 212038"/>
                <a:gd name="connsiteX4" fmla="*/ 170155 w 185295"/>
                <a:gd name="connsiteY4" fmla="*/ 0 h 21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95" h="212038">
                  <a:moveTo>
                    <a:pt x="170155" y="0"/>
                  </a:moveTo>
                  <a:cubicBezTo>
                    <a:pt x="213474" y="61560"/>
                    <a:pt x="151915" y="205198"/>
                    <a:pt x="133675" y="212038"/>
                  </a:cubicBezTo>
                  <a:cubicBezTo>
                    <a:pt x="133675" y="212038"/>
                    <a:pt x="53876" y="193798"/>
                    <a:pt x="28796" y="170999"/>
                  </a:cubicBezTo>
                  <a:cubicBezTo>
                    <a:pt x="-19084" y="127679"/>
                    <a:pt x="8276" y="27360"/>
                    <a:pt x="3716" y="18240"/>
                  </a:cubicBezTo>
                  <a:cubicBezTo>
                    <a:pt x="3716" y="18240"/>
                    <a:pt x="147355" y="11400"/>
                    <a:pt x="170155" y="0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273C7889-79ED-A724-8DFA-4C6EB8D682DF}"/>
                </a:ext>
              </a:extLst>
            </p:cNvPr>
            <p:cNvSpPr/>
            <p:nvPr/>
          </p:nvSpPr>
          <p:spPr>
            <a:xfrm>
              <a:off x="5312108" y="3164974"/>
              <a:ext cx="505951" cy="337437"/>
            </a:xfrm>
            <a:custGeom>
              <a:avLst/>
              <a:gdLst>
                <a:gd name="connsiteX0" fmla="*/ 40835 w 505951"/>
                <a:gd name="connsiteY0" fmla="*/ 337437 h 337437"/>
                <a:gd name="connsiteX1" fmla="*/ 2075 w 505951"/>
                <a:gd name="connsiteY1" fmla="*/ 284998 h 337437"/>
                <a:gd name="connsiteX2" fmla="*/ 432992 w 505951"/>
                <a:gd name="connsiteY2" fmla="*/ 0 h 337437"/>
                <a:gd name="connsiteX3" fmla="*/ 505951 w 505951"/>
                <a:gd name="connsiteY3" fmla="*/ 129959 h 337437"/>
                <a:gd name="connsiteX4" fmla="*/ 40835 w 505951"/>
                <a:gd name="connsiteY4" fmla="*/ 337437 h 3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51" h="337437">
                  <a:moveTo>
                    <a:pt x="40835" y="337437"/>
                  </a:moveTo>
                  <a:cubicBezTo>
                    <a:pt x="29435" y="337437"/>
                    <a:pt x="-9325" y="289558"/>
                    <a:pt x="2075" y="284998"/>
                  </a:cubicBezTo>
                  <a:cubicBezTo>
                    <a:pt x="145714" y="216598"/>
                    <a:pt x="380552" y="59279"/>
                    <a:pt x="432992" y="0"/>
                  </a:cubicBezTo>
                  <a:lnTo>
                    <a:pt x="505951" y="129959"/>
                  </a:lnTo>
                  <a:cubicBezTo>
                    <a:pt x="460352" y="175559"/>
                    <a:pt x="168514" y="330597"/>
                    <a:pt x="40835" y="337437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CA8C625A-9F40-20C2-9F98-3318C8A0D911}"/>
                </a:ext>
              </a:extLst>
            </p:cNvPr>
            <p:cNvSpPr/>
            <p:nvPr/>
          </p:nvSpPr>
          <p:spPr>
            <a:xfrm>
              <a:off x="5578661" y="3160414"/>
              <a:ext cx="171475" cy="226537"/>
            </a:xfrm>
            <a:custGeom>
              <a:avLst/>
              <a:gdLst>
                <a:gd name="connsiteX0" fmla="*/ 0 w 171475"/>
                <a:gd name="connsiteY0" fmla="*/ 91199 h 226537"/>
                <a:gd name="connsiteX1" fmla="*/ 145919 w 171475"/>
                <a:gd name="connsiteY1" fmla="*/ 225718 h 226537"/>
                <a:gd name="connsiteX2" fmla="*/ 170999 w 171475"/>
                <a:gd name="connsiteY2" fmla="*/ 0 h 226537"/>
                <a:gd name="connsiteX3" fmla="*/ 0 w 171475"/>
                <a:gd name="connsiteY3" fmla="*/ 91199 h 2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75" h="226537">
                  <a:moveTo>
                    <a:pt x="0" y="91199"/>
                  </a:moveTo>
                  <a:cubicBezTo>
                    <a:pt x="11400" y="166439"/>
                    <a:pt x="127679" y="234838"/>
                    <a:pt x="145919" y="225718"/>
                  </a:cubicBezTo>
                  <a:cubicBezTo>
                    <a:pt x="145919" y="225718"/>
                    <a:pt x="175559" y="15960"/>
                    <a:pt x="170999" y="0"/>
                  </a:cubicBezTo>
                  <a:cubicBezTo>
                    <a:pt x="166439" y="0"/>
                    <a:pt x="0" y="91199"/>
                    <a:pt x="0" y="91199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5327DE62-8988-1CC4-FCBC-06A2BF0F81E5}"/>
                </a:ext>
              </a:extLst>
            </p:cNvPr>
            <p:cNvSpPr/>
            <p:nvPr/>
          </p:nvSpPr>
          <p:spPr>
            <a:xfrm>
              <a:off x="5669861" y="3548011"/>
              <a:ext cx="473491" cy="769949"/>
            </a:xfrm>
            <a:custGeom>
              <a:avLst/>
              <a:gdLst>
                <a:gd name="connsiteX0" fmla="*/ 469676 w 473491"/>
                <a:gd name="connsiteY0" fmla="*/ 0 h 769949"/>
                <a:gd name="connsiteX1" fmla="*/ 0 w 473491"/>
                <a:gd name="connsiteY1" fmla="*/ 11400 h 769949"/>
                <a:gd name="connsiteX2" fmla="*/ 63839 w 473491"/>
                <a:gd name="connsiteY2" fmla="*/ 759234 h 769949"/>
                <a:gd name="connsiteX3" fmla="*/ 166439 w 473491"/>
                <a:gd name="connsiteY3" fmla="*/ 761514 h 769949"/>
                <a:gd name="connsiteX4" fmla="*/ 232558 w 473491"/>
                <a:gd name="connsiteY4" fmla="*/ 212038 h 769949"/>
                <a:gd name="connsiteX5" fmla="*/ 296398 w 473491"/>
                <a:gd name="connsiteY5" fmla="*/ 761514 h 769949"/>
                <a:gd name="connsiteX6" fmla="*/ 401277 w 473491"/>
                <a:gd name="connsiteY6" fmla="*/ 754674 h 769949"/>
                <a:gd name="connsiteX7" fmla="*/ 469676 w 473491"/>
                <a:gd name="connsiteY7" fmla="*/ 0 h 7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491" h="769949">
                  <a:moveTo>
                    <a:pt x="469676" y="0"/>
                  </a:moveTo>
                  <a:cubicBezTo>
                    <a:pt x="253078" y="68399"/>
                    <a:pt x="84359" y="31920"/>
                    <a:pt x="0" y="11400"/>
                  </a:cubicBezTo>
                  <a:cubicBezTo>
                    <a:pt x="0" y="11400"/>
                    <a:pt x="36480" y="704514"/>
                    <a:pt x="63839" y="759234"/>
                  </a:cubicBezTo>
                  <a:cubicBezTo>
                    <a:pt x="70679" y="770634"/>
                    <a:pt x="164159" y="775194"/>
                    <a:pt x="166439" y="761514"/>
                  </a:cubicBezTo>
                  <a:cubicBezTo>
                    <a:pt x="170999" y="722754"/>
                    <a:pt x="159599" y="212038"/>
                    <a:pt x="232558" y="212038"/>
                  </a:cubicBezTo>
                  <a:cubicBezTo>
                    <a:pt x="287278" y="212038"/>
                    <a:pt x="294117" y="747834"/>
                    <a:pt x="296398" y="761514"/>
                  </a:cubicBezTo>
                  <a:cubicBezTo>
                    <a:pt x="298678" y="775194"/>
                    <a:pt x="398997" y="766074"/>
                    <a:pt x="401277" y="754674"/>
                  </a:cubicBezTo>
                  <a:cubicBezTo>
                    <a:pt x="405837" y="725034"/>
                    <a:pt x="492476" y="202918"/>
                    <a:pt x="469676" y="0"/>
                  </a:cubicBezTo>
                  <a:close/>
                </a:path>
              </a:pathLst>
            </a:custGeom>
            <a:solidFill>
              <a:srgbClr val="466E7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015D9842-2A00-D440-6F2D-46F06A59D6E0}"/>
                </a:ext>
              </a:extLst>
            </p:cNvPr>
            <p:cNvSpPr/>
            <p:nvPr/>
          </p:nvSpPr>
          <p:spPr>
            <a:xfrm>
              <a:off x="5628821" y="3151294"/>
              <a:ext cx="526675" cy="527727"/>
            </a:xfrm>
            <a:custGeom>
              <a:avLst/>
              <a:gdLst>
                <a:gd name="connsiteX0" fmla="*/ 526676 w 526675"/>
                <a:gd name="connsiteY0" fmla="*/ 455996 h 527727"/>
                <a:gd name="connsiteX1" fmla="*/ 269038 w 526675"/>
                <a:gd name="connsiteY1" fmla="*/ 526676 h 527727"/>
                <a:gd name="connsiteX2" fmla="*/ 0 w 526675"/>
                <a:gd name="connsiteY2" fmla="*/ 446876 h 527727"/>
                <a:gd name="connsiteX3" fmla="*/ 118559 w 526675"/>
                <a:gd name="connsiteY3" fmla="*/ 6840 h 527727"/>
                <a:gd name="connsiteX4" fmla="*/ 426356 w 526675"/>
                <a:gd name="connsiteY4" fmla="*/ 6840 h 527727"/>
                <a:gd name="connsiteX5" fmla="*/ 526676 w 526675"/>
                <a:gd name="connsiteY5" fmla="*/ 455996 h 52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75" h="527727">
                  <a:moveTo>
                    <a:pt x="526676" y="455996"/>
                  </a:moveTo>
                  <a:cubicBezTo>
                    <a:pt x="478796" y="483356"/>
                    <a:pt x="437756" y="535796"/>
                    <a:pt x="269038" y="526676"/>
                  </a:cubicBezTo>
                  <a:cubicBezTo>
                    <a:pt x="100319" y="517556"/>
                    <a:pt x="34200" y="469676"/>
                    <a:pt x="0" y="446876"/>
                  </a:cubicBezTo>
                  <a:cubicBezTo>
                    <a:pt x="0" y="446876"/>
                    <a:pt x="88919" y="91199"/>
                    <a:pt x="118559" y="6840"/>
                  </a:cubicBezTo>
                  <a:cubicBezTo>
                    <a:pt x="193798" y="-2280"/>
                    <a:pt x="362517" y="-2280"/>
                    <a:pt x="426356" y="6840"/>
                  </a:cubicBezTo>
                  <a:cubicBezTo>
                    <a:pt x="462836" y="84359"/>
                    <a:pt x="526676" y="455996"/>
                    <a:pt x="526676" y="455996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FB489CD5-F2F0-B290-007A-192A9BCA7977}"/>
                </a:ext>
              </a:extLst>
            </p:cNvPr>
            <p:cNvSpPr/>
            <p:nvPr/>
          </p:nvSpPr>
          <p:spPr>
            <a:xfrm>
              <a:off x="5988024" y="3149014"/>
              <a:ext cx="206232" cy="565435"/>
            </a:xfrm>
            <a:custGeom>
              <a:avLst/>
              <a:gdLst>
                <a:gd name="connsiteX0" fmla="*/ 3314 w 206232"/>
                <a:gd name="connsiteY0" fmla="*/ 0 h 565435"/>
                <a:gd name="connsiteX1" fmla="*/ 55754 w 206232"/>
                <a:gd name="connsiteY1" fmla="*/ 2280 h 565435"/>
                <a:gd name="connsiteX2" fmla="*/ 156073 w 206232"/>
                <a:gd name="connsiteY2" fmla="*/ 262198 h 565435"/>
                <a:gd name="connsiteX3" fmla="*/ 206233 w 206232"/>
                <a:gd name="connsiteY3" fmla="*/ 503876 h 565435"/>
                <a:gd name="connsiteX4" fmla="*/ 16994 w 206232"/>
                <a:gd name="connsiteY4" fmla="*/ 565435 h 565435"/>
                <a:gd name="connsiteX5" fmla="*/ 3314 w 206232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32" h="565435">
                  <a:moveTo>
                    <a:pt x="3314" y="0"/>
                  </a:moveTo>
                  <a:cubicBezTo>
                    <a:pt x="3314" y="0"/>
                    <a:pt x="35234" y="4560"/>
                    <a:pt x="55754" y="2280"/>
                  </a:cubicBezTo>
                  <a:cubicBezTo>
                    <a:pt x="69434" y="152759"/>
                    <a:pt x="96793" y="225718"/>
                    <a:pt x="156073" y="262198"/>
                  </a:cubicBezTo>
                  <a:cubicBezTo>
                    <a:pt x="183433" y="385317"/>
                    <a:pt x="203952" y="492476"/>
                    <a:pt x="206233" y="503876"/>
                  </a:cubicBezTo>
                  <a:cubicBezTo>
                    <a:pt x="174313" y="524396"/>
                    <a:pt x="16994" y="565435"/>
                    <a:pt x="16994" y="565435"/>
                  </a:cubicBezTo>
                  <a:cubicBezTo>
                    <a:pt x="5594" y="512996"/>
                    <a:pt x="-5806" y="157319"/>
                    <a:pt x="3314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FBEB02A-3503-8BF6-D246-068B082F728C}"/>
                </a:ext>
              </a:extLst>
            </p:cNvPr>
            <p:cNvSpPr/>
            <p:nvPr/>
          </p:nvSpPr>
          <p:spPr>
            <a:xfrm>
              <a:off x="5822619" y="3055535"/>
              <a:ext cx="150478" cy="161878"/>
            </a:xfrm>
            <a:custGeom>
              <a:avLst/>
              <a:gdLst>
                <a:gd name="connsiteX0" fmla="*/ 0 w 150478"/>
                <a:gd name="connsiteY0" fmla="*/ 0 h 161878"/>
                <a:gd name="connsiteX1" fmla="*/ 0 w 150478"/>
                <a:gd name="connsiteY1" fmla="*/ 116279 h 161878"/>
                <a:gd name="connsiteX2" fmla="*/ 75239 w 150478"/>
                <a:gd name="connsiteY2" fmla="*/ 161879 h 161878"/>
                <a:gd name="connsiteX3" fmla="*/ 150479 w 150478"/>
                <a:gd name="connsiteY3" fmla="*/ 116279 h 161878"/>
                <a:gd name="connsiteX4" fmla="*/ 150479 w 150478"/>
                <a:gd name="connsiteY4" fmla="*/ 0 h 161878"/>
                <a:gd name="connsiteX5" fmla="*/ 0 w 150478"/>
                <a:gd name="connsiteY5" fmla="*/ 0 h 16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78" h="161878">
                  <a:moveTo>
                    <a:pt x="0" y="0"/>
                  </a:moveTo>
                  <a:lnTo>
                    <a:pt x="0" y="116279"/>
                  </a:lnTo>
                  <a:cubicBezTo>
                    <a:pt x="0" y="141359"/>
                    <a:pt x="34200" y="161879"/>
                    <a:pt x="75239" y="161879"/>
                  </a:cubicBezTo>
                  <a:cubicBezTo>
                    <a:pt x="116279" y="161879"/>
                    <a:pt x="150479" y="141359"/>
                    <a:pt x="150479" y="116279"/>
                  </a:cubicBezTo>
                  <a:lnTo>
                    <a:pt x="150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A78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50" name="Đồ họa 330">
              <a:extLst>
                <a:ext uri="{FF2B5EF4-FFF2-40B4-BE49-F238E27FC236}">
                  <a16:creationId xmlns:a16="http://schemas.microsoft.com/office/drawing/2014/main" id="{1A9F9A15-806E-A3B7-DFB3-AF110A5EC7E5}"/>
                </a:ext>
              </a:extLst>
            </p:cNvPr>
            <p:cNvGrpSpPr/>
            <p:nvPr/>
          </p:nvGrpSpPr>
          <p:grpSpPr>
            <a:xfrm>
              <a:off x="5242972" y="2081983"/>
              <a:ext cx="1286768" cy="1055631"/>
              <a:chOff x="5242972" y="2081983"/>
              <a:chExt cx="1286768" cy="1055631"/>
            </a:xfrm>
          </p:grpSpPr>
          <p:sp>
            <p:nvSpPr>
              <p:cNvPr id="351" name="Hình tự do: Hình 350">
                <a:extLst>
                  <a:ext uri="{FF2B5EF4-FFF2-40B4-BE49-F238E27FC236}">
                    <a16:creationId xmlns:a16="http://schemas.microsoft.com/office/drawing/2014/main" id="{F30FF4AE-A383-0782-701C-03654CBE36A1}"/>
                  </a:ext>
                </a:extLst>
              </p:cNvPr>
              <p:cNvSpPr/>
              <p:nvPr/>
            </p:nvSpPr>
            <p:spPr>
              <a:xfrm>
                <a:off x="5242972" y="2614324"/>
                <a:ext cx="290222" cy="355883"/>
              </a:xfrm>
              <a:custGeom>
                <a:avLst/>
                <a:gdLst>
                  <a:gd name="connsiteX0" fmla="*/ 7372 w 290222"/>
                  <a:gd name="connsiteY0" fmla="*/ 199533 h 355883"/>
                  <a:gd name="connsiteX1" fmla="*/ 210291 w 290222"/>
                  <a:gd name="connsiteY1" fmla="*/ 354572 h 355883"/>
                  <a:gd name="connsiteX2" fmla="*/ 285530 w 290222"/>
                  <a:gd name="connsiteY2" fmla="*/ 160773 h 355883"/>
                  <a:gd name="connsiteX3" fmla="*/ 125931 w 290222"/>
                  <a:gd name="connsiteY3" fmla="*/ 1174 h 355883"/>
                  <a:gd name="connsiteX4" fmla="*/ 7372 w 290222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22" h="355883">
                    <a:moveTo>
                      <a:pt x="7372" y="199533"/>
                    </a:moveTo>
                    <a:cubicBezTo>
                      <a:pt x="34732" y="302132"/>
                      <a:pt x="135051" y="365971"/>
                      <a:pt x="210291" y="354572"/>
                    </a:cubicBezTo>
                    <a:cubicBezTo>
                      <a:pt x="285530" y="343172"/>
                      <a:pt x="299210" y="258812"/>
                      <a:pt x="285530" y="160773"/>
                    </a:cubicBezTo>
                    <a:cubicBezTo>
                      <a:pt x="271850" y="62734"/>
                      <a:pt x="198891" y="-10226"/>
                      <a:pt x="125931" y="1174"/>
                    </a:cubicBezTo>
                    <a:cubicBezTo>
                      <a:pt x="21052" y="14854"/>
                      <a:pt x="-17707" y="101494"/>
                      <a:pt x="7372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Hình tự do: Hình 351">
                <a:extLst>
                  <a:ext uri="{FF2B5EF4-FFF2-40B4-BE49-F238E27FC236}">
                    <a16:creationId xmlns:a16="http://schemas.microsoft.com/office/drawing/2014/main" id="{A076A42D-031E-8DB8-3DC3-0FAE7DC2BA34}"/>
                  </a:ext>
                </a:extLst>
              </p:cNvPr>
              <p:cNvSpPr/>
              <p:nvPr/>
            </p:nvSpPr>
            <p:spPr>
              <a:xfrm>
                <a:off x="5340423" y="2744995"/>
                <a:ext cx="140732" cy="158243"/>
              </a:xfrm>
              <a:custGeom>
                <a:avLst/>
                <a:gdLst>
                  <a:gd name="connsiteX0" fmla="*/ 1120 w 140732"/>
                  <a:gd name="connsiteY0" fmla="*/ 89382 h 158243"/>
                  <a:gd name="connsiteX1" fmla="*/ 80919 w 140732"/>
                  <a:gd name="connsiteY1" fmla="*/ 157781 h 158243"/>
                  <a:gd name="connsiteX2" fmla="*/ 140199 w 140732"/>
                  <a:gd name="connsiteY2" fmla="*/ 68862 h 158243"/>
                  <a:gd name="connsiteX3" fmla="*/ 60399 w 140732"/>
                  <a:gd name="connsiteY3" fmla="*/ 462 h 158243"/>
                  <a:gd name="connsiteX4" fmla="*/ 1120 w 140732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32" h="158243">
                    <a:moveTo>
                      <a:pt x="1120" y="89382"/>
                    </a:moveTo>
                    <a:cubicBezTo>
                      <a:pt x="7960" y="132701"/>
                      <a:pt x="42159" y="162341"/>
                      <a:pt x="80919" y="157781"/>
                    </a:cubicBezTo>
                    <a:cubicBezTo>
                      <a:pt x="119679" y="153221"/>
                      <a:pt x="144759" y="112181"/>
                      <a:pt x="140199" y="68862"/>
                    </a:cubicBezTo>
                    <a:cubicBezTo>
                      <a:pt x="133359" y="25542"/>
                      <a:pt x="99159" y="-4098"/>
                      <a:pt x="60399" y="462"/>
                    </a:cubicBezTo>
                    <a:cubicBezTo>
                      <a:pt x="19360" y="7302"/>
                      <a:pt x="-5720" y="46062"/>
                      <a:pt x="1120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Hình tự do: Hình 352">
                <a:extLst>
                  <a:ext uri="{FF2B5EF4-FFF2-40B4-BE49-F238E27FC236}">
                    <a16:creationId xmlns:a16="http://schemas.microsoft.com/office/drawing/2014/main" id="{3A788294-46BA-58EB-45CD-C7026A3B4ACB}"/>
                  </a:ext>
                </a:extLst>
              </p:cNvPr>
              <p:cNvSpPr/>
              <p:nvPr/>
            </p:nvSpPr>
            <p:spPr>
              <a:xfrm>
                <a:off x="6239724" y="2614324"/>
                <a:ext cx="290015" cy="355883"/>
              </a:xfrm>
              <a:custGeom>
                <a:avLst/>
                <a:gdLst>
                  <a:gd name="connsiteX0" fmla="*/ 282850 w 290015"/>
                  <a:gd name="connsiteY0" fmla="*/ 199533 h 355883"/>
                  <a:gd name="connsiteX1" fmla="*/ 79931 w 290015"/>
                  <a:gd name="connsiteY1" fmla="*/ 354572 h 355883"/>
                  <a:gd name="connsiteX2" fmla="*/ 4692 w 290015"/>
                  <a:gd name="connsiteY2" fmla="*/ 160773 h 355883"/>
                  <a:gd name="connsiteX3" fmla="*/ 164291 w 290015"/>
                  <a:gd name="connsiteY3" fmla="*/ 1174 h 355883"/>
                  <a:gd name="connsiteX4" fmla="*/ 282850 w 290015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15" h="355883">
                    <a:moveTo>
                      <a:pt x="282850" y="199533"/>
                    </a:moveTo>
                    <a:cubicBezTo>
                      <a:pt x="255490" y="302132"/>
                      <a:pt x="155171" y="365971"/>
                      <a:pt x="79931" y="354572"/>
                    </a:cubicBezTo>
                    <a:cubicBezTo>
                      <a:pt x="4692" y="343172"/>
                      <a:pt x="-8988" y="258812"/>
                      <a:pt x="4692" y="160773"/>
                    </a:cubicBezTo>
                    <a:cubicBezTo>
                      <a:pt x="18372" y="62734"/>
                      <a:pt x="91331" y="-10226"/>
                      <a:pt x="164291" y="1174"/>
                    </a:cubicBezTo>
                    <a:cubicBezTo>
                      <a:pt x="266890" y="14854"/>
                      <a:pt x="307930" y="101494"/>
                      <a:pt x="282850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Hình tự do: Hình 353">
                <a:extLst>
                  <a:ext uri="{FF2B5EF4-FFF2-40B4-BE49-F238E27FC236}">
                    <a16:creationId xmlns:a16="http://schemas.microsoft.com/office/drawing/2014/main" id="{0E4D03F5-9658-7613-8EAF-23BAE01B1308}"/>
                  </a:ext>
                </a:extLst>
              </p:cNvPr>
              <p:cNvSpPr/>
              <p:nvPr/>
            </p:nvSpPr>
            <p:spPr>
              <a:xfrm>
                <a:off x="6287202" y="2744995"/>
                <a:ext cx="140146" cy="158243"/>
              </a:xfrm>
              <a:custGeom>
                <a:avLst/>
                <a:gdLst>
                  <a:gd name="connsiteX0" fmla="*/ 139613 w 140146"/>
                  <a:gd name="connsiteY0" fmla="*/ 89382 h 158243"/>
                  <a:gd name="connsiteX1" fmla="*/ 59813 w 140146"/>
                  <a:gd name="connsiteY1" fmla="*/ 157781 h 158243"/>
                  <a:gd name="connsiteX2" fmla="*/ 534 w 140146"/>
                  <a:gd name="connsiteY2" fmla="*/ 68862 h 158243"/>
                  <a:gd name="connsiteX3" fmla="*/ 80333 w 140146"/>
                  <a:gd name="connsiteY3" fmla="*/ 462 h 158243"/>
                  <a:gd name="connsiteX4" fmla="*/ 139613 w 140146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6" h="158243">
                    <a:moveTo>
                      <a:pt x="139613" y="89382"/>
                    </a:moveTo>
                    <a:cubicBezTo>
                      <a:pt x="132773" y="132701"/>
                      <a:pt x="98573" y="162341"/>
                      <a:pt x="59813" y="157781"/>
                    </a:cubicBezTo>
                    <a:cubicBezTo>
                      <a:pt x="21054" y="153221"/>
                      <a:pt x="-4026" y="112181"/>
                      <a:pt x="534" y="68862"/>
                    </a:cubicBezTo>
                    <a:cubicBezTo>
                      <a:pt x="7374" y="25542"/>
                      <a:pt x="41573" y="-4098"/>
                      <a:pt x="80333" y="462"/>
                    </a:cubicBezTo>
                    <a:cubicBezTo>
                      <a:pt x="119093" y="7302"/>
                      <a:pt x="144172" y="46062"/>
                      <a:pt x="139613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Hình tự do: Hình 354">
                <a:extLst>
                  <a:ext uri="{FF2B5EF4-FFF2-40B4-BE49-F238E27FC236}">
                    <a16:creationId xmlns:a16="http://schemas.microsoft.com/office/drawing/2014/main" id="{2104509B-9845-EF84-26FE-85D1C5B72A6F}"/>
                  </a:ext>
                </a:extLst>
              </p:cNvPr>
              <p:cNvSpPr/>
              <p:nvPr/>
            </p:nvSpPr>
            <p:spPr>
              <a:xfrm>
                <a:off x="5339263" y="2081983"/>
                <a:ext cx="1076151" cy="864112"/>
              </a:xfrm>
              <a:custGeom>
                <a:avLst/>
                <a:gdLst>
                  <a:gd name="connsiteX0" fmla="*/ 1076151 w 1076151"/>
                  <a:gd name="connsiteY0" fmla="*/ 396717 h 864112"/>
                  <a:gd name="connsiteX1" fmla="*/ 540356 w 1076151"/>
                  <a:gd name="connsiteY1" fmla="*/ 864113 h 864112"/>
                  <a:gd name="connsiteX2" fmla="*/ 0 w 1076151"/>
                  <a:gd name="connsiteY2" fmla="*/ 396717 h 864112"/>
                  <a:gd name="connsiteX3" fmla="*/ 540356 w 1076151"/>
                  <a:gd name="connsiteY3" fmla="*/ 0 h 864112"/>
                  <a:gd name="connsiteX4" fmla="*/ 1076151 w 1076151"/>
                  <a:gd name="connsiteY4" fmla="*/ 396717 h 8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151" h="864112">
                    <a:moveTo>
                      <a:pt x="1076151" y="396717"/>
                    </a:moveTo>
                    <a:cubicBezTo>
                      <a:pt x="1076151" y="718194"/>
                      <a:pt x="852713" y="864113"/>
                      <a:pt x="540356" y="864113"/>
                    </a:cubicBezTo>
                    <a:cubicBezTo>
                      <a:pt x="227998" y="864113"/>
                      <a:pt x="0" y="720474"/>
                      <a:pt x="0" y="396717"/>
                    </a:cubicBezTo>
                    <a:cubicBezTo>
                      <a:pt x="0" y="72959"/>
                      <a:pt x="227998" y="0"/>
                      <a:pt x="540356" y="0"/>
                    </a:cubicBezTo>
                    <a:cubicBezTo>
                      <a:pt x="852713" y="0"/>
                      <a:pt x="1076151" y="75239"/>
                      <a:pt x="1076151" y="396717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Hình tự do: Hình 355">
                <a:extLst>
                  <a:ext uri="{FF2B5EF4-FFF2-40B4-BE49-F238E27FC236}">
                    <a16:creationId xmlns:a16="http://schemas.microsoft.com/office/drawing/2014/main" id="{A2DA5EC9-A711-5A1B-A69D-F95D96AA43AF}"/>
                  </a:ext>
                </a:extLst>
              </p:cNvPr>
              <p:cNvSpPr/>
              <p:nvPr/>
            </p:nvSpPr>
            <p:spPr>
              <a:xfrm>
                <a:off x="5393983" y="2202822"/>
                <a:ext cx="982672" cy="934792"/>
              </a:xfrm>
              <a:custGeom>
                <a:avLst/>
                <a:gdLst>
                  <a:gd name="connsiteX0" fmla="*/ 982672 w 982672"/>
                  <a:gd name="connsiteY0" fmla="*/ 387597 h 934792"/>
                  <a:gd name="connsiteX1" fmla="*/ 494756 w 982672"/>
                  <a:gd name="connsiteY1" fmla="*/ 934792 h 934792"/>
                  <a:gd name="connsiteX2" fmla="*/ 0 w 982672"/>
                  <a:gd name="connsiteY2" fmla="*/ 387597 h 934792"/>
                  <a:gd name="connsiteX3" fmla="*/ 494756 w 982672"/>
                  <a:gd name="connsiteY3" fmla="*/ 0 h 934792"/>
                  <a:gd name="connsiteX4" fmla="*/ 982672 w 982672"/>
                  <a:gd name="connsiteY4" fmla="*/ 387597 h 9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72" h="934792">
                    <a:moveTo>
                      <a:pt x="982672" y="387597"/>
                    </a:moveTo>
                    <a:cubicBezTo>
                      <a:pt x="982672" y="763794"/>
                      <a:pt x="779754" y="934792"/>
                      <a:pt x="494756" y="934792"/>
                    </a:cubicBezTo>
                    <a:cubicBezTo>
                      <a:pt x="209758" y="934792"/>
                      <a:pt x="0" y="766074"/>
                      <a:pt x="0" y="387597"/>
                    </a:cubicBezTo>
                    <a:cubicBezTo>
                      <a:pt x="0" y="11400"/>
                      <a:pt x="209758" y="0"/>
                      <a:pt x="494756" y="0"/>
                    </a:cubicBezTo>
                    <a:cubicBezTo>
                      <a:pt x="779754" y="0"/>
                      <a:pt x="982672" y="9120"/>
                      <a:pt x="982672" y="387597"/>
                    </a:cubicBezTo>
                    <a:close/>
                  </a:path>
                </a:pathLst>
              </a:custGeom>
              <a:solidFill>
                <a:srgbClr val="FBD3C7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Hình tự do: Hình 356">
                <a:extLst>
                  <a:ext uri="{FF2B5EF4-FFF2-40B4-BE49-F238E27FC236}">
                    <a16:creationId xmlns:a16="http://schemas.microsoft.com/office/drawing/2014/main" id="{B95097D1-03AF-9A8B-0E9D-98AB70183BC1}"/>
                  </a:ext>
                </a:extLst>
              </p:cNvPr>
              <p:cNvSpPr/>
              <p:nvPr/>
            </p:nvSpPr>
            <p:spPr>
              <a:xfrm>
                <a:off x="5653901" y="2150383"/>
                <a:ext cx="674874" cy="250797"/>
              </a:xfrm>
              <a:custGeom>
                <a:avLst/>
                <a:gdLst>
                  <a:gd name="connsiteX0" fmla="*/ 674875 w 674874"/>
                  <a:gd name="connsiteY0" fmla="*/ 125399 h 250797"/>
                  <a:gd name="connsiteX1" fmla="*/ 337437 w 674874"/>
                  <a:gd name="connsiteY1" fmla="*/ 250798 h 250797"/>
                  <a:gd name="connsiteX2" fmla="*/ 0 w 674874"/>
                  <a:gd name="connsiteY2" fmla="*/ 125399 h 250797"/>
                  <a:gd name="connsiteX3" fmla="*/ 337437 w 674874"/>
                  <a:gd name="connsiteY3" fmla="*/ 0 h 250797"/>
                  <a:gd name="connsiteX4" fmla="*/ 674875 w 674874"/>
                  <a:gd name="connsiteY4" fmla="*/ 125399 h 25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874" h="250797">
                    <a:moveTo>
                      <a:pt x="674875" y="125399"/>
                    </a:moveTo>
                    <a:cubicBezTo>
                      <a:pt x="674875" y="193798"/>
                      <a:pt x="524396" y="250798"/>
                      <a:pt x="337437" y="250798"/>
                    </a:cubicBezTo>
                    <a:cubicBezTo>
                      <a:pt x="150479" y="250798"/>
                      <a:pt x="0" y="193798"/>
                      <a:pt x="0" y="125399"/>
                    </a:cubicBezTo>
                    <a:cubicBezTo>
                      <a:pt x="0" y="57000"/>
                      <a:pt x="150479" y="0"/>
                      <a:pt x="337437" y="0"/>
                    </a:cubicBezTo>
                    <a:cubicBezTo>
                      <a:pt x="524396" y="0"/>
                      <a:pt x="674875" y="57000"/>
                      <a:pt x="674875" y="125399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Hình tự do: Hình 357">
                <a:extLst>
                  <a:ext uri="{FF2B5EF4-FFF2-40B4-BE49-F238E27FC236}">
                    <a16:creationId xmlns:a16="http://schemas.microsoft.com/office/drawing/2014/main" id="{08A6EDC9-2635-5C4D-AC63-57D5AAD22C9E}"/>
                  </a:ext>
                </a:extLst>
              </p:cNvPr>
              <p:cNvSpPr/>
              <p:nvPr/>
            </p:nvSpPr>
            <p:spPr>
              <a:xfrm>
                <a:off x="6082537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Hình tự do: Hình 358">
                <a:extLst>
                  <a:ext uri="{FF2B5EF4-FFF2-40B4-BE49-F238E27FC236}">
                    <a16:creationId xmlns:a16="http://schemas.microsoft.com/office/drawing/2014/main" id="{8F3345CF-47D6-DB00-1476-AABEBC76F9D5}"/>
                  </a:ext>
                </a:extLst>
              </p:cNvPr>
              <p:cNvSpPr/>
              <p:nvPr/>
            </p:nvSpPr>
            <p:spPr>
              <a:xfrm>
                <a:off x="5510262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60" name="Đồ họa 330">
                <a:extLst>
                  <a:ext uri="{FF2B5EF4-FFF2-40B4-BE49-F238E27FC236}">
                    <a16:creationId xmlns:a16="http://schemas.microsoft.com/office/drawing/2014/main" id="{8B6B465E-06F8-5385-B001-FD36C4BE9708}"/>
                  </a:ext>
                </a:extLst>
              </p:cNvPr>
              <p:cNvGrpSpPr/>
              <p:nvPr/>
            </p:nvGrpSpPr>
            <p:grpSpPr>
              <a:xfrm>
                <a:off x="5981048" y="2591216"/>
                <a:ext cx="244869" cy="217232"/>
                <a:chOff x="5981048" y="2591216"/>
                <a:chExt cx="244869" cy="217232"/>
              </a:xfrm>
            </p:grpSpPr>
            <p:sp>
              <p:nvSpPr>
                <p:cNvPr id="361" name="Hình tự do: Hình 360">
                  <a:extLst>
                    <a:ext uri="{FF2B5EF4-FFF2-40B4-BE49-F238E27FC236}">
                      <a16:creationId xmlns:a16="http://schemas.microsoft.com/office/drawing/2014/main" id="{4C3C942A-516E-09A0-68DC-2F75A9BBFB28}"/>
                    </a:ext>
                  </a:extLst>
                </p:cNvPr>
                <p:cNvSpPr/>
                <p:nvPr/>
              </p:nvSpPr>
              <p:spPr>
                <a:xfrm>
                  <a:off x="5981048" y="2599499"/>
                  <a:ext cx="237373" cy="208949"/>
                </a:xfrm>
                <a:custGeom>
                  <a:avLst/>
                  <a:gdLst>
                    <a:gd name="connsiteX0" fmla="*/ 23970 w 237373"/>
                    <a:gd name="connsiteY0" fmla="*/ 54759 h 208949"/>
                    <a:gd name="connsiteX1" fmla="*/ 23970 w 237373"/>
                    <a:gd name="connsiteY1" fmla="*/ 182438 h 208949"/>
                    <a:gd name="connsiteX2" fmla="*/ 217769 w 237373"/>
                    <a:gd name="connsiteY2" fmla="*/ 175598 h 208949"/>
                    <a:gd name="connsiteX3" fmla="*/ 172169 w 237373"/>
                    <a:gd name="connsiteY3" fmla="*/ 13720 h 208949"/>
                    <a:gd name="connsiteX4" fmla="*/ 23970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3970" y="54759"/>
                      </a:moveTo>
                      <a:cubicBezTo>
                        <a:pt x="-10229" y="104919"/>
                        <a:pt x="-5670" y="161919"/>
                        <a:pt x="23970" y="182438"/>
                      </a:cubicBezTo>
                      <a:cubicBezTo>
                        <a:pt x="69570" y="214358"/>
                        <a:pt x="179009" y="223478"/>
                        <a:pt x="217769" y="175598"/>
                      </a:cubicBezTo>
                      <a:cubicBezTo>
                        <a:pt x="256528" y="129999"/>
                        <a:pt x="236009" y="50199"/>
                        <a:pt x="172169" y="13720"/>
                      </a:cubicBezTo>
                      <a:cubicBezTo>
                        <a:pt x="119729" y="-15920"/>
                        <a:pt x="58170" y="4600"/>
                        <a:pt x="23970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Hình tự do: Hình 361">
                  <a:extLst>
                    <a:ext uri="{FF2B5EF4-FFF2-40B4-BE49-F238E27FC236}">
                      <a16:creationId xmlns:a16="http://schemas.microsoft.com/office/drawing/2014/main" id="{2DBE1481-C778-A6F5-BB8E-CC8B25E5BD35}"/>
                    </a:ext>
                  </a:extLst>
                </p:cNvPr>
                <p:cNvSpPr/>
                <p:nvPr/>
              </p:nvSpPr>
              <p:spPr>
                <a:xfrm>
                  <a:off x="6005018" y="2591216"/>
                  <a:ext cx="220899" cy="183881"/>
                </a:xfrm>
                <a:custGeom>
                  <a:avLst/>
                  <a:gdLst>
                    <a:gd name="connsiteX0" fmla="*/ 202918 w 220899"/>
                    <a:gd name="connsiteY0" fmla="*/ 47082 h 183881"/>
                    <a:gd name="connsiteX1" fmla="*/ 0 w 220899"/>
                    <a:gd name="connsiteY1" fmla="*/ 63042 h 183881"/>
                    <a:gd name="connsiteX2" fmla="*/ 150479 w 220899"/>
                    <a:gd name="connsiteY2" fmla="*/ 24283 h 183881"/>
                    <a:gd name="connsiteX3" fmla="*/ 212038 w 220899"/>
                    <a:gd name="connsiteY3" fmla="*/ 106362 h 183881"/>
                    <a:gd name="connsiteX4" fmla="*/ 193798 w 220899"/>
                    <a:gd name="connsiteY4" fmla="*/ 183881 h 183881"/>
                    <a:gd name="connsiteX5" fmla="*/ 202918 w 220899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99" h="183881">
                      <a:moveTo>
                        <a:pt x="202918" y="47082"/>
                      </a:moveTo>
                      <a:cubicBezTo>
                        <a:pt x="152759" y="-30437"/>
                        <a:pt x="31920" y="-3077"/>
                        <a:pt x="0" y="63042"/>
                      </a:cubicBezTo>
                      <a:cubicBezTo>
                        <a:pt x="34200" y="12883"/>
                        <a:pt x="98039" y="-3077"/>
                        <a:pt x="150479" y="24283"/>
                      </a:cubicBezTo>
                      <a:cubicBezTo>
                        <a:pt x="182399" y="42523"/>
                        <a:pt x="205198" y="72162"/>
                        <a:pt x="212038" y="106362"/>
                      </a:cubicBezTo>
                      <a:cubicBezTo>
                        <a:pt x="216598" y="133722"/>
                        <a:pt x="212038" y="165641"/>
                        <a:pt x="193798" y="183881"/>
                      </a:cubicBezTo>
                      <a:cubicBezTo>
                        <a:pt x="212038" y="174761"/>
                        <a:pt x="239398" y="104082"/>
                        <a:pt x="202918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B843AE7D-C649-537A-E379-824F0329987D}"/>
                    </a:ext>
                  </a:extLst>
                </p:cNvPr>
                <p:cNvSpPr/>
                <p:nvPr/>
              </p:nvSpPr>
              <p:spPr>
                <a:xfrm>
                  <a:off x="6013844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330B0C98-BC62-C162-BAE2-260B158FC699}"/>
                    </a:ext>
                  </a:extLst>
                </p:cNvPr>
                <p:cNvSpPr/>
                <p:nvPr/>
              </p:nvSpPr>
              <p:spPr>
                <a:xfrm>
                  <a:off x="6021510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454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5" name="Đồ họa 330">
                <a:extLst>
                  <a:ext uri="{FF2B5EF4-FFF2-40B4-BE49-F238E27FC236}">
                    <a16:creationId xmlns:a16="http://schemas.microsoft.com/office/drawing/2014/main" id="{74BA33C7-76A2-CD48-2844-FA744EC66E2C}"/>
                  </a:ext>
                </a:extLst>
              </p:cNvPr>
              <p:cNvGrpSpPr/>
              <p:nvPr/>
            </p:nvGrpSpPr>
            <p:grpSpPr>
              <a:xfrm>
                <a:off x="5538577" y="2591216"/>
                <a:ext cx="244172" cy="217232"/>
                <a:chOff x="5538577" y="2591216"/>
                <a:chExt cx="244172" cy="217232"/>
              </a:xfrm>
            </p:grpSpPr>
            <p:sp>
              <p:nvSpPr>
                <p:cNvPr id="366" name="Hình tự do: Hình 365">
                  <a:extLst>
                    <a:ext uri="{FF2B5EF4-FFF2-40B4-BE49-F238E27FC236}">
                      <a16:creationId xmlns:a16="http://schemas.microsoft.com/office/drawing/2014/main" id="{C6BBAFE7-E324-5EBC-61C8-783DB3EA0D3B}"/>
                    </a:ext>
                  </a:extLst>
                </p:cNvPr>
                <p:cNvSpPr/>
                <p:nvPr/>
              </p:nvSpPr>
              <p:spPr>
                <a:xfrm>
                  <a:off x="5545376" y="2599499"/>
                  <a:ext cx="237373" cy="208949"/>
                </a:xfrm>
                <a:custGeom>
                  <a:avLst/>
                  <a:gdLst>
                    <a:gd name="connsiteX0" fmla="*/ 213404 w 237373"/>
                    <a:gd name="connsiteY0" fmla="*/ 54759 h 208949"/>
                    <a:gd name="connsiteX1" fmla="*/ 213404 w 237373"/>
                    <a:gd name="connsiteY1" fmla="*/ 182438 h 208949"/>
                    <a:gd name="connsiteX2" fmla="*/ 19605 w 237373"/>
                    <a:gd name="connsiteY2" fmla="*/ 175598 h 208949"/>
                    <a:gd name="connsiteX3" fmla="*/ 65205 w 237373"/>
                    <a:gd name="connsiteY3" fmla="*/ 13720 h 208949"/>
                    <a:gd name="connsiteX4" fmla="*/ 213404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13404" y="54759"/>
                      </a:moveTo>
                      <a:cubicBezTo>
                        <a:pt x="247603" y="104919"/>
                        <a:pt x="243043" y="161919"/>
                        <a:pt x="213404" y="182438"/>
                      </a:cubicBezTo>
                      <a:cubicBezTo>
                        <a:pt x="167804" y="214358"/>
                        <a:pt x="58365" y="223478"/>
                        <a:pt x="19605" y="175598"/>
                      </a:cubicBezTo>
                      <a:cubicBezTo>
                        <a:pt x="-19154" y="129999"/>
                        <a:pt x="1365" y="50199"/>
                        <a:pt x="65205" y="13720"/>
                      </a:cubicBezTo>
                      <a:cubicBezTo>
                        <a:pt x="119924" y="-15920"/>
                        <a:pt x="181484" y="4600"/>
                        <a:pt x="213404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Hình tự do: Hình 366">
                  <a:extLst>
                    <a:ext uri="{FF2B5EF4-FFF2-40B4-BE49-F238E27FC236}">
                      <a16:creationId xmlns:a16="http://schemas.microsoft.com/office/drawing/2014/main" id="{75A1B057-229B-E4DD-A58F-0552CA8E2CCF}"/>
                    </a:ext>
                  </a:extLst>
                </p:cNvPr>
                <p:cNvSpPr/>
                <p:nvPr/>
              </p:nvSpPr>
              <p:spPr>
                <a:xfrm>
                  <a:off x="5538577" y="2591216"/>
                  <a:ext cx="222482" cy="183881"/>
                </a:xfrm>
                <a:custGeom>
                  <a:avLst/>
                  <a:gdLst>
                    <a:gd name="connsiteX0" fmla="*/ 19564 w 222482"/>
                    <a:gd name="connsiteY0" fmla="*/ 47082 h 183881"/>
                    <a:gd name="connsiteX1" fmla="*/ 222483 w 222482"/>
                    <a:gd name="connsiteY1" fmla="*/ 63042 h 183881"/>
                    <a:gd name="connsiteX2" fmla="*/ 72004 w 222482"/>
                    <a:gd name="connsiteY2" fmla="*/ 24283 h 183881"/>
                    <a:gd name="connsiteX3" fmla="*/ 10444 w 222482"/>
                    <a:gd name="connsiteY3" fmla="*/ 106362 h 183881"/>
                    <a:gd name="connsiteX4" fmla="*/ 28684 w 222482"/>
                    <a:gd name="connsiteY4" fmla="*/ 183881 h 183881"/>
                    <a:gd name="connsiteX5" fmla="*/ 19564 w 222482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82" h="183881">
                      <a:moveTo>
                        <a:pt x="19564" y="47082"/>
                      </a:moveTo>
                      <a:cubicBezTo>
                        <a:pt x="69724" y="-30437"/>
                        <a:pt x="190563" y="-3077"/>
                        <a:pt x="222483" y="63042"/>
                      </a:cubicBezTo>
                      <a:cubicBezTo>
                        <a:pt x="188283" y="12883"/>
                        <a:pt x="124443" y="-3077"/>
                        <a:pt x="72004" y="24283"/>
                      </a:cubicBezTo>
                      <a:cubicBezTo>
                        <a:pt x="40084" y="42523"/>
                        <a:pt x="17284" y="72162"/>
                        <a:pt x="10444" y="106362"/>
                      </a:cubicBezTo>
                      <a:cubicBezTo>
                        <a:pt x="5884" y="133722"/>
                        <a:pt x="10444" y="165641"/>
                        <a:pt x="28684" y="183881"/>
                      </a:cubicBezTo>
                      <a:cubicBezTo>
                        <a:pt x="8164" y="174761"/>
                        <a:pt x="-19196" y="104082"/>
                        <a:pt x="19564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Hình tự do: Hình 367">
                  <a:extLst>
                    <a:ext uri="{FF2B5EF4-FFF2-40B4-BE49-F238E27FC236}">
                      <a16:creationId xmlns:a16="http://schemas.microsoft.com/office/drawing/2014/main" id="{A1FC2D13-F08C-B1E6-6BBE-21158C9448EB}"/>
                    </a:ext>
                  </a:extLst>
                </p:cNvPr>
                <p:cNvSpPr/>
                <p:nvPr/>
              </p:nvSpPr>
              <p:spPr>
                <a:xfrm>
                  <a:off x="5614847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Hình tự do: Hình 368">
                  <a:extLst>
                    <a:ext uri="{FF2B5EF4-FFF2-40B4-BE49-F238E27FC236}">
                      <a16:creationId xmlns:a16="http://schemas.microsoft.com/office/drawing/2014/main" id="{50AF3197-6DC7-73AA-7086-CA90D5578151}"/>
                    </a:ext>
                  </a:extLst>
                </p:cNvPr>
                <p:cNvSpPr/>
                <p:nvPr/>
              </p:nvSpPr>
              <p:spPr>
                <a:xfrm>
                  <a:off x="5622514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226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0" name="Hình tự do: Hình 369">
                <a:extLst>
                  <a:ext uri="{FF2B5EF4-FFF2-40B4-BE49-F238E27FC236}">
                    <a16:creationId xmlns:a16="http://schemas.microsoft.com/office/drawing/2014/main" id="{1B0A8CD3-9145-0FD7-FB13-767313D61614}"/>
                  </a:ext>
                </a:extLst>
              </p:cNvPr>
              <p:cNvSpPr/>
              <p:nvPr/>
            </p:nvSpPr>
            <p:spPr>
              <a:xfrm>
                <a:off x="6033835" y="2460098"/>
                <a:ext cx="189817" cy="61921"/>
              </a:xfrm>
              <a:custGeom>
                <a:avLst/>
                <a:gdLst>
                  <a:gd name="connsiteX0" fmla="*/ 176381 w 189817"/>
                  <a:gd name="connsiteY0" fmla="*/ 61922 h 61921"/>
                  <a:gd name="connsiteX1" fmla="*/ 167261 w 189817"/>
                  <a:gd name="connsiteY1" fmla="*/ 57362 h 61921"/>
                  <a:gd name="connsiteX2" fmla="*/ 19062 w 189817"/>
                  <a:gd name="connsiteY2" fmla="*/ 39122 h 61921"/>
                  <a:gd name="connsiteX3" fmla="*/ 822 w 189817"/>
                  <a:gd name="connsiteY3" fmla="*/ 30002 h 61921"/>
                  <a:gd name="connsiteX4" fmla="*/ 9942 w 189817"/>
                  <a:gd name="connsiteY4" fmla="*/ 11762 h 61921"/>
                  <a:gd name="connsiteX5" fmla="*/ 185501 w 189817"/>
                  <a:gd name="connsiteY5" fmla="*/ 36842 h 61921"/>
                  <a:gd name="connsiteX6" fmla="*/ 185501 w 189817"/>
                  <a:gd name="connsiteY6" fmla="*/ 55082 h 61921"/>
                  <a:gd name="connsiteX7" fmla="*/ 176381 w 189817"/>
                  <a:gd name="connsiteY7" fmla="*/ 61922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17" h="61921">
                    <a:moveTo>
                      <a:pt x="176381" y="61922"/>
                    </a:moveTo>
                    <a:cubicBezTo>
                      <a:pt x="174101" y="61922"/>
                      <a:pt x="169541" y="59642"/>
                      <a:pt x="167261" y="57362"/>
                    </a:cubicBezTo>
                    <a:cubicBezTo>
                      <a:pt x="133061" y="27722"/>
                      <a:pt x="71502" y="18602"/>
                      <a:pt x="19062" y="39122"/>
                    </a:cubicBezTo>
                    <a:cubicBezTo>
                      <a:pt x="12222" y="41402"/>
                      <a:pt x="3102" y="39122"/>
                      <a:pt x="822" y="30002"/>
                    </a:cubicBezTo>
                    <a:cubicBezTo>
                      <a:pt x="-1458" y="23162"/>
                      <a:pt x="822" y="14042"/>
                      <a:pt x="9942" y="11762"/>
                    </a:cubicBezTo>
                    <a:cubicBezTo>
                      <a:pt x="71502" y="-11037"/>
                      <a:pt x="144461" y="363"/>
                      <a:pt x="185501" y="36842"/>
                    </a:cubicBezTo>
                    <a:cubicBezTo>
                      <a:pt x="190061" y="41402"/>
                      <a:pt x="192341" y="50522"/>
                      <a:pt x="185501" y="55082"/>
                    </a:cubicBezTo>
                    <a:cubicBezTo>
                      <a:pt x="183221" y="59642"/>
                      <a:pt x="178661" y="61922"/>
                      <a:pt x="176381" y="61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id="{129317CF-589C-D6F5-1A17-69D2BEE7DB5B}"/>
                  </a:ext>
                </a:extLst>
              </p:cNvPr>
              <p:cNvSpPr/>
              <p:nvPr/>
            </p:nvSpPr>
            <p:spPr>
              <a:xfrm>
                <a:off x="5543322" y="2462378"/>
                <a:ext cx="188691" cy="59642"/>
              </a:xfrm>
              <a:custGeom>
                <a:avLst/>
                <a:gdLst>
                  <a:gd name="connsiteX0" fmla="*/ 12540 w 188691"/>
                  <a:gd name="connsiteY0" fmla="*/ 59642 h 59642"/>
                  <a:gd name="connsiteX1" fmla="*/ 3420 w 188691"/>
                  <a:gd name="connsiteY1" fmla="*/ 55082 h 59642"/>
                  <a:gd name="connsiteX2" fmla="*/ 3420 w 188691"/>
                  <a:gd name="connsiteY2" fmla="*/ 36842 h 59642"/>
                  <a:gd name="connsiteX3" fmla="*/ 178979 w 188691"/>
                  <a:gd name="connsiteY3" fmla="*/ 11762 h 59642"/>
                  <a:gd name="connsiteX4" fmla="*/ 188099 w 188691"/>
                  <a:gd name="connsiteY4" fmla="*/ 30002 h 59642"/>
                  <a:gd name="connsiteX5" fmla="*/ 169859 w 188691"/>
                  <a:gd name="connsiteY5" fmla="*/ 39122 h 59642"/>
                  <a:gd name="connsiteX6" fmla="*/ 21660 w 188691"/>
                  <a:gd name="connsiteY6" fmla="*/ 57362 h 59642"/>
                  <a:gd name="connsiteX7" fmla="*/ 12540 w 188691"/>
                  <a:gd name="connsiteY7" fmla="*/ 59642 h 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91" h="59642">
                    <a:moveTo>
                      <a:pt x="12540" y="59642"/>
                    </a:moveTo>
                    <a:cubicBezTo>
                      <a:pt x="7980" y="59642"/>
                      <a:pt x="5700" y="57362"/>
                      <a:pt x="3420" y="55082"/>
                    </a:cubicBezTo>
                    <a:cubicBezTo>
                      <a:pt x="-1140" y="50522"/>
                      <a:pt x="-1140" y="41402"/>
                      <a:pt x="3420" y="36842"/>
                    </a:cubicBezTo>
                    <a:cubicBezTo>
                      <a:pt x="44460" y="363"/>
                      <a:pt x="117419" y="-11037"/>
                      <a:pt x="178979" y="11762"/>
                    </a:cubicBezTo>
                    <a:cubicBezTo>
                      <a:pt x="185819" y="14042"/>
                      <a:pt x="190378" y="23162"/>
                      <a:pt x="188099" y="30002"/>
                    </a:cubicBezTo>
                    <a:cubicBezTo>
                      <a:pt x="185819" y="36842"/>
                      <a:pt x="176699" y="41402"/>
                      <a:pt x="169859" y="39122"/>
                    </a:cubicBezTo>
                    <a:cubicBezTo>
                      <a:pt x="119699" y="20882"/>
                      <a:pt x="55860" y="27722"/>
                      <a:pt x="21660" y="57362"/>
                    </a:cubicBezTo>
                    <a:cubicBezTo>
                      <a:pt x="17100" y="59642"/>
                      <a:pt x="14820" y="59642"/>
                      <a:pt x="12540" y="596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id="{5B752E34-26C5-CD2B-CA96-A71ADD75C6DE}"/>
                  </a:ext>
                </a:extLst>
              </p:cNvPr>
              <p:cNvSpPr/>
              <p:nvPr/>
            </p:nvSpPr>
            <p:spPr>
              <a:xfrm>
                <a:off x="5838579" y="2781937"/>
                <a:ext cx="86639" cy="41039"/>
              </a:xfrm>
              <a:custGeom>
                <a:avLst/>
                <a:gdLst>
                  <a:gd name="connsiteX0" fmla="*/ 82079 w 86639"/>
                  <a:gd name="connsiteY0" fmla="*/ 41040 h 41039"/>
                  <a:gd name="connsiteX1" fmla="*/ 77519 w 86639"/>
                  <a:gd name="connsiteY1" fmla="*/ 36480 h 41039"/>
                  <a:gd name="connsiteX2" fmla="*/ 43320 w 86639"/>
                  <a:gd name="connsiteY2" fmla="*/ 9120 h 41039"/>
                  <a:gd name="connsiteX3" fmla="*/ 9120 w 86639"/>
                  <a:gd name="connsiteY3" fmla="*/ 36480 h 41039"/>
                  <a:gd name="connsiteX4" fmla="*/ 4560 w 86639"/>
                  <a:gd name="connsiteY4" fmla="*/ 41040 h 41039"/>
                  <a:gd name="connsiteX5" fmla="*/ 0 w 86639"/>
                  <a:gd name="connsiteY5" fmla="*/ 36480 h 41039"/>
                  <a:gd name="connsiteX6" fmla="*/ 43320 w 86639"/>
                  <a:gd name="connsiteY6" fmla="*/ 0 h 41039"/>
                  <a:gd name="connsiteX7" fmla="*/ 86639 w 86639"/>
                  <a:gd name="connsiteY7" fmla="*/ 36480 h 41039"/>
                  <a:gd name="connsiteX8" fmla="*/ 82079 w 86639"/>
                  <a:gd name="connsiteY8" fmla="*/ 41040 h 41039"/>
                  <a:gd name="connsiteX9" fmla="*/ 82079 w 86639"/>
                  <a:gd name="connsiteY9" fmla="*/ 41040 h 4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39" h="41039">
                    <a:moveTo>
                      <a:pt x="82079" y="41040"/>
                    </a:moveTo>
                    <a:cubicBezTo>
                      <a:pt x="79799" y="41040"/>
                      <a:pt x="77519" y="38760"/>
                      <a:pt x="77519" y="36480"/>
                    </a:cubicBezTo>
                    <a:cubicBezTo>
                      <a:pt x="75239" y="20520"/>
                      <a:pt x="61560" y="9120"/>
                      <a:pt x="43320" y="9120"/>
                    </a:cubicBezTo>
                    <a:cubicBezTo>
                      <a:pt x="25080" y="9120"/>
                      <a:pt x="11400" y="20520"/>
                      <a:pt x="9120" y="36480"/>
                    </a:cubicBezTo>
                    <a:cubicBezTo>
                      <a:pt x="9120" y="38760"/>
                      <a:pt x="6840" y="41040"/>
                      <a:pt x="4560" y="41040"/>
                    </a:cubicBezTo>
                    <a:cubicBezTo>
                      <a:pt x="2280" y="41040"/>
                      <a:pt x="0" y="38760"/>
                      <a:pt x="0" y="36480"/>
                    </a:cubicBezTo>
                    <a:cubicBezTo>
                      <a:pt x="2280" y="15960"/>
                      <a:pt x="20520" y="0"/>
                      <a:pt x="43320" y="0"/>
                    </a:cubicBezTo>
                    <a:cubicBezTo>
                      <a:pt x="66120" y="0"/>
                      <a:pt x="82079" y="13680"/>
                      <a:pt x="86639" y="36480"/>
                    </a:cubicBezTo>
                    <a:cubicBezTo>
                      <a:pt x="86639" y="36480"/>
                      <a:pt x="86639" y="38760"/>
                      <a:pt x="82079" y="41040"/>
                    </a:cubicBezTo>
                    <a:cubicBezTo>
                      <a:pt x="82079" y="41040"/>
                      <a:pt x="82079" y="41040"/>
                      <a:pt x="82079" y="41040"/>
                    </a:cubicBezTo>
                    <a:close/>
                  </a:path>
                </a:pathLst>
              </a:custGeom>
              <a:solidFill>
                <a:srgbClr val="C68C7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73" name="Đồ họa 330">
                <a:extLst>
                  <a:ext uri="{FF2B5EF4-FFF2-40B4-BE49-F238E27FC236}">
                    <a16:creationId xmlns:a16="http://schemas.microsoft.com/office/drawing/2014/main" id="{6155FA2E-F1CD-5917-1479-6E225C0A23AB}"/>
                  </a:ext>
                </a:extLst>
              </p:cNvPr>
              <p:cNvGrpSpPr/>
              <p:nvPr/>
            </p:nvGrpSpPr>
            <p:grpSpPr>
              <a:xfrm>
                <a:off x="5676479" y="2832097"/>
                <a:ext cx="377504" cy="224277"/>
                <a:chOff x="5676479" y="2832097"/>
                <a:chExt cx="377504" cy="224277"/>
              </a:xfrm>
            </p:grpSpPr>
            <p:sp>
              <p:nvSpPr>
                <p:cNvPr id="374" name="Hình tự do: Hình 373">
                  <a:extLst>
                    <a:ext uri="{FF2B5EF4-FFF2-40B4-BE49-F238E27FC236}">
                      <a16:creationId xmlns:a16="http://schemas.microsoft.com/office/drawing/2014/main" id="{5E49B759-D9CE-6A34-E5A7-526A3382ECD2}"/>
                    </a:ext>
                  </a:extLst>
                </p:cNvPr>
                <p:cNvSpPr/>
                <p:nvPr/>
              </p:nvSpPr>
              <p:spPr>
                <a:xfrm>
                  <a:off x="5676479" y="2833727"/>
                  <a:ext cx="377504" cy="220214"/>
                </a:xfrm>
                <a:custGeom>
                  <a:avLst/>
                  <a:gdLst>
                    <a:gd name="connsiteX0" fmla="*/ 376419 w 377504"/>
                    <a:gd name="connsiteY0" fmla="*/ 107810 h 220214"/>
                    <a:gd name="connsiteX1" fmla="*/ 166660 w 377504"/>
                    <a:gd name="connsiteY1" fmla="*/ 217249 h 220214"/>
                    <a:gd name="connsiteX2" fmla="*/ 222 w 377504"/>
                    <a:gd name="connsiteY2" fmla="*/ 50810 h 220214"/>
                    <a:gd name="connsiteX3" fmla="*/ 203140 w 377504"/>
                    <a:gd name="connsiteY3" fmla="*/ 25730 h 220214"/>
                    <a:gd name="connsiteX4" fmla="*/ 376419 w 377504"/>
                    <a:gd name="connsiteY4" fmla="*/ 107810 h 22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504" h="220214">
                      <a:moveTo>
                        <a:pt x="376419" y="107810"/>
                      </a:moveTo>
                      <a:cubicBezTo>
                        <a:pt x="365019" y="183049"/>
                        <a:pt x="271540" y="233209"/>
                        <a:pt x="166660" y="217249"/>
                      </a:cubicBezTo>
                      <a:cubicBezTo>
                        <a:pt x="61781" y="201289"/>
                        <a:pt x="-4338" y="96410"/>
                        <a:pt x="222" y="50810"/>
                      </a:cubicBezTo>
                      <a:cubicBezTo>
                        <a:pt x="9342" y="-38109"/>
                        <a:pt x="98261" y="14330"/>
                        <a:pt x="203140" y="25730"/>
                      </a:cubicBezTo>
                      <a:cubicBezTo>
                        <a:pt x="308019" y="37130"/>
                        <a:pt x="387819" y="32570"/>
                        <a:pt x="376419" y="107810"/>
                      </a:cubicBezTo>
                      <a:close/>
                    </a:path>
                  </a:pathLst>
                </a:custGeom>
                <a:solidFill>
                  <a:srgbClr val="5B000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id="{986F90A3-DC06-3599-B9F8-D2B8E4D6483F}"/>
                    </a:ext>
                  </a:extLst>
                </p:cNvPr>
                <p:cNvSpPr/>
                <p:nvPr/>
              </p:nvSpPr>
              <p:spPr>
                <a:xfrm>
                  <a:off x="5738260" y="2832097"/>
                  <a:ext cx="271317" cy="75773"/>
                </a:xfrm>
                <a:custGeom>
                  <a:avLst/>
                  <a:gdLst>
                    <a:gd name="connsiteX0" fmla="*/ 141359 w 271317"/>
                    <a:gd name="connsiteY0" fmla="*/ 25080 h 75773"/>
                    <a:gd name="connsiteX1" fmla="*/ 0 w 271317"/>
                    <a:gd name="connsiteY1" fmla="*/ 0 h 75773"/>
                    <a:gd name="connsiteX2" fmla="*/ 127679 w 271317"/>
                    <a:gd name="connsiteY2" fmla="*/ 72959 h 75773"/>
                    <a:gd name="connsiteX3" fmla="*/ 271318 w 271317"/>
                    <a:gd name="connsiteY3" fmla="*/ 41040 h 75773"/>
                    <a:gd name="connsiteX4" fmla="*/ 141359 w 271317"/>
                    <a:gd name="connsiteY4" fmla="*/ 25080 h 7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317" h="75773">
                      <a:moveTo>
                        <a:pt x="141359" y="25080"/>
                      </a:moveTo>
                      <a:cubicBezTo>
                        <a:pt x="86639" y="20520"/>
                        <a:pt x="38760" y="4560"/>
                        <a:pt x="0" y="0"/>
                      </a:cubicBezTo>
                      <a:cubicBezTo>
                        <a:pt x="13680" y="34200"/>
                        <a:pt x="63839" y="63839"/>
                        <a:pt x="127679" y="72959"/>
                      </a:cubicBezTo>
                      <a:cubicBezTo>
                        <a:pt x="191518" y="82079"/>
                        <a:pt x="248518" y="68399"/>
                        <a:pt x="271318" y="41040"/>
                      </a:cubicBezTo>
                      <a:cubicBezTo>
                        <a:pt x="241678" y="31920"/>
                        <a:pt x="193798" y="29640"/>
                        <a:pt x="141359" y="250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id="{3A770641-026F-EF38-5828-9EEA8EE9CA26}"/>
                    </a:ext>
                  </a:extLst>
                </p:cNvPr>
                <p:cNvSpPr/>
                <p:nvPr/>
              </p:nvSpPr>
              <p:spPr>
                <a:xfrm>
                  <a:off x="5735980" y="2973108"/>
                  <a:ext cx="264477" cy="83266"/>
                </a:xfrm>
                <a:custGeom>
                  <a:avLst/>
                  <a:gdLst>
                    <a:gd name="connsiteX0" fmla="*/ 155039 w 264477"/>
                    <a:gd name="connsiteY0" fmla="*/ 4908 h 83266"/>
                    <a:gd name="connsiteX1" fmla="*/ 0 w 264477"/>
                    <a:gd name="connsiteY1" fmla="*/ 25428 h 83266"/>
                    <a:gd name="connsiteX2" fmla="*/ 109439 w 264477"/>
                    <a:gd name="connsiteY2" fmla="*/ 80147 h 83266"/>
                    <a:gd name="connsiteX3" fmla="*/ 264478 w 264477"/>
                    <a:gd name="connsiteY3" fmla="*/ 52787 h 83266"/>
                    <a:gd name="connsiteX4" fmla="*/ 155039 w 264477"/>
                    <a:gd name="connsiteY4" fmla="*/ 4908 h 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477" h="83266">
                      <a:moveTo>
                        <a:pt x="155039" y="4908"/>
                      </a:moveTo>
                      <a:cubicBezTo>
                        <a:pt x="91199" y="-6492"/>
                        <a:pt x="31920" y="2628"/>
                        <a:pt x="0" y="25428"/>
                      </a:cubicBezTo>
                      <a:cubicBezTo>
                        <a:pt x="27360" y="52787"/>
                        <a:pt x="66120" y="73307"/>
                        <a:pt x="109439" y="80147"/>
                      </a:cubicBezTo>
                      <a:cubicBezTo>
                        <a:pt x="168719" y="89267"/>
                        <a:pt x="223438" y="77867"/>
                        <a:pt x="264478" y="52787"/>
                      </a:cubicBezTo>
                      <a:cubicBezTo>
                        <a:pt x="237118" y="32268"/>
                        <a:pt x="198359" y="14028"/>
                        <a:pt x="155039" y="4908"/>
                      </a:cubicBezTo>
                      <a:close/>
                    </a:path>
                  </a:pathLst>
                </a:custGeom>
                <a:solidFill>
                  <a:srgbClr val="CC8575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71E13E93-C314-C94A-17AE-63F6B174BE7F}"/>
                </a:ext>
              </a:extLst>
            </p:cNvPr>
            <p:cNvSpPr/>
            <p:nvPr/>
          </p:nvSpPr>
          <p:spPr>
            <a:xfrm>
              <a:off x="5546742" y="3990327"/>
              <a:ext cx="307797" cy="359654"/>
            </a:xfrm>
            <a:custGeom>
              <a:avLst/>
              <a:gdLst>
                <a:gd name="connsiteX0" fmla="*/ 143639 w 307797"/>
                <a:gd name="connsiteY0" fmla="*/ 232558 h 359654"/>
                <a:gd name="connsiteX1" fmla="*/ 91199 w 307797"/>
                <a:gd name="connsiteY1" fmla="*/ 0 h 359654"/>
                <a:gd name="connsiteX2" fmla="*/ 307798 w 307797"/>
                <a:gd name="connsiteY2" fmla="*/ 0 h 359654"/>
                <a:gd name="connsiteX3" fmla="*/ 291838 w 307797"/>
                <a:gd name="connsiteY3" fmla="*/ 351117 h 359654"/>
                <a:gd name="connsiteX4" fmla="*/ 0 w 307797"/>
                <a:gd name="connsiteY4" fmla="*/ 355677 h 359654"/>
                <a:gd name="connsiteX5" fmla="*/ 14363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43639" y="232558"/>
                  </a:moveTo>
                  <a:cubicBezTo>
                    <a:pt x="143639" y="223438"/>
                    <a:pt x="91199" y="0"/>
                    <a:pt x="91199" y="0"/>
                  </a:cubicBezTo>
                  <a:cubicBezTo>
                    <a:pt x="91199" y="0"/>
                    <a:pt x="291838" y="2280"/>
                    <a:pt x="307798" y="0"/>
                  </a:cubicBezTo>
                  <a:cubicBezTo>
                    <a:pt x="307798" y="50160"/>
                    <a:pt x="294118" y="307797"/>
                    <a:pt x="291838" y="351117"/>
                  </a:cubicBezTo>
                  <a:cubicBezTo>
                    <a:pt x="155039" y="360237"/>
                    <a:pt x="0" y="362517"/>
                    <a:pt x="0" y="355677"/>
                  </a:cubicBezTo>
                  <a:cubicBezTo>
                    <a:pt x="2280" y="328317"/>
                    <a:pt x="70679" y="250798"/>
                    <a:pt x="14363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1A09269E-5207-1218-9DDD-B217D8E30F1F}"/>
                </a:ext>
              </a:extLst>
            </p:cNvPr>
            <p:cNvSpPr/>
            <p:nvPr/>
          </p:nvSpPr>
          <p:spPr>
            <a:xfrm>
              <a:off x="5601461" y="3944728"/>
              <a:ext cx="262197" cy="97263"/>
            </a:xfrm>
            <a:custGeom>
              <a:avLst/>
              <a:gdLst>
                <a:gd name="connsiteX0" fmla="*/ 18240 w 262197"/>
                <a:gd name="connsiteY0" fmla="*/ 95759 h 97263"/>
                <a:gd name="connsiteX1" fmla="*/ 0 w 262197"/>
                <a:gd name="connsiteY1" fmla="*/ 2280 h 97263"/>
                <a:gd name="connsiteX2" fmla="*/ 262198 w 262197"/>
                <a:gd name="connsiteY2" fmla="*/ 0 h 97263"/>
                <a:gd name="connsiteX3" fmla="*/ 262198 w 262197"/>
                <a:gd name="connsiteY3" fmla="*/ 88919 h 97263"/>
                <a:gd name="connsiteX4" fmla="*/ 18240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18240" y="95759"/>
                  </a:moveTo>
                  <a:cubicBezTo>
                    <a:pt x="18240" y="88919"/>
                    <a:pt x="2280" y="11400"/>
                    <a:pt x="0" y="2280"/>
                  </a:cubicBezTo>
                  <a:lnTo>
                    <a:pt x="262198" y="0"/>
                  </a:lnTo>
                  <a:cubicBezTo>
                    <a:pt x="262198" y="0"/>
                    <a:pt x="262198" y="79799"/>
                    <a:pt x="262198" y="88919"/>
                  </a:cubicBezTo>
                  <a:cubicBezTo>
                    <a:pt x="225718" y="93479"/>
                    <a:pt x="38760" y="100319"/>
                    <a:pt x="18240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0B15DD06-F88B-2E50-F49F-DBF880B7D286}"/>
                </a:ext>
              </a:extLst>
            </p:cNvPr>
            <p:cNvSpPr/>
            <p:nvPr/>
          </p:nvSpPr>
          <p:spPr>
            <a:xfrm>
              <a:off x="5945738" y="3990327"/>
              <a:ext cx="307797" cy="359654"/>
            </a:xfrm>
            <a:custGeom>
              <a:avLst/>
              <a:gdLst>
                <a:gd name="connsiteX0" fmla="*/ 164159 w 307797"/>
                <a:gd name="connsiteY0" fmla="*/ 232558 h 359654"/>
                <a:gd name="connsiteX1" fmla="*/ 216598 w 307797"/>
                <a:gd name="connsiteY1" fmla="*/ 0 h 359654"/>
                <a:gd name="connsiteX2" fmla="*/ 0 w 307797"/>
                <a:gd name="connsiteY2" fmla="*/ 0 h 359654"/>
                <a:gd name="connsiteX3" fmla="*/ 15960 w 307797"/>
                <a:gd name="connsiteY3" fmla="*/ 351117 h 359654"/>
                <a:gd name="connsiteX4" fmla="*/ 307798 w 307797"/>
                <a:gd name="connsiteY4" fmla="*/ 355677 h 359654"/>
                <a:gd name="connsiteX5" fmla="*/ 16415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64159" y="232558"/>
                  </a:moveTo>
                  <a:cubicBezTo>
                    <a:pt x="164159" y="223438"/>
                    <a:pt x="216598" y="0"/>
                    <a:pt x="216598" y="0"/>
                  </a:cubicBezTo>
                  <a:cubicBezTo>
                    <a:pt x="216598" y="0"/>
                    <a:pt x="15960" y="2280"/>
                    <a:pt x="0" y="0"/>
                  </a:cubicBezTo>
                  <a:cubicBezTo>
                    <a:pt x="0" y="50160"/>
                    <a:pt x="13680" y="307797"/>
                    <a:pt x="15960" y="351117"/>
                  </a:cubicBezTo>
                  <a:cubicBezTo>
                    <a:pt x="152759" y="360237"/>
                    <a:pt x="307798" y="362517"/>
                    <a:pt x="307798" y="355677"/>
                  </a:cubicBezTo>
                  <a:cubicBezTo>
                    <a:pt x="305518" y="328317"/>
                    <a:pt x="237118" y="250798"/>
                    <a:pt x="16415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9610D76E-46EF-81EC-C6A4-44CFA42E1D3D}"/>
                </a:ext>
              </a:extLst>
            </p:cNvPr>
            <p:cNvSpPr/>
            <p:nvPr/>
          </p:nvSpPr>
          <p:spPr>
            <a:xfrm>
              <a:off x="5936618" y="3944728"/>
              <a:ext cx="262197" cy="97263"/>
            </a:xfrm>
            <a:custGeom>
              <a:avLst/>
              <a:gdLst>
                <a:gd name="connsiteX0" fmla="*/ 243958 w 262197"/>
                <a:gd name="connsiteY0" fmla="*/ 95759 h 97263"/>
                <a:gd name="connsiteX1" fmla="*/ 262198 w 262197"/>
                <a:gd name="connsiteY1" fmla="*/ 2280 h 97263"/>
                <a:gd name="connsiteX2" fmla="*/ 0 w 262197"/>
                <a:gd name="connsiteY2" fmla="*/ 0 h 97263"/>
                <a:gd name="connsiteX3" fmla="*/ 0 w 262197"/>
                <a:gd name="connsiteY3" fmla="*/ 88919 h 97263"/>
                <a:gd name="connsiteX4" fmla="*/ 243958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243958" y="95759"/>
                  </a:moveTo>
                  <a:cubicBezTo>
                    <a:pt x="243958" y="88919"/>
                    <a:pt x="259918" y="11400"/>
                    <a:pt x="262198" y="2280"/>
                  </a:cubicBezTo>
                  <a:lnTo>
                    <a:pt x="0" y="0"/>
                  </a:lnTo>
                  <a:cubicBezTo>
                    <a:pt x="0" y="0"/>
                    <a:pt x="0" y="79799"/>
                    <a:pt x="0" y="88919"/>
                  </a:cubicBezTo>
                  <a:cubicBezTo>
                    <a:pt x="36480" y="93479"/>
                    <a:pt x="223438" y="100319"/>
                    <a:pt x="243958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EE21EA6-4F8E-502A-3224-05217AB70479}"/>
                </a:ext>
              </a:extLst>
            </p:cNvPr>
            <p:cNvSpPr/>
            <p:nvPr/>
          </p:nvSpPr>
          <p:spPr>
            <a:xfrm>
              <a:off x="5608301" y="3151294"/>
              <a:ext cx="207206" cy="565435"/>
            </a:xfrm>
            <a:custGeom>
              <a:avLst/>
              <a:gdLst>
                <a:gd name="connsiteX0" fmla="*/ 202918 w 207206"/>
                <a:gd name="connsiteY0" fmla="*/ 0 h 565435"/>
                <a:gd name="connsiteX1" fmla="*/ 150479 w 207206"/>
                <a:gd name="connsiteY1" fmla="*/ 2280 h 565435"/>
                <a:gd name="connsiteX2" fmla="*/ 50160 w 207206"/>
                <a:gd name="connsiteY2" fmla="*/ 262198 h 565435"/>
                <a:gd name="connsiteX3" fmla="*/ 0 w 207206"/>
                <a:gd name="connsiteY3" fmla="*/ 503876 h 565435"/>
                <a:gd name="connsiteX4" fmla="*/ 189239 w 207206"/>
                <a:gd name="connsiteY4" fmla="*/ 565435 h 565435"/>
                <a:gd name="connsiteX5" fmla="*/ 202918 w 207206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6" h="565435">
                  <a:moveTo>
                    <a:pt x="202918" y="0"/>
                  </a:moveTo>
                  <a:cubicBezTo>
                    <a:pt x="202918" y="0"/>
                    <a:pt x="170999" y="2280"/>
                    <a:pt x="150479" y="2280"/>
                  </a:cubicBezTo>
                  <a:cubicBezTo>
                    <a:pt x="136799" y="152759"/>
                    <a:pt x="109439" y="225718"/>
                    <a:pt x="50160" y="262198"/>
                  </a:cubicBezTo>
                  <a:cubicBezTo>
                    <a:pt x="22800" y="385317"/>
                    <a:pt x="2280" y="492476"/>
                    <a:pt x="0" y="503876"/>
                  </a:cubicBezTo>
                  <a:cubicBezTo>
                    <a:pt x="31920" y="524396"/>
                    <a:pt x="189239" y="565435"/>
                    <a:pt x="189239" y="565435"/>
                  </a:cubicBezTo>
                  <a:cubicBezTo>
                    <a:pt x="200638" y="510716"/>
                    <a:pt x="214318" y="155039"/>
                    <a:pt x="202918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DE3938AF-E76F-E687-042D-FBDDDF4D1A29}"/>
                </a:ext>
              </a:extLst>
            </p:cNvPr>
            <p:cNvSpPr/>
            <p:nvPr/>
          </p:nvSpPr>
          <p:spPr>
            <a:xfrm>
              <a:off x="4961869" y="1989433"/>
              <a:ext cx="1793281" cy="502665"/>
            </a:xfrm>
            <a:custGeom>
              <a:avLst/>
              <a:gdLst>
                <a:gd name="connsiteX0" fmla="*/ 1790983 w 1793281"/>
                <a:gd name="connsiteY0" fmla="*/ 142710 h 502665"/>
                <a:gd name="connsiteX1" fmla="*/ 1303067 w 1793281"/>
                <a:gd name="connsiteY1" fmla="*/ 482427 h 502665"/>
                <a:gd name="connsiteX2" fmla="*/ 331794 w 1793281"/>
                <a:gd name="connsiteY2" fmla="*/ 420867 h 502665"/>
                <a:gd name="connsiteX3" fmla="*/ 3477 w 1793281"/>
                <a:gd name="connsiteY3" fmla="*/ 197429 h 502665"/>
                <a:gd name="connsiteX4" fmla="*/ 543833 w 1793281"/>
                <a:gd name="connsiteY4" fmla="*/ 119910 h 502665"/>
                <a:gd name="connsiteX5" fmla="*/ 1143468 w 1793281"/>
                <a:gd name="connsiteY5" fmla="*/ 12751 h 502665"/>
                <a:gd name="connsiteX6" fmla="*/ 1790983 w 1793281"/>
                <a:gd name="connsiteY6" fmla="*/ 142710 h 50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81" h="502665">
                  <a:moveTo>
                    <a:pt x="1790983" y="142710"/>
                  </a:moveTo>
                  <a:cubicBezTo>
                    <a:pt x="1820623" y="327388"/>
                    <a:pt x="1558424" y="445947"/>
                    <a:pt x="1303067" y="482427"/>
                  </a:cubicBezTo>
                  <a:cubicBezTo>
                    <a:pt x="935990" y="537146"/>
                    <a:pt x="470873" y="468747"/>
                    <a:pt x="331794" y="420867"/>
                  </a:cubicBezTo>
                  <a:cubicBezTo>
                    <a:pt x="137996" y="354748"/>
                    <a:pt x="-26163" y="277229"/>
                    <a:pt x="3477" y="197429"/>
                  </a:cubicBezTo>
                  <a:cubicBezTo>
                    <a:pt x="33117" y="117630"/>
                    <a:pt x="288475" y="122190"/>
                    <a:pt x="543833" y="119910"/>
                  </a:cubicBezTo>
                  <a:cubicBezTo>
                    <a:pt x="685192" y="119910"/>
                    <a:pt x="926870" y="42390"/>
                    <a:pt x="1143468" y="12751"/>
                  </a:cubicBezTo>
                  <a:cubicBezTo>
                    <a:pt x="1485465" y="-30569"/>
                    <a:pt x="1775023" y="42390"/>
                    <a:pt x="1790983" y="142710"/>
                  </a:cubicBezTo>
                  <a:close/>
                </a:path>
              </a:pathLst>
            </a:custGeom>
            <a:solidFill>
              <a:srgbClr val="B9863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D51E3F0D-1D81-E844-CF10-A1E944D6B42C}"/>
                </a:ext>
              </a:extLst>
            </p:cNvPr>
            <p:cNvSpPr/>
            <p:nvPr/>
          </p:nvSpPr>
          <p:spPr>
            <a:xfrm>
              <a:off x="5517102" y="1992105"/>
              <a:ext cx="699954" cy="288494"/>
            </a:xfrm>
            <a:custGeom>
              <a:avLst/>
              <a:gdLst>
                <a:gd name="connsiteX0" fmla="*/ 699954 w 699954"/>
                <a:gd name="connsiteY0" fmla="*/ 212997 h 288494"/>
                <a:gd name="connsiteX1" fmla="*/ 0 w 699954"/>
                <a:gd name="connsiteY1" fmla="*/ 247197 h 288494"/>
                <a:gd name="connsiteX2" fmla="*/ 111719 w 699954"/>
                <a:gd name="connsiteY2" fmla="*/ 28319 h 288494"/>
                <a:gd name="connsiteX3" fmla="*/ 551756 w 699954"/>
                <a:gd name="connsiteY3" fmla="*/ 959 h 288494"/>
                <a:gd name="connsiteX4" fmla="*/ 699954 w 699954"/>
                <a:gd name="connsiteY4" fmla="*/ 212997 h 2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54" h="288494">
                  <a:moveTo>
                    <a:pt x="699954" y="212997"/>
                  </a:moveTo>
                  <a:cubicBezTo>
                    <a:pt x="636115" y="260877"/>
                    <a:pt x="259918" y="336116"/>
                    <a:pt x="0" y="247197"/>
                  </a:cubicBezTo>
                  <a:cubicBezTo>
                    <a:pt x="0" y="247197"/>
                    <a:pt x="86639" y="73918"/>
                    <a:pt x="111719" y="28319"/>
                  </a:cubicBezTo>
                  <a:cubicBezTo>
                    <a:pt x="168719" y="26039"/>
                    <a:pt x="503876" y="-5881"/>
                    <a:pt x="551756" y="959"/>
                  </a:cubicBezTo>
                  <a:cubicBezTo>
                    <a:pt x="572275" y="44278"/>
                    <a:pt x="699954" y="212997"/>
                    <a:pt x="699954" y="212997"/>
                  </a:cubicBezTo>
                  <a:close/>
                </a:path>
              </a:pathLst>
            </a:custGeom>
            <a:solidFill>
              <a:srgbClr val="A165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FB00BB4A-A67E-4F47-469D-07F4BDE4046D}"/>
                </a:ext>
              </a:extLst>
            </p:cNvPr>
            <p:cNvSpPr/>
            <p:nvPr/>
          </p:nvSpPr>
          <p:spPr>
            <a:xfrm>
              <a:off x="5517102" y="2145823"/>
              <a:ext cx="709074" cy="143954"/>
            </a:xfrm>
            <a:custGeom>
              <a:avLst/>
              <a:gdLst>
                <a:gd name="connsiteX0" fmla="*/ 654355 w 709074"/>
                <a:gd name="connsiteY0" fmla="*/ 0 h 143954"/>
                <a:gd name="connsiteX1" fmla="*/ 31920 w 709074"/>
                <a:gd name="connsiteY1" fmla="*/ 29640 h 143954"/>
                <a:gd name="connsiteX2" fmla="*/ 0 w 709074"/>
                <a:gd name="connsiteY2" fmla="*/ 95759 h 143954"/>
                <a:gd name="connsiteX3" fmla="*/ 709074 w 709074"/>
                <a:gd name="connsiteY3" fmla="*/ 84359 h 143954"/>
                <a:gd name="connsiteX4" fmla="*/ 654355 w 709074"/>
                <a:gd name="connsiteY4" fmla="*/ 0 h 14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074" h="143954">
                  <a:moveTo>
                    <a:pt x="654355" y="0"/>
                  </a:moveTo>
                  <a:cubicBezTo>
                    <a:pt x="574555" y="38760"/>
                    <a:pt x="257638" y="100319"/>
                    <a:pt x="31920" y="29640"/>
                  </a:cubicBezTo>
                  <a:cubicBezTo>
                    <a:pt x="13680" y="66119"/>
                    <a:pt x="0" y="95759"/>
                    <a:pt x="0" y="95759"/>
                  </a:cubicBezTo>
                  <a:cubicBezTo>
                    <a:pt x="259918" y="184678"/>
                    <a:pt x="647515" y="132239"/>
                    <a:pt x="709074" y="84359"/>
                  </a:cubicBezTo>
                  <a:cubicBezTo>
                    <a:pt x="709074" y="82079"/>
                    <a:pt x="679435" y="34200"/>
                    <a:pt x="654355" y="0"/>
                  </a:cubicBezTo>
                  <a:close/>
                </a:path>
              </a:pathLst>
            </a:custGeom>
            <a:solidFill>
              <a:srgbClr val="AD350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8F99ECA-D334-F299-0ED2-DF03FDF336D8}"/>
                </a:ext>
              </a:extLst>
            </p:cNvPr>
            <p:cNvSpPr/>
            <p:nvPr/>
          </p:nvSpPr>
          <p:spPr>
            <a:xfrm>
              <a:off x="5628775" y="1934451"/>
              <a:ext cx="437955" cy="136412"/>
            </a:xfrm>
            <a:custGeom>
              <a:avLst/>
              <a:gdLst>
                <a:gd name="connsiteX0" fmla="*/ 437803 w 437955"/>
                <a:gd name="connsiteY0" fmla="*/ 58613 h 136412"/>
                <a:gd name="connsiteX1" fmla="*/ 223485 w 437955"/>
                <a:gd name="connsiteY1" fmla="*/ 133852 h 136412"/>
                <a:gd name="connsiteX2" fmla="*/ 46 w 437955"/>
                <a:gd name="connsiteY2" fmla="*/ 97373 h 136412"/>
                <a:gd name="connsiteX3" fmla="*/ 196125 w 437955"/>
                <a:gd name="connsiteY3" fmla="*/ 22133 h 136412"/>
                <a:gd name="connsiteX4" fmla="*/ 437803 w 437955"/>
                <a:gd name="connsiteY4" fmla="*/ 58613 h 13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55" h="136412">
                  <a:moveTo>
                    <a:pt x="437803" y="58613"/>
                  </a:moveTo>
                  <a:cubicBezTo>
                    <a:pt x="442363" y="88253"/>
                    <a:pt x="344324" y="122453"/>
                    <a:pt x="223485" y="133852"/>
                  </a:cubicBezTo>
                  <a:cubicBezTo>
                    <a:pt x="102646" y="142972"/>
                    <a:pt x="2326" y="127013"/>
                    <a:pt x="46" y="97373"/>
                  </a:cubicBezTo>
                  <a:cubicBezTo>
                    <a:pt x="-2234" y="67733"/>
                    <a:pt x="79846" y="54053"/>
                    <a:pt x="196125" y="22133"/>
                  </a:cubicBezTo>
                  <a:cubicBezTo>
                    <a:pt x="328364" y="-18906"/>
                    <a:pt x="430963" y="-666"/>
                    <a:pt x="437803" y="58613"/>
                  </a:cubicBezTo>
                  <a:close/>
                </a:path>
              </a:pathLst>
            </a:custGeom>
            <a:solidFill>
              <a:srgbClr val="8A551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DDE40BBE-C0C5-2B76-5F1E-2092116751D4}"/>
                </a:ext>
              </a:extLst>
            </p:cNvPr>
            <p:cNvSpPr/>
            <p:nvPr/>
          </p:nvSpPr>
          <p:spPr>
            <a:xfrm>
              <a:off x="5229087" y="3355322"/>
              <a:ext cx="197613" cy="190408"/>
            </a:xfrm>
            <a:custGeom>
              <a:avLst/>
              <a:gdLst>
                <a:gd name="connsiteX0" fmla="*/ 196815 w 197613"/>
                <a:gd name="connsiteY0" fmla="*/ 80970 h 190408"/>
                <a:gd name="connsiteX1" fmla="*/ 174015 w 197613"/>
                <a:gd name="connsiteY1" fmla="*/ 153929 h 190408"/>
                <a:gd name="connsiteX2" fmla="*/ 66856 w 197613"/>
                <a:gd name="connsiteY2" fmla="*/ 190409 h 190408"/>
                <a:gd name="connsiteX3" fmla="*/ 737 w 197613"/>
                <a:gd name="connsiteY3" fmla="*/ 83250 h 190408"/>
                <a:gd name="connsiteX4" fmla="*/ 55456 w 197613"/>
                <a:gd name="connsiteY4" fmla="*/ 1170 h 190408"/>
                <a:gd name="connsiteX5" fmla="*/ 196815 w 197613"/>
                <a:gd name="connsiteY5" fmla="*/ 80970 h 1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13" h="190408">
                  <a:moveTo>
                    <a:pt x="196815" y="80970"/>
                  </a:moveTo>
                  <a:cubicBezTo>
                    <a:pt x="201375" y="92370"/>
                    <a:pt x="185415" y="144809"/>
                    <a:pt x="174015" y="153929"/>
                  </a:cubicBezTo>
                  <a:cubicBezTo>
                    <a:pt x="151215" y="172169"/>
                    <a:pt x="123856" y="188129"/>
                    <a:pt x="66856" y="190409"/>
                  </a:cubicBezTo>
                  <a:cubicBezTo>
                    <a:pt x="12137" y="190409"/>
                    <a:pt x="-3823" y="142529"/>
                    <a:pt x="737" y="83250"/>
                  </a:cubicBezTo>
                  <a:cubicBezTo>
                    <a:pt x="5297" y="44490"/>
                    <a:pt x="32656" y="23970"/>
                    <a:pt x="55456" y="1170"/>
                  </a:cubicBezTo>
                  <a:cubicBezTo>
                    <a:pt x="66856" y="-10229"/>
                    <a:pt x="192255" y="65010"/>
                    <a:pt x="196815" y="80970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7" name="Đồ họa 330">
              <a:extLst>
                <a:ext uri="{FF2B5EF4-FFF2-40B4-BE49-F238E27FC236}">
                  <a16:creationId xmlns:a16="http://schemas.microsoft.com/office/drawing/2014/main" id="{0D51F744-489E-F70B-233B-264F33A2D3FA}"/>
                </a:ext>
              </a:extLst>
            </p:cNvPr>
            <p:cNvGrpSpPr/>
            <p:nvPr/>
          </p:nvGrpSpPr>
          <p:grpSpPr>
            <a:xfrm>
              <a:off x="5129505" y="3016776"/>
              <a:ext cx="392997" cy="1325535"/>
              <a:chOff x="5129505" y="3016776"/>
              <a:chExt cx="392997" cy="1325535"/>
            </a:xfrm>
          </p:grpSpPr>
          <p:sp>
            <p:nvSpPr>
              <p:cNvPr id="388" name="Hình tự do: Hình 387">
                <a:extLst>
                  <a:ext uri="{FF2B5EF4-FFF2-40B4-BE49-F238E27FC236}">
                    <a16:creationId xmlns:a16="http://schemas.microsoft.com/office/drawing/2014/main" id="{2EFD17ED-9752-26F3-9B7B-A6005B366E5B}"/>
                  </a:ext>
                </a:extLst>
              </p:cNvPr>
              <p:cNvSpPr/>
              <p:nvPr/>
            </p:nvSpPr>
            <p:spPr>
              <a:xfrm>
                <a:off x="5165985" y="3962968"/>
                <a:ext cx="356517" cy="379343"/>
              </a:xfrm>
              <a:custGeom>
                <a:avLst/>
                <a:gdLst>
                  <a:gd name="connsiteX0" fmla="*/ 0 w 356517"/>
                  <a:gd name="connsiteY0" fmla="*/ 36480 h 379343"/>
                  <a:gd name="connsiteX1" fmla="*/ 22800 w 356517"/>
                  <a:gd name="connsiteY1" fmla="*/ 232558 h 379343"/>
                  <a:gd name="connsiteX2" fmla="*/ 207478 w 356517"/>
                  <a:gd name="connsiteY2" fmla="*/ 378477 h 379343"/>
                  <a:gd name="connsiteX3" fmla="*/ 355677 w 356517"/>
                  <a:gd name="connsiteY3" fmla="*/ 196078 h 379343"/>
                  <a:gd name="connsiteX4" fmla="*/ 332877 w 356517"/>
                  <a:gd name="connsiteY4" fmla="*/ 0 h 379343"/>
                  <a:gd name="connsiteX5" fmla="*/ 0 w 356517"/>
                  <a:gd name="connsiteY5" fmla="*/ 36480 h 37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17" h="379343">
                    <a:moveTo>
                      <a:pt x="0" y="36480"/>
                    </a:moveTo>
                    <a:lnTo>
                      <a:pt x="22800" y="232558"/>
                    </a:lnTo>
                    <a:cubicBezTo>
                      <a:pt x="31920" y="323757"/>
                      <a:pt x="116279" y="387597"/>
                      <a:pt x="207478" y="378477"/>
                    </a:cubicBezTo>
                    <a:cubicBezTo>
                      <a:pt x="298678" y="369357"/>
                      <a:pt x="364797" y="287278"/>
                      <a:pt x="355677" y="196078"/>
                    </a:cubicBezTo>
                    <a:lnTo>
                      <a:pt x="332877" y="0"/>
                    </a:lnTo>
                    <a:lnTo>
                      <a:pt x="0" y="3648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Hình tự do: Hình 388">
                <a:extLst>
                  <a:ext uri="{FF2B5EF4-FFF2-40B4-BE49-F238E27FC236}">
                    <a16:creationId xmlns:a16="http://schemas.microsoft.com/office/drawing/2014/main" id="{8E6F20E9-F006-E6CA-B808-059B939F75E8}"/>
                  </a:ext>
                </a:extLst>
              </p:cNvPr>
              <p:cNvSpPr/>
              <p:nvPr/>
            </p:nvSpPr>
            <p:spPr>
              <a:xfrm>
                <a:off x="5129505" y="3016776"/>
                <a:ext cx="199252" cy="135705"/>
              </a:xfrm>
              <a:custGeom>
                <a:avLst/>
                <a:gdLst>
                  <a:gd name="connsiteX0" fmla="*/ 193798 w 199252"/>
                  <a:gd name="connsiteY0" fmla="*/ 0 h 135705"/>
                  <a:gd name="connsiteX1" fmla="*/ 0 w 199252"/>
                  <a:gd name="connsiteY1" fmla="*/ 22800 h 135705"/>
                  <a:gd name="connsiteX2" fmla="*/ 2280 w 199252"/>
                  <a:gd name="connsiteY2" fmla="*/ 36480 h 135705"/>
                  <a:gd name="connsiteX3" fmla="*/ 43320 w 199252"/>
                  <a:gd name="connsiteY3" fmla="*/ 116279 h 135705"/>
                  <a:gd name="connsiteX4" fmla="*/ 111719 w 199252"/>
                  <a:gd name="connsiteY4" fmla="*/ 134519 h 135705"/>
                  <a:gd name="connsiteX5" fmla="*/ 175559 w 199252"/>
                  <a:gd name="connsiteY5" fmla="*/ 102599 h 135705"/>
                  <a:gd name="connsiteX6" fmla="*/ 198359 w 199252"/>
                  <a:gd name="connsiteY6" fmla="*/ 15960 h 135705"/>
                  <a:gd name="connsiteX7" fmla="*/ 193798 w 199252"/>
                  <a:gd name="connsiteY7" fmla="*/ 0 h 135705"/>
                  <a:gd name="connsiteX8" fmla="*/ 29640 w 199252"/>
                  <a:gd name="connsiteY8" fmla="*/ 45600 h 135705"/>
                  <a:gd name="connsiteX9" fmla="*/ 166439 w 199252"/>
                  <a:gd name="connsiteY9" fmla="*/ 29640 h 135705"/>
                  <a:gd name="connsiteX10" fmla="*/ 150479 w 199252"/>
                  <a:gd name="connsiteY10" fmla="*/ 84359 h 135705"/>
                  <a:gd name="connsiteX11" fmla="*/ 107159 w 199252"/>
                  <a:gd name="connsiteY11" fmla="*/ 107159 h 135705"/>
                  <a:gd name="connsiteX12" fmla="*/ 59280 w 199252"/>
                  <a:gd name="connsiteY12" fmla="*/ 93479 h 135705"/>
                  <a:gd name="connsiteX13" fmla="*/ 29640 w 199252"/>
                  <a:gd name="connsiteY13" fmla="*/ 45600 h 1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252" h="135705">
                    <a:moveTo>
                      <a:pt x="193798" y="0"/>
                    </a:moveTo>
                    <a:lnTo>
                      <a:pt x="0" y="22800"/>
                    </a:lnTo>
                    <a:lnTo>
                      <a:pt x="2280" y="36480"/>
                    </a:lnTo>
                    <a:cubicBezTo>
                      <a:pt x="6840" y="79799"/>
                      <a:pt x="27360" y="102599"/>
                      <a:pt x="43320" y="116279"/>
                    </a:cubicBezTo>
                    <a:cubicBezTo>
                      <a:pt x="63840" y="129959"/>
                      <a:pt x="88919" y="139079"/>
                      <a:pt x="111719" y="134519"/>
                    </a:cubicBezTo>
                    <a:cubicBezTo>
                      <a:pt x="136799" y="132239"/>
                      <a:pt x="159599" y="120839"/>
                      <a:pt x="175559" y="102599"/>
                    </a:cubicBezTo>
                    <a:cubicBezTo>
                      <a:pt x="189239" y="86639"/>
                      <a:pt x="202918" y="59279"/>
                      <a:pt x="198359" y="15960"/>
                    </a:cubicBezTo>
                    <a:lnTo>
                      <a:pt x="193798" y="0"/>
                    </a:lnTo>
                    <a:close/>
                    <a:moveTo>
                      <a:pt x="29640" y="45600"/>
                    </a:moveTo>
                    <a:lnTo>
                      <a:pt x="166439" y="29640"/>
                    </a:lnTo>
                    <a:cubicBezTo>
                      <a:pt x="166439" y="52440"/>
                      <a:pt x="161879" y="70679"/>
                      <a:pt x="150479" y="84359"/>
                    </a:cubicBezTo>
                    <a:cubicBezTo>
                      <a:pt x="136799" y="100319"/>
                      <a:pt x="116279" y="104879"/>
                      <a:pt x="107159" y="107159"/>
                    </a:cubicBezTo>
                    <a:cubicBezTo>
                      <a:pt x="91199" y="109439"/>
                      <a:pt x="72959" y="104879"/>
                      <a:pt x="59280" y="93479"/>
                    </a:cubicBezTo>
                    <a:cubicBezTo>
                      <a:pt x="50160" y="84359"/>
                      <a:pt x="36480" y="70679"/>
                      <a:pt x="29640" y="45600"/>
                    </a:cubicBezTo>
                    <a:close/>
                  </a:path>
                </a:pathLst>
              </a:custGeom>
              <a:solidFill>
                <a:srgbClr val="FBB03B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Hình tự do: Hình 389">
                <a:extLst>
                  <a:ext uri="{FF2B5EF4-FFF2-40B4-BE49-F238E27FC236}">
                    <a16:creationId xmlns:a16="http://schemas.microsoft.com/office/drawing/2014/main" id="{666823E1-D064-6BFC-C3B8-3336C5464715}"/>
                  </a:ext>
                </a:extLst>
              </p:cNvPr>
              <p:cNvSpPr/>
              <p:nvPr/>
            </p:nvSpPr>
            <p:spPr>
              <a:xfrm rot="-381702">
                <a:off x="5254743" y="3123782"/>
                <a:ext cx="52437" cy="802519"/>
              </a:xfrm>
              <a:custGeom>
                <a:avLst/>
                <a:gdLst>
                  <a:gd name="connsiteX0" fmla="*/ 0 w 52437"/>
                  <a:gd name="connsiteY0" fmla="*/ 0 h 802519"/>
                  <a:gd name="connsiteX1" fmla="*/ 52437 w 52437"/>
                  <a:gd name="connsiteY1" fmla="*/ 0 h 802519"/>
                  <a:gd name="connsiteX2" fmla="*/ 52437 w 52437"/>
                  <a:gd name="connsiteY2" fmla="*/ 802519 h 802519"/>
                  <a:gd name="connsiteX3" fmla="*/ 0 w 52437"/>
                  <a:gd name="connsiteY3" fmla="*/ 802519 h 80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37" h="802519">
                    <a:moveTo>
                      <a:pt x="0" y="0"/>
                    </a:moveTo>
                    <a:lnTo>
                      <a:pt x="52437" y="0"/>
                    </a:lnTo>
                    <a:lnTo>
                      <a:pt x="52437" y="802519"/>
                    </a:lnTo>
                    <a:lnTo>
                      <a:pt x="0" y="802519"/>
                    </a:lnTo>
                    <a:close/>
                  </a:path>
                </a:pathLst>
              </a:custGeom>
              <a:solidFill>
                <a:srgbClr val="C12F2F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Hình tự do: Hình 390">
                <a:extLst>
                  <a:ext uri="{FF2B5EF4-FFF2-40B4-BE49-F238E27FC236}">
                    <a16:creationId xmlns:a16="http://schemas.microsoft.com/office/drawing/2014/main" id="{143EF20F-F729-5DC0-7F43-91AE14F2CF81}"/>
                  </a:ext>
                </a:extLst>
              </p:cNvPr>
              <p:cNvSpPr/>
              <p:nvPr/>
            </p:nvSpPr>
            <p:spPr>
              <a:xfrm rot="-381702">
                <a:off x="5204852" y="3119281"/>
                <a:ext cx="68396" cy="59276"/>
              </a:xfrm>
              <a:custGeom>
                <a:avLst/>
                <a:gdLst>
                  <a:gd name="connsiteX0" fmla="*/ 0 w 68396"/>
                  <a:gd name="connsiteY0" fmla="*/ 0 h 59276"/>
                  <a:gd name="connsiteX1" fmla="*/ 68397 w 68396"/>
                  <a:gd name="connsiteY1" fmla="*/ 0 h 59276"/>
                  <a:gd name="connsiteX2" fmla="*/ 68397 w 68396"/>
                  <a:gd name="connsiteY2" fmla="*/ 59277 h 59276"/>
                  <a:gd name="connsiteX3" fmla="*/ 0 w 68396"/>
                  <a:gd name="connsiteY3" fmla="*/ 59277 h 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396" h="59276">
                    <a:moveTo>
                      <a:pt x="0" y="0"/>
                    </a:moveTo>
                    <a:lnTo>
                      <a:pt x="68397" y="0"/>
                    </a:lnTo>
                    <a:lnTo>
                      <a:pt x="68397" y="59277"/>
                    </a:lnTo>
                    <a:lnTo>
                      <a:pt x="0" y="59277"/>
                    </a:lnTo>
                    <a:close/>
                  </a:path>
                </a:pathLst>
              </a:custGeom>
              <a:solidFill>
                <a:srgbClr val="FBB03B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Hình tự do: Hình 391">
                <a:extLst>
                  <a:ext uri="{FF2B5EF4-FFF2-40B4-BE49-F238E27FC236}">
                    <a16:creationId xmlns:a16="http://schemas.microsoft.com/office/drawing/2014/main" id="{F1EAC413-4CAB-9629-ADF5-8EEC115E513B}"/>
                  </a:ext>
                </a:extLst>
              </p:cNvPr>
              <p:cNvSpPr/>
              <p:nvPr/>
            </p:nvSpPr>
            <p:spPr>
              <a:xfrm>
                <a:off x="5302783" y="3976648"/>
                <a:ext cx="79799" cy="130613"/>
              </a:xfrm>
              <a:custGeom>
                <a:avLst/>
                <a:gdLst>
                  <a:gd name="connsiteX0" fmla="*/ 77519 w 79799"/>
                  <a:gd name="connsiteY0" fmla="*/ 0 h 130613"/>
                  <a:gd name="connsiteX1" fmla="*/ 0 w 79799"/>
                  <a:gd name="connsiteY1" fmla="*/ 9120 h 130613"/>
                  <a:gd name="connsiteX2" fmla="*/ 2280 w 79799"/>
                  <a:gd name="connsiteY2" fmla="*/ 36480 h 130613"/>
                  <a:gd name="connsiteX3" fmla="*/ 34200 w 79799"/>
                  <a:gd name="connsiteY3" fmla="*/ 123119 h 130613"/>
                  <a:gd name="connsiteX4" fmla="*/ 61560 w 79799"/>
                  <a:gd name="connsiteY4" fmla="*/ 120839 h 130613"/>
                  <a:gd name="connsiteX5" fmla="*/ 79799 w 79799"/>
                  <a:gd name="connsiteY5" fmla="*/ 22800 h 130613"/>
                  <a:gd name="connsiteX6" fmla="*/ 77519 w 79799"/>
                  <a:gd name="connsiteY6" fmla="*/ 0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9" h="130613">
                    <a:moveTo>
                      <a:pt x="77519" y="0"/>
                    </a:moveTo>
                    <a:lnTo>
                      <a:pt x="0" y="9120"/>
                    </a:lnTo>
                    <a:lnTo>
                      <a:pt x="2280" y="36480"/>
                    </a:lnTo>
                    <a:lnTo>
                      <a:pt x="34200" y="123119"/>
                    </a:lnTo>
                    <a:cubicBezTo>
                      <a:pt x="38760" y="134519"/>
                      <a:pt x="59280" y="132239"/>
                      <a:pt x="61560" y="120839"/>
                    </a:cubicBezTo>
                    <a:lnTo>
                      <a:pt x="79799" y="22800"/>
                    </a:lnTo>
                    <a:lnTo>
                      <a:pt x="77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Hình tự do: Hình 392">
                <a:extLst>
                  <a:ext uri="{FF2B5EF4-FFF2-40B4-BE49-F238E27FC236}">
                    <a16:creationId xmlns:a16="http://schemas.microsoft.com/office/drawing/2014/main" id="{9ACDB9E8-6367-37AE-4C24-80CD324AA813}"/>
                  </a:ext>
                </a:extLst>
              </p:cNvPr>
              <p:cNvSpPr/>
              <p:nvPr/>
            </p:nvSpPr>
            <p:spPr>
              <a:xfrm>
                <a:off x="5286824" y="3905968"/>
                <a:ext cx="82079" cy="196149"/>
              </a:xfrm>
              <a:custGeom>
                <a:avLst/>
                <a:gdLst>
                  <a:gd name="connsiteX0" fmla="*/ 72959 w 82079"/>
                  <a:gd name="connsiteY0" fmla="*/ 0 h 196149"/>
                  <a:gd name="connsiteX1" fmla="*/ 0 w 82079"/>
                  <a:gd name="connsiteY1" fmla="*/ 6840 h 196149"/>
                  <a:gd name="connsiteX2" fmla="*/ 11400 w 82079"/>
                  <a:gd name="connsiteY2" fmla="*/ 102599 h 196149"/>
                  <a:gd name="connsiteX3" fmla="*/ 41040 w 82079"/>
                  <a:gd name="connsiteY3" fmla="*/ 186958 h 196149"/>
                  <a:gd name="connsiteX4" fmla="*/ 70679 w 82079"/>
                  <a:gd name="connsiteY4" fmla="*/ 184678 h 196149"/>
                  <a:gd name="connsiteX5" fmla="*/ 82079 w 82079"/>
                  <a:gd name="connsiteY5" fmla="*/ 95759 h 196149"/>
                  <a:gd name="connsiteX6" fmla="*/ 72959 w 82079"/>
                  <a:gd name="connsiteY6" fmla="*/ 0 h 19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79" h="196149">
                    <a:moveTo>
                      <a:pt x="72959" y="0"/>
                    </a:moveTo>
                    <a:lnTo>
                      <a:pt x="0" y="6840"/>
                    </a:lnTo>
                    <a:lnTo>
                      <a:pt x="11400" y="102599"/>
                    </a:lnTo>
                    <a:lnTo>
                      <a:pt x="41040" y="186958"/>
                    </a:lnTo>
                    <a:cubicBezTo>
                      <a:pt x="45600" y="200638"/>
                      <a:pt x="68399" y="198358"/>
                      <a:pt x="70679" y="184678"/>
                    </a:cubicBezTo>
                    <a:lnTo>
                      <a:pt x="82079" y="95759"/>
                    </a:lnTo>
                    <a:lnTo>
                      <a:pt x="72959" y="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C5F8DEC8-CEB4-BE11-4A10-B7B05464F38C}"/>
                </a:ext>
              </a:extLst>
            </p:cNvPr>
            <p:cNvSpPr/>
            <p:nvPr/>
          </p:nvSpPr>
          <p:spPr>
            <a:xfrm>
              <a:off x="5222445" y="3343320"/>
              <a:ext cx="102152" cy="72947"/>
            </a:xfrm>
            <a:custGeom>
              <a:avLst/>
              <a:gdLst>
                <a:gd name="connsiteX0" fmla="*/ 71219 w 102152"/>
                <a:gd name="connsiteY0" fmla="*/ 6333 h 72947"/>
                <a:gd name="connsiteX1" fmla="*/ 98578 w 102152"/>
                <a:gd name="connsiteY1" fmla="*/ 61052 h 72947"/>
                <a:gd name="connsiteX2" fmla="*/ 43859 w 102152"/>
                <a:gd name="connsiteY2" fmla="*/ 40532 h 72947"/>
                <a:gd name="connsiteX3" fmla="*/ 2819 w 102152"/>
                <a:gd name="connsiteY3" fmla="*/ 15453 h 72947"/>
                <a:gd name="connsiteX4" fmla="*/ 71219 w 102152"/>
                <a:gd name="connsiteY4" fmla="*/ 6333 h 7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2" h="72947">
                  <a:moveTo>
                    <a:pt x="71219" y="6333"/>
                  </a:moveTo>
                  <a:cubicBezTo>
                    <a:pt x="105418" y="24572"/>
                    <a:pt x="105418" y="49652"/>
                    <a:pt x="98578" y="61052"/>
                  </a:cubicBezTo>
                  <a:cubicBezTo>
                    <a:pt x="71219" y="97532"/>
                    <a:pt x="62099" y="38252"/>
                    <a:pt x="43859" y="40532"/>
                  </a:cubicBezTo>
                  <a:cubicBezTo>
                    <a:pt x="16499" y="45092"/>
                    <a:pt x="-8581" y="24572"/>
                    <a:pt x="2819" y="15453"/>
                  </a:cubicBezTo>
                  <a:cubicBezTo>
                    <a:pt x="25619" y="-507"/>
                    <a:pt x="48419" y="-5067"/>
                    <a:pt x="71219" y="6333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5FB95BD6-19ED-3314-503C-E52A68D52044}"/>
                </a:ext>
              </a:extLst>
            </p:cNvPr>
            <p:cNvSpPr/>
            <p:nvPr/>
          </p:nvSpPr>
          <p:spPr>
            <a:xfrm>
              <a:off x="5193852" y="3365622"/>
              <a:ext cx="69664" cy="72941"/>
            </a:xfrm>
            <a:custGeom>
              <a:avLst/>
              <a:gdLst>
                <a:gd name="connsiteX0" fmla="*/ 15452 w 69664"/>
                <a:gd name="connsiteY0" fmla="*/ 22791 h 72941"/>
                <a:gd name="connsiteX1" fmla="*/ 63332 w 69664"/>
                <a:gd name="connsiteY1" fmla="*/ 2271 h 72941"/>
                <a:gd name="connsiteX2" fmla="*/ 54212 w 69664"/>
                <a:gd name="connsiteY2" fmla="*/ 50151 h 72941"/>
                <a:gd name="connsiteX3" fmla="*/ 6333 w 69664"/>
                <a:gd name="connsiteY3" fmla="*/ 70670 h 72941"/>
                <a:gd name="connsiteX4" fmla="*/ 15452 w 69664"/>
                <a:gd name="connsiteY4" fmla="*/ 22791 h 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4" h="72941">
                  <a:moveTo>
                    <a:pt x="15452" y="22791"/>
                  </a:moveTo>
                  <a:cubicBezTo>
                    <a:pt x="31412" y="4551"/>
                    <a:pt x="51932" y="-4569"/>
                    <a:pt x="63332" y="2271"/>
                  </a:cubicBezTo>
                  <a:cubicBezTo>
                    <a:pt x="74732" y="9111"/>
                    <a:pt x="70172" y="31911"/>
                    <a:pt x="54212" y="50151"/>
                  </a:cubicBezTo>
                  <a:cubicBezTo>
                    <a:pt x="38252" y="68390"/>
                    <a:pt x="17732" y="77510"/>
                    <a:pt x="6333" y="70670"/>
                  </a:cubicBezTo>
                  <a:cubicBezTo>
                    <a:pt x="-5067" y="61550"/>
                    <a:pt x="-507" y="41031"/>
                    <a:pt x="15452" y="22791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4E2DAD64-FCCB-D77B-4BA2-3D5A966569EE}"/>
                </a:ext>
              </a:extLst>
            </p:cNvPr>
            <p:cNvSpPr/>
            <p:nvPr/>
          </p:nvSpPr>
          <p:spPr>
            <a:xfrm>
              <a:off x="5205036" y="3417397"/>
              <a:ext cx="81496" cy="58309"/>
            </a:xfrm>
            <a:custGeom>
              <a:avLst/>
              <a:gdLst>
                <a:gd name="connsiteX0" fmla="*/ 27068 w 81496"/>
                <a:gd name="connsiteY0" fmla="*/ 9775 h 58309"/>
                <a:gd name="connsiteX1" fmla="*/ 79508 w 81496"/>
                <a:gd name="connsiteY1" fmla="*/ 7495 h 58309"/>
                <a:gd name="connsiteX2" fmla="*/ 54428 w 81496"/>
                <a:gd name="connsiteY2" fmla="*/ 48534 h 58309"/>
                <a:gd name="connsiteX3" fmla="*/ 1989 w 81496"/>
                <a:gd name="connsiteY3" fmla="*/ 50815 h 58309"/>
                <a:gd name="connsiteX4" fmla="*/ 27068 w 81496"/>
                <a:gd name="connsiteY4" fmla="*/ 9775 h 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96" h="58309">
                  <a:moveTo>
                    <a:pt x="27068" y="9775"/>
                  </a:moveTo>
                  <a:cubicBezTo>
                    <a:pt x="47588" y="-1625"/>
                    <a:pt x="72668" y="-3905"/>
                    <a:pt x="79508" y="7495"/>
                  </a:cubicBezTo>
                  <a:cubicBezTo>
                    <a:pt x="86348" y="18895"/>
                    <a:pt x="74948" y="37135"/>
                    <a:pt x="54428" y="48534"/>
                  </a:cubicBezTo>
                  <a:cubicBezTo>
                    <a:pt x="33908" y="59934"/>
                    <a:pt x="8828" y="62214"/>
                    <a:pt x="1989" y="50815"/>
                  </a:cubicBezTo>
                  <a:cubicBezTo>
                    <a:pt x="-4851" y="39415"/>
                    <a:pt x="6548" y="21175"/>
                    <a:pt x="27068" y="9775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30A65B55-CE37-A674-24F3-F6D099B324DD}"/>
                </a:ext>
              </a:extLst>
            </p:cNvPr>
            <p:cNvSpPr/>
            <p:nvPr/>
          </p:nvSpPr>
          <p:spPr>
            <a:xfrm>
              <a:off x="5216436" y="3459353"/>
              <a:ext cx="76936" cy="51917"/>
            </a:xfrm>
            <a:custGeom>
              <a:avLst/>
              <a:gdLst>
                <a:gd name="connsiteX0" fmla="*/ 27068 w 76936"/>
                <a:gd name="connsiteY0" fmla="*/ 6579 h 51917"/>
                <a:gd name="connsiteX1" fmla="*/ 74948 w 76936"/>
                <a:gd name="connsiteY1" fmla="*/ 8859 h 51917"/>
                <a:gd name="connsiteX2" fmla="*/ 49868 w 76936"/>
                <a:gd name="connsiteY2" fmla="*/ 45338 h 51917"/>
                <a:gd name="connsiteX3" fmla="*/ 1989 w 76936"/>
                <a:gd name="connsiteY3" fmla="*/ 43058 h 51917"/>
                <a:gd name="connsiteX4" fmla="*/ 27068 w 76936"/>
                <a:gd name="connsiteY4" fmla="*/ 6579 h 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6" h="51917">
                  <a:moveTo>
                    <a:pt x="27068" y="6579"/>
                  </a:moveTo>
                  <a:cubicBezTo>
                    <a:pt x="47588" y="-2541"/>
                    <a:pt x="68108" y="-2541"/>
                    <a:pt x="74948" y="8859"/>
                  </a:cubicBezTo>
                  <a:cubicBezTo>
                    <a:pt x="81788" y="20259"/>
                    <a:pt x="70388" y="36218"/>
                    <a:pt x="49868" y="45338"/>
                  </a:cubicBezTo>
                  <a:cubicBezTo>
                    <a:pt x="29348" y="54458"/>
                    <a:pt x="8828" y="54458"/>
                    <a:pt x="1989" y="43058"/>
                  </a:cubicBezTo>
                  <a:cubicBezTo>
                    <a:pt x="-4851" y="33939"/>
                    <a:pt x="6548" y="15699"/>
                    <a:pt x="27068" y="6579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A90F631-90BE-6EDC-C99B-F58D5EC6D56C}"/>
                </a:ext>
              </a:extLst>
            </p:cNvPr>
            <p:cNvSpPr/>
            <p:nvPr/>
          </p:nvSpPr>
          <p:spPr>
            <a:xfrm>
              <a:off x="5231091" y="3502944"/>
              <a:ext cx="63585" cy="44534"/>
            </a:xfrm>
            <a:custGeom>
              <a:avLst/>
              <a:gdLst>
                <a:gd name="connsiteX0" fmla="*/ 23813 w 63585"/>
                <a:gd name="connsiteY0" fmla="*/ 1747 h 44534"/>
                <a:gd name="connsiteX1" fmla="*/ 62573 w 63585"/>
                <a:gd name="connsiteY1" fmla="*/ 13147 h 44534"/>
                <a:gd name="connsiteX2" fmla="*/ 39773 w 63585"/>
                <a:gd name="connsiteY2" fmla="*/ 42787 h 44534"/>
                <a:gd name="connsiteX3" fmla="*/ 1013 w 63585"/>
                <a:gd name="connsiteY3" fmla="*/ 31387 h 44534"/>
                <a:gd name="connsiteX4" fmla="*/ 23813 w 63585"/>
                <a:gd name="connsiteY4" fmla="*/ 1747 h 4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44534">
                  <a:moveTo>
                    <a:pt x="23813" y="1747"/>
                  </a:moveTo>
                  <a:cubicBezTo>
                    <a:pt x="39773" y="-2813"/>
                    <a:pt x="58013" y="1747"/>
                    <a:pt x="62573" y="13147"/>
                  </a:cubicBezTo>
                  <a:cubicBezTo>
                    <a:pt x="67133" y="24547"/>
                    <a:pt x="55733" y="38227"/>
                    <a:pt x="39773" y="42787"/>
                  </a:cubicBezTo>
                  <a:cubicBezTo>
                    <a:pt x="23813" y="47347"/>
                    <a:pt x="5573" y="42787"/>
                    <a:pt x="1013" y="31387"/>
                  </a:cubicBezTo>
                  <a:cubicBezTo>
                    <a:pt x="-3547" y="19987"/>
                    <a:pt x="7853" y="6307"/>
                    <a:pt x="23813" y="1747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80" name="Group 1579">
            <a:extLst>
              <a:ext uri="{FF2B5EF4-FFF2-40B4-BE49-F238E27FC236}">
                <a16:creationId xmlns:a16="http://schemas.microsoft.com/office/drawing/2014/main" id="{0203DF9A-5CFF-4C44-87A3-59631707F583}"/>
              </a:ext>
            </a:extLst>
          </p:cNvPr>
          <p:cNvGrpSpPr/>
          <p:nvPr/>
        </p:nvGrpSpPr>
        <p:grpSpPr>
          <a:xfrm>
            <a:off x="208018" y="1628052"/>
            <a:ext cx="6786710" cy="3308172"/>
            <a:chOff x="138678" y="1085368"/>
            <a:chExt cx="4524473" cy="220544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68B7F33C-C39E-25C0-A757-ED55E9DB12F6}"/>
                </a:ext>
              </a:extLst>
            </p:cNvPr>
            <p:cNvSpPr/>
            <p:nvPr/>
          </p:nvSpPr>
          <p:spPr>
            <a:xfrm>
              <a:off x="138678" y="1085368"/>
              <a:ext cx="4524473" cy="2205448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0" name="Hộp Văn bản 1589">
              <a:extLst>
                <a:ext uri="{FF2B5EF4-FFF2-40B4-BE49-F238E27FC236}">
                  <a16:creationId xmlns:a16="http://schemas.microsoft.com/office/drawing/2014/main" id="{FD96E86A-631F-D381-C736-824BED794F5D}"/>
                </a:ext>
              </a:extLst>
            </p:cNvPr>
            <p:cNvSpPr txBox="1"/>
            <p:nvPr/>
          </p:nvSpPr>
          <p:spPr>
            <a:xfrm>
              <a:off x="615005" y="1518208"/>
              <a:ext cx="348554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Cảm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ơn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các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bạn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đã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giúp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mình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hoạch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nhé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81" name="Graphic 1580">
            <a:extLst>
              <a:ext uri="{FF2B5EF4-FFF2-40B4-BE49-F238E27FC236}">
                <a16:creationId xmlns:a16="http://schemas.microsoft.com/office/drawing/2014/main" id="{42693FC4-1410-3B24-6CBD-F8D621D5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9142" y="5813456"/>
            <a:ext cx="3533723" cy="1628729"/>
          </a:xfrm>
          <a:prstGeom prst="rect">
            <a:avLst/>
          </a:prstGeom>
        </p:spPr>
      </p:pic>
      <p:pic>
        <p:nvPicPr>
          <p:cNvPr id="1582" name="Graphic 1581">
            <a:extLst>
              <a:ext uri="{FF2B5EF4-FFF2-40B4-BE49-F238E27FC236}">
                <a16:creationId xmlns:a16="http://schemas.microsoft.com/office/drawing/2014/main" id="{18D81973-3773-9119-43B3-F9959641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746" y="5498701"/>
            <a:ext cx="3533723" cy="1628729"/>
          </a:xfrm>
          <a:prstGeom prst="rect">
            <a:avLst/>
          </a:prstGeom>
        </p:spPr>
      </p:pic>
      <p:pic>
        <p:nvPicPr>
          <p:cNvPr id="1583" name="Graphic 1582">
            <a:extLst>
              <a:ext uri="{FF2B5EF4-FFF2-40B4-BE49-F238E27FC236}">
                <a16:creationId xmlns:a16="http://schemas.microsoft.com/office/drawing/2014/main" id="{1110E9B9-8314-79C8-298B-067BB9EE1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9157" y="7646774"/>
            <a:ext cx="3533723" cy="1628729"/>
          </a:xfrm>
          <a:prstGeom prst="rect">
            <a:avLst/>
          </a:prstGeom>
        </p:spPr>
      </p:pic>
      <p:pic>
        <p:nvPicPr>
          <p:cNvPr id="1584" name="Graphic 1583">
            <a:extLst>
              <a:ext uri="{FF2B5EF4-FFF2-40B4-BE49-F238E27FC236}">
                <a16:creationId xmlns:a16="http://schemas.microsoft.com/office/drawing/2014/main" id="{E1F3D73B-D902-2E4E-4D79-820D3EB3D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54356" y="7820906"/>
            <a:ext cx="3533723" cy="16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4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52018" y="114300"/>
            <a:ext cx="15702639" cy="9748443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21430" y="1747944"/>
            <a:ext cx="10815241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647700"/>
            <a:ext cx="17068800" cy="8763000"/>
            <a:chOff x="609600" y="647700"/>
            <a:chExt cx="17068800" cy="8763000"/>
          </a:xfrm>
        </p:grpSpPr>
        <p:sp>
          <p:nvSpPr>
            <p:cNvPr id="20" name="Rounded Rectangle 19"/>
            <p:cNvSpPr/>
            <p:nvPr/>
          </p:nvSpPr>
          <p:spPr>
            <a:xfrm>
              <a:off x="609600" y="647700"/>
              <a:ext cx="17068800" cy="8763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4400" y="952500"/>
              <a:ext cx="16459200" cy="8229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A95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57300"/>
            <a:ext cx="1371719" cy="16094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796176" y="1402976"/>
            <a:ext cx="2080624" cy="997324"/>
            <a:chOff x="2796176" y="1402976"/>
            <a:chExt cx="2614024" cy="997324"/>
          </a:xfrm>
        </p:grpSpPr>
        <p:sp>
          <p:nvSpPr>
            <p:cNvPr id="25" name="Rounded Rectangle 24"/>
            <p:cNvSpPr/>
            <p:nvPr/>
          </p:nvSpPr>
          <p:spPr>
            <a:xfrm>
              <a:off x="2796176" y="1409700"/>
              <a:ext cx="2614024" cy="990600"/>
            </a:xfrm>
            <a:prstGeom prst="roundRect">
              <a:avLst/>
            </a:prstGeom>
            <a:solidFill>
              <a:srgbClr val="FEDF9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12559" y="1402976"/>
              <a:ext cx="16193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&gt;,&lt;,=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876800" y="1443335"/>
            <a:ext cx="476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80786" y="2857500"/>
            <a:ext cx="6883932" cy="999813"/>
            <a:chOff x="2023598" y="2857500"/>
            <a:chExt cx="6883932" cy="999813"/>
          </a:xfrm>
        </p:grpSpPr>
        <p:sp>
          <p:nvSpPr>
            <p:cNvPr id="29" name="Rectangle 28"/>
            <p:cNvSpPr/>
            <p:nvPr/>
          </p:nvSpPr>
          <p:spPr>
            <a:xfrm>
              <a:off x="2023598" y="2933983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a) 18,99 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21799" y="2857500"/>
              <a:ext cx="1012081" cy="990530"/>
              <a:chOff x="2796176" y="1402976"/>
              <a:chExt cx="1271544" cy="99053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796176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12559" y="1402976"/>
                <a:ext cx="5985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6054328" y="2924700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20,17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903629" y="2888044"/>
            <a:ext cx="6423068" cy="999813"/>
            <a:chOff x="2023598" y="2857500"/>
            <a:chExt cx="6423068" cy="999813"/>
          </a:xfrm>
        </p:grpSpPr>
        <p:sp>
          <p:nvSpPr>
            <p:cNvPr id="36" name="Rectangle 35"/>
            <p:cNvSpPr/>
            <p:nvPr/>
          </p:nvSpPr>
          <p:spPr>
            <a:xfrm>
              <a:off x="2023598" y="2933983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70,8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393668" y="2857500"/>
              <a:ext cx="1012081" cy="990530"/>
              <a:chOff x="2258287" y="1402976"/>
              <a:chExt cx="1271544" cy="9905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258287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45492" y="1402976"/>
                <a:ext cx="5985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593464" y="2906806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70,8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50492" y="4453068"/>
            <a:ext cx="6883932" cy="999813"/>
            <a:chOff x="2023598" y="2857500"/>
            <a:chExt cx="6883932" cy="999813"/>
          </a:xfrm>
        </p:grpSpPr>
        <p:sp>
          <p:nvSpPr>
            <p:cNvPr id="42" name="Rectangle 41"/>
            <p:cNvSpPr/>
            <p:nvPr/>
          </p:nvSpPr>
          <p:spPr>
            <a:xfrm>
              <a:off x="2023598" y="2933983"/>
              <a:ext cx="31450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100,10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002641" y="2857500"/>
              <a:ext cx="1012081" cy="990530"/>
              <a:chOff x="3023380" y="1402976"/>
              <a:chExt cx="1271544" cy="99053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023380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39763" y="1402976"/>
                <a:ext cx="5985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054328" y="2924700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100,1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15" y="4651949"/>
            <a:ext cx="7443861" cy="40115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876506" y="-667944"/>
            <a:ext cx="18651016" cy="12239729"/>
            <a:chOff x="0" y="0"/>
            <a:chExt cx="812800" cy="53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07879" y="-229157"/>
            <a:ext cx="17313762" cy="11362156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688123" y="837725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3033100" y="8225909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3"/>
                </a:lnTo>
                <a:lnTo>
                  <a:pt x="4226200" y="3273383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244096" y="1028700"/>
            <a:ext cx="3134748" cy="2209997"/>
          </a:xfrm>
          <a:custGeom>
            <a:avLst/>
            <a:gdLst/>
            <a:ahLst/>
            <a:cxnLst/>
            <a:rect l="l" t="t" r="r" b="b"/>
            <a:pathLst>
              <a:path w="3134748" h="2209997">
                <a:moveTo>
                  <a:pt x="0" y="0"/>
                </a:moveTo>
                <a:lnTo>
                  <a:pt x="3134748" y="0"/>
                </a:lnTo>
                <a:lnTo>
                  <a:pt x="3134748" y="2209997"/>
                </a:lnTo>
                <a:lnTo>
                  <a:pt x="0" y="220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76677" flipH="1">
            <a:off x="-416714" y="7543093"/>
            <a:ext cx="3563211" cy="4768288"/>
          </a:xfrm>
          <a:custGeom>
            <a:avLst/>
            <a:gdLst/>
            <a:ahLst/>
            <a:cxnLst/>
            <a:rect l="l" t="t" r="r" b="b"/>
            <a:pathLst>
              <a:path w="3563211" h="4768288">
                <a:moveTo>
                  <a:pt x="3563211" y="0"/>
                </a:moveTo>
                <a:lnTo>
                  <a:pt x="0" y="0"/>
                </a:lnTo>
                <a:lnTo>
                  <a:pt x="0" y="4768287"/>
                </a:lnTo>
                <a:lnTo>
                  <a:pt x="3563211" y="4768287"/>
                </a:lnTo>
                <a:lnTo>
                  <a:pt x="356321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100552"/>
            <a:ext cx="13040474" cy="91630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1600200" y="2613688"/>
            <a:ext cx="15316200" cy="7178011"/>
            <a:chOff x="3565234" y="2996470"/>
            <a:chExt cx="11157532" cy="5746342"/>
          </a:xfrm>
        </p:grpSpPr>
        <p:grpSp>
          <p:nvGrpSpPr>
            <p:cNvPr id="9" name="Group 9"/>
            <p:cNvGrpSpPr/>
            <p:nvPr/>
          </p:nvGrpSpPr>
          <p:grpSpPr>
            <a:xfrm>
              <a:off x="3565234" y="2996470"/>
              <a:ext cx="11157532" cy="5746342"/>
              <a:chOff x="0" y="0"/>
              <a:chExt cx="3279444" cy="168897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79444" cy="1688977"/>
              </a:xfrm>
              <a:custGeom>
                <a:avLst/>
                <a:gdLst/>
                <a:ahLst/>
                <a:cxnLst/>
                <a:rect l="l" t="t" r="r" b="b"/>
                <a:pathLst>
                  <a:path w="3279444" h="1688977">
                    <a:moveTo>
                      <a:pt x="35388" y="0"/>
                    </a:moveTo>
                    <a:lnTo>
                      <a:pt x="3244056" y="0"/>
                    </a:lnTo>
                    <a:cubicBezTo>
                      <a:pt x="3263600" y="0"/>
                      <a:pt x="3279444" y="15844"/>
                      <a:pt x="3279444" y="35388"/>
                    </a:cubicBezTo>
                    <a:lnTo>
                      <a:pt x="3279444" y="1653589"/>
                    </a:lnTo>
                    <a:cubicBezTo>
                      <a:pt x="3279444" y="1673133"/>
                      <a:pt x="3263600" y="1688977"/>
                      <a:pt x="3244056" y="1688977"/>
                    </a:cubicBezTo>
                    <a:lnTo>
                      <a:pt x="35388" y="1688977"/>
                    </a:lnTo>
                    <a:cubicBezTo>
                      <a:pt x="15844" y="1688977"/>
                      <a:pt x="0" y="1673133"/>
                      <a:pt x="0" y="1653589"/>
                    </a:cubicBezTo>
                    <a:lnTo>
                      <a:pt x="0" y="35388"/>
                    </a:lnTo>
                    <a:cubicBezTo>
                      <a:pt x="0" y="15844"/>
                      <a:pt x="15844" y="0"/>
                      <a:pt x="3538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3279444" cy="1727076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27497" y="3247266"/>
              <a:ext cx="10433006" cy="5244749"/>
              <a:chOff x="0" y="0"/>
              <a:chExt cx="3066490" cy="154154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066490" cy="1541547"/>
              </a:xfrm>
              <a:custGeom>
                <a:avLst/>
                <a:gdLst/>
                <a:ahLst/>
                <a:cxnLst/>
                <a:rect l="l" t="t" r="r" b="b"/>
                <a:pathLst>
                  <a:path w="3066490" h="1541547">
                    <a:moveTo>
                      <a:pt x="37845" y="0"/>
                    </a:moveTo>
                    <a:lnTo>
                      <a:pt x="3028645" y="0"/>
                    </a:lnTo>
                    <a:cubicBezTo>
                      <a:pt x="3038682" y="0"/>
                      <a:pt x="3048308" y="3987"/>
                      <a:pt x="3055405" y="11085"/>
                    </a:cubicBezTo>
                    <a:cubicBezTo>
                      <a:pt x="3062503" y="18182"/>
                      <a:pt x="3066490" y="27808"/>
                      <a:pt x="3066490" y="37845"/>
                    </a:cubicBezTo>
                    <a:lnTo>
                      <a:pt x="3066490" y="1503702"/>
                    </a:lnTo>
                    <a:cubicBezTo>
                      <a:pt x="3066490" y="1513739"/>
                      <a:pt x="3062503" y="1523365"/>
                      <a:pt x="3055405" y="1530462"/>
                    </a:cubicBezTo>
                    <a:cubicBezTo>
                      <a:pt x="3048308" y="1537560"/>
                      <a:pt x="3038682" y="1541547"/>
                      <a:pt x="3028645" y="1541547"/>
                    </a:cubicBezTo>
                    <a:lnTo>
                      <a:pt x="37845" y="1541547"/>
                    </a:lnTo>
                    <a:cubicBezTo>
                      <a:pt x="27808" y="1541547"/>
                      <a:pt x="18182" y="1537560"/>
                      <a:pt x="11085" y="1530462"/>
                    </a:cubicBezTo>
                    <a:cubicBezTo>
                      <a:pt x="3987" y="1523365"/>
                      <a:pt x="0" y="1513739"/>
                      <a:pt x="0" y="1503702"/>
                    </a:cubicBezTo>
                    <a:lnTo>
                      <a:pt x="0" y="37845"/>
                    </a:lnTo>
                    <a:cubicBezTo>
                      <a:pt x="0" y="27808"/>
                      <a:pt x="3987" y="18182"/>
                      <a:pt x="11085" y="11085"/>
                    </a:cubicBezTo>
                    <a:cubicBezTo>
                      <a:pt x="18182" y="3987"/>
                      <a:pt x="27808" y="0"/>
                      <a:pt x="37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4AC78"/>
                </a:solidFill>
                <a:prstDash val="lgDash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066490" cy="1579647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6535929">
            <a:off x="314783" y="1724197"/>
            <a:ext cx="3337128" cy="2584757"/>
          </a:xfrm>
          <a:custGeom>
            <a:avLst/>
            <a:gdLst/>
            <a:ahLst/>
            <a:cxnLst/>
            <a:rect l="l" t="t" r="r" b="b"/>
            <a:pathLst>
              <a:path w="3337128" h="2584757">
                <a:moveTo>
                  <a:pt x="0" y="0"/>
                </a:moveTo>
                <a:lnTo>
                  <a:pt x="3337128" y="0"/>
                </a:lnTo>
                <a:lnTo>
                  <a:pt x="3337128" y="2584758"/>
                </a:lnTo>
                <a:lnTo>
                  <a:pt x="0" y="2584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21849" y="6832713"/>
            <a:ext cx="1840601" cy="2941253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3"/>
          <p:cNvGrpSpPr/>
          <p:nvPr/>
        </p:nvGrpSpPr>
        <p:grpSpPr>
          <a:xfrm>
            <a:off x="5439553" y="3608109"/>
            <a:ext cx="6883932" cy="999813"/>
            <a:chOff x="2023598" y="2857500"/>
            <a:chExt cx="6883932" cy="999813"/>
          </a:xfrm>
        </p:grpSpPr>
        <p:sp>
          <p:nvSpPr>
            <p:cNvPr id="25" name="Rectangle 24"/>
            <p:cNvSpPr/>
            <p:nvPr/>
          </p:nvSpPr>
          <p:spPr>
            <a:xfrm>
              <a:off x="2023598" y="2933983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a) 18,99 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21799" y="2857500"/>
              <a:ext cx="1012081" cy="990530"/>
              <a:chOff x="2796176" y="1402976"/>
              <a:chExt cx="1271544" cy="99053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796176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112559" y="1402976"/>
                <a:ext cx="7133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054328" y="2924700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20,17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39553" y="5503379"/>
            <a:ext cx="6423068" cy="999813"/>
            <a:chOff x="2023598" y="2857500"/>
            <a:chExt cx="6423068" cy="999813"/>
          </a:xfrm>
        </p:grpSpPr>
        <p:sp>
          <p:nvSpPr>
            <p:cNvPr id="31" name="Rectangle 30"/>
            <p:cNvSpPr/>
            <p:nvPr/>
          </p:nvSpPr>
          <p:spPr>
            <a:xfrm>
              <a:off x="2023598" y="2933983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70,8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3668" y="2857500"/>
              <a:ext cx="1012081" cy="990530"/>
              <a:chOff x="2258287" y="1402976"/>
              <a:chExt cx="1271544" cy="99053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258287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545492" y="1402976"/>
                <a:ext cx="7133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593464" y="2906806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70,8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21486" y="7396485"/>
            <a:ext cx="6883932" cy="999813"/>
            <a:chOff x="2023598" y="2857500"/>
            <a:chExt cx="6883932" cy="999813"/>
          </a:xfrm>
        </p:grpSpPr>
        <p:sp>
          <p:nvSpPr>
            <p:cNvPr id="37" name="Rectangle 36"/>
            <p:cNvSpPr/>
            <p:nvPr/>
          </p:nvSpPr>
          <p:spPr>
            <a:xfrm>
              <a:off x="2023598" y="2933983"/>
              <a:ext cx="31450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100,10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002641" y="2857500"/>
              <a:ext cx="1012081" cy="990530"/>
              <a:chOff x="3023380" y="1402976"/>
              <a:chExt cx="1271544" cy="99053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3023380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9763" y="1402976"/>
                <a:ext cx="7133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kern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054328" y="2924700"/>
              <a:ext cx="2853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100,1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869" y="339195"/>
            <a:ext cx="12851482" cy="20423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467024" y="1257300"/>
            <a:ext cx="9825257" cy="7162800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5317632" y="4841950"/>
            <a:ext cx="6547101" cy="1092146"/>
            <a:chOff x="2023598" y="2857500"/>
            <a:chExt cx="6547101" cy="1092146"/>
          </a:xfrm>
        </p:grpSpPr>
        <p:sp>
          <p:nvSpPr>
            <p:cNvPr id="22" name="Rectangle 21"/>
            <p:cNvSpPr/>
            <p:nvPr/>
          </p:nvSpPr>
          <p:spPr>
            <a:xfrm>
              <a:off x="2023598" y="2933983"/>
              <a:ext cx="314505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100,10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02641" y="2857500"/>
              <a:ext cx="1012081" cy="1015663"/>
              <a:chOff x="3023380" y="1402976"/>
              <a:chExt cx="1271544" cy="101566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023380" y="1409700"/>
                <a:ext cx="1271544" cy="983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A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39763" y="1402976"/>
                <a:ext cx="76772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kern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17497" y="2924700"/>
              <a:ext cx="285320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100,1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26252" y="3313325"/>
            <a:ext cx="6329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66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66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05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467024" y="1257300"/>
            <a:ext cx="9825257" cy="7162800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404195" y="3079186"/>
            <a:ext cx="6329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80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80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80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8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8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8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9549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647700"/>
            <a:ext cx="17068800" cy="8763000"/>
            <a:chOff x="609600" y="647700"/>
            <a:chExt cx="17068800" cy="8763000"/>
          </a:xfrm>
        </p:grpSpPr>
        <p:sp>
          <p:nvSpPr>
            <p:cNvPr id="20" name="Rounded Rectangle 19"/>
            <p:cNvSpPr/>
            <p:nvPr/>
          </p:nvSpPr>
          <p:spPr>
            <a:xfrm>
              <a:off x="609600" y="647700"/>
              <a:ext cx="17068800" cy="8763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4400" y="952500"/>
              <a:ext cx="16459200" cy="8229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A95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974214" y="1485900"/>
            <a:ext cx="75532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17,1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9,725,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17,1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9,725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17,1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9,725”.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468" t="6818" r="2737" b="4157"/>
          <a:stretch/>
        </p:blipFill>
        <p:spPr>
          <a:xfrm>
            <a:off x="9854713" y="1714500"/>
            <a:ext cx="7160416" cy="42536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26" y="1142823"/>
            <a:ext cx="1371719" cy="1609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322" y="6176563"/>
            <a:ext cx="7139035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5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52018" y="114300"/>
            <a:ext cx="15702639" cy="9748443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5599" y="1568838"/>
            <a:ext cx="10815241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876506" y="-667944"/>
            <a:ext cx="18651016" cy="12239729"/>
            <a:chOff x="0" y="0"/>
            <a:chExt cx="812800" cy="53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07879" y="-229157"/>
            <a:ext cx="17313762" cy="11362156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688123" y="837725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3033100" y="8225909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3"/>
                </a:lnTo>
                <a:lnTo>
                  <a:pt x="4226200" y="3273383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244096" y="1028700"/>
            <a:ext cx="3134748" cy="2209997"/>
          </a:xfrm>
          <a:custGeom>
            <a:avLst/>
            <a:gdLst/>
            <a:ahLst/>
            <a:cxnLst/>
            <a:rect l="l" t="t" r="r" b="b"/>
            <a:pathLst>
              <a:path w="3134748" h="2209997">
                <a:moveTo>
                  <a:pt x="0" y="0"/>
                </a:moveTo>
                <a:lnTo>
                  <a:pt x="3134748" y="0"/>
                </a:lnTo>
                <a:lnTo>
                  <a:pt x="3134748" y="2209997"/>
                </a:lnTo>
                <a:lnTo>
                  <a:pt x="0" y="220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76677" flipH="1">
            <a:off x="-416714" y="7543093"/>
            <a:ext cx="3563211" cy="4768288"/>
          </a:xfrm>
          <a:custGeom>
            <a:avLst/>
            <a:gdLst/>
            <a:ahLst/>
            <a:cxnLst/>
            <a:rect l="l" t="t" r="r" b="b"/>
            <a:pathLst>
              <a:path w="3563211" h="4768288">
                <a:moveTo>
                  <a:pt x="3563211" y="0"/>
                </a:moveTo>
                <a:lnTo>
                  <a:pt x="0" y="0"/>
                </a:lnTo>
                <a:lnTo>
                  <a:pt x="0" y="4768287"/>
                </a:lnTo>
                <a:lnTo>
                  <a:pt x="3563211" y="4768287"/>
                </a:lnTo>
                <a:lnTo>
                  <a:pt x="356321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100552"/>
            <a:ext cx="13040474" cy="91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63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1600200" y="2613688"/>
            <a:ext cx="15316200" cy="7178011"/>
            <a:chOff x="3565234" y="2996470"/>
            <a:chExt cx="11157532" cy="5746342"/>
          </a:xfrm>
        </p:grpSpPr>
        <p:grpSp>
          <p:nvGrpSpPr>
            <p:cNvPr id="9" name="Group 9"/>
            <p:cNvGrpSpPr/>
            <p:nvPr/>
          </p:nvGrpSpPr>
          <p:grpSpPr>
            <a:xfrm>
              <a:off x="3565234" y="2996470"/>
              <a:ext cx="11157532" cy="5746342"/>
              <a:chOff x="0" y="0"/>
              <a:chExt cx="3279444" cy="168897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79444" cy="1688977"/>
              </a:xfrm>
              <a:custGeom>
                <a:avLst/>
                <a:gdLst/>
                <a:ahLst/>
                <a:cxnLst/>
                <a:rect l="l" t="t" r="r" b="b"/>
                <a:pathLst>
                  <a:path w="3279444" h="1688977">
                    <a:moveTo>
                      <a:pt x="35388" y="0"/>
                    </a:moveTo>
                    <a:lnTo>
                      <a:pt x="3244056" y="0"/>
                    </a:lnTo>
                    <a:cubicBezTo>
                      <a:pt x="3263600" y="0"/>
                      <a:pt x="3279444" y="15844"/>
                      <a:pt x="3279444" y="35388"/>
                    </a:cubicBezTo>
                    <a:lnTo>
                      <a:pt x="3279444" y="1653589"/>
                    </a:lnTo>
                    <a:cubicBezTo>
                      <a:pt x="3279444" y="1673133"/>
                      <a:pt x="3263600" y="1688977"/>
                      <a:pt x="3244056" y="1688977"/>
                    </a:cubicBezTo>
                    <a:lnTo>
                      <a:pt x="35388" y="1688977"/>
                    </a:lnTo>
                    <a:cubicBezTo>
                      <a:pt x="15844" y="1688977"/>
                      <a:pt x="0" y="1673133"/>
                      <a:pt x="0" y="1653589"/>
                    </a:cubicBezTo>
                    <a:lnTo>
                      <a:pt x="0" y="35388"/>
                    </a:lnTo>
                    <a:cubicBezTo>
                      <a:pt x="0" y="15844"/>
                      <a:pt x="15844" y="0"/>
                      <a:pt x="3538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3279444" cy="1727076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27497" y="3247266"/>
              <a:ext cx="10433006" cy="5244749"/>
              <a:chOff x="0" y="0"/>
              <a:chExt cx="3066490" cy="154154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066490" cy="1541547"/>
              </a:xfrm>
              <a:custGeom>
                <a:avLst/>
                <a:gdLst/>
                <a:ahLst/>
                <a:cxnLst/>
                <a:rect l="l" t="t" r="r" b="b"/>
                <a:pathLst>
                  <a:path w="3066490" h="1541547">
                    <a:moveTo>
                      <a:pt x="37845" y="0"/>
                    </a:moveTo>
                    <a:lnTo>
                      <a:pt x="3028645" y="0"/>
                    </a:lnTo>
                    <a:cubicBezTo>
                      <a:pt x="3038682" y="0"/>
                      <a:pt x="3048308" y="3987"/>
                      <a:pt x="3055405" y="11085"/>
                    </a:cubicBezTo>
                    <a:cubicBezTo>
                      <a:pt x="3062503" y="18182"/>
                      <a:pt x="3066490" y="27808"/>
                      <a:pt x="3066490" y="37845"/>
                    </a:cubicBezTo>
                    <a:lnTo>
                      <a:pt x="3066490" y="1503702"/>
                    </a:lnTo>
                    <a:cubicBezTo>
                      <a:pt x="3066490" y="1513739"/>
                      <a:pt x="3062503" y="1523365"/>
                      <a:pt x="3055405" y="1530462"/>
                    </a:cubicBezTo>
                    <a:cubicBezTo>
                      <a:pt x="3048308" y="1537560"/>
                      <a:pt x="3038682" y="1541547"/>
                      <a:pt x="3028645" y="1541547"/>
                    </a:cubicBezTo>
                    <a:lnTo>
                      <a:pt x="37845" y="1541547"/>
                    </a:lnTo>
                    <a:cubicBezTo>
                      <a:pt x="27808" y="1541547"/>
                      <a:pt x="18182" y="1537560"/>
                      <a:pt x="11085" y="1530462"/>
                    </a:cubicBezTo>
                    <a:cubicBezTo>
                      <a:pt x="3987" y="1523365"/>
                      <a:pt x="0" y="1513739"/>
                      <a:pt x="0" y="1503702"/>
                    </a:cubicBezTo>
                    <a:lnTo>
                      <a:pt x="0" y="37845"/>
                    </a:lnTo>
                    <a:cubicBezTo>
                      <a:pt x="0" y="27808"/>
                      <a:pt x="3987" y="18182"/>
                      <a:pt x="11085" y="11085"/>
                    </a:cubicBezTo>
                    <a:cubicBezTo>
                      <a:pt x="18182" y="3987"/>
                      <a:pt x="27808" y="0"/>
                      <a:pt x="37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4AC78"/>
                </a:solidFill>
                <a:prstDash val="lgDash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066490" cy="1579647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6535929">
            <a:off x="314783" y="1724197"/>
            <a:ext cx="3337128" cy="2584757"/>
          </a:xfrm>
          <a:custGeom>
            <a:avLst/>
            <a:gdLst/>
            <a:ahLst/>
            <a:cxnLst/>
            <a:rect l="l" t="t" r="r" b="b"/>
            <a:pathLst>
              <a:path w="3337128" h="2584757">
                <a:moveTo>
                  <a:pt x="0" y="0"/>
                </a:moveTo>
                <a:lnTo>
                  <a:pt x="3337128" y="0"/>
                </a:lnTo>
                <a:lnTo>
                  <a:pt x="3337128" y="2584758"/>
                </a:lnTo>
                <a:lnTo>
                  <a:pt x="0" y="2584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21849" y="6832713"/>
            <a:ext cx="1840601" cy="2941253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3034309" y="3503668"/>
            <a:ext cx="1244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ách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so sánh của Việt sai vì: </a:t>
            </a:r>
            <a:endParaRPr lang="en-GB" sz="5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so sánh 2 số thập phân, trước tiên ta so sánh phần nguyên với nhau. </a:t>
            </a:r>
            <a:endParaRPr lang="en-GB" sz="5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Phần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nguyên của số 17,1 là 17, phần nguyên của số 9,725 là 9. </a:t>
            </a:r>
            <a:endParaRPr lang="en-GB" sz="5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17 &gt; 9 nên 17,1 &gt; 9,725.</a:t>
            </a:r>
            <a:endParaRPr lang="en-GB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743" y="427160"/>
            <a:ext cx="1285148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7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571500"/>
            <a:ext cx="17068800" cy="8763000"/>
            <a:chOff x="609600" y="647700"/>
            <a:chExt cx="17068800" cy="8763000"/>
          </a:xfrm>
        </p:grpSpPr>
        <p:sp>
          <p:nvSpPr>
            <p:cNvPr id="20" name="Rounded Rectangle 19"/>
            <p:cNvSpPr/>
            <p:nvPr/>
          </p:nvSpPr>
          <p:spPr>
            <a:xfrm>
              <a:off x="609600" y="647700"/>
              <a:ext cx="17068800" cy="8763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4400" y="952500"/>
              <a:ext cx="16459200" cy="8229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A95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63861" y="1485900"/>
            <a:ext cx="15246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siêu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5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54" y="1104900"/>
            <a:ext cx="1371719" cy="1609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39" t="25584" r="79421" b="29340"/>
          <a:stretch/>
        </p:blipFill>
        <p:spPr>
          <a:xfrm>
            <a:off x="1651807" y="2714030"/>
            <a:ext cx="2321692" cy="2932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00" b="69718" l="55556" r="72840"/>
                    </a14:imgEffect>
                  </a14:imgLayer>
                </a14:imgProps>
              </a:ext>
            </a:extLst>
          </a:blip>
          <a:srcRect l="55974" t="27463" r="26740" b="29339"/>
          <a:stretch/>
        </p:blipFill>
        <p:spPr>
          <a:xfrm>
            <a:off x="9165117" y="2985195"/>
            <a:ext cx="2566080" cy="2810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10" b="97653" l="77469" r="97634">
                        <a14:foregroundMark x1="87037" y1="58685" x2="85494" y2="57746"/>
                        <a14:foregroundMark x1="83745" y1="57042" x2="83745" y2="57042"/>
                      </a14:backgroundRemoval>
                    </a14:imgEffect>
                  </a14:imgLayer>
                </a14:imgProps>
              </a:ext>
            </a:extLst>
          </a:blip>
          <a:srcRect l="76384" t="34346"/>
          <a:stretch/>
        </p:blipFill>
        <p:spPr>
          <a:xfrm>
            <a:off x="14300339" y="4667772"/>
            <a:ext cx="3722094" cy="4535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2225" t="23706" r="59666" b="31219"/>
          <a:stretch/>
        </p:blipFill>
        <p:spPr>
          <a:xfrm>
            <a:off x="3973499" y="2680046"/>
            <a:ext cx="2688275" cy="2932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9511" t="31219" r="44026" b="29340"/>
          <a:stretch/>
        </p:blipFill>
        <p:spPr>
          <a:xfrm>
            <a:off x="6700115" y="3201723"/>
            <a:ext cx="2443885" cy="25660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584529" y="2592053"/>
            <a:ext cx="5345257" cy="2827260"/>
            <a:chOff x="11584529" y="2592053"/>
            <a:chExt cx="5345257" cy="282726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1584529" y="2592053"/>
              <a:ext cx="5345257" cy="2827260"/>
            </a:xfrm>
            <a:prstGeom prst="wedgeRoundRectCallout">
              <a:avLst>
                <a:gd name="adj1" fmla="val -372"/>
                <a:gd name="adj2" fmla="val 6767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06378" y="2746659"/>
              <a:ext cx="494757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7175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“.”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kern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kern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7079" y="6486382"/>
            <a:ext cx="15246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35" y="7385081"/>
            <a:ext cx="15246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7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179702" y="1089125"/>
            <a:ext cx="19731527" cy="12948815"/>
            <a:chOff x="0" y="0"/>
            <a:chExt cx="812800" cy="53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26079" y="1477909"/>
            <a:ext cx="18659093" cy="12115906"/>
            <a:chOff x="-17034" y="15422"/>
            <a:chExt cx="827989" cy="537638"/>
          </a:xfrm>
        </p:grpSpPr>
        <p:sp>
          <p:nvSpPr>
            <p:cNvPr id="12" name="Freeform 12"/>
            <p:cNvSpPr/>
            <p:nvPr/>
          </p:nvSpPr>
          <p:spPr>
            <a:xfrm>
              <a:off x="-17034" y="15422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414307" flipV="1">
            <a:off x="14021607" y="-42315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601733" y="5572635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420880" y="5347531"/>
            <a:ext cx="992602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5599"/>
              </a:lnSpc>
              <a:buFontTx/>
              <a:buChar char="-"/>
            </a:pP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Thảo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luận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nhóm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đôi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về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yêu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cầu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của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bài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;</a:t>
            </a:r>
            <a:endParaRPr lang="en-US" sz="48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nicon Sans"/>
              <a:sym typeface="Anicon Sans"/>
            </a:endParaRPr>
          </a:p>
          <a:p>
            <a:pPr marL="571500" indent="-571500" algn="l">
              <a:lnSpc>
                <a:spcPts val="5599"/>
              </a:lnSpc>
              <a:buFontTx/>
              <a:buChar char="-"/>
            </a:pP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Làm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bài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cá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nhân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vào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vở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bài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tập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;</a:t>
            </a:r>
          </a:p>
          <a:p>
            <a:pPr marL="571500" indent="-571500" algn="l">
              <a:lnSpc>
                <a:spcPts val="5599"/>
              </a:lnSpc>
              <a:buFontTx/>
              <a:buChar char="-"/>
            </a:pP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Đổi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vở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với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bạn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cùng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bàn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để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sửa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bài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;</a:t>
            </a:r>
          </a:p>
          <a:p>
            <a:pPr marL="571500" indent="-571500" algn="l">
              <a:lnSpc>
                <a:spcPts val="5599"/>
              </a:lnSpc>
              <a:buFontTx/>
              <a:buChar char="-"/>
            </a:pP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Chia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sẻ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kết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quả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trước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lớp</a:t>
            </a:r>
            <a:r>
              <a:rPr lang="en-US" sz="4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icon Sans"/>
                <a:sym typeface="Anicon Sans"/>
              </a:rPr>
              <a:t>.</a:t>
            </a:r>
          </a:p>
          <a:p>
            <a:pPr marL="571500" indent="-571500" algn="l">
              <a:lnSpc>
                <a:spcPts val="5599"/>
              </a:lnSpc>
              <a:buFontTx/>
              <a:buChar char="-"/>
            </a:pPr>
            <a:endParaRPr lang="en-US" sz="48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nicon Sans"/>
              <a:sym typeface="Anicon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3340" y="2962980"/>
            <a:ext cx="12900254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2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876506" y="-667944"/>
            <a:ext cx="18651016" cy="12239729"/>
            <a:chOff x="0" y="0"/>
            <a:chExt cx="812800" cy="53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07879" y="-229157"/>
            <a:ext cx="17313762" cy="11362156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688123" y="837725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3033100" y="8225909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3"/>
                </a:lnTo>
                <a:lnTo>
                  <a:pt x="4226200" y="3273383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244096" y="1028700"/>
            <a:ext cx="3134748" cy="2209997"/>
          </a:xfrm>
          <a:custGeom>
            <a:avLst/>
            <a:gdLst/>
            <a:ahLst/>
            <a:cxnLst/>
            <a:rect l="l" t="t" r="r" b="b"/>
            <a:pathLst>
              <a:path w="3134748" h="2209997">
                <a:moveTo>
                  <a:pt x="0" y="0"/>
                </a:moveTo>
                <a:lnTo>
                  <a:pt x="3134748" y="0"/>
                </a:lnTo>
                <a:lnTo>
                  <a:pt x="3134748" y="2209997"/>
                </a:lnTo>
                <a:lnTo>
                  <a:pt x="0" y="220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76677" flipH="1">
            <a:off x="-416714" y="7543093"/>
            <a:ext cx="3563211" cy="4768288"/>
          </a:xfrm>
          <a:custGeom>
            <a:avLst/>
            <a:gdLst/>
            <a:ahLst/>
            <a:cxnLst/>
            <a:rect l="l" t="t" r="r" b="b"/>
            <a:pathLst>
              <a:path w="3563211" h="4768288">
                <a:moveTo>
                  <a:pt x="3563211" y="0"/>
                </a:moveTo>
                <a:lnTo>
                  <a:pt x="0" y="0"/>
                </a:lnTo>
                <a:lnTo>
                  <a:pt x="0" y="4768287"/>
                </a:lnTo>
                <a:lnTo>
                  <a:pt x="3563211" y="4768287"/>
                </a:lnTo>
                <a:lnTo>
                  <a:pt x="356321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100552"/>
            <a:ext cx="13040474" cy="91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3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1600200" y="2613688"/>
            <a:ext cx="15316200" cy="7178011"/>
            <a:chOff x="3565234" y="2996470"/>
            <a:chExt cx="11157532" cy="5746342"/>
          </a:xfrm>
        </p:grpSpPr>
        <p:grpSp>
          <p:nvGrpSpPr>
            <p:cNvPr id="9" name="Group 9"/>
            <p:cNvGrpSpPr/>
            <p:nvPr/>
          </p:nvGrpSpPr>
          <p:grpSpPr>
            <a:xfrm>
              <a:off x="3565234" y="2996470"/>
              <a:ext cx="11157532" cy="5746342"/>
              <a:chOff x="0" y="0"/>
              <a:chExt cx="3279444" cy="168897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79444" cy="1688977"/>
              </a:xfrm>
              <a:custGeom>
                <a:avLst/>
                <a:gdLst/>
                <a:ahLst/>
                <a:cxnLst/>
                <a:rect l="l" t="t" r="r" b="b"/>
                <a:pathLst>
                  <a:path w="3279444" h="1688977">
                    <a:moveTo>
                      <a:pt x="35388" y="0"/>
                    </a:moveTo>
                    <a:lnTo>
                      <a:pt x="3244056" y="0"/>
                    </a:lnTo>
                    <a:cubicBezTo>
                      <a:pt x="3263600" y="0"/>
                      <a:pt x="3279444" y="15844"/>
                      <a:pt x="3279444" y="35388"/>
                    </a:cubicBezTo>
                    <a:lnTo>
                      <a:pt x="3279444" y="1653589"/>
                    </a:lnTo>
                    <a:cubicBezTo>
                      <a:pt x="3279444" y="1673133"/>
                      <a:pt x="3263600" y="1688977"/>
                      <a:pt x="3244056" y="1688977"/>
                    </a:cubicBezTo>
                    <a:lnTo>
                      <a:pt x="35388" y="1688977"/>
                    </a:lnTo>
                    <a:cubicBezTo>
                      <a:pt x="15844" y="1688977"/>
                      <a:pt x="0" y="1673133"/>
                      <a:pt x="0" y="1653589"/>
                    </a:cubicBezTo>
                    <a:lnTo>
                      <a:pt x="0" y="35388"/>
                    </a:lnTo>
                    <a:cubicBezTo>
                      <a:pt x="0" y="15844"/>
                      <a:pt x="15844" y="0"/>
                      <a:pt x="3538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3279444" cy="1727076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27497" y="3247266"/>
              <a:ext cx="10433006" cy="5244749"/>
              <a:chOff x="0" y="0"/>
              <a:chExt cx="3066490" cy="154154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066490" cy="1541547"/>
              </a:xfrm>
              <a:custGeom>
                <a:avLst/>
                <a:gdLst/>
                <a:ahLst/>
                <a:cxnLst/>
                <a:rect l="l" t="t" r="r" b="b"/>
                <a:pathLst>
                  <a:path w="3066490" h="1541547">
                    <a:moveTo>
                      <a:pt x="37845" y="0"/>
                    </a:moveTo>
                    <a:lnTo>
                      <a:pt x="3028645" y="0"/>
                    </a:lnTo>
                    <a:cubicBezTo>
                      <a:pt x="3038682" y="0"/>
                      <a:pt x="3048308" y="3987"/>
                      <a:pt x="3055405" y="11085"/>
                    </a:cubicBezTo>
                    <a:cubicBezTo>
                      <a:pt x="3062503" y="18182"/>
                      <a:pt x="3066490" y="27808"/>
                      <a:pt x="3066490" y="37845"/>
                    </a:cubicBezTo>
                    <a:lnTo>
                      <a:pt x="3066490" y="1503702"/>
                    </a:lnTo>
                    <a:cubicBezTo>
                      <a:pt x="3066490" y="1513739"/>
                      <a:pt x="3062503" y="1523365"/>
                      <a:pt x="3055405" y="1530462"/>
                    </a:cubicBezTo>
                    <a:cubicBezTo>
                      <a:pt x="3048308" y="1537560"/>
                      <a:pt x="3038682" y="1541547"/>
                      <a:pt x="3028645" y="1541547"/>
                    </a:cubicBezTo>
                    <a:lnTo>
                      <a:pt x="37845" y="1541547"/>
                    </a:lnTo>
                    <a:cubicBezTo>
                      <a:pt x="27808" y="1541547"/>
                      <a:pt x="18182" y="1537560"/>
                      <a:pt x="11085" y="1530462"/>
                    </a:cubicBezTo>
                    <a:cubicBezTo>
                      <a:pt x="3987" y="1523365"/>
                      <a:pt x="0" y="1513739"/>
                      <a:pt x="0" y="1503702"/>
                    </a:cubicBezTo>
                    <a:lnTo>
                      <a:pt x="0" y="37845"/>
                    </a:lnTo>
                    <a:cubicBezTo>
                      <a:pt x="0" y="27808"/>
                      <a:pt x="3987" y="18182"/>
                      <a:pt x="11085" y="11085"/>
                    </a:cubicBezTo>
                    <a:cubicBezTo>
                      <a:pt x="18182" y="3987"/>
                      <a:pt x="27808" y="0"/>
                      <a:pt x="37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4AC78"/>
                </a:solidFill>
                <a:prstDash val="lgDash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066490" cy="1579647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6535929">
            <a:off x="314783" y="1724197"/>
            <a:ext cx="3337128" cy="2584757"/>
          </a:xfrm>
          <a:custGeom>
            <a:avLst/>
            <a:gdLst/>
            <a:ahLst/>
            <a:cxnLst/>
            <a:rect l="l" t="t" r="r" b="b"/>
            <a:pathLst>
              <a:path w="3337128" h="2584757">
                <a:moveTo>
                  <a:pt x="0" y="0"/>
                </a:moveTo>
                <a:lnTo>
                  <a:pt x="3337128" y="0"/>
                </a:lnTo>
                <a:lnTo>
                  <a:pt x="3337128" y="2584758"/>
                </a:lnTo>
                <a:lnTo>
                  <a:pt x="0" y="2584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21849" y="6832713"/>
            <a:ext cx="1840601" cy="2941253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3034309" y="3882726"/>
            <a:ext cx="125938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+ Rô-bốt đã mua số ki-lô-gam mỗi loại quả là: 2,5 kg táo; 4,19 kg dưa hấu; 4 kg chuối; </a:t>
            </a: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1,75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kg nho.</a:t>
            </a:r>
          </a:p>
          <a:p>
            <a:pPr algn="just"/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+ Cân nặng các loại quả theo thứ tự từ bé đến lớn là: 1,75 kg; 2,5 kg; 4 kg; 4,19 kg.</a:t>
            </a:r>
            <a:endParaRPr lang="en-GB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600" y="370311"/>
            <a:ext cx="1285148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8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571500"/>
            <a:ext cx="17068800" cy="8763000"/>
            <a:chOff x="609600" y="647700"/>
            <a:chExt cx="17068800" cy="8763000"/>
          </a:xfrm>
        </p:grpSpPr>
        <p:sp>
          <p:nvSpPr>
            <p:cNvPr id="20" name="Rounded Rectangle 19"/>
            <p:cNvSpPr/>
            <p:nvPr/>
          </p:nvSpPr>
          <p:spPr>
            <a:xfrm>
              <a:off x="609600" y="647700"/>
              <a:ext cx="17068800" cy="8763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4400" y="952500"/>
              <a:ext cx="16459200" cy="8229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A95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40" y="1290758"/>
            <a:ext cx="1371719" cy="160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58" y="1409700"/>
            <a:ext cx="13639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“?”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73" b="98485" l="56513" r="100000">
                        <a14:foregroundMark x1="69333" y1="24848" x2="97128" y2="27273"/>
                        <a14:foregroundMark x1="88000" y1="13333" x2="76103" y2="43030"/>
                        <a14:foregroundMark x1="71077" y1="18485" x2="92308" y2="36364"/>
                        <a14:foregroundMark x1="71795" y1="18485" x2="86462" y2="12727"/>
                        <a14:foregroundMark x1="87897" y1="11818" x2="96513" y2="21515"/>
                        <a14:foregroundMark x1="96000" y1="12727" x2="96718" y2="33333"/>
                        <a14:foregroundMark x1="96308" y1="35152" x2="69128" y2="37879"/>
                        <a14:foregroundMark x1="68718" y1="23030" x2="72615" y2="39697"/>
                        <a14:foregroundMark x1="72410" y1="33333" x2="95590" y2="28182"/>
                        <a14:foregroundMark x1="86462" y1="13333" x2="96205" y2="32121"/>
                        <a14:foregroundMark x1="90154" y1="10606" x2="96513" y2="22424"/>
                        <a14:foregroundMark x1="79179" y1="11212" x2="90769" y2="17576"/>
                        <a14:foregroundMark x1="75487" y1="51515" x2="75487" y2="51515"/>
                        <a14:foregroundMark x1="78051" y1="52121" x2="78051" y2="52121"/>
                        <a14:foregroundMark x1="64513" y1="83030" x2="64513" y2="83030"/>
                        <a14:foregroundMark x1="64513" y1="77273" x2="64513" y2="77273"/>
                        <a14:foregroundMark x1="60615" y1="88182" x2="88821" y2="87576"/>
                        <a14:foregroundMark x1="63897" y1="72727" x2="86359" y2="73939"/>
                        <a14:foregroundMark x1="63692" y1="72727" x2="59692" y2="87576"/>
                        <a14:foregroundMark x1="60615" y1="83030" x2="85128" y2="81818"/>
                        <a14:foregroundMark x1="66769" y1="80606" x2="78564" y2="76667"/>
                        <a14:foregroundMark x1="76513" y1="39091" x2="90872" y2="39697"/>
                        <a14:foregroundMark x1="61128" y1="88788" x2="83282" y2="92727"/>
                        <a14:foregroundMark x1="82564" y1="88788" x2="90051" y2="91515"/>
                        <a14:foregroundMark x1="82769" y1="95455" x2="84718" y2="92121"/>
                      </a14:backgroundRemoval>
                    </a14:imgEffect>
                  </a14:imgLayer>
                </a14:imgProps>
              </a:ext>
            </a:extLst>
          </a:blip>
          <a:srcRect l="57443" t="6096"/>
          <a:stretch/>
        </p:blipFill>
        <p:spPr>
          <a:xfrm>
            <a:off x="9521393" y="2900241"/>
            <a:ext cx="7697066" cy="57484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09580" y="3849141"/>
            <a:ext cx="1700615" cy="2285822"/>
            <a:chOff x="2662492" y="4830091"/>
            <a:chExt cx="1700615" cy="2285822"/>
          </a:xfrm>
        </p:grpSpPr>
        <p:sp>
          <p:nvSpPr>
            <p:cNvPr id="4" name="Rounded Rectangle 3"/>
            <p:cNvSpPr/>
            <p:nvPr/>
          </p:nvSpPr>
          <p:spPr>
            <a:xfrm>
              <a:off x="2662492" y="4830091"/>
              <a:ext cx="1700615" cy="228582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50C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9862" y="5188172"/>
              <a:ext cx="7619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sz="4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26385" y="3849141"/>
            <a:ext cx="1700615" cy="2285822"/>
            <a:chOff x="2662492" y="4830091"/>
            <a:chExt cx="1700615" cy="2285822"/>
          </a:xfrm>
        </p:grpSpPr>
        <p:sp>
          <p:nvSpPr>
            <p:cNvPr id="29" name="Rounded Rectangle 28"/>
            <p:cNvSpPr/>
            <p:nvPr/>
          </p:nvSpPr>
          <p:spPr>
            <a:xfrm>
              <a:off x="2662492" y="4830091"/>
              <a:ext cx="1700615" cy="228582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50C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74046" y="5188172"/>
              <a:ext cx="7619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43190" y="3849141"/>
            <a:ext cx="1700615" cy="2285822"/>
            <a:chOff x="2662492" y="4830091"/>
            <a:chExt cx="1700615" cy="2285822"/>
          </a:xfrm>
        </p:grpSpPr>
        <p:sp>
          <p:nvSpPr>
            <p:cNvPr id="32" name="Rounded Rectangle 31"/>
            <p:cNvSpPr/>
            <p:nvPr/>
          </p:nvSpPr>
          <p:spPr>
            <a:xfrm>
              <a:off x="2662492" y="4830091"/>
              <a:ext cx="1700615" cy="228582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50C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9862" y="5188172"/>
              <a:ext cx="7619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GB" sz="4000" b="1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677" y="6504250"/>
            <a:ext cx="7139035" cy="36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1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876506" y="-667944"/>
            <a:ext cx="18651016" cy="12239729"/>
            <a:chOff x="0" y="0"/>
            <a:chExt cx="812800" cy="53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07879" y="-229157"/>
            <a:ext cx="17313762" cy="11362156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688123" y="837725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3033100" y="8225909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3"/>
                </a:lnTo>
                <a:lnTo>
                  <a:pt x="4226200" y="3273383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244096" y="1028700"/>
            <a:ext cx="3134748" cy="2209997"/>
          </a:xfrm>
          <a:custGeom>
            <a:avLst/>
            <a:gdLst/>
            <a:ahLst/>
            <a:cxnLst/>
            <a:rect l="l" t="t" r="r" b="b"/>
            <a:pathLst>
              <a:path w="3134748" h="2209997">
                <a:moveTo>
                  <a:pt x="0" y="0"/>
                </a:moveTo>
                <a:lnTo>
                  <a:pt x="3134748" y="0"/>
                </a:lnTo>
                <a:lnTo>
                  <a:pt x="3134748" y="2209997"/>
                </a:lnTo>
                <a:lnTo>
                  <a:pt x="0" y="220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76677" flipH="1">
            <a:off x="-416714" y="7543093"/>
            <a:ext cx="3563211" cy="4768288"/>
          </a:xfrm>
          <a:custGeom>
            <a:avLst/>
            <a:gdLst/>
            <a:ahLst/>
            <a:cxnLst/>
            <a:rect l="l" t="t" r="r" b="b"/>
            <a:pathLst>
              <a:path w="3563211" h="4768288">
                <a:moveTo>
                  <a:pt x="3563211" y="0"/>
                </a:moveTo>
                <a:lnTo>
                  <a:pt x="0" y="0"/>
                </a:lnTo>
                <a:lnTo>
                  <a:pt x="0" y="4768287"/>
                </a:lnTo>
                <a:lnTo>
                  <a:pt x="3563211" y="4768287"/>
                </a:lnTo>
                <a:lnTo>
                  <a:pt x="356321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100552"/>
            <a:ext cx="13040474" cy="91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1600200" y="2613688"/>
            <a:ext cx="15316200" cy="7178011"/>
            <a:chOff x="3565234" y="2996470"/>
            <a:chExt cx="11157532" cy="5746342"/>
          </a:xfrm>
        </p:grpSpPr>
        <p:grpSp>
          <p:nvGrpSpPr>
            <p:cNvPr id="9" name="Group 9"/>
            <p:cNvGrpSpPr/>
            <p:nvPr/>
          </p:nvGrpSpPr>
          <p:grpSpPr>
            <a:xfrm>
              <a:off x="3565234" y="2996470"/>
              <a:ext cx="11157532" cy="5746342"/>
              <a:chOff x="0" y="0"/>
              <a:chExt cx="3279444" cy="168897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79444" cy="1688977"/>
              </a:xfrm>
              <a:custGeom>
                <a:avLst/>
                <a:gdLst/>
                <a:ahLst/>
                <a:cxnLst/>
                <a:rect l="l" t="t" r="r" b="b"/>
                <a:pathLst>
                  <a:path w="3279444" h="1688977">
                    <a:moveTo>
                      <a:pt x="35388" y="0"/>
                    </a:moveTo>
                    <a:lnTo>
                      <a:pt x="3244056" y="0"/>
                    </a:lnTo>
                    <a:cubicBezTo>
                      <a:pt x="3263600" y="0"/>
                      <a:pt x="3279444" y="15844"/>
                      <a:pt x="3279444" y="35388"/>
                    </a:cubicBezTo>
                    <a:lnTo>
                      <a:pt x="3279444" y="1653589"/>
                    </a:lnTo>
                    <a:cubicBezTo>
                      <a:pt x="3279444" y="1673133"/>
                      <a:pt x="3263600" y="1688977"/>
                      <a:pt x="3244056" y="1688977"/>
                    </a:cubicBezTo>
                    <a:lnTo>
                      <a:pt x="35388" y="1688977"/>
                    </a:lnTo>
                    <a:cubicBezTo>
                      <a:pt x="15844" y="1688977"/>
                      <a:pt x="0" y="1673133"/>
                      <a:pt x="0" y="1653589"/>
                    </a:cubicBezTo>
                    <a:lnTo>
                      <a:pt x="0" y="35388"/>
                    </a:lnTo>
                    <a:cubicBezTo>
                      <a:pt x="0" y="15844"/>
                      <a:pt x="15844" y="0"/>
                      <a:pt x="3538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3279444" cy="1727076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27497" y="3247266"/>
              <a:ext cx="10433006" cy="5244749"/>
              <a:chOff x="0" y="0"/>
              <a:chExt cx="3066490" cy="154154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066490" cy="1541547"/>
              </a:xfrm>
              <a:custGeom>
                <a:avLst/>
                <a:gdLst/>
                <a:ahLst/>
                <a:cxnLst/>
                <a:rect l="l" t="t" r="r" b="b"/>
                <a:pathLst>
                  <a:path w="3066490" h="1541547">
                    <a:moveTo>
                      <a:pt x="37845" y="0"/>
                    </a:moveTo>
                    <a:lnTo>
                      <a:pt x="3028645" y="0"/>
                    </a:lnTo>
                    <a:cubicBezTo>
                      <a:pt x="3038682" y="0"/>
                      <a:pt x="3048308" y="3987"/>
                      <a:pt x="3055405" y="11085"/>
                    </a:cubicBezTo>
                    <a:cubicBezTo>
                      <a:pt x="3062503" y="18182"/>
                      <a:pt x="3066490" y="27808"/>
                      <a:pt x="3066490" y="37845"/>
                    </a:cubicBezTo>
                    <a:lnTo>
                      <a:pt x="3066490" y="1503702"/>
                    </a:lnTo>
                    <a:cubicBezTo>
                      <a:pt x="3066490" y="1513739"/>
                      <a:pt x="3062503" y="1523365"/>
                      <a:pt x="3055405" y="1530462"/>
                    </a:cubicBezTo>
                    <a:cubicBezTo>
                      <a:pt x="3048308" y="1537560"/>
                      <a:pt x="3038682" y="1541547"/>
                      <a:pt x="3028645" y="1541547"/>
                    </a:cubicBezTo>
                    <a:lnTo>
                      <a:pt x="37845" y="1541547"/>
                    </a:lnTo>
                    <a:cubicBezTo>
                      <a:pt x="27808" y="1541547"/>
                      <a:pt x="18182" y="1537560"/>
                      <a:pt x="11085" y="1530462"/>
                    </a:cubicBezTo>
                    <a:cubicBezTo>
                      <a:pt x="3987" y="1523365"/>
                      <a:pt x="0" y="1513739"/>
                      <a:pt x="0" y="1503702"/>
                    </a:cubicBezTo>
                    <a:lnTo>
                      <a:pt x="0" y="37845"/>
                    </a:lnTo>
                    <a:cubicBezTo>
                      <a:pt x="0" y="27808"/>
                      <a:pt x="3987" y="18182"/>
                      <a:pt x="11085" y="11085"/>
                    </a:cubicBezTo>
                    <a:cubicBezTo>
                      <a:pt x="18182" y="3987"/>
                      <a:pt x="27808" y="0"/>
                      <a:pt x="37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4AC78"/>
                </a:solidFill>
                <a:prstDash val="lgDash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066490" cy="1579647"/>
              </a:xfrm>
              <a:prstGeom prst="rect">
                <a:avLst/>
              </a:prstGeom>
            </p:spPr>
            <p:txBody>
              <a:bodyPr lIns="45520" tIns="45520" rIns="45520" bIns="4552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6535929">
            <a:off x="314783" y="1724197"/>
            <a:ext cx="3337128" cy="2584757"/>
          </a:xfrm>
          <a:custGeom>
            <a:avLst/>
            <a:gdLst/>
            <a:ahLst/>
            <a:cxnLst/>
            <a:rect l="l" t="t" r="r" b="b"/>
            <a:pathLst>
              <a:path w="3337128" h="2584757">
                <a:moveTo>
                  <a:pt x="0" y="0"/>
                </a:moveTo>
                <a:lnTo>
                  <a:pt x="3337128" y="0"/>
                </a:lnTo>
                <a:lnTo>
                  <a:pt x="3337128" y="2584758"/>
                </a:lnTo>
                <a:lnTo>
                  <a:pt x="0" y="2584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21849" y="6832713"/>
            <a:ext cx="1840601" cy="2941253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73" b="98485" l="56513" r="100000">
                        <a14:foregroundMark x1="69333" y1="24848" x2="97128" y2="27273"/>
                        <a14:foregroundMark x1="88000" y1="13333" x2="76103" y2="43030"/>
                        <a14:foregroundMark x1="71077" y1="18485" x2="92308" y2="36364"/>
                        <a14:foregroundMark x1="71795" y1="18485" x2="86462" y2="12727"/>
                        <a14:foregroundMark x1="87897" y1="11818" x2="96513" y2="21515"/>
                        <a14:foregroundMark x1="96000" y1="12727" x2="96718" y2="33333"/>
                        <a14:foregroundMark x1="96308" y1="35152" x2="69128" y2="37879"/>
                        <a14:foregroundMark x1="68718" y1="23030" x2="72615" y2="39697"/>
                        <a14:foregroundMark x1="72410" y1="33333" x2="95590" y2="28182"/>
                        <a14:foregroundMark x1="86462" y1="13333" x2="96205" y2="32121"/>
                        <a14:foregroundMark x1="90154" y1="10606" x2="96513" y2="22424"/>
                        <a14:foregroundMark x1="79179" y1="11212" x2="90769" y2="17576"/>
                        <a14:foregroundMark x1="75487" y1="51515" x2="75487" y2="51515"/>
                        <a14:foregroundMark x1="78051" y1="52121" x2="78051" y2="52121"/>
                        <a14:foregroundMark x1="64513" y1="83030" x2="64513" y2="83030"/>
                        <a14:foregroundMark x1="64513" y1="77273" x2="64513" y2="77273"/>
                        <a14:foregroundMark x1="60615" y1="88182" x2="88821" y2="87576"/>
                        <a14:foregroundMark x1="63897" y1="72727" x2="86359" y2="73939"/>
                        <a14:foregroundMark x1="63692" y1="72727" x2="59692" y2="87576"/>
                        <a14:foregroundMark x1="60615" y1="83030" x2="85128" y2="81818"/>
                        <a14:foregroundMark x1="66769" y1="80606" x2="78564" y2="76667"/>
                        <a14:foregroundMark x1="76513" y1="39091" x2="90872" y2="39697"/>
                        <a14:foregroundMark x1="61128" y1="88788" x2="83282" y2="92727"/>
                        <a14:foregroundMark x1="82564" y1="88788" x2="90051" y2="91515"/>
                        <a14:foregroundMark x1="82769" y1="95455" x2="84718" y2="92121"/>
                      </a14:backgroundRemoval>
                    </a14:imgEffect>
                  </a14:imgLayer>
                </a14:imgProps>
              </a:ext>
            </a:extLst>
          </a:blip>
          <a:srcRect l="57443" t="6096"/>
          <a:stretch/>
        </p:blipFill>
        <p:spPr>
          <a:xfrm>
            <a:off x="8472794" y="3298958"/>
            <a:ext cx="7697066" cy="574845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130154" y="4923501"/>
            <a:ext cx="1700615" cy="2285822"/>
            <a:chOff x="2662492" y="4830091"/>
            <a:chExt cx="1700615" cy="2285822"/>
          </a:xfrm>
        </p:grpSpPr>
        <p:sp>
          <p:nvSpPr>
            <p:cNvPr id="26" name="Rounded Rectangle 25"/>
            <p:cNvSpPr/>
            <p:nvPr/>
          </p:nvSpPr>
          <p:spPr>
            <a:xfrm>
              <a:off x="2662492" y="4830091"/>
              <a:ext cx="1700615" cy="228582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50C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9862" y="5188172"/>
              <a:ext cx="7619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sz="4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46959" y="4923501"/>
            <a:ext cx="1700615" cy="2285822"/>
            <a:chOff x="2662492" y="4830091"/>
            <a:chExt cx="1700615" cy="2285822"/>
          </a:xfrm>
        </p:grpSpPr>
        <p:sp>
          <p:nvSpPr>
            <p:cNvPr id="29" name="Rounded Rectangle 28"/>
            <p:cNvSpPr/>
            <p:nvPr/>
          </p:nvSpPr>
          <p:spPr>
            <a:xfrm>
              <a:off x="2662492" y="4830091"/>
              <a:ext cx="1700615" cy="228582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50C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74046" y="5188172"/>
              <a:ext cx="7619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63764" y="4923501"/>
            <a:ext cx="1700615" cy="2285822"/>
            <a:chOff x="2662492" y="4830091"/>
            <a:chExt cx="1700615" cy="2285822"/>
          </a:xfrm>
        </p:grpSpPr>
        <p:sp>
          <p:nvSpPr>
            <p:cNvPr id="32" name="Rounded Rectangle 31"/>
            <p:cNvSpPr/>
            <p:nvPr/>
          </p:nvSpPr>
          <p:spPr>
            <a:xfrm>
              <a:off x="2662492" y="4830091"/>
              <a:ext cx="1700615" cy="228582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50C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9862" y="5188172"/>
              <a:ext cx="7619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6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GB" sz="40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0154" y="374269"/>
            <a:ext cx="1285148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1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52018" y="114300"/>
            <a:ext cx="15702639" cy="9748443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7012" y="1512422"/>
            <a:ext cx="10815241" cy="6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28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398">
            <a:extLst>
              <a:ext uri="{FF2B5EF4-FFF2-40B4-BE49-F238E27FC236}">
                <a16:creationId xmlns:a16="http://schemas.microsoft.com/office/drawing/2014/main" id="{AEC3969C-5F58-7038-6E6E-DD7B8536842A}"/>
              </a:ext>
            </a:extLst>
          </p:cNvPr>
          <p:cNvGrpSpPr/>
          <p:nvPr/>
        </p:nvGrpSpPr>
        <p:grpSpPr>
          <a:xfrm>
            <a:off x="889402" y="2299118"/>
            <a:ext cx="7144256" cy="6761000"/>
            <a:chOff x="4608511" y="1934451"/>
            <a:chExt cx="2552457" cy="2415530"/>
          </a:xfrm>
        </p:grpSpPr>
        <p:sp>
          <p:nvSpPr>
            <p:cNvPr id="4" name="Hình tự do: Hình 333">
              <a:extLst>
                <a:ext uri="{FF2B5EF4-FFF2-40B4-BE49-F238E27FC236}">
                  <a16:creationId xmlns:a16="http://schemas.microsoft.com/office/drawing/2014/main" id="{7533F493-D47C-24F4-4A66-601E75077F93}"/>
                </a:ext>
              </a:extLst>
            </p:cNvPr>
            <p:cNvSpPr/>
            <p:nvPr/>
          </p:nvSpPr>
          <p:spPr>
            <a:xfrm>
              <a:off x="4608511" y="3880888"/>
              <a:ext cx="644462" cy="338782"/>
            </a:xfrm>
            <a:custGeom>
              <a:avLst/>
              <a:gdLst>
                <a:gd name="connsiteX0" fmla="*/ 112878 w 644462"/>
                <a:gd name="connsiteY0" fmla="*/ 123119 h 338782"/>
                <a:gd name="connsiteX1" fmla="*/ 108318 w 644462"/>
                <a:gd name="connsiteY1" fmla="*/ 230278 h 338782"/>
                <a:gd name="connsiteX2" fmla="*/ 172157 w 644462"/>
                <a:gd name="connsiteY2" fmla="*/ 84359 h 338782"/>
                <a:gd name="connsiteX3" fmla="*/ 190397 w 644462"/>
                <a:gd name="connsiteY3" fmla="*/ 193798 h 338782"/>
                <a:gd name="connsiteX4" fmla="*/ 249676 w 644462"/>
                <a:gd name="connsiteY4" fmla="*/ 0 h 338782"/>
                <a:gd name="connsiteX5" fmla="*/ 263356 w 644462"/>
                <a:gd name="connsiteY5" fmla="*/ 159599 h 338782"/>
                <a:gd name="connsiteX6" fmla="*/ 322636 w 644462"/>
                <a:gd name="connsiteY6" fmla="*/ 47880 h 338782"/>
                <a:gd name="connsiteX7" fmla="*/ 311236 w 644462"/>
                <a:gd name="connsiteY7" fmla="*/ 134519 h 338782"/>
                <a:gd name="connsiteX8" fmla="*/ 416115 w 644462"/>
                <a:gd name="connsiteY8" fmla="*/ 47880 h 338782"/>
                <a:gd name="connsiteX9" fmla="*/ 404715 w 644462"/>
                <a:gd name="connsiteY9" fmla="*/ 159599 h 338782"/>
                <a:gd name="connsiteX10" fmla="*/ 486795 w 644462"/>
                <a:gd name="connsiteY10" fmla="*/ 13680 h 338782"/>
                <a:gd name="connsiteX11" fmla="*/ 500474 w 644462"/>
                <a:gd name="connsiteY11" fmla="*/ 113999 h 338782"/>
                <a:gd name="connsiteX12" fmla="*/ 552914 w 644462"/>
                <a:gd name="connsiteY12" fmla="*/ 57000 h 338782"/>
                <a:gd name="connsiteX13" fmla="*/ 644113 w 644462"/>
                <a:gd name="connsiteY13" fmla="*/ 118559 h 338782"/>
                <a:gd name="connsiteX14" fmla="*/ 188117 w 644462"/>
                <a:gd name="connsiteY14" fmla="*/ 296398 h 338782"/>
                <a:gd name="connsiteX15" fmla="*/ 1158 w 644462"/>
                <a:gd name="connsiteY15" fmla="*/ 316917 h 338782"/>
                <a:gd name="connsiteX16" fmla="*/ 112878 w 644462"/>
                <a:gd name="connsiteY16" fmla="*/ 123119 h 33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4462" h="338782">
                  <a:moveTo>
                    <a:pt x="112878" y="123119"/>
                  </a:moveTo>
                  <a:cubicBezTo>
                    <a:pt x="110598" y="159599"/>
                    <a:pt x="110598" y="193798"/>
                    <a:pt x="108318" y="230278"/>
                  </a:cubicBezTo>
                  <a:cubicBezTo>
                    <a:pt x="135677" y="186958"/>
                    <a:pt x="156197" y="136799"/>
                    <a:pt x="172157" y="84359"/>
                  </a:cubicBezTo>
                  <a:cubicBezTo>
                    <a:pt x="178997" y="120839"/>
                    <a:pt x="183557" y="157319"/>
                    <a:pt x="190397" y="193798"/>
                  </a:cubicBezTo>
                  <a:cubicBezTo>
                    <a:pt x="224597" y="139079"/>
                    <a:pt x="245116" y="72959"/>
                    <a:pt x="249676" y="0"/>
                  </a:cubicBezTo>
                  <a:cubicBezTo>
                    <a:pt x="258796" y="52439"/>
                    <a:pt x="263356" y="104879"/>
                    <a:pt x="263356" y="159599"/>
                  </a:cubicBezTo>
                  <a:cubicBezTo>
                    <a:pt x="277036" y="143639"/>
                    <a:pt x="308956" y="63839"/>
                    <a:pt x="322636" y="47880"/>
                  </a:cubicBezTo>
                  <a:cubicBezTo>
                    <a:pt x="324916" y="54720"/>
                    <a:pt x="308956" y="127679"/>
                    <a:pt x="311236" y="134519"/>
                  </a:cubicBezTo>
                  <a:cubicBezTo>
                    <a:pt x="345436" y="111719"/>
                    <a:pt x="381915" y="70679"/>
                    <a:pt x="416115" y="47880"/>
                  </a:cubicBezTo>
                  <a:cubicBezTo>
                    <a:pt x="411555" y="68399"/>
                    <a:pt x="397875" y="141359"/>
                    <a:pt x="404715" y="159599"/>
                  </a:cubicBezTo>
                  <a:cubicBezTo>
                    <a:pt x="441195" y="141359"/>
                    <a:pt x="479955" y="63839"/>
                    <a:pt x="486795" y="13680"/>
                  </a:cubicBezTo>
                  <a:cubicBezTo>
                    <a:pt x="493635" y="36480"/>
                    <a:pt x="493635" y="93479"/>
                    <a:pt x="500474" y="113999"/>
                  </a:cubicBezTo>
                  <a:cubicBezTo>
                    <a:pt x="520994" y="123119"/>
                    <a:pt x="550634" y="77519"/>
                    <a:pt x="552914" y="57000"/>
                  </a:cubicBezTo>
                  <a:cubicBezTo>
                    <a:pt x="555194" y="34200"/>
                    <a:pt x="650953" y="116279"/>
                    <a:pt x="644113" y="118559"/>
                  </a:cubicBezTo>
                  <a:cubicBezTo>
                    <a:pt x="600794" y="132239"/>
                    <a:pt x="340876" y="241678"/>
                    <a:pt x="188117" y="296398"/>
                  </a:cubicBezTo>
                  <a:cubicBezTo>
                    <a:pt x="156197" y="307797"/>
                    <a:pt x="21678" y="371637"/>
                    <a:pt x="1158" y="316917"/>
                  </a:cubicBezTo>
                  <a:cubicBezTo>
                    <a:pt x="-12521" y="294118"/>
                    <a:pt x="99198" y="152759"/>
                    <a:pt x="112878" y="12311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" name="Đồ họa 330">
              <a:extLst>
                <a:ext uri="{FF2B5EF4-FFF2-40B4-BE49-F238E27FC236}">
                  <a16:creationId xmlns:a16="http://schemas.microsoft.com/office/drawing/2014/main" id="{BD703517-4626-F124-A00C-3381E55EC0B3}"/>
                </a:ext>
              </a:extLst>
            </p:cNvPr>
            <p:cNvGrpSpPr/>
            <p:nvPr/>
          </p:nvGrpSpPr>
          <p:grpSpPr>
            <a:xfrm>
              <a:off x="6519639" y="3706605"/>
              <a:ext cx="180960" cy="256465"/>
              <a:chOff x="6519639" y="3706605"/>
              <a:chExt cx="180960" cy="256465"/>
            </a:xfrm>
          </p:grpSpPr>
          <p:sp>
            <p:nvSpPr>
              <p:cNvPr id="326" name="Hình tự do: Hình 335">
                <a:extLst>
                  <a:ext uri="{FF2B5EF4-FFF2-40B4-BE49-F238E27FC236}">
                    <a16:creationId xmlns:a16="http://schemas.microsoft.com/office/drawing/2014/main" id="{CDEE007E-6B54-A3FB-10A7-6C18B52001B0}"/>
                  </a:ext>
                </a:extLst>
              </p:cNvPr>
              <p:cNvSpPr/>
              <p:nvPr/>
            </p:nvSpPr>
            <p:spPr>
              <a:xfrm>
                <a:off x="6588392" y="3784924"/>
                <a:ext cx="19419" cy="178147"/>
              </a:xfrm>
              <a:custGeom>
                <a:avLst/>
                <a:gdLst>
                  <a:gd name="connsiteX0" fmla="*/ 301 w 19419"/>
                  <a:gd name="connsiteY0" fmla="*/ 171204 h 178147"/>
                  <a:gd name="connsiteX1" fmla="*/ 9421 w 19419"/>
                  <a:gd name="connsiteY1" fmla="*/ 171204 h 178147"/>
                  <a:gd name="connsiteX2" fmla="*/ 13981 w 19419"/>
                  <a:gd name="connsiteY2" fmla="*/ 2486 h 178147"/>
                  <a:gd name="connsiteX3" fmla="*/ 9421 w 19419"/>
                  <a:gd name="connsiteY3" fmla="*/ 4766 h 178147"/>
                  <a:gd name="connsiteX4" fmla="*/ 301 w 19419"/>
                  <a:gd name="connsiteY4" fmla="*/ 171204 h 17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9" h="178147">
                    <a:moveTo>
                      <a:pt x="301" y="171204"/>
                    </a:moveTo>
                    <a:cubicBezTo>
                      <a:pt x="-1978" y="182604"/>
                      <a:pt x="9421" y="178044"/>
                      <a:pt x="9421" y="171204"/>
                    </a:cubicBezTo>
                    <a:cubicBezTo>
                      <a:pt x="25381" y="82285"/>
                      <a:pt x="18541" y="36685"/>
                      <a:pt x="13981" y="2486"/>
                    </a:cubicBezTo>
                    <a:cubicBezTo>
                      <a:pt x="13981" y="-2074"/>
                      <a:pt x="9421" y="206"/>
                      <a:pt x="9421" y="4766"/>
                    </a:cubicBezTo>
                    <a:cubicBezTo>
                      <a:pt x="11701" y="64045"/>
                      <a:pt x="11701" y="75445"/>
                      <a:pt x="301" y="171204"/>
                    </a:cubicBezTo>
                    <a:close/>
                  </a:path>
                </a:pathLst>
              </a:custGeom>
              <a:solidFill>
                <a:srgbClr val="537226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Hình tự do: Hình 336">
                <a:extLst>
                  <a:ext uri="{FF2B5EF4-FFF2-40B4-BE49-F238E27FC236}">
                    <a16:creationId xmlns:a16="http://schemas.microsoft.com/office/drawing/2014/main" id="{26FE0671-8C1F-39C4-B430-0E667D273940}"/>
                  </a:ext>
                </a:extLst>
              </p:cNvPr>
              <p:cNvSpPr/>
              <p:nvPr/>
            </p:nvSpPr>
            <p:spPr>
              <a:xfrm>
                <a:off x="6542303" y="3798700"/>
                <a:ext cx="101244" cy="90190"/>
              </a:xfrm>
              <a:custGeom>
                <a:avLst/>
                <a:gdLst>
                  <a:gd name="connsiteX0" fmla="*/ 791 w 101244"/>
                  <a:gd name="connsiteY0" fmla="*/ 41148 h 90190"/>
                  <a:gd name="connsiteX1" fmla="*/ 28151 w 101244"/>
                  <a:gd name="connsiteY1" fmla="*/ 79908 h 90190"/>
                  <a:gd name="connsiteX2" fmla="*/ 50950 w 101244"/>
                  <a:gd name="connsiteY2" fmla="*/ 57108 h 90190"/>
                  <a:gd name="connsiteX3" fmla="*/ 64630 w 101244"/>
                  <a:gd name="connsiteY3" fmla="*/ 89028 h 90190"/>
                  <a:gd name="connsiteX4" fmla="*/ 101110 w 101244"/>
                  <a:gd name="connsiteY4" fmla="*/ 66228 h 90190"/>
                  <a:gd name="connsiteX5" fmla="*/ 64630 w 101244"/>
                  <a:gd name="connsiteY5" fmla="*/ 109 h 90190"/>
                  <a:gd name="connsiteX6" fmla="*/ 791 w 101244"/>
                  <a:gd name="connsiteY6" fmla="*/ 41148 h 9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4" h="90190">
                    <a:moveTo>
                      <a:pt x="791" y="41148"/>
                    </a:moveTo>
                    <a:cubicBezTo>
                      <a:pt x="-3769" y="57108"/>
                      <a:pt x="12191" y="75348"/>
                      <a:pt x="28151" y="79908"/>
                    </a:cubicBezTo>
                    <a:cubicBezTo>
                      <a:pt x="37270" y="82188"/>
                      <a:pt x="46390" y="54828"/>
                      <a:pt x="50950" y="57108"/>
                    </a:cubicBezTo>
                    <a:cubicBezTo>
                      <a:pt x="53230" y="66228"/>
                      <a:pt x="46390" y="84468"/>
                      <a:pt x="64630" y="89028"/>
                    </a:cubicBezTo>
                    <a:cubicBezTo>
                      <a:pt x="80590" y="93588"/>
                      <a:pt x="101110" y="84468"/>
                      <a:pt x="101110" y="66228"/>
                    </a:cubicBezTo>
                    <a:cubicBezTo>
                      <a:pt x="103390" y="45708"/>
                      <a:pt x="76030" y="4669"/>
                      <a:pt x="64630" y="109"/>
                    </a:cubicBezTo>
                    <a:cubicBezTo>
                      <a:pt x="53230" y="-2171"/>
                      <a:pt x="3071" y="32028"/>
                      <a:pt x="791" y="41148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Hình tự do: Hình 337">
                <a:extLst>
                  <a:ext uri="{FF2B5EF4-FFF2-40B4-BE49-F238E27FC236}">
                    <a16:creationId xmlns:a16="http://schemas.microsoft.com/office/drawing/2014/main" id="{BAC3BE4E-C324-490E-1A34-09CC3EC381B3}"/>
                  </a:ext>
                </a:extLst>
              </p:cNvPr>
              <p:cNvSpPr/>
              <p:nvPr/>
            </p:nvSpPr>
            <p:spPr>
              <a:xfrm>
                <a:off x="6610446" y="3724140"/>
                <a:ext cx="90153" cy="95987"/>
              </a:xfrm>
              <a:custGeom>
                <a:avLst/>
                <a:gdLst>
                  <a:gd name="connsiteX0" fmla="*/ 60327 w 90153"/>
                  <a:gd name="connsiteY0" fmla="*/ 95189 h 95987"/>
                  <a:gd name="connsiteX1" fmla="*/ 87686 w 90153"/>
                  <a:gd name="connsiteY1" fmla="*/ 51870 h 95987"/>
                  <a:gd name="connsiteX2" fmla="*/ 53487 w 90153"/>
                  <a:gd name="connsiteY2" fmla="*/ 42750 h 95987"/>
                  <a:gd name="connsiteX3" fmla="*/ 64887 w 90153"/>
                  <a:gd name="connsiteY3" fmla="*/ 10830 h 95987"/>
                  <a:gd name="connsiteX4" fmla="*/ 14727 w 90153"/>
                  <a:gd name="connsiteY4" fmla="*/ 13110 h 95987"/>
                  <a:gd name="connsiteX5" fmla="*/ 1047 w 90153"/>
                  <a:gd name="connsiteY5" fmla="*/ 72389 h 95987"/>
                  <a:gd name="connsiteX6" fmla="*/ 60327 w 90153"/>
                  <a:gd name="connsiteY6" fmla="*/ 95189 h 9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53" h="95987">
                    <a:moveTo>
                      <a:pt x="60327" y="95189"/>
                    </a:moveTo>
                    <a:cubicBezTo>
                      <a:pt x="87686" y="86069"/>
                      <a:pt x="94526" y="65549"/>
                      <a:pt x="87686" y="51870"/>
                    </a:cubicBezTo>
                    <a:cubicBezTo>
                      <a:pt x="78567" y="33630"/>
                      <a:pt x="62607" y="42750"/>
                      <a:pt x="53487" y="42750"/>
                    </a:cubicBezTo>
                    <a:cubicBezTo>
                      <a:pt x="58047" y="33630"/>
                      <a:pt x="74007" y="29070"/>
                      <a:pt x="64887" y="10830"/>
                    </a:cubicBezTo>
                    <a:cubicBezTo>
                      <a:pt x="58047" y="-2850"/>
                      <a:pt x="28407" y="-5130"/>
                      <a:pt x="14727" y="13110"/>
                    </a:cubicBezTo>
                    <a:cubicBezTo>
                      <a:pt x="7887" y="22230"/>
                      <a:pt x="-3513" y="63270"/>
                      <a:pt x="1047" y="72389"/>
                    </a:cubicBezTo>
                    <a:cubicBezTo>
                      <a:pt x="5607" y="83789"/>
                      <a:pt x="51207" y="99749"/>
                      <a:pt x="60327" y="95189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Hình tự do: Hình 338">
                <a:extLst>
                  <a:ext uri="{FF2B5EF4-FFF2-40B4-BE49-F238E27FC236}">
                    <a16:creationId xmlns:a16="http://schemas.microsoft.com/office/drawing/2014/main" id="{255E1995-4CC5-9F68-29D3-3F4D3014F3BC}"/>
                  </a:ext>
                </a:extLst>
              </p:cNvPr>
              <p:cNvSpPr/>
              <p:nvPr/>
            </p:nvSpPr>
            <p:spPr>
              <a:xfrm>
                <a:off x="6519639" y="3706605"/>
                <a:ext cx="89889" cy="91378"/>
              </a:xfrm>
              <a:custGeom>
                <a:avLst/>
                <a:gdLst>
                  <a:gd name="connsiteX0" fmla="*/ 85014 w 89889"/>
                  <a:gd name="connsiteY0" fmla="*/ 14684 h 91378"/>
                  <a:gd name="connsiteX1" fmla="*/ 39415 w 89889"/>
                  <a:gd name="connsiteY1" fmla="*/ 7844 h 91378"/>
                  <a:gd name="connsiteX2" fmla="*/ 41695 w 89889"/>
                  <a:gd name="connsiteY2" fmla="*/ 44324 h 91378"/>
                  <a:gd name="connsiteX3" fmla="*/ 7495 w 89889"/>
                  <a:gd name="connsiteY3" fmla="*/ 44324 h 91378"/>
                  <a:gd name="connsiteX4" fmla="*/ 9775 w 89889"/>
                  <a:gd name="connsiteY4" fmla="*/ 85364 h 91378"/>
                  <a:gd name="connsiteX5" fmla="*/ 82734 w 89889"/>
                  <a:gd name="connsiteY5" fmla="*/ 85364 h 91378"/>
                  <a:gd name="connsiteX6" fmla="*/ 85014 w 89889"/>
                  <a:gd name="connsiteY6" fmla="*/ 14684 h 9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89" h="91378">
                    <a:moveTo>
                      <a:pt x="85014" y="14684"/>
                    </a:moveTo>
                    <a:cubicBezTo>
                      <a:pt x="71334" y="-3556"/>
                      <a:pt x="48534" y="-3556"/>
                      <a:pt x="39415" y="7844"/>
                    </a:cubicBezTo>
                    <a:cubicBezTo>
                      <a:pt x="28015" y="19244"/>
                      <a:pt x="39415" y="35204"/>
                      <a:pt x="41695" y="44324"/>
                    </a:cubicBezTo>
                    <a:cubicBezTo>
                      <a:pt x="32575" y="44324"/>
                      <a:pt x="14335" y="35204"/>
                      <a:pt x="7495" y="44324"/>
                    </a:cubicBezTo>
                    <a:cubicBezTo>
                      <a:pt x="-3905" y="55724"/>
                      <a:pt x="-1625" y="76244"/>
                      <a:pt x="9775" y="85364"/>
                    </a:cubicBezTo>
                    <a:cubicBezTo>
                      <a:pt x="18895" y="92204"/>
                      <a:pt x="75894" y="94484"/>
                      <a:pt x="82734" y="85364"/>
                    </a:cubicBezTo>
                    <a:cubicBezTo>
                      <a:pt x="91854" y="78524"/>
                      <a:pt x="91854" y="23804"/>
                      <a:pt x="85014" y="14684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Hình tự do: Hình 339">
              <a:extLst>
                <a:ext uri="{FF2B5EF4-FFF2-40B4-BE49-F238E27FC236}">
                  <a16:creationId xmlns:a16="http://schemas.microsoft.com/office/drawing/2014/main" id="{CE243DF9-D700-2CF4-7184-407B2B4D10E2}"/>
                </a:ext>
              </a:extLst>
            </p:cNvPr>
            <p:cNvSpPr/>
            <p:nvPr/>
          </p:nvSpPr>
          <p:spPr>
            <a:xfrm>
              <a:off x="6855364" y="3896848"/>
              <a:ext cx="305604" cy="202918"/>
            </a:xfrm>
            <a:custGeom>
              <a:avLst/>
              <a:gdLst>
                <a:gd name="connsiteX0" fmla="*/ 305604 w 305604"/>
                <a:gd name="connsiteY0" fmla="*/ 125399 h 202918"/>
                <a:gd name="connsiteX1" fmla="*/ 214405 w 305604"/>
                <a:gd name="connsiteY1" fmla="*/ 145919 h 202918"/>
                <a:gd name="connsiteX2" fmla="*/ 216685 w 305604"/>
                <a:gd name="connsiteY2" fmla="*/ 111719 h 202918"/>
                <a:gd name="connsiteX3" fmla="*/ 207565 w 305604"/>
                <a:gd name="connsiteY3" fmla="*/ 111719 h 202918"/>
                <a:gd name="connsiteX4" fmla="*/ 166526 w 305604"/>
                <a:gd name="connsiteY4" fmla="*/ 123119 h 202918"/>
                <a:gd name="connsiteX5" fmla="*/ 175645 w 305604"/>
                <a:gd name="connsiteY5" fmla="*/ 82079 h 202918"/>
                <a:gd name="connsiteX6" fmla="*/ 111806 w 305604"/>
                <a:gd name="connsiteY6" fmla="*/ 98039 h 202918"/>
                <a:gd name="connsiteX7" fmla="*/ 134606 w 305604"/>
                <a:gd name="connsiteY7" fmla="*/ 0 h 202918"/>
                <a:gd name="connsiteX8" fmla="*/ 45687 w 305604"/>
                <a:gd name="connsiteY8" fmla="*/ 98039 h 202918"/>
                <a:gd name="connsiteX9" fmla="*/ 87 w 305604"/>
                <a:gd name="connsiteY9" fmla="*/ 57000 h 202918"/>
                <a:gd name="connsiteX10" fmla="*/ 18327 w 305604"/>
                <a:gd name="connsiteY10" fmla="*/ 141359 h 202918"/>
                <a:gd name="connsiteX11" fmla="*/ 41127 w 305604"/>
                <a:gd name="connsiteY11" fmla="*/ 157319 h 202918"/>
                <a:gd name="connsiteX12" fmla="*/ 134606 w 305604"/>
                <a:gd name="connsiteY12" fmla="*/ 166439 h 202918"/>
                <a:gd name="connsiteX13" fmla="*/ 260005 w 305604"/>
                <a:gd name="connsiteY13" fmla="*/ 202918 h 202918"/>
                <a:gd name="connsiteX14" fmla="*/ 305604 w 305604"/>
                <a:gd name="connsiteY14" fmla="*/ 125399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604" h="202918">
                  <a:moveTo>
                    <a:pt x="305604" y="125399"/>
                  </a:moveTo>
                  <a:cubicBezTo>
                    <a:pt x="305604" y="125399"/>
                    <a:pt x="255445" y="118559"/>
                    <a:pt x="214405" y="145919"/>
                  </a:cubicBezTo>
                  <a:cubicBezTo>
                    <a:pt x="209845" y="150479"/>
                    <a:pt x="221245" y="116279"/>
                    <a:pt x="216685" y="111719"/>
                  </a:cubicBezTo>
                  <a:cubicBezTo>
                    <a:pt x="214405" y="109439"/>
                    <a:pt x="209845" y="111719"/>
                    <a:pt x="207565" y="111719"/>
                  </a:cubicBezTo>
                  <a:cubicBezTo>
                    <a:pt x="193885" y="116279"/>
                    <a:pt x="180205" y="118559"/>
                    <a:pt x="166526" y="123119"/>
                  </a:cubicBezTo>
                  <a:cubicBezTo>
                    <a:pt x="164245" y="109439"/>
                    <a:pt x="168805" y="93479"/>
                    <a:pt x="175645" y="82079"/>
                  </a:cubicBezTo>
                  <a:cubicBezTo>
                    <a:pt x="155126" y="86639"/>
                    <a:pt x="132326" y="93479"/>
                    <a:pt x="111806" y="98039"/>
                  </a:cubicBezTo>
                  <a:cubicBezTo>
                    <a:pt x="118646" y="66119"/>
                    <a:pt x="127766" y="31920"/>
                    <a:pt x="134606" y="0"/>
                  </a:cubicBezTo>
                  <a:cubicBezTo>
                    <a:pt x="93566" y="27360"/>
                    <a:pt x="63926" y="52440"/>
                    <a:pt x="45687" y="98039"/>
                  </a:cubicBezTo>
                  <a:cubicBezTo>
                    <a:pt x="41127" y="86639"/>
                    <a:pt x="-2193" y="45600"/>
                    <a:pt x="87" y="57000"/>
                  </a:cubicBezTo>
                  <a:cubicBezTo>
                    <a:pt x="11487" y="98039"/>
                    <a:pt x="16047" y="136799"/>
                    <a:pt x="18327" y="141359"/>
                  </a:cubicBezTo>
                  <a:cubicBezTo>
                    <a:pt x="25166" y="155039"/>
                    <a:pt x="27447" y="155039"/>
                    <a:pt x="41127" y="157319"/>
                  </a:cubicBezTo>
                  <a:cubicBezTo>
                    <a:pt x="70766" y="164159"/>
                    <a:pt x="102686" y="159599"/>
                    <a:pt x="134606" y="166439"/>
                  </a:cubicBezTo>
                  <a:cubicBezTo>
                    <a:pt x="171085" y="175559"/>
                    <a:pt x="223525" y="193798"/>
                    <a:pt x="260005" y="202918"/>
                  </a:cubicBezTo>
                  <a:cubicBezTo>
                    <a:pt x="262285" y="189239"/>
                    <a:pt x="273685" y="134519"/>
                    <a:pt x="305604" y="12539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Hình tự do: Hình 340">
              <a:extLst>
                <a:ext uri="{FF2B5EF4-FFF2-40B4-BE49-F238E27FC236}">
                  <a16:creationId xmlns:a16="http://schemas.microsoft.com/office/drawing/2014/main" id="{0FC4E5F6-BB74-E5F7-8A70-AA179C3FA245}"/>
                </a:ext>
              </a:extLst>
            </p:cNvPr>
            <p:cNvSpPr/>
            <p:nvPr/>
          </p:nvSpPr>
          <p:spPr>
            <a:xfrm>
              <a:off x="6014138" y="3075993"/>
              <a:ext cx="519582" cy="235068"/>
            </a:xfrm>
            <a:custGeom>
              <a:avLst/>
              <a:gdLst>
                <a:gd name="connsiteX0" fmla="*/ 515276 w 519582"/>
                <a:gd name="connsiteY0" fmla="*/ 66181 h 235068"/>
                <a:gd name="connsiteX1" fmla="*/ 508436 w 519582"/>
                <a:gd name="connsiteY1" fmla="*/ 62 h 235068"/>
                <a:gd name="connsiteX2" fmla="*/ 0 w 519582"/>
                <a:gd name="connsiteY2" fmla="*/ 88981 h 235068"/>
                <a:gd name="connsiteX3" fmla="*/ 36480 w 519582"/>
                <a:gd name="connsiteY3" fmla="*/ 234900 h 235068"/>
                <a:gd name="connsiteX4" fmla="*/ 515276 w 519582"/>
                <a:gd name="connsiteY4" fmla="*/ 66181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82" h="235068">
                  <a:moveTo>
                    <a:pt x="515276" y="66181"/>
                  </a:moveTo>
                  <a:cubicBezTo>
                    <a:pt x="524396" y="59341"/>
                    <a:pt x="517556" y="-2218"/>
                    <a:pt x="508436" y="62"/>
                  </a:cubicBezTo>
                  <a:cubicBezTo>
                    <a:pt x="357957" y="50221"/>
                    <a:pt x="79799" y="98101"/>
                    <a:pt x="0" y="88981"/>
                  </a:cubicBezTo>
                  <a:lnTo>
                    <a:pt x="36480" y="234900"/>
                  </a:lnTo>
                  <a:cubicBezTo>
                    <a:pt x="98039" y="239460"/>
                    <a:pt x="417237" y="150541"/>
                    <a:pt x="515276" y="66181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Hình tự do: Hình 341">
              <a:extLst>
                <a:ext uri="{FF2B5EF4-FFF2-40B4-BE49-F238E27FC236}">
                  <a16:creationId xmlns:a16="http://schemas.microsoft.com/office/drawing/2014/main" id="{E56C53CE-F8B3-97A7-76C2-6035596006A3}"/>
                </a:ext>
              </a:extLst>
            </p:cNvPr>
            <p:cNvSpPr/>
            <p:nvPr/>
          </p:nvSpPr>
          <p:spPr>
            <a:xfrm>
              <a:off x="6442136" y="2941152"/>
              <a:ext cx="263138" cy="227046"/>
            </a:xfrm>
            <a:custGeom>
              <a:avLst/>
              <a:gdLst>
                <a:gd name="connsiteX0" fmla="*/ 167077 w 263138"/>
                <a:gd name="connsiteY0" fmla="*/ 182783 h 227046"/>
                <a:gd name="connsiteX1" fmla="*/ 194437 w 263138"/>
                <a:gd name="connsiteY1" fmla="*/ 194183 h 227046"/>
                <a:gd name="connsiteX2" fmla="*/ 235477 w 263138"/>
                <a:gd name="connsiteY2" fmla="*/ 207863 h 227046"/>
                <a:gd name="connsiteX3" fmla="*/ 217237 w 263138"/>
                <a:gd name="connsiteY3" fmla="*/ 223823 h 227046"/>
                <a:gd name="connsiteX4" fmla="*/ 100958 w 263138"/>
                <a:gd name="connsiteY4" fmla="*/ 226103 h 227046"/>
                <a:gd name="connsiteX5" fmla="*/ 638 w 263138"/>
                <a:gd name="connsiteY5" fmla="*/ 150863 h 227046"/>
                <a:gd name="connsiteX6" fmla="*/ 2918 w 263138"/>
                <a:gd name="connsiteY6" fmla="*/ 23184 h 227046"/>
                <a:gd name="connsiteX7" fmla="*/ 30278 w 263138"/>
                <a:gd name="connsiteY7" fmla="*/ 34584 h 227046"/>
                <a:gd name="connsiteX8" fmla="*/ 43958 w 263138"/>
                <a:gd name="connsiteY8" fmla="*/ 82464 h 227046"/>
                <a:gd name="connsiteX9" fmla="*/ 75878 w 263138"/>
                <a:gd name="connsiteY9" fmla="*/ 84744 h 227046"/>
                <a:gd name="connsiteX10" fmla="*/ 169357 w 263138"/>
                <a:gd name="connsiteY10" fmla="*/ 384 h 227046"/>
                <a:gd name="connsiteX11" fmla="*/ 126037 w 263138"/>
                <a:gd name="connsiteY11" fmla="*/ 91584 h 227046"/>
                <a:gd name="connsiteX12" fmla="*/ 235477 w 263138"/>
                <a:gd name="connsiteY12" fmla="*/ 50544 h 227046"/>
                <a:gd name="connsiteX13" fmla="*/ 157957 w 263138"/>
                <a:gd name="connsiteY13" fmla="*/ 125783 h 227046"/>
                <a:gd name="connsiteX14" fmla="*/ 262836 w 263138"/>
                <a:gd name="connsiteY14" fmla="*/ 134903 h 227046"/>
                <a:gd name="connsiteX15" fmla="*/ 167077 w 263138"/>
                <a:gd name="connsiteY15" fmla="*/ 182783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8" h="227046">
                  <a:moveTo>
                    <a:pt x="167077" y="182783"/>
                  </a:moveTo>
                  <a:cubicBezTo>
                    <a:pt x="169357" y="187343"/>
                    <a:pt x="180757" y="189623"/>
                    <a:pt x="194437" y="194183"/>
                  </a:cubicBezTo>
                  <a:cubicBezTo>
                    <a:pt x="208117" y="196463"/>
                    <a:pt x="228637" y="201023"/>
                    <a:pt x="235477" y="207863"/>
                  </a:cubicBezTo>
                  <a:cubicBezTo>
                    <a:pt x="242317" y="214703"/>
                    <a:pt x="233197" y="221543"/>
                    <a:pt x="217237" y="223823"/>
                  </a:cubicBezTo>
                  <a:cubicBezTo>
                    <a:pt x="189877" y="226103"/>
                    <a:pt x="130597" y="228383"/>
                    <a:pt x="100958" y="226103"/>
                  </a:cubicBezTo>
                  <a:cubicBezTo>
                    <a:pt x="50798" y="228383"/>
                    <a:pt x="2918" y="194183"/>
                    <a:pt x="638" y="150863"/>
                  </a:cubicBezTo>
                  <a:cubicBezTo>
                    <a:pt x="-1642" y="87024"/>
                    <a:pt x="2918" y="61944"/>
                    <a:pt x="2918" y="23184"/>
                  </a:cubicBezTo>
                  <a:cubicBezTo>
                    <a:pt x="2918" y="14064"/>
                    <a:pt x="25718" y="23184"/>
                    <a:pt x="30278" y="34584"/>
                  </a:cubicBezTo>
                  <a:cubicBezTo>
                    <a:pt x="41678" y="61944"/>
                    <a:pt x="37118" y="71064"/>
                    <a:pt x="43958" y="82464"/>
                  </a:cubicBezTo>
                  <a:cubicBezTo>
                    <a:pt x="50798" y="96144"/>
                    <a:pt x="64478" y="91584"/>
                    <a:pt x="75878" y="84744"/>
                  </a:cubicBezTo>
                  <a:cubicBezTo>
                    <a:pt x="123757" y="32304"/>
                    <a:pt x="146557" y="-4176"/>
                    <a:pt x="169357" y="384"/>
                  </a:cubicBezTo>
                  <a:cubicBezTo>
                    <a:pt x="187597" y="7224"/>
                    <a:pt x="160237" y="48264"/>
                    <a:pt x="126037" y="91584"/>
                  </a:cubicBezTo>
                  <a:cubicBezTo>
                    <a:pt x="180757" y="59664"/>
                    <a:pt x="228637" y="36864"/>
                    <a:pt x="235477" y="50544"/>
                  </a:cubicBezTo>
                  <a:cubicBezTo>
                    <a:pt x="244597" y="66504"/>
                    <a:pt x="205837" y="100704"/>
                    <a:pt x="157957" y="125783"/>
                  </a:cubicBezTo>
                  <a:cubicBezTo>
                    <a:pt x="208117" y="125783"/>
                    <a:pt x="255996" y="116663"/>
                    <a:pt x="262836" y="134903"/>
                  </a:cubicBezTo>
                  <a:cubicBezTo>
                    <a:pt x="269676" y="155423"/>
                    <a:pt x="157957" y="169103"/>
                    <a:pt x="167077" y="182783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Hình tự do: Hình 342">
              <a:extLst>
                <a:ext uri="{FF2B5EF4-FFF2-40B4-BE49-F238E27FC236}">
                  <a16:creationId xmlns:a16="http://schemas.microsoft.com/office/drawing/2014/main" id="{2E94B5D9-7162-4B67-0DD5-C40BBBD494D3}"/>
                </a:ext>
              </a:extLst>
            </p:cNvPr>
            <p:cNvSpPr/>
            <p:nvPr/>
          </p:nvSpPr>
          <p:spPr>
            <a:xfrm>
              <a:off x="6003582" y="3144454"/>
              <a:ext cx="185295" cy="212038"/>
            </a:xfrm>
            <a:custGeom>
              <a:avLst/>
              <a:gdLst>
                <a:gd name="connsiteX0" fmla="*/ 170155 w 185295"/>
                <a:gd name="connsiteY0" fmla="*/ 0 h 212038"/>
                <a:gd name="connsiteX1" fmla="*/ 133675 w 185295"/>
                <a:gd name="connsiteY1" fmla="*/ 212038 h 212038"/>
                <a:gd name="connsiteX2" fmla="*/ 28796 w 185295"/>
                <a:gd name="connsiteY2" fmla="*/ 170999 h 212038"/>
                <a:gd name="connsiteX3" fmla="*/ 3716 w 185295"/>
                <a:gd name="connsiteY3" fmla="*/ 18240 h 212038"/>
                <a:gd name="connsiteX4" fmla="*/ 170155 w 185295"/>
                <a:gd name="connsiteY4" fmla="*/ 0 h 21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95" h="212038">
                  <a:moveTo>
                    <a:pt x="170155" y="0"/>
                  </a:moveTo>
                  <a:cubicBezTo>
                    <a:pt x="213474" y="61560"/>
                    <a:pt x="151915" y="205198"/>
                    <a:pt x="133675" y="212038"/>
                  </a:cubicBezTo>
                  <a:cubicBezTo>
                    <a:pt x="133675" y="212038"/>
                    <a:pt x="53876" y="193798"/>
                    <a:pt x="28796" y="170999"/>
                  </a:cubicBezTo>
                  <a:cubicBezTo>
                    <a:pt x="-19084" y="127679"/>
                    <a:pt x="8276" y="27360"/>
                    <a:pt x="3716" y="18240"/>
                  </a:cubicBezTo>
                  <a:cubicBezTo>
                    <a:pt x="3716" y="18240"/>
                    <a:pt x="147355" y="11400"/>
                    <a:pt x="170155" y="0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Hình tự do: Hình 343">
              <a:extLst>
                <a:ext uri="{FF2B5EF4-FFF2-40B4-BE49-F238E27FC236}">
                  <a16:creationId xmlns:a16="http://schemas.microsoft.com/office/drawing/2014/main" id="{3BF7338E-B0DD-FCDD-38F0-14B6F2D48899}"/>
                </a:ext>
              </a:extLst>
            </p:cNvPr>
            <p:cNvSpPr/>
            <p:nvPr/>
          </p:nvSpPr>
          <p:spPr>
            <a:xfrm>
              <a:off x="5312108" y="3164974"/>
              <a:ext cx="505951" cy="337437"/>
            </a:xfrm>
            <a:custGeom>
              <a:avLst/>
              <a:gdLst>
                <a:gd name="connsiteX0" fmla="*/ 40835 w 505951"/>
                <a:gd name="connsiteY0" fmla="*/ 337437 h 337437"/>
                <a:gd name="connsiteX1" fmla="*/ 2075 w 505951"/>
                <a:gd name="connsiteY1" fmla="*/ 284998 h 337437"/>
                <a:gd name="connsiteX2" fmla="*/ 432992 w 505951"/>
                <a:gd name="connsiteY2" fmla="*/ 0 h 337437"/>
                <a:gd name="connsiteX3" fmla="*/ 505951 w 505951"/>
                <a:gd name="connsiteY3" fmla="*/ 129959 h 337437"/>
                <a:gd name="connsiteX4" fmla="*/ 40835 w 505951"/>
                <a:gd name="connsiteY4" fmla="*/ 337437 h 3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51" h="337437">
                  <a:moveTo>
                    <a:pt x="40835" y="337437"/>
                  </a:moveTo>
                  <a:cubicBezTo>
                    <a:pt x="29435" y="337437"/>
                    <a:pt x="-9325" y="289558"/>
                    <a:pt x="2075" y="284998"/>
                  </a:cubicBezTo>
                  <a:cubicBezTo>
                    <a:pt x="145714" y="216598"/>
                    <a:pt x="380552" y="59279"/>
                    <a:pt x="432992" y="0"/>
                  </a:cubicBezTo>
                  <a:lnTo>
                    <a:pt x="505951" y="129959"/>
                  </a:lnTo>
                  <a:cubicBezTo>
                    <a:pt x="460352" y="175559"/>
                    <a:pt x="168514" y="330597"/>
                    <a:pt x="40835" y="337437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Hình tự do: Hình 344">
              <a:extLst>
                <a:ext uri="{FF2B5EF4-FFF2-40B4-BE49-F238E27FC236}">
                  <a16:creationId xmlns:a16="http://schemas.microsoft.com/office/drawing/2014/main" id="{90D5B7E4-EF19-2387-DD06-6151B6847A60}"/>
                </a:ext>
              </a:extLst>
            </p:cNvPr>
            <p:cNvSpPr/>
            <p:nvPr/>
          </p:nvSpPr>
          <p:spPr>
            <a:xfrm>
              <a:off x="5578661" y="3160414"/>
              <a:ext cx="171475" cy="226537"/>
            </a:xfrm>
            <a:custGeom>
              <a:avLst/>
              <a:gdLst>
                <a:gd name="connsiteX0" fmla="*/ 0 w 171475"/>
                <a:gd name="connsiteY0" fmla="*/ 91199 h 226537"/>
                <a:gd name="connsiteX1" fmla="*/ 145919 w 171475"/>
                <a:gd name="connsiteY1" fmla="*/ 225718 h 226537"/>
                <a:gd name="connsiteX2" fmla="*/ 170999 w 171475"/>
                <a:gd name="connsiteY2" fmla="*/ 0 h 226537"/>
                <a:gd name="connsiteX3" fmla="*/ 0 w 171475"/>
                <a:gd name="connsiteY3" fmla="*/ 91199 h 2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75" h="226537">
                  <a:moveTo>
                    <a:pt x="0" y="91199"/>
                  </a:moveTo>
                  <a:cubicBezTo>
                    <a:pt x="11400" y="166439"/>
                    <a:pt x="127679" y="234838"/>
                    <a:pt x="145919" y="225718"/>
                  </a:cubicBezTo>
                  <a:cubicBezTo>
                    <a:pt x="145919" y="225718"/>
                    <a:pt x="175559" y="15960"/>
                    <a:pt x="170999" y="0"/>
                  </a:cubicBezTo>
                  <a:cubicBezTo>
                    <a:pt x="166439" y="0"/>
                    <a:pt x="0" y="91199"/>
                    <a:pt x="0" y="91199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345">
              <a:extLst>
                <a:ext uri="{FF2B5EF4-FFF2-40B4-BE49-F238E27FC236}">
                  <a16:creationId xmlns:a16="http://schemas.microsoft.com/office/drawing/2014/main" id="{90D70612-7168-106F-3883-5D6C2F149A44}"/>
                </a:ext>
              </a:extLst>
            </p:cNvPr>
            <p:cNvSpPr/>
            <p:nvPr/>
          </p:nvSpPr>
          <p:spPr>
            <a:xfrm>
              <a:off x="5669861" y="3548011"/>
              <a:ext cx="473491" cy="769949"/>
            </a:xfrm>
            <a:custGeom>
              <a:avLst/>
              <a:gdLst>
                <a:gd name="connsiteX0" fmla="*/ 469676 w 473491"/>
                <a:gd name="connsiteY0" fmla="*/ 0 h 769949"/>
                <a:gd name="connsiteX1" fmla="*/ 0 w 473491"/>
                <a:gd name="connsiteY1" fmla="*/ 11400 h 769949"/>
                <a:gd name="connsiteX2" fmla="*/ 63839 w 473491"/>
                <a:gd name="connsiteY2" fmla="*/ 759234 h 769949"/>
                <a:gd name="connsiteX3" fmla="*/ 166439 w 473491"/>
                <a:gd name="connsiteY3" fmla="*/ 761514 h 769949"/>
                <a:gd name="connsiteX4" fmla="*/ 232558 w 473491"/>
                <a:gd name="connsiteY4" fmla="*/ 212038 h 769949"/>
                <a:gd name="connsiteX5" fmla="*/ 296398 w 473491"/>
                <a:gd name="connsiteY5" fmla="*/ 761514 h 769949"/>
                <a:gd name="connsiteX6" fmla="*/ 401277 w 473491"/>
                <a:gd name="connsiteY6" fmla="*/ 754674 h 769949"/>
                <a:gd name="connsiteX7" fmla="*/ 469676 w 473491"/>
                <a:gd name="connsiteY7" fmla="*/ 0 h 7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491" h="769949">
                  <a:moveTo>
                    <a:pt x="469676" y="0"/>
                  </a:moveTo>
                  <a:cubicBezTo>
                    <a:pt x="253078" y="68399"/>
                    <a:pt x="84359" y="31920"/>
                    <a:pt x="0" y="11400"/>
                  </a:cubicBezTo>
                  <a:cubicBezTo>
                    <a:pt x="0" y="11400"/>
                    <a:pt x="36480" y="704514"/>
                    <a:pt x="63839" y="759234"/>
                  </a:cubicBezTo>
                  <a:cubicBezTo>
                    <a:pt x="70679" y="770634"/>
                    <a:pt x="164159" y="775194"/>
                    <a:pt x="166439" y="761514"/>
                  </a:cubicBezTo>
                  <a:cubicBezTo>
                    <a:pt x="170999" y="722754"/>
                    <a:pt x="159599" y="212038"/>
                    <a:pt x="232558" y="212038"/>
                  </a:cubicBezTo>
                  <a:cubicBezTo>
                    <a:pt x="287278" y="212038"/>
                    <a:pt x="294117" y="747834"/>
                    <a:pt x="296398" y="761514"/>
                  </a:cubicBezTo>
                  <a:cubicBezTo>
                    <a:pt x="298678" y="775194"/>
                    <a:pt x="398997" y="766074"/>
                    <a:pt x="401277" y="754674"/>
                  </a:cubicBezTo>
                  <a:cubicBezTo>
                    <a:pt x="405837" y="725034"/>
                    <a:pt x="492476" y="202918"/>
                    <a:pt x="469676" y="0"/>
                  </a:cubicBezTo>
                  <a:close/>
                </a:path>
              </a:pathLst>
            </a:custGeom>
            <a:solidFill>
              <a:srgbClr val="466E7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346">
              <a:extLst>
                <a:ext uri="{FF2B5EF4-FFF2-40B4-BE49-F238E27FC236}">
                  <a16:creationId xmlns:a16="http://schemas.microsoft.com/office/drawing/2014/main" id="{BB846C6D-4A1A-B428-B9D2-77E4A081E122}"/>
                </a:ext>
              </a:extLst>
            </p:cNvPr>
            <p:cNvSpPr/>
            <p:nvPr/>
          </p:nvSpPr>
          <p:spPr>
            <a:xfrm>
              <a:off x="5628821" y="3151294"/>
              <a:ext cx="526675" cy="527727"/>
            </a:xfrm>
            <a:custGeom>
              <a:avLst/>
              <a:gdLst>
                <a:gd name="connsiteX0" fmla="*/ 526676 w 526675"/>
                <a:gd name="connsiteY0" fmla="*/ 455996 h 527727"/>
                <a:gd name="connsiteX1" fmla="*/ 269038 w 526675"/>
                <a:gd name="connsiteY1" fmla="*/ 526676 h 527727"/>
                <a:gd name="connsiteX2" fmla="*/ 0 w 526675"/>
                <a:gd name="connsiteY2" fmla="*/ 446876 h 527727"/>
                <a:gd name="connsiteX3" fmla="*/ 118559 w 526675"/>
                <a:gd name="connsiteY3" fmla="*/ 6840 h 527727"/>
                <a:gd name="connsiteX4" fmla="*/ 426356 w 526675"/>
                <a:gd name="connsiteY4" fmla="*/ 6840 h 527727"/>
                <a:gd name="connsiteX5" fmla="*/ 526676 w 526675"/>
                <a:gd name="connsiteY5" fmla="*/ 455996 h 52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75" h="527727">
                  <a:moveTo>
                    <a:pt x="526676" y="455996"/>
                  </a:moveTo>
                  <a:cubicBezTo>
                    <a:pt x="478796" y="483356"/>
                    <a:pt x="437756" y="535796"/>
                    <a:pt x="269038" y="526676"/>
                  </a:cubicBezTo>
                  <a:cubicBezTo>
                    <a:pt x="100319" y="517556"/>
                    <a:pt x="34200" y="469676"/>
                    <a:pt x="0" y="446876"/>
                  </a:cubicBezTo>
                  <a:cubicBezTo>
                    <a:pt x="0" y="446876"/>
                    <a:pt x="88919" y="91199"/>
                    <a:pt x="118559" y="6840"/>
                  </a:cubicBezTo>
                  <a:cubicBezTo>
                    <a:pt x="193798" y="-2280"/>
                    <a:pt x="362517" y="-2280"/>
                    <a:pt x="426356" y="6840"/>
                  </a:cubicBezTo>
                  <a:cubicBezTo>
                    <a:pt x="462836" y="84359"/>
                    <a:pt x="526676" y="455996"/>
                    <a:pt x="526676" y="455996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Hình tự do: Hình 347">
              <a:extLst>
                <a:ext uri="{FF2B5EF4-FFF2-40B4-BE49-F238E27FC236}">
                  <a16:creationId xmlns:a16="http://schemas.microsoft.com/office/drawing/2014/main" id="{2356C5EC-0367-5A69-2632-F0DA68E4E970}"/>
                </a:ext>
              </a:extLst>
            </p:cNvPr>
            <p:cNvSpPr/>
            <p:nvPr/>
          </p:nvSpPr>
          <p:spPr>
            <a:xfrm>
              <a:off x="5988024" y="3149014"/>
              <a:ext cx="206232" cy="565435"/>
            </a:xfrm>
            <a:custGeom>
              <a:avLst/>
              <a:gdLst>
                <a:gd name="connsiteX0" fmla="*/ 3314 w 206232"/>
                <a:gd name="connsiteY0" fmla="*/ 0 h 565435"/>
                <a:gd name="connsiteX1" fmla="*/ 55754 w 206232"/>
                <a:gd name="connsiteY1" fmla="*/ 2280 h 565435"/>
                <a:gd name="connsiteX2" fmla="*/ 156073 w 206232"/>
                <a:gd name="connsiteY2" fmla="*/ 262198 h 565435"/>
                <a:gd name="connsiteX3" fmla="*/ 206233 w 206232"/>
                <a:gd name="connsiteY3" fmla="*/ 503876 h 565435"/>
                <a:gd name="connsiteX4" fmla="*/ 16994 w 206232"/>
                <a:gd name="connsiteY4" fmla="*/ 565435 h 565435"/>
                <a:gd name="connsiteX5" fmla="*/ 3314 w 206232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32" h="565435">
                  <a:moveTo>
                    <a:pt x="3314" y="0"/>
                  </a:moveTo>
                  <a:cubicBezTo>
                    <a:pt x="3314" y="0"/>
                    <a:pt x="35234" y="4560"/>
                    <a:pt x="55754" y="2280"/>
                  </a:cubicBezTo>
                  <a:cubicBezTo>
                    <a:pt x="69434" y="152759"/>
                    <a:pt x="96793" y="225718"/>
                    <a:pt x="156073" y="262198"/>
                  </a:cubicBezTo>
                  <a:cubicBezTo>
                    <a:pt x="183433" y="385317"/>
                    <a:pt x="203952" y="492476"/>
                    <a:pt x="206233" y="503876"/>
                  </a:cubicBezTo>
                  <a:cubicBezTo>
                    <a:pt x="174313" y="524396"/>
                    <a:pt x="16994" y="565435"/>
                    <a:pt x="16994" y="565435"/>
                  </a:cubicBezTo>
                  <a:cubicBezTo>
                    <a:pt x="5594" y="512996"/>
                    <a:pt x="-5806" y="157319"/>
                    <a:pt x="3314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ình tự do: Hình 348">
              <a:extLst>
                <a:ext uri="{FF2B5EF4-FFF2-40B4-BE49-F238E27FC236}">
                  <a16:creationId xmlns:a16="http://schemas.microsoft.com/office/drawing/2014/main" id="{8A552051-4458-12BC-3FE8-D581E1EA6CC2}"/>
                </a:ext>
              </a:extLst>
            </p:cNvPr>
            <p:cNvSpPr/>
            <p:nvPr/>
          </p:nvSpPr>
          <p:spPr>
            <a:xfrm>
              <a:off x="5822619" y="3055535"/>
              <a:ext cx="150478" cy="161878"/>
            </a:xfrm>
            <a:custGeom>
              <a:avLst/>
              <a:gdLst>
                <a:gd name="connsiteX0" fmla="*/ 0 w 150478"/>
                <a:gd name="connsiteY0" fmla="*/ 0 h 161878"/>
                <a:gd name="connsiteX1" fmla="*/ 0 w 150478"/>
                <a:gd name="connsiteY1" fmla="*/ 116279 h 161878"/>
                <a:gd name="connsiteX2" fmla="*/ 75239 w 150478"/>
                <a:gd name="connsiteY2" fmla="*/ 161879 h 161878"/>
                <a:gd name="connsiteX3" fmla="*/ 150479 w 150478"/>
                <a:gd name="connsiteY3" fmla="*/ 116279 h 161878"/>
                <a:gd name="connsiteX4" fmla="*/ 150479 w 150478"/>
                <a:gd name="connsiteY4" fmla="*/ 0 h 161878"/>
                <a:gd name="connsiteX5" fmla="*/ 0 w 150478"/>
                <a:gd name="connsiteY5" fmla="*/ 0 h 16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78" h="161878">
                  <a:moveTo>
                    <a:pt x="0" y="0"/>
                  </a:moveTo>
                  <a:lnTo>
                    <a:pt x="0" y="116279"/>
                  </a:lnTo>
                  <a:cubicBezTo>
                    <a:pt x="0" y="141359"/>
                    <a:pt x="34200" y="161879"/>
                    <a:pt x="75239" y="161879"/>
                  </a:cubicBezTo>
                  <a:cubicBezTo>
                    <a:pt x="116279" y="161879"/>
                    <a:pt x="150479" y="141359"/>
                    <a:pt x="150479" y="116279"/>
                  </a:cubicBezTo>
                  <a:lnTo>
                    <a:pt x="150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A78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" name="Đồ họa 330">
              <a:extLst>
                <a:ext uri="{FF2B5EF4-FFF2-40B4-BE49-F238E27FC236}">
                  <a16:creationId xmlns:a16="http://schemas.microsoft.com/office/drawing/2014/main" id="{B704BA86-6A7B-2DAC-BE7D-62F358736CB3}"/>
                </a:ext>
              </a:extLst>
            </p:cNvPr>
            <p:cNvGrpSpPr/>
            <p:nvPr/>
          </p:nvGrpSpPr>
          <p:grpSpPr>
            <a:xfrm>
              <a:off x="5242972" y="2081983"/>
              <a:ext cx="1286768" cy="1055631"/>
              <a:chOff x="5242972" y="2081983"/>
              <a:chExt cx="1286768" cy="1055631"/>
            </a:xfrm>
          </p:grpSpPr>
          <p:sp>
            <p:nvSpPr>
              <p:cNvPr id="1575" name="Hình tự do: Hình 350">
                <a:extLst>
                  <a:ext uri="{FF2B5EF4-FFF2-40B4-BE49-F238E27FC236}">
                    <a16:creationId xmlns:a16="http://schemas.microsoft.com/office/drawing/2014/main" id="{5EB25AE0-18B9-9EF4-967D-B9857EF07515}"/>
                  </a:ext>
                </a:extLst>
              </p:cNvPr>
              <p:cNvSpPr/>
              <p:nvPr/>
            </p:nvSpPr>
            <p:spPr>
              <a:xfrm>
                <a:off x="5242972" y="2614324"/>
                <a:ext cx="290222" cy="355883"/>
              </a:xfrm>
              <a:custGeom>
                <a:avLst/>
                <a:gdLst>
                  <a:gd name="connsiteX0" fmla="*/ 7372 w 290222"/>
                  <a:gd name="connsiteY0" fmla="*/ 199533 h 355883"/>
                  <a:gd name="connsiteX1" fmla="*/ 210291 w 290222"/>
                  <a:gd name="connsiteY1" fmla="*/ 354572 h 355883"/>
                  <a:gd name="connsiteX2" fmla="*/ 285530 w 290222"/>
                  <a:gd name="connsiteY2" fmla="*/ 160773 h 355883"/>
                  <a:gd name="connsiteX3" fmla="*/ 125931 w 290222"/>
                  <a:gd name="connsiteY3" fmla="*/ 1174 h 355883"/>
                  <a:gd name="connsiteX4" fmla="*/ 7372 w 290222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22" h="355883">
                    <a:moveTo>
                      <a:pt x="7372" y="199533"/>
                    </a:moveTo>
                    <a:cubicBezTo>
                      <a:pt x="34732" y="302132"/>
                      <a:pt x="135051" y="365971"/>
                      <a:pt x="210291" y="354572"/>
                    </a:cubicBezTo>
                    <a:cubicBezTo>
                      <a:pt x="285530" y="343172"/>
                      <a:pt x="299210" y="258812"/>
                      <a:pt x="285530" y="160773"/>
                    </a:cubicBezTo>
                    <a:cubicBezTo>
                      <a:pt x="271850" y="62734"/>
                      <a:pt x="198891" y="-10226"/>
                      <a:pt x="125931" y="1174"/>
                    </a:cubicBezTo>
                    <a:cubicBezTo>
                      <a:pt x="21052" y="14854"/>
                      <a:pt x="-17707" y="101494"/>
                      <a:pt x="7372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6" name="Hình tự do: Hình 351">
                <a:extLst>
                  <a:ext uri="{FF2B5EF4-FFF2-40B4-BE49-F238E27FC236}">
                    <a16:creationId xmlns:a16="http://schemas.microsoft.com/office/drawing/2014/main" id="{0F3E5870-6537-3AA6-FD12-C39129D48006}"/>
                  </a:ext>
                </a:extLst>
              </p:cNvPr>
              <p:cNvSpPr/>
              <p:nvPr/>
            </p:nvSpPr>
            <p:spPr>
              <a:xfrm>
                <a:off x="5340423" y="2744995"/>
                <a:ext cx="140732" cy="158243"/>
              </a:xfrm>
              <a:custGeom>
                <a:avLst/>
                <a:gdLst>
                  <a:gd name="connsiteX0" fmla="*/ 1120 w 140732"/>
                  <a:gd name="connsiteY0" fmla="*/ 89382 h 158243"/>
                  <a:gd name="connsiteX1" fmla="*/ 80919 w 140732"/>
                  <a:gd name="connsiteY1" fmla="*/ 157781 h 158243"/>
                  <a:gd name="connsiteX2" fmla="*/ 140199 w 140732"/>
                  <a:gd name="connsiteY2" fmla="*/ 68862 h 158243"/>
                  <a:gd name="connsiteX3" fmla="*/ 60399 w 140732"/>
                  <a:gd name="connsiteY3" fmla="*/ 462 h 158243"/>
                  <a:gd name="connsiteX4" fmla="*/ 1120 w 140732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32" h="158243">
                    <a:moveTo>
                      <a:pt x="1120" y="89382"/>
                    </a:moveTo>
                    <a:cubicBezTo>
                      <a:pt x="7960" y="132701"/>
                      <a:pt x="42159" y="162341"/>
                      <a:pt x="80919" y="157781"/>
                    </a:cubicBezTo>
                    <a:cubicBezTo>
                      <a:pt x="119679" y="153221"/>
                      <a:pt x="144759" y="112181"/>
                      <a:pt x="140199" y="68862"/>
                    </a:cubicBezTo>
                    <a:cubicBezTo>
                      <a:pt x="133359" y="25542"/>
                      <a:pt x="99159" y="-4098"/>
                      <a:pt x="60399" y="462"/>
                    </a:cubicBezTo>
                    <a:cubicBezTo>
                      <a:pt x="19360" y="7302"/>
                      <a:pt x="-5720" y="46062"/>
                      <a:pt x="1120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7" name="Hình tự do: Hình 352">
                <a:extLst>
                  <a:ext uri="{FF2B5EF4-FFF2-40B4-BE49-F238E27FC236}">
                    <a16:creationId xmlns:a16="http://schemas.microsoft.com/office/drawing/2014/main" id="{B2AF4AB4-B4CB-C747-88FD-67848F992F48}"/>
                  </a:ext>
                </a:extLst>
              </p:cNvPr>
              <p:cNvSpPr/>
              <p:nvPr/>
            </p:nvSpPr>
            <p:spPr>
              <a:xfrm>
                <a:off x="6239724" y="2614324"/>
                <a:ext cx="290015" cy="355883"/>
              </a:xfrm>
              <a:custGeom>
                <a:avLst/>
                <a:gdLst>
                  <a:gd name="connsiteX0" fmla="*/ 282850 w 290015"/>
                  <a:gd name="connsiteY0" fmla="*/ 199533 h 355883"/>
                  <a:gd name="connsiteX1" fmla="*/ 79931 w 290015"/>
                  <a:gd name="connsiteY1" fmla="*/ 354572 h 355883"/>
                  <a:gd name="connsiteX2" fmla="*/ 4692 w 290015"/>
                  <a:gd name="connsiteY2" fmla="*/ 160773 h 355883"/>
                  <a:gd name="connsiteX3" fmla="*/ 164291 w 290015"/>
                  <a:gd name="connsiteY3" fmla="*/ 1174 h 355883"/>
                  <a:gd name="connsiteX4" fmla="*/ 282850 w 290015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15" h="355883">
                    <a:moveTo>
                      <a:pt x="282850" y="199533"/>
                    </a:moveTo>
                    <a:cubicBezTo>
                      <a:pt x="255490" y="302132"/>
                      <a:pt x="155171" y="365971"/>
                      <a:pt x="79931" y="354572"/>
                    </a:cubicBezTo>
                    <a:cubicBezTo>
                      <a:pt x="4692" y="343172"/>
                      <a:pt x="-8988" y="258812"/>
                      <a:pt x="4692" y="160773"/>
                    </a:cubicBezTo>
                    <a:cubicBezTo>
                      <a:pt x="18372" y="62734"/>
                      <a:pt x="91331" y="-10226"/>
                      <a:pt x="164291" y="1174"/>
                    </a:cubicBezTo>
                    <a:cubicBezTo>
                      <a:pt x="266890" y="14854"/>
                      <a:pt x="307930" y="101494"/>
                      <a:pt x="282850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8" name="Hình tự do: Hình 353">
                <a:extLst>
                  <a:ext uri="{FF2B5EF4-FFF2-40B4-BE49-F238E27FC236}">
                    <a16:creationId xmlns:a16="http://schemas.microsoft.com/office/drawing/2014/main" id="{9AA25755-C85A-A086-8FB6-D5BB879FAFF1}"/>
                  </a:ext>
                </a:extLst>
              </p:cNvPr>
              <p:cNvSpPr/>
              <p:nvPr/>
            </p:nvSpPr>
            <p:spPr>
              <a:xfrm>
                <a:off x="6287202" y="2744995"/>
                <a:ext cx="140146" cy="158243"/>
              </a:xfrm>
              <a:custGeom>
                <a:avLst/>
                <a:gdLst>
                  <a:gd name="connsiteX0" fmla="*/ 139613 w 140146"/>
                  <a:gd name="connsiteY0" fmla="*/ 89382 h 158243"/>
                  <a:gd name="connsiteX1" fmla="*/ 59813 w 140146"/>
                  <a:gd name="connsiteY1" fmla="*/ 157781 h 158243"/>
                  <a:gd name="connsiteX2" fmla="*/ 534 w 140146"/>
                  <a:gd name="connsiteY2" fmla="*/ 68862 h 158243"/>
                  <a:gd name="connsiteX3" fmla="*/ 80333 w 140146"/>
                  <a:gd name="connsiteY3" fmla="*/ 462 h 158243"/>
                  <a:gd name="connsiteX4" fmla="*/ 139613 w 140146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6" h="158243">
                    <a:moveTo>
                      <a:pt x="139613" y="89382"/>
                    </a:moveTo>
                    <a:cubicBezTo>
                      <a:pt x="132773" y="132701"/>
                      <a:pt x="98573" y="162341"/>
                      <a:pt x="59813" y="157781"/>
                    </a:cubicBezTo>
                    <a:cubicBezTo>
                      <a:pt x="21054" y="153221"/>
                      <a:pt x="-4026" y="112181"/>
                      <a:pt x="534" y="68862"/>
                    </a:cubicBezTo>
                    <a:cubicBezTo>
                      <a:pt x="7374" y="25542"/>
                      <a:pt x="41573" y="-4098"/>
                      <a:pt x="80333" y="462"/>
                    </a:cubicBezTo>
                    <a:cubicBezTo>
                      <a:pt x="119093" y="7302"/>
                      <a:pt x="144172" y="46062"/>
                      <a:pt x="139613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9" name="Hình tự do: Hình 354">
                <a:extLst>
                  <a:ext uri="{FF2B5EF4-FFF2-40B4-BE49-F238E27FC236}">
                    <a16:creationId xmlns:a16="http://schemas.microsoft.com/office/drawing/2014/main" id="{92D1BC22-2BF1-614E-336B-E2534DA554FE}"/>
                  </a:ext>
                </a:extLst>
              </p:cNvPr>
              <p:cNvSpPr/>
              <p:nvPr/>
            </p:nvSpPr>
            <p:spPr>
              <a:xfrm>
                <a:off x="5339263" y="2081983"/>
                <a:ext cx="1076151" cy="864112"/>
              </a:xfrm>
              <a:custGeom>
                <a:avLst/>
                <a:gdLst>
                  <a:gd name="connsiteX0" fmla="*/ 1076151 w 1076151"/>
                  <a:gd name="connsiteY0" fmla="*/ 396717 h 864112"/>
                  <a:gd name="connsiteX1" fmla="*/ 540356 w 1076151"/>
                  <a:gd name="connsiteY1" fmla="*/ 864113 h 864112"/>
                  <a:gd name="connsiteX2" fmla="*/ 0 w 1076151"/>
                  <a:gd name="connsiteY2" fmla="*/ 396717 h 864112"/>
                  <a:gd name="connsiteX3" fmla="*/ 540356 w 1076151"/>
                  <a:gd name="connsiteY3" fmla="*/ 0 h 864112"/>
                  <a:gd name="connsiteX4" fmla="*/ 1076151 w 1076151"/>
                  <a:gd name="connsiteY4" fmla="*/ 396717 h 8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151" h="864112">
                    <a:moveTo>
                      <a:pt x="1076151" y="396717"/>
                    </a:moveTo>
                    <a:cubicBezTo>
                      <a:pt x="1076151" y="718194"/>
                      <a:pt x="852713" y="864113"/>
                      <a:pt x="540356" y="864113"/>
                    </a:cubicBezTo>
                    <a:cubicBezTo>
                      <a:pt x="227998" y="864113"/>
                      <a:pt x="0" y="720474"/>
                      <a:pt x="0" y="396717"/>
                    </a:cubicBezTo>
                    <a:cubicBezTo>
                      <a:pt x="0" y="72959"/>
                      <a:pt x="227998" y="0"/>
                      <a:pt x="540356" y="0"/>
                    </a:cubicBezTo>
                    <a:cubicBezTo>
                      <a:pt x="852713" y="0"/>
                      <a:pt x="1076151" y="75239"/>
                      <a:pt x="1076151" y="396717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0" name="Hình tự do: Hình 355">
                <a:extLst>
                  <a:ext uri="{FF2B5EF4-FFF2-40B4-BE49-F238E27FC236}">
                    <a16:creationId xmlns:a16="http://schemas.microsoft.com/office/drawing/2014/main" id="{2821F1EB-F78E-F831-7F6C-BEC161B6E250}"/>
                  </a:ext>
                </a:extLst>
              </p:cNvPr>
              <p:cNvSpPr/>
              <p:nvPr/>
            </p:nvSpPr>
            <p:spPr>
              <a:xfrm>
                <a:off x="5393983" y="2202822"/>
                <a:ext cx="982672" cy="934792"/>
              </a:xfrm>
              <a:custGeom>
                <a:avLst/>
                <a:gdLst>
                  <a:gd name="connsiteX0" fmla="*/ 982672 w 982672"/>
                  <a:gd name="connsiteY0" fmla="*/ 387597 h 934792"/>
                  <a:gd name="connsiteX1" fmla="*/ 494756 w 982672"/>
                  <a:gd name="connsiteY1" fmla="*/ 934792 h 934792"/>
                  <a:gd name="connsiteX2" fmla="*/ 0 w 982672"/>
                  <a:gd name="connsiteY2" fmla="*/ 387597 h 934792"/>
                  <a:gd name="connsiteX3" fmla="*/ 494756 w 982672"/>
                  <a:gd name="connsiteY3" fmla="*/ 0 h 934792"/>
                  <a:gd name="connsiteX4" fmla="*/ 982672 w 982672"/>
                  <a:gd name="connsiteY4" fmla="*/ 387597 h 9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72" h="934792">
                    <a:moveTo>
                      <a:pt x="982672" y="387597"/>
                    </a:moveTo>
                    <a:cubicBezTo>
                      <a:pt x="982672" y="763794"/>
                      <a:pt x="779754" y="934792"/>
                      <a:pt x="494756" y="934792"/>
                    </a:cubicBezTo>
                    <a:cubicBezTo>
                      <a:pt x="209758" y="934792"/>
                      <a:pt x="0" y="766074"/>
                      <a:pt x="0" y="387597"/>
                    </a:cubicBezTo>
                    <a:cubicBezTo>
                      <a:pt x="0" y="11400"/>
                      <a:pt x="209758" y="0"/>
                      <a:pt x="494756" y="0"/>
                    </a:cubicBezTo>
                    <a:cubicBezTo>
                      <a:pt x="779754" y="0"/>
                      <a:pt x="982672" y="9120"/>
                      <a:pt x="982672" y="387597"/>
                    </a:cubicBezTo>
                    <a:close/>
                  </a:path>
                </a:pathLst>
              </a:custGeom>
              <a:solidFill>
                <a:srgbClr val="FBD3C7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1" name="Hình tự do: Hình 356">
                <a:extLst>
                  <a:ext uri="{FF2B5EF4-FFF2-40B4-BE49-F238E27FC236}">
                    <a16:creationId xmlns:a16="http://schemas.microsoft.com/office/drawing/2014/main" id="{FEA7228C-82C0-CDD6-13ED-7438540A3474}"/>
                  </a:ext>
                </a:extLst>
              </p:cNvPr>
              <p:cNvSpPr/>
              <p:nvPr/>
            </p:nvSpPr>
            <p:spPr>
              <a:xfrm>
                <a:off x="5653901" y="2150383"/>
                <a:ext cx="674874" cy="250797"/>
              </a:xfrm>
              <a:custGeom>
                <a:avLst/>
                <a:gdLst>
                  <a:gd name="connsiteX0" fmla="*/ 674875 w 674874"/>
                  <a:gd name="connsiteY0" fmla="*/ 125399 h 250797"/>
                  <a:gd name="connsiteX1" fmla="*/ 337437 w 674874"/>
                  <a:gd name="connsiteY1" fmla="*/ 250798 h 250797"/>
                  <a:gd name="connsiteX2" fmla="*/ 0 w 674874"/>
                  <a:gd name="connsiteY2" fmla="*/ 125399 h 250797"/>
                  <a:gd name="connsiteX3" fmla="*/ 337437 w 674874"/>
                  <a:gd name="connsiteY3" fmla="*/ 0 h 250797"/>
                  <a:gd name="connsiteX4" fmla="*/ 674875 w 674874"/>
                  <a:gd name="connsiteY4" fmla="*/ 125399 h 25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874" h="250797">
                    <a:moveTo>
                      <a:pt x="674875" y="125399"/>
                    </a:moveTo>
                    <a:cubicBezTo>
                      <a:pt x="674875" y="193798"/>
                      <a:pt x="524396" y="250798"/>
                      <a:pt x="337437" y="250798"/>
                    </a:cubicBezTo>
                    <a:cubicBezTo>
                      <a:pt x="150479" y="250798"/>
                      <a:pt x="0" y="193798"/>
                      <a:pt x="0" y="125399"/>
                    </a:cubicBezTo>
                    <a:cubicBezTo>
                      <a:pt x="0" y="57000"/>
                      <a:pt x="150479" y="0"/>
                      <a:pt x="337437" y="0"/>
                    </a:cubicBezTo>
                    <a:cubicBezTo>
                      <a:pt x="524396" y="0"/>
                      <a:pt x="674875" y="57000"/>
                      <a:pt x="674875" y="125399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2" name="Hình tự do: Hình 357">
                <a:extLst>
                  <a:ext uri="{FF2B5EF4-FFF2-40B4-BE49-F238E27FC236}">
                    <a16:creationId xmlns:a16="http://schemas.microsoft.com/office/drawing/2014/main" id="{F9499D5B-CD81-2C0B-C930-B96ADA3172EA}"/>
                  </a:ext>
                </a:extLst>
              </p:cNvPr>
              <p:cNvSpPr/>
              <p:nvPr/>
            </p:nvSpPr>
            <p:spPr>
              <a:xfrm>
                <a:off x="6082537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3" name="Hình tự do: Hình 358">
                <a:extLst>
                  <a:ext uri="{FF2B5EF4-FFF2-40B4-BE49-F238E27FC236}">
                    <a16:creationId xmlns:a16="http://schemas.microsoft.com/office/drawing/2014/main" id="{146768EB-19CE-D924-6EAB-E1F6A752DBAB}"/>
                  </a:ext>
                </a:extLst>
              </p:cNvPr>
              <p:cNvSpPr/>
              <p:nvPr/>
            </p:nvSpPr>
            <p:spPr>
              <a:xfrm>
                <a:off x="5510262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584" name="Đồ họa 330">
                <a:extLst>
                  <a:ext uri="{FF2B5EF4-FFF2-40B4-BE49-F238E27FC236}">
                    <a16:creationId xmlns:a16="http://schemas.microsoft.com/office/drawing/2014/main" id="{38A4115E-D34B-49D2-3888-964A8E0BE604}"/>
                  </a:ext>
                </a:extLst>
              </p:cNvPr>
              <p:cNvGrpSpPr/>
              <p:nvPr/>
            </p:nvGrpSpPr>
            <p:grpSpPr>
              <a:xfrm>
                <a:off x="5981048" y="2591216"/>
                <a:ext cx="244869" cy="217232"/>
                <a:chOff x="5981048" y="2591216"/>
                <a:chExt cx="244869" cy="217232"/>
              </a:xfrm>
            </p:grpSpPr>
            <p:sp>
              <p:nvSpPr>
                <p:cNvPr id="320" name="Hình tự do: Hình 360">
                  <a:extLst>
                    <a:ext uri="{FF2B5EF4-FFF2-40B4-BE49-F238E27FC236}">
                      <a16:creationId xmlns:a16="http://schemas.microsoft.com/office/drawing/2014/main" id="{9E494C15-8A8F-C6C7-652E-4FF3F632D7CF}"/>
                    </a:ext>
                  </a:extLst>
                </p:cNvPr>
                <p:cNvSpPr/>
                <p:nvPr/>
              </p:nvSpPr>
              <p:spPr>
                <a:xfrm>
                  <a:off x="5981048" y="2599499"/>
                  <a:ext cx="237373" cy="208949"/>
                </a:xfrm>
                <a:custGeom>
                  <a:avLst/>
                  <a:gdLst>
                    <a:gd name="connsiteX0" fmla="*/ 23970 w 237373"/>
                    <a:gd name="connsiteY0" fmla="*/ 54759 h 208949"/>
                    <a:gd name="connsiteX1" fmla="*/ 23970 w 237373"/>
                    <a:gd name="connsiteY1" fmla="*/ 182438 h 208949"/>
                    <a:gd name="connsiteX2" fmla="*/ 217769 w 237373"/>
                    <a:gd name="connsiteY2" fmla="*/ 175598 h 208949"/>
                    <a:gd name="connsiteX3" fmla="*/ 172169 w 237373"/>
                    <a:gd name="connsiteY3" fmla="*/ 13720 h 208949"/>
                    <a:gd name="connsiteX4" fmla="*/ 23970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3970" y="54759"/>
                      </a:moveTo>
                      <a:cubicBezTo>
                        <a:pt x="-10229" y="104919"/>
                        <a:pt x="-5670" y="161919"/>
                        <a:pt x="23970" y="182438"/>
                      </a:cubicBezTo>
                      <a:cubicBezTo>
                        <a:pt x="69570" y="214358"/>
                        <a:pt x="179009" y="223478"/>
                        <a:pt x="217769" y="175598"/>
                      </a:cubicBezTo>
                      <a:cubicBezTo>
                        <a:pt x="256528" y="129999"/>
                        <a:pt x="236009" y="50199"/>
                        <a:pt x="172169" y="13720"/>
                      </a:cubicBezTo>
                      <a:cubicBezTo>
                        <a:pt x="119729" y="-15920"/>
                        <a:pt x="58170" y="4600"/>
                        <a:pt x="23970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1" name="Hình tự do: Hình 361">
                  <a:extLst>
                    <a:ext uri="{FF2B5EF4-FFF2-40B4-BE49-F238E27FC236}">
                      <a16:creationId xmlns:a16="http://schemas.microsoft.com/office/drawing/2014/main" id="{B9D278C0-A1F9-1DF3-01B2-590F55A1B87B}"/>
                    </a:ext>
                  </a:extLst>
                </p:cNvPr>
                <p:cNvSpPr/>
                <p:nvPr/>
              </p:nvSpPr>
              <p:spPr>
                <a:xfrm>
                  <a:off x="6005018" y="2591216"/>
                  <a:ext cx="220899" cy="183881"/>
                </a:xfrm>
                <a:custGeom>
                  <a:avLst/>
                  <a:gdLst>
                    <a:gd name="connsiteX0" fmla="*/ 202918 w 220899"/>
                    <a:gd name="connsiteY0" fmla="*/ 47082 h 183881"/>
                    <a:gd name="connsiteX1" fmla="*/ 0 w 220899"/>
                    <a:gd name="connsiteY1" fmla="*/ 63042 h 183881"/>
                    <a:gd name="connsiteX2" fmla="*/ 150479 w 220899"/>
                    <a:gd name="connsiteY2" fmla="*/ 24283 h 183881"/>
                    <a:gd name="connsiteX3" fmla="*/ 212038 w 220899"/>
                    <a:gd name="connsiteY3" fmla="*/ 106362 h 183881"/>
                    <a:gd name="connsiteX4" fmla="*/ 193798 w 220899"/>
                    <a:gd name="connsiteY4" fmla="*/ 183881 h 183881"/>
                    <a:gd name="connsiteX5" fmla="*/ 202918 w 220899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99" h="183881">
                      <a:moveTo>
                        <a:pt x="202918" y="47082"/>
                      </a:moveTo>
                      <a:cubicBezTo>
                        <a:pt x="152759" y="-30437"/>
                        <a:pt x="31920" y="-3077"/>
                        <a:pt x="0" y="63042"/>
                      </a:cubicBezTo>
                      <a:cubicBezTo>
                        <a:pt x="34200" y="12883"/>
                        <a:pt x="98039" y="-3077"/>
                        <a:pt x="150479" y="24283"/>
                      </a:cubicBezTo>
                      <a:cubicBezTo>
                        <a:pt x="182399" y="42523"/>
                        <a:pt x="205198" y="72162"/>
                        <a:pt x="212038" y="106362"/>
                      </a:cubicBezTo>
                      <a:cubicBezTo>
                        <a:pt x="216598" y="133722"/>
                        <a:pt x="212038" y="165641"/>
                        <a:pt x="193798" y="183881"/>
                      </a:cubicBezTo>
                      <a:cubicBezTo>
                        <a:pt x="212038" y="174761"/>
                        <a:pt x="239398" y="104082"/>
                        <a:pt x="202918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2" name="Hình tự do: Hình 362">
                  <a:extLst>
                    <a:ext uri="{FF2B5EF4-FFF2-40B4-BE49-F238E27FC236}">
                      <a16:creationId xmlns:a16="http://schemas.microsoft.com/office/drawing/2014/main" id="{E8CF5863-3BA0-3AC6-3687-A3FB618BA9FC}"/>
                    </a:ext>
                  </a:extLst>
                </p:cNvPr>
                <p:cNvSpPr/>
                <p:nvPr/>
              </p:nvSpPr>
              <p:spPr>
                <a:xfrm>
                  <a:off x="6013844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4" name="Hình tự do: Hình 363">
                  <a:extLst>
                    <a:ext uri="{FF2B5EF4-FFF2-40B4-BE49-F238E27FC236}">
                      <a16:creationId xmlns:a16="http://schemas.microsoft.com/office/drawing/2014/main" id="{D0404384-3A2E-77AF-1B32-25B912FAF002}"/>
                    </a:ext>
                  </a:extLst>
                </p:cNvPr>
                <p:cNvSpPr/>
                <p:nvPr/>
              </p:nvSpPr>
              <p:spPr>
                <a:xfrm>
                  <a:off x="6021510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454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85" name="Đồ họa 330">
                <a:extLst>
                  <a:ext uri="{FF2B5EF4-FFF2-40B4-BE49-F238E27FC236}">
                    <a16:creationId xmlns:a16="http://schemas.microsoft.com/office/drawing/2014/main" id="{9AE107A1-CC28-60E3-1CB2-3CDCEE0BB1E7}"/>
                  </a:ext>
                </a:extLst>
              </p:cNvPr>
              <p:cNvGrpSpPr/>
              <p:nvPr/>
            </p:nvGrpSpPr>
            <p:grpSpPr>
              <a:xfrm>
                <a:off x="5538577" y="2591216"/>
                <a:ext cx="244172" cy="217232"/>
                <a:chOff x="5538577" y="2591216"/>
                <a:chExt cx="244172" cy="217232"/>
              </a:xfrm>
            </p:grpSpPr>
            <p:sp>
              <p:nvSpPr>
                <p:cNvPr id="1596" name="Hình tự do: Hình 365">
                  <a:extLst>
                    <a:ext uri="{FF2B5EF4-FFF2-40B4-BE49-F238E27FC236}">
                      <a16:creationId xmlns:a16="http://schemas.microsoft.com/office/drawing/2014/main" id="{68A6762C-6E0F-9F63-CC48-DC140A888503}"/>
                    </a:ext>
                  </a:extLst>
                </p:cNvPr>
                <p:cNvSpPr/>
                <p:nvPr/>
              </p:nvSpPr>
              <p:spPr>
                <a:xfrm>
                  <a:off x="5545376" y="2599499"/>
                  <a:ext cx="237373" cy="208949"/>
                </a:xfrm>
                <a:custGeom>
                  <a:avLst/>
                  <a:gdLst>
                    <a:gd name="connsiteX0" fmla="*/ 213404 w 237373"/>
                    <a:gd name="connsiteY0" fmla="*/ 54759 h 208949"/>
                    <a:gd name="connsiteX1" fmla="*/ 213404 w 237373"/>
                    <a:gd name="connsiteY1" fmla="*/ 182438 h 208949"/>
                    <a:gd name="connsiteX2" fmla="*/ 19605 w 237373"/>
                    <a:gd name="connsiteY2" fmla="*/ 175598 h 208949"/>
                    <a:gd name="connsiteX3" fmla="*/ 65205 w 237373"/>
                    <a:gd name="connsiteY3" fmla="*/ 13720 h 208949"/>
                    <a:gd name="connsiteX4" fmla="*/ 213404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13404" y="54759"/>
                      </a:moveTo>
                      <a:cubicBezTo>
                        <a:pt x="247603" y="104919"/>
                        <a:pt x="243043" y="161919"/>
                        <a:pt x="213404" y="182438"/>
                      </a:cubicBezTo>
                      <a:cubicBezTo>
                        <a:pt x="167804" y="214358"/>
                        <a:pt x="58365" y="223478"/>
                        <a:pt x="19605" y="175598"/>
                      </a:cubicBezTo>
                      <a:cubicBezTo>
                        <a:pt x="-19154" y="129999"/>
                        <a:pt x="1365" y="50199"/>
                        <a:pt x="65205" y="13720"/>
                      </a:cubicBezTo>
                      <a:cubicBezTo>
                        <a:pt x="119924" y="-15920"/>
                        <a:pt x="181484" y="4600"/>
                        <a:pt x="213404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7" name="Hình tự do: Hình 366">
                  <a:extLst>
                    <a:ext uri="{FF2B5EF4-FFF2-40B4-BE49-F238E27FC236}">
                      <a16:creationId xmlns:a16="http://schemas.microsoft.com/office/drawing/2014/main" id="{BA2D4D9B-9FFF-C451-D92D-D7A80EE5C381}"/>
                    </a:ext>
                  </a:extLst>
                </p:cNvPr>
                <p:cNvSpPr/>
                <p:nvPr/>
              </p:nvSpPr>
              <p:spPr>
                <a:xfrm>
                  <a:off x="5538577" y="2591216"/>
                  <a:ext cx="222482" cy="183881"/>
                </a:xfrm>
                <a:custGeom>
                  <a:avLst/>
                  <a:gdLst>
                    <a:gd name="connsiteX0" fmla="*/ 19564 w 222482"/>
                    <a:gd name="connsiteY0" fmla="*/ 47082 h 183881"/>
                    <a:gd name="connsiteX1" fmla="*/ 222483 w 222482"/>
                    <a:gd name="connsiteY1" fmla="*/ 63042 h 183881"/>
                    <a:gd name="connsiteX2" fmla="*/ 72004 w 222482"/>
                    <a:gd name="connsiteY2" fmla="*/ 24283 h 183881"/>
                    <a:gd name="connsiteX3" fmla="*/ 10444 w 222482"/>
                    <a:gd name="connsiteY3" fmla="*/ 106362 h 183881"/>
                    <a:gd name="connsiteX4" fmla="*/ 28684 w 222482"/>
                    <a:gd name="connsiteY4" fmla="*/ 183881 h 183881"/>
                    <a:gd name="connsiteX5" fmla="*/ 19564 w 222482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82" h="183881">
                      <a:moveTo>
                        <a:pt x="19564" y="47082"/>
                      </a:moveTo>
                      <a:cubicBezTo>
                        <a:pt x="69724" y="-30437"/>
                        <a:pt x="190563" y="-3077"/>
                        <a:pt x="222483" y="63042"/>
                      </a:cubicBezTo>
                      <a:cubicBezTo>
                        <a:pt x="188283" y="12883"/>
                        <a:pt x="124443" y="-3077"/>
                        <a:pt x="72004" y="24283"/>
                      </a:cubicBezTo>
                      <a:cubicBezTo>
                        <a:pt x="40084" y="42523"/>
                        <a:pt x="17284" y="72162"/>
                        <a:pt x="10444" y="106362"/>
                      </a:cubicBezTo>
                      <a:cubicBezTo>
                        <a:pt x="5884" y="133722"/>
                        <a:pt x="10444" y="165641"/>
                        <a:pt x="28684" y="183881"/>
                      </a:cubicBezTo>
                      <a:cubicBezTo>
                        <a:pt x="8164" y="174761"/>
                        <a:pt x="-19196" y="104082"/>
                        <a:pt x="19564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8" name="Hình tự do: Hình 367">
                  <a:extLst>
                    <a:ext uri="{FF2B5EF4-FFF2-40B4-BE49-F238E27FC236}">
                      <a16:creationId xmlns:a16="http://schemas.microsoft.com/office/drawing/2014/main" id="{3D186C24-3FB6-1013-AF1E-F64DC5E9344D}"/>
                    </a:ext>
                  </a:extLst>
                </p:cNvPr>
                <p:cNvSpPr/>
                <p:nvPr/>
              </p:nvSpPr>
              <p:spPr>
                <a:xfrm>
                  <a:off x="5614847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9" name="Hình tự do: Hình 368">
                  <a:extLst>
                    <a:ext uri="{FF2B5EF4-FFF2-40B4-BE49-F238E27FC236}">
                      <a16:creationId xmlns:a16="http://schemas.microsoft.com/office/drawing/2014/main" id="{0D513A12-2EF7-49D2-C352-399F15E6FEDD}"/>
                    </a:ext>
                  </a:extLst>
                </p:cNvPr>
                <p:cNvSpPr/>
                <p:nvPr/>
              </p:nvSpPr>
              <p:spPr>
                <a:xfrm>
                  <a:off x="5622514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226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586" name="Hình tự do: Hình 369">
                <a:extLst>
                  <a:ext uri="{FF2B5EF4-FFF2-40B4-BE49-F238E27FC236}">
                    <a16:creationId xmlns:a16="http://schemas.microsoft.com/office/drawing/2014/main" id="{AB5A9500-25FA-C418-0372-1717FAD406B5}"/>
                  </a:ext>
                </a:extLst>
              </p:cNvPr>
              <p:cNvSpPr/>
              <p:nvPr/>
            </p:nvSpPr>
            <p:spPr>
              <a:xfrm>
                <a:off x="6033835" y="2460098"/>
                <a:ext cx="189817" cy="61921"/>
              </a:xfrm>
              <a:custGeom>
                <a:avLst/>
                <a:gdLst>
                  <a:gd name="connsiteX0" fmla="*/ 176381 w 189817"/>
                  <a:gd name="connsiteY0" fmla="*/ 61922 h 61921"/>
                  <a:gd name="connsiteX1" fmla="*/ 167261 w 189817"/>
                  <a:gd name="connsiteY1" fmla="*/ 57362 h 61921"/>
                  <a:gd name="connsiteX2" fmla="*/ 19062 w 189817"/>
                  <a:gd name="connsiteY2" fmla="*/ 39122 h 61921"/>
                  <a:gd name="connsiteX3" fmla="*/ 822 w 189817"/>
                  <a:gd name="connsiteY3" fmla="*/ 30002 h 61921"/>
                  <a:gd name="connsiteX4" fmla="*/ 9942 w 189817"/>
                  <a:gd name="connsiteY4" fmla="*/ 11762 h 61921"/>
                  <a:gd name="connsiteX5" fmla="*/ 185501 w 189817"/>
                  <a:gd name="connsiteY5" fmla="*/ 36842 h 61921"/>
                  <a:gd name="connsiteX6" fmla="*/ 185501 w 189817"/>
                  <a:gd name="connsiteY6" fmla="*/ 55082 h 61921"/>
                  <a:gd name="connsiteX7" fmla="*/ 176381 w 189817"/>
                  <a:gd name="connsiteY7" fmla="*/ 61922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17" h="61921">
                    <a:moveTo>
                      <a:pt x="176381" y="61922"/>
                    </a:moveTo>
                    <a:cubicBezTo>
                      <a:pt x="174101" y="61922"/>
                      <a:pt x="169541" y="59642"/>
                      <a:pt x="167261" y="57362"/>
                    </a:cubicBezTo>
                    <a:cubicBezTo>
                      <a:pt x="133061" y="27722"/>
                      <a:pt x="71502" y="18602"/>
                      <a:pt x="19062" y="39122"/>
                    </a:cubicBezTo>
                    <a:cubicBezTo>
                      <a:pt x="12222" y="41402"/>
                      <a:pt x="3102" y="39122"/>
                      <a:pt x="822" y="30002"/>
                    </a:cubicBezTo>
                    <a:cubicBezTo>
                      <a:pt x="-1458" y="23162"/>
                      <a:pt x="822" y="14042"/>
                      <a:pt x="9942" y="11762"/>
                    </a:cubicBezTo>
                    <a:cubicBezTo>
                      <a:pt x="71502" y="-11037"/>
                      <a:pt x="144461" y="363"/>
                      <a:pt x="185501" y="36842"/>
                    </a:cubicBezTo>
                    <a:cubicBezTo>
                      <a:pt x="190061" y="41402"/>
                      <a:pt x="192341" y="50522"/>
                      <a:pt x="185501" y="55082"/>
                    </a:cubicBezTo>
                    <a:cubicBezTo>
                      <a:pt x="183221" y="59642"/>
                      <a:pt x="178661" y="61922"/>
                      <a:pt x="176381" y="61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7" name="Hình tự do: Hình 370">
                <a:extLst>
                  <a:ext uri="{FF2B5EF4-FFF2-40B4-BE49-F238E27FC236}">
                    <a16:creationId xmlns:a16="http://schemas.microsoft.com/office/drawing/2014/main" id="{5099ECC0-68AE-653C-9081-5EC5390A5BE3}"/>
                  </a:ext>
                </a:extLst>
              </p:cNvPr>
              <p:cNvSpPr/>
              <p:nvPr/>
            </p:nvSpPr>
            <p:spPr>
              <a:xfrm>
                <a:off x="5543322" y="2462378"/>
                <a:ext cx="188691" cy="59642"/>
              </a:xfrm>
              <a:custGeom>
                <a:avLst/>
                <a:gdLst>
                  <a:gd name="connsiteX0" fmla="*/ 12540 w 188691"/>
                  <a:gd name="connsiteY0" fmla="*/ 59642 h 59642"/>
                  <a:gd name="connsiteX1" fmla="*/ 3420 w 188691"/>
                  <a:gd name="connsiteY1" fmla="*/ 55082 h 59642"/>
                  <a:gd name="connsiteX2" fmla="*/ 3420 w 188691"/>
                  <a:gd name="connsiteY2" fmla="*/ 36842 h 59642"/>
                  <a:gd name="connsiteX3" fmla="*/ 178979 w 188691"/>
                  <a:gd name="connsiteY3" fmla="*/ 11762 h 59642"/>
                  <a:gd name="connsiteX4" fmla="*/ 188099 w 188691"/>
                  <a:gd name="connsiteY4" fmla="*/ 30002 h 59642"/>
                  <a:gd name="connsiteX5" fmla="*/ 169859 w 188691"/>
                  <a:gd name="connsiteY5" fmla="*/ 39122 h 59642"/>
                  <a:gd name="connsiteX6" fmla="*/ 21660 w 188691"/>
                  <a:gd name="connsiteY6" fmla="*/ 57362 h 59642"/>
                  <a:gd name="connsiteX7" fmla="*/ 12540 w 188691"/>
                  <a:gd name="connsiteY7" fmla="*/ 59642 h 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91" h="59642">
                    <a:moveTo>
                      <a:pt x="12540" y="59642"/>
                    </a:moveTo>
                    <a:cubicBezTo>
                      <a:pt x="7980" y="59642"/>
                      <a:pt x="5700" y="57362"/>
                      <a:pt x="3420" y="55082"/>
                    </a:cubicBezTo>
                    <a:cubicBezTo>
                      <a:pt x="-1140" y="50522"/>
                      <a:pt x="-1140" y="41402"/>
                      <a:pt x="3420" y="36842"/>
                    </a:cubicBezTo>
                    <a:cubicBezTo>
                      <a:pt x="44460" y="363"/>
                      <a:pt x="117419" y="-11037"/>
                      <a:pt x="178979" y="11762"/>
                    </a:cubicBezTo>
                    <a:cubicBezTo>
                      <a:pt x="185819" y="14042"/>
                      <a:pt x="190378" y="23162"/>
                      <a:pt x="188099" y="30002"/>
                    </a:cubicBezTo>
                    <a:cubicBezTo>
                      <a:pt x="185819" y="36842"/>
                      <a:pt x="176699" y="41402"/>
                      <a:pt x="169859" y="39122"/>
                    </a:cubicBezTo>
                    <a:cubicBezTo>
                      <a:pt x="119699" y="20882"/>
                      <a:pt x="55860" y="27722"/>
                      <a:pt x="21660" y="57362"/>
                    </a:cubicBezTo>
                    <a:cubicBezTo>
                      <a:pt x="17100" y="59642"/>
                      <a:pt x="14820" y="59642"/>
                      <a:pt x="12540" y="596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8" name="Hình tự do: Hình 371">
                <a:extLst>
                  <a:ext uri="{FF2B5EF4-FFF2-40B4-BE49-F238E27FC236}">
                    <a16:creationId xmlns:a16="http://schemas.microsoft.com/office/drawing/2014/main" id="{997EABBB-4E0D-3BB4-E214-87CF93C36284}"/>
                  </a:ext>
                </a:extLst>
              </p:cNvPr>
              <p:cNvSpPr/>
              <p:nvPr/>
            </p:nvSpPr>
            <p:spPr>
              <a:xfrm>
                <a:off x="5838579" y="2781937"/>
                <a:ext cx="86639" cy="41039"/>
              </a:xfrm>
              <a:custGeom>
                <a:avLst/>
                <a:gdLst>
                  <a:gd name="connsiteX0" fmla="*/ 82079 w 86639"/>
                  <a:gd name="connsiteY0" fmla="*/ 41040 h 41039"/>
                  <a:gd name="connsiteX1" fmla="*/ 77519 w 86639"/>
                  <a:gd name="connsiteY1" fmla="*/ 36480 h 41039"/>
                  <a:gd name="connsiteX2" fmla="*/ 43320 w 86639"/>
                  <a:gd name="connsiteY2" fmla="*/ 9120 h 41039"/>
                  <a:gd name="connsiteX3" fmla="*/ 9120 w 86639"/>
                  <a:gd name="connsiteY3" fmla="*/ 36480 h 41039"/>
                  <a:gd name="connsiteX4" fmla="*/ 4560 w 86639"/>
                  <a:gd name="connsiteY4" fmla="*/ 41040 h 41039"/>
                  <a:gd name="connsiteX5" fmla="*/ 0 w 86639"/>
                  <a:gd name="connsiteY5" fmla="*/ 36480 h 41039"/>
                  <a:gd name="connsiteX6" fmla="*/ 43320 w 86639"/>
                  <a:gd name="connsiteY6" fmla="*/ 0 h 41039"/>
                  <a:gd name="connsiteX7" fmla="*/ 86639 w 86639"/>
                  <a:gd name="connsiteY7" fmla="*/ 36480 h 41039"/>
                  <a:gd name="connsiteX8" fmla="*/ 82079 w 86639"/>
                  <a:gd name="connsiteY8" fmla="*/ 41040 h 41039"/>
                  <a:gd name="connsiteX9" fmla="*/ 82079 w 86639"/>
                  <a:gd name="connsiteY9" fmla="*/ 41040 h 4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39" h="41039">
                    <a:moveTo>
                      <a:pt x="82079" y="41040"/>
                    </a:moveTo>
                    <a:cubicBezTo>
                      <a:pt x="79799" y="41040"/>
                      <a:pt x="77519" y="38760"/>
                      <a:pt x="77519" y="36480"/>
                    </a:cubicBezTo>
                    <a:cubicBezTo>
                      <a:pt x="75239" y="20520"/>
                      <a:pt x="61560" y="9120"/>
                      <a:pt x="43320" y="9120"/>
                    </a:cubicBezTo>
                    <a:cubicBezTo>
                      <a:pt x="25080" y="9120"/>
                      <a:pt x="11400" y="20520"/>
                      <a:pt x="9120" y="36480"/>
                    </a:cubicBezTo>
                    <a:cubicBezTo>
                      <a:pt x="9120" y="38760"/>
                      <a:pt x="6840" y="41040"/>
                      <a:pt x="4560" y="41040"/>
                    </a:cubicBezTo>
                    <a:cubicBezTo>
                      <a:pt x="2280" y="41040"/>
                      <a:pt x="0" y="38760"/>
                      <a:pt x="0" y="36480"/>
                    </a:cubicBezTo>
                    <a:cubicBezTo>
                      <a:pt x="2280" y="15960"/>
                      <a:pt x="20520" y="0"/>
                      <a:pt x="43320" y="0"/>
                    </a:cubicBezTo>
                    <a:cubicBezTo>
                      <a:pt x="66120" y="0"/>
                      <a:pt x="82079" y="13680"/>
                      <a:pt x="86639" y="36480"/>
                    </a:cubicBezTo>
                    <a:cubicBezTo>
                      <a:pt x="86639" y="36480"/>
                      <a:pt x="86639" y="38760"/>
                      <a:pt x="82079" y="41040"/>
                    </a:cubicBezTo>
                    <a:cubicBezTo>
                      <a:pt x="82079" y="41040"/>
                      <a:pt x="82079" y="41040"/>
                      <a:pt x="82079" y="41040"/>
                    </a:cubicBezTo>
                    <a:close/>
                  </a:path>
                </a:pathLst>
              </a:custGeom>
              <a:solidFill>
                <a:srgbClr val="C68C7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592" name="Đồ họa 330">
                <a:extLst>
                  <a:ext uri="{FF2B5EF4-FFF2-40B4-BE49-F238E27FC236}">
                    <a16:creationId xmlns:a16="http://schemas.microsoft.com/office/drawing/2014/main" id="{BBFFE099-467B-C88B-DC17-26A3AE31FC1F}"/>
                  </a:ext>
                </a:extLst>
              </p:cNvPr>
              <p:cNvGrpSpPr/>
              <p:nvPr/>
            </p:nvGrpSpPr>
            <p:grpSpPr>
              <a:xfrm>
                <a:off x="5676479" y="2832097"/>
                <a:ext cx="377504" cy="224277"/>
                <a:chOff x="5676479" y="2832097"/>
                <a:chExt cx="377504" cy="224277"/>
              </a:xfrm>
            </p:grpSpPr>
            <p:sp>
              <p:nvSpPr>
                <p:cNvPr id="1593" name="Hình tự do: Hình 373">
                  <a:extLst>
                    <a:ext uri="{FF2B5EF4-FFF2-40B4-BE49-F238E27FC236}">
                      <a16:creationId xmlns:a16="http://schemas.microsoft.com/office/drawing/2014/main" id="{A33440ED-9707-1867-E49A-4AE8638B6254}"/>
                    </a:ext>
                  </a:extLst>
                </p:cNvPr>
                <p:cNvSpPr/>
                <p:nvPr/>
              </p:nvSpPr>
              <p:spPr>
                <a:xfrm>
                  <a:off x="5676479" y="2833727"/>
                  <a:ext cx="377504" cy="220214"/>
                </a:xfrm>
                <a:custGeom>
                  <a:avLst/>
                  <a:gdLst>
                    <a:gd name="connsiteX0" fmla="*/ 376419 w 377504"/>
                    <a:gd name="connsiteY0" fmla="*/ 107810 h 220214"/>
                    <a:gd name="connsiteX1" fmla="*/ 166660 w 377504"/>
                    <a:gd name="connsiteY1" fmla="*/ 217249 h 220214"/>
                    <a:gd name="connsiteX2" fmla="*/ 222 w 377504"/>
                    <a:gd name="connsiteY2" fmla="*/ 50810 h 220214"/>
                    <a:gd name="connsiteX3" fmla="*/ 203140 w 377504"/>
                    <a:gd name="connsiteY3" fmla="*/ 25730 h 220214"/>
                    <a:gd name="connsiteX4" fmla="*/ 376419 w 377504"/>
                    <a:gd name="connsiteY4" fmla="*/ 107810 h 22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504" h="220214">
                      <a:moveTo>
                        <a:pt x="376419" y="107810"/>
                      </a:moveTo>
                      <a:cubicBezTo>
                        <a:pt x="365019" y="183049"/>
                        <a:pt x="271540" y="233209"/>
                        <a:pt x="166660" y="217249"/>
                      </a:cubicBezTo>
                      <a:cubicBezTo>
                        <a:pt x="61781" y="201289"/>
                        <a:pt x="-4338" y="96410"/>
                        <a:pt x="222" y="50810"/>
                      </a:cubicBezTo>
                      <a:cubicBezTo>
                        <a:pt x="9342" y="-38109"/>
                        <a:pt x="98261" y="14330"/>
                        <a:pt x="203140" y="25730"/>
                      </a:cubicBezTo>
                      <a:cubicBezTo>
                        <a:pt x="308019" y="37130"/>
                        <a:pt x="387819" y="32570"/>
                        <a:pt x="376419" y="107810"/>
                      </a:cubicBezTo>
                      <a:close/>
                    </a:path>
                  </a:pathLst>
                </a:custGeom>
                <a:solidFill>
                  <a:srgbClr val="5B000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4" name="Hình tự do: Hình 374">
                  <a:extLst>
                    <a:ext uri="{FF2B5EF4-FFF2-40B4-BE49-F238E27FC236}">
                      <a16:creationId xmlns:a16="http://schemas.microsoft.com/office/drawing/2014/main" id="{A0C9D074-A868-86A2-F029-F48CE46244B4}"/>
                    </a:ext>
                  </a:extLst>
                </p:cNvPr>
                <p:cNvSpPr/>
                <p:nvPr/>
              </p:nvSpPr>
              <p:spPr>
                <a:xfrm>
                  <a:off x="5738260" y="2832097"/>
                  <a:ext cx="271317" cy="75773"/>
                </a:xfrm>
                <a:custGeom>
                  <a:avLst/>
                  <a:gdLst>
                    <a:gd name="connsiteX0" fmla="*/ 141359 w 271317"/>
                    <a:gd name="connsiteY0" fmla="*/ 25080 h 75773"/>
                    <a:gd name="connsiteX1" fmla="*/ 0 w 271317"/>
                    <a:gd name="connsiteY1" fmla="*/ 0 h 75773"/>
                    <a:gd name="connsiteX2" fmla="*/ 127679 w 271317"/>
                    <a:gd name="connsiteY2" fmla="*/ 72959 h 75773"/>
                    <a:gd name="connsiteX3" fmla="*/ 271318 w 271317"/>
                    <a:gd name="connsiteY3" fmla="*/ 41040 h 75773"/>
                    <a:gd name="connsiteX4" fmla="*/ 141359 w 271317"/>
                    <a:gd name="connsiteY4" fmla="*/ 25080 h 7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317" h="75773">
                      <a:moveTo>
                        <a:pt x="141359" y="25080"/>
                      </a:moveTo>
                      <a:cubicBezTo>
                        <a:pt x="86639" y="20520"/>
                        <a:pt x="38760" y="4560"/>
                        <a:pt x="0" y="0"/>
                      </a:cubicBezTo>
                      <a:cubicBezTo>
                        <a:pt x="13680" y="34200"/>
                        <a:pt x="63839" y="63839"/>
                        <a:pt x="127679" y="72959"/>
                      </a:cubicBezTo>
                      <a:cubicBezTo>
                        <a:pt x="191518" y="82079"/>
                        <a:pt x="248518" y="68399"/>
                        <a:pt x="271318" y="41040"/>
                      </a:cubicBezTo>
                      <a:cubicBezTo>
                        <a:pt x="241678" y="31920"/>
                        <a:pt x="193798" y="29640"/>
                        <a:pt x="141359" y="250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5" name="Hình tự do: Hình 375">
                  <a:extLst>
                    <a:ext uri="{FF2B5EF4-FFF2-40B4-BE49-F238E27FC236}">
                      <a16:creationId xmlns:a16="http://schemas.microsoft.com/office/drawing/2014/main" id="{AA9B5CF0-243D-5F4E-FAAF-221B8900E953}"/>
                    </a:ext>
                  </a:extLst>
                </p:cNvPr>
                <p:cNvSpPr/>
                <p:nvPr/>
              </p:nvSpPr>
              <p:spPr>
                <a:xfrm>
                  <a:off x="5735980" y="2973108"/>
                  <a:ext cx="264477" cy="83266"/>
                </a:xfrm>
                <a:custGeom>
                  <a:avLst/>
                  <a:gdLst>
                    <a:gd name="connsiteX0" fmla="*/ 155039 w 264477"/>
                    <a:gd name="connsiteY0" fmla="*/ 4908 h 83266"/>
                    <a:gd name="connsiteX1" fmla="*/ 0 w 264477"/>
                    <a:gd name="connsiteY1" fmla="*/ 25428 h 83266"/>
                    <a:gd name="connsiteX2" fmla="*/ 109439 w 264477"/>
                    <a:gd name="connsiteY2" fmla="*/ 80147 h 83266"/>
                    <a:gd name="connsiteX3" fmla="*/ 264478 w 264477"/>
                    <a:gd name="connsiteY3" fmla="*/ 52787 h 83266"/>
                    <a:gd name="connsiteX4" fmla="*/ 155039 w 264477"/>
                    <a:gd name="connsiteY4" fmla="*/ 4908 h 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477" h="83266">
                      <a:moveTo>
                        <a:pt x="155039" y="4908"/>
                      </a:moveTo>
                      <a:cubicBezTo>
                        <a:pt x="91199" y="-6492"/>
                        <a:pt x="31920" y="2628"/>
                        <a:pt x="0" y="25428"/>
                      </a:cubicBezTo>
                      <a:cubicBezTo>
                        <a:pt x="27360" y="52787"/>
                        <a:pt x="66120" y="73307"/>
                        <a:pt x="109439" y="80147"/>
                      </a:cubicBezTo>
                      <a:cubicBezTo>
                        <a:pt x="168719" y="89267"/>
                        <a:pt x="223438" y="77867"/>
                        <a:pt x="264478" y="52787"/>
                      </a:cubicBezTo>
                      <a:cubicBezTo>
                        <a:pt x="237118" y="32268"/>
                        <a:pt x="198359" y="14028"/>
                        <a:pt x="155039" y="4908"/>
                      </a:cubicBezTo>
                      <a:close/>
                    </a:path>
                  </a:pathLst>
                </a:custGeom>
                <a:solidFill>
                  <a:srgbClr val="CC8575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Hình tự do: Hình 376">
              <a:extLst>
                <a:ext uri="{FF2B5EF4-FFF2-40B4-BE49-F238E27FC236}">
                  <a16:creationId xmlns:a16="http://schemas.microsoft.com/office/drawing/2014/main" id="{47C756FE-0EC3-B8BB-0324-8BBAABD73AFD}"/>
                </a:ext>
              </a:extLst>
            </p:cNvPr>
            <p:cNvSpPr/>
            <p:nvPr/>
          </p:nvSpPr>
          <p:spPr>
            <a:xfrm>
              <a:off x="5546742" y="3990327"/>
              <a:ext cx="307797" cy="359654"/>
            </a:xfrm>
            <a:custGeom>
              <a:avLst/>
              <a:gdLst>
                <a:gd name="connsiteX0" fmla="*/ 143639 w 307797"/>
                <a:gd name="connsiteY0" fmla="*/ 232558 h 359654"/>
                <a:gd name="connsiteX1" fmla="*/ 91199 w 307797"/>
                <a:gd name="connsiteY1" fmla="*/ 0 h 359654"/>
                <a:gd name="connsiteX2" fmla="*/ 307798 w 307797"/>
                <a:gd name="connsiteY2" fmla="*/ 0 h 359654"/>
                <a:gd name="connsiteX3" fmla="*/ 291838 w 307797"/>
                <a:gd name="connsiteY3" fmla="*/ 351117 h 359654"/>
                <a:gd name="connsiteX4" fmla="*/ 0 w 307797"/>
                <a:gd name="connsiteY4" fmla="*/ 355677 h 359654"/>
                <a:gd name="connsiteX5" fmla="*/ 14363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43639" y="232558"/>
                  </a:moveTo>
                  <a:cubicBezTo>
                    <a:pt x="143639" y="223438"/>
                    <a:pt x="91199" y="0"/>
                    <a:pt x="91199" y="0"/>
                  </a:cubicBezTo>
                  <a:cubicBezTo>
                    <a:pt x="91199" y="0"/>
                    <a:pt x="291838" y="2280"/>
                    <a:pt x="307798" y="0"/>
                  </a:cubicBezTo>
                  <a:cubicBezTo>
                    <a:pt x="307798" y="50160"/>
                    <a:pt x="294118" y="307797"/>
                    <a:pt x="291838" y="351117"/>
                  </a:cubicBezTo>
                  <a:cubicBezTo>
                    <a:pt x="155039" y="360237"/>
                    <a:pt x="0" y="362517"/>
                    <a:pt x="0" y="355677"/>
                  </a:cubicBezTo>
                  <a:cubicBezTo>
                    <a:pt x="2280" y="328317"/>
                    <a:pt x="70679" y="250798"/>
                    <a:pt x="14363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Hình tự do: Hình 377">
              <a:extLst>
                <a:ext uri="{FF2B5EF4-FFF2-40B4-BE49-F238E27FC236}">
                  <a16:creationId xmlns:a16="http://schemas.microsoft.com/office/drawing/2014/main" id="{BC70D2ED-DB6B-D998-6E5C-B5A1E8865A14}"/>
                </a:ext>
              </a:extLst>
            </p:cNvPr>
            <p:cNvSpPr/>
            <p:nvPr/>
          </p:nvSpPr>
          <p:spPr>
            <a:xfrm>
              <a:off x="5601461" y="3944728"/>
              <a:ext cx="262197" cy="97263"/>
            </a:xfrm>
            <a:custGeom>
              <a:avLst/>
              <a:gdLst>
                <a:gd name="connsiteX0" fmla="*/ 18240 w 262197"/>
                <a:gd name="connsiteY0" fmla="*/ 95759 h 97263"/>
                <a:gd name="connsiteX1" fmla="*/ 0 w 262197"/>
                <a:gd name="connsiteY1" fmla="*/ 2280 h 97263"/>
                <a:gd name="connsiteX2" fmla="*/ 262198 w 262197"/>
                <a:gd name="connsiteY2" fmla="*/ 0 h 97263"/>
                <a:gd name="connsiteX3" fmla="*/ 262198 w 262197"/>
                <a:gd name="connsiteY3" fmla="*/ 88919 h 97263"/>
                <a:gd name="connsiteX4" fmla="*/ 18240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18240" y="95759"/>
                  </a:moveTo>
                  <a:cubicBezTo>
                    <a:pt x="18240" y="88919"/>
                    <a:pt x="2280" y="11400"/>
                    <a:pt x="0" y="2280"/>
                  </a:cubicBezTo>
                  <a:lnTo>
                    <a:pt x="262198" y="0"/>
                  </a:lnTo>
                  <a:cubicBezTo>
                    <a:pt x="262198" y="0"/>
                    <a:pt x="262198" y="79799"/>
                    <a:pt x="262198" y="88919"/>
                  </a:cubicBezTo>
                  <a:cubicBezTo>
                    <a:pt x="225718" y="93479"/>
                    <a:pt x="38760" y="100319"/>
                    <a:pt x="18240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Hình tự do: Hình 378">
              <a:extLst>
                <a:ext uri="{FF2B5EF4-FFF2-40B4-BE49-F238E27FC236}">
                  <a16:creationId xmlns:a16="http://schemas.microsoft.com/office/drawing/2014/main" id="{2062F93D-F5A1-300C-8BF2-BED51716AB44}"/>
                </a:ext>
              </a:extLst>
            </p:cNvPr>
            <p:cNvSpPr/>
            <p:nvPr/>
          </p:nvSpPr>
          <p:spPr>
            <a:xfrm>
              <a:off x="5945738" y="3990327"/>
              <a:ext cx="307797" cy="359654"/>
            </a:xfrm>
            <a:custGeom>
              <a:avLst/>
              <a:gdLst>
                <a:gd name="connsiteX0" fmla="*/ 164159 w 307797"/>
                <a:gd name="connsiteY0" fmla="*/ 232558 h 359654"/>
                <a:gd name="connsiteX1" fmla="*/ 216598 w 307797"/>
                <a:gd name="connsiteY1" fmla="*/ 0 h 359654"/>
                <a:gd name="connsiteX2" fmla="*/ 0 w 307797"/>
                <a:gd name="connsiteY2" fmla="*/ 0 h 359654"/>
                <a:gd name="connsiteX3" fmla="*/ 15960 w 307797"/>
                <a:gd name="connsiteY3" fmla="*/ 351117 h 359654"/>
                <a:gd name="connsiteX4" fmla="*/ 307798 w 307797"/>
                <a:gd name="connsiteY4" fmla="*/ 355677 h 359654"/>
                <a:gd name="connsiteX5" fmla="*/ 16415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64159" y="232558"/>
                  </a:moveTo>
                  <a:cubicBezTo>
                    <a:pt x="164159" y="223438"/>
                    <a:pt x="216598" y="0"/>
                    <a:pt x="216598" y="0"/>
                  </a:cubicBezTo>
                  <a:cubicBezTo>
                    <a:pt x="216598" y="0"/>
                    <a:pt x="15960" y="2280"/>
                    <a:pt x="0" y="0"/>
                  </a:cubicBezTo>
                  <a:cubicBezTo>
                    <a:pt x="0" y="50160"/>
                    <a:pt x="13680" y="307797"/>
                    <a:pt x="15960" y="351117"/>
                  </a:cubicBezTo>
                  <a:cubicBezTo>
                    <a:pt x="152759" y="360237"/>
                    <a:pt x="307798" y="362517"/>
                    <a:pt x="307798" y="355677"/>
                  </a:cubicBezTo>
                  <a:cubicBezTo>
                    <a:pt x="305518" y="328317"/>
                    <a:pt x="237118" y="250798"/>
                    <a:pt x="16415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Hình tự do: Hình 379">
              <a:extLst>
                <a:ext uri="{FF2B5EF4-FFF2-40B4-BE49-F238E27FC236}">
                  <a16:creationId xmlns:a16="http://schemas.microsoft.com/office/drawing/2014/main" id="{E1601C15-9053-D7FD-3735-7D33BC360EE2}"/>
                </a:ext>
              </a:extLst>
            </p:cNvPr>
            <p:cNvSpPr/>
            <p:nvPr/>
          </p:nvSpPr>
          <p:spPr>
            <a:xfrm>
              <a:off x="5936618" y="3944728"/>
              <a:ext cx="262197" cy="97263"/>
            </a:xfrm>
            <a:custGeom>
              <a:avLst/>
              <a:gdLst>
                <a:gd name="connsiteX0" fmla="*/ 243958 w 262197"/>
                <a:gd name="connsiteY0" fmla="*/ 95759 h 97263"/>
                <a:gd name="connsiteX1" fmla="*/ 262198 w 262197"/>
                <a:gd name="connsiteY1" fmla="*/ 2280 h 97263"/>
                <a:gd name="connsiteX2" fmla="*/ 0 w 262197"/>
                <a:gd name="connsiteY2" fmla="*/ 0 h 97263"/>
                <a:gd name="connsiteX3" fmla="*/ 0 w 262197"/>
                <a:gd name="connsiteY3" fmla="*/ 88919 h 97263"/>
                <a:gd name="connsiteX4" fmla="*/ 243958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243958" y="95759"/>
                  </a:moveTo>
                  <a:cubicBezTo>
                    <a:pt x="243958" y="88919"/>
                    <a:pt x="259918" y="11400"/>
                    <a:pt x="262198" y="2280"/>
                  </a:cubicBezTo>
                  <a:lnTo>
                    <a:pt x="0" y="0"/>
                  </a:lnTo>
                  <a:cubicBezTo>
                    <a:pt x="0" y="0"/>
                    <a:pt x="0" y="79799"/>
                    <a:pt x="0" y="88919"/>
                  </a:cubicBezTo>
                  <a:cubicBezTo>
                    <a:pt x="36480" y="93479"/>
                    <a:pt x="223438" y="100319"/>
                    <a:pt x="243958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Hình tự do: Hình 380">
              <a:extLst>
                <a:ext uri="{FF2B5EF4-FFF2-40B4-BE49-F238E27FC236}">
                  <a16:creationId xmlns:a16="http://schemas.microsoft.com/office/drawing/2014/main" id="{EF8E9806-B037-891E-A4E2-B6AD08C65992}"/>
                </a:ext>
              </a:extLst>
            </p:cNvPr>
            <p:cNvSpPr/>
            <p:nvPr/>
          </p:nvSpPr>
          <p:spPr>
            <a:xfrm>
              <a:off x="5608301" y="3151294"/>
              <a:ext cx="207206" cy="565435"/>
            </a:xfrm>
            <a:custGeom>
              <a:avLst/>
              <a:gdLst>
                <a:gd name="connsiteX0" fmla="*/ 202918 w 207206"/>
                <a:gd name="connsiteY0" fmla="*/ 0 h 565435"/>
                <a:gd name="connsiteX1" fmla="*/ 150479 w 207206"/>
                <a:gd name="connsiteY1" fmla="*/ 2280 h 565435"/>
                <a:gd name="connsiteX2" fmla="*/ 50160 w 207206"/>
                <a:gd name="connsiteY2" fmla="*/ 262198 h 565435"/>
                <a:gd name="connsiteX3" fmla="*/ 0 w 207206"/>
                <a:gd name="connsiteY3" fmla="*/ 503876 h 565435"/>
                <a:gd name="connsiteX4" fmla="*/ 189239 w 207206"/>
                <a:gd name="connsiteY4" fmla="*/ 565435 h 565435"/>
                <a:gd name="connsiteX5" fmla="*/ 202918 w 207206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6" h="565435">
                  <a:moveTo>
                    <a:pt x="202918" y="0"/>
                  </a:moveTo>
                  <a:cubicBezTo>
                    <a:pt x="202918" y="0"/>
                    <a:pt x="170999" y="2280"/>
                    <a:pt x="150479" y="2280"/>
                  </a:cubicBezTo>
                  <a:cubicBezTo>
                    <a:pt x="136799" y="152759"/>
                    <a:pt x="109439" y="225718"/>
                    <a:pt x="50160" y="262198"/>
                  </a:cubicBezTo>
                  <a:cubicBezTo>
                    <a:pt x="22800" y="385317"/>
                    <a:pt x="2280" y="492476"/>
                    <a:pt x="0" y="503876"/>
                  </a:cubicBezTo>
                  <a:cubicBezTo>
                    <a:pt x="31920" y="524396"/>
                    <a:pt x="189239" y="565435"/>
                    <a:pt x="189239" y="565435"/>
                  </a:cubicBezTo>
                  <a:cubicBezTo>
                    <a:pt x="200638" y="510716"/>
                    <a:pt x="214318" y="155039"/>
                    <a:pt x="202918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Hình tự do: Hình 381">
              <a:extLst>
                <a:ext uri="{FF2B5EF4-FFF2-40B4-BE49-F238E27FC236}">
                  <a16:creationId xmlns:a16="http://schemas.microsoft.com/office/drawing/2014/main" id="{59CAEEF0-FBC4-E9D1-4B43-02BED4D7B9C5}"/>
                </a:ext>
              </a:extLst>
            </p:cNvPr>
            <p:cNvSpPr/>
            <p:nvPr/>
          </p:nvSpPr>
          <p:spPr>
            <a:xfrm>
              <a:off x="4961869" y="1989433"/>
              <a:ext cx="1793281" cy="502665"/>
            </a:xfrm>
            <a:custGeom>
              <a:avLst/>
              <a:gdLst>
                <a:gd name="connsiteX0" fmla="*/ 1790983 w 1793281"/>
                <a:gd name="connsiteY0" fmla="*/ 142710 h 502665"/>
                <a:gd name="connsiteX1" fmla="*/ 1303067 w 1793281"/>
                <a:gd name="connsiteY1" fmla="*/ 482427 h 502665"/>
                <a:gd name="connsiteX2" fmla="*/ 331794 w 1793281"/>
                <a:gd name="connsiteY2" fmla="*/ 420867 h 502665"/>
                <a:gd name="connsiteX3" fmla="*/ 3477 w 1793281"/>
                <a:gd name="connsiteY3" fmla="*/ 197429 h 502665"/>
                <a:gd name="connsiteX4" fmla="*/ 543833 w 1793281"/>
                <a:gd name="connsiteY4" fmla="*/ 119910 h 502665"/>
                <a:gd name="connsiteX5" fmla="*/ 1143468 w 1793281"/>
                <a:gd name="connsiteY5" fmla="*/ 12751 h 502665"/>
                <a:gd name="connsiteX6" fmla="*/ 1790983 w 1793281"/>
                <a:gd name="connsiteY6" fmla="*/ 142710 h 50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81" h="502665">
                  <a:moveTo>
                    <a:pt x="1790983" y="142710"/>
                  </a:moveTo>
                  <a:cubicBezTo>
                    <a:pt x="1820623" y="327388"/>
                    <a:pt x="1558424" y="445947"/>
                    <a:pt x="1303067" y="482427"/>
                  </a:cubicBezTo>
                  <a:cubicBezTo>
                    <a:pt x="935990" y="537146"/>
                    <a:pt x="470873" y="468747"/>
                    <a:pt x="331794" y="420867"/>
                  </a:cubicBezTo>
                  <a:cubicBezTo>
                    <a:pt x="137996" y="354748"/>
                    <a:pt x="-26163" y="277229"/>
                    <a:pt x="3477" y="197429"/>
                  </a:cubicBezTo>
                  <a:cubicBezTo>
                    <a:pt x="33117" y="117630"/>
                    <a:pt x="288475" y="122190"/>
                    <a:pt x="543833" y="119910"/>
                  </a:cubicBezTo>
                  <a:cubicBezTo>
                    <a:pt x="685192" y="119910"/>
                    <a:pt x="926870" y="42390"/>
                    <a:pt x="1143468" y="12751"/>
                  </a:cubicBezTo>
                  <a:cubicBezTo>
                    <a:pt x="1485465" y="-30569"/>
                    <a:pt x="1775023" y="42390"/>
                    <a:pt x="1790983" y="142710"/>
                  </a:cubicBezTo>
                  <a:close/>
                </a:path>
              </a:pathLst>
            </a:custGeom>
            <a:solidFill>
              <a:srgbClr val="B9863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Hình tự do: Hình 382">
              <a:extLst>
                <a:ext uri="{FF2B5EF4-FFF2-40B4-BE49-F238E27FC236}">
                  <a16:creationId xmlns:a16="http://schemas.microsoft.com/office/drawing/2014/main" id="{662084B7-22E0-5B6A-84B6-8D1002B61725}"/>
                </a:ext>
              </a:extLst>
            </p:cNvPr>
            <p:cNvSpPr/>
            <p:nvPr/>
          </p:nvSpPr>
          <p:spPr>
            <a:xfrm>
              <a:off x="5517102" y="1992105"/>
              <a:ext cx="699954" cy="288494"/>
            </a:xfrm>
            <a:custGeom>
              <a:avLst/>
              <a:gdLst>
                <a:gd name="connsiteX0" fmla="*/ 699954 w 699954"/>
                <a:gd name="connsiteY0" fmla="*/ 212997 h 288494"/>
                <a:gd name="connsiteX1" fmla="*/ 0 w 699954"/>
                <a:gd name="connsiteY1" fmla="*/ 247197 h 288494"/>
                <a:gd name="connsiteX2" fmla="*/ 111719 w 699954"/>
                <a:gd name="connsiteY2" fmla="*/ 28319 h 288494"/>
                <a:gd name="connsiteX3" fmla="*/ 551756 w 699954"/>
                <a:gd name="connsiteY3" fmla="*/ 959 h 288494"/>
                <a:gd name="connsiteX4" fmla="*/ 699954 w 699954"/>
                <a:gd name="connsiteY4" fmla="*/ 212997 h 2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54" h="288494">
                  <a:moveTo>
                    <a:pt x="699954" y="212997"/>
                  </a:moveTo>
                  <a:cubicBezTo>
                    <a:pt x="636115" y="260877"/>
                    <a:pt x="259918" y="336116"/>
                    <a:pt x="0" y="247197"/>
                  </a:cubicBezTo>
                  <a:cubicBezTo>
                    <a:pt x="0" y="247197"/>
                    <a:pt x="86639" y="73918"/>
                    <a:pt x="111719" y="28319"/>
                  </a:cubicBezTo>
                  <a:cubicBezTo>
                    <a:pt x="168719" y="26039"/>
                    <a:pt x="503876" y="-5881"/>
                    <a:pt x="551756" y="959"/>
                  </a:cubicBezTo>
                  <a:cubicBezTo>
                    <a:pt x="572275" y="44278"/>
                    <a:pt x="699954" y="212997"/>
                    <a:pt x="699954" y="212997"/>
                  </a:cubicBezTo>
                  <a:close/>
                </a:path>
              </a:pathLst>
            </a:custGeom>
            <a:solidFill>
              <a:srgbClr val="A165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Hình tự do: Hình 383">
              <a:extLst>
                <a:ext uri="{FF2B5EF4-FFF2-40B4-BE49-F238E27FC236}">
                  <a16:creationId xmlns:a16="http://schemas.microsoft.com/office/drawing/2014/main" id="{9B6A59D4-E0C5-6A4D-ECA9-CBBE04A29915}"/>
                </a:ext>
              </a:extLst>
            </p:cNvPr>
            <p:cNvSpPr/>
            <p:nvPr/>
          </p:nvSpPr>
          <p:spPr>
            <a:xfrm>
              <a:off x="5517102" y="2145823"/>
              <a:ext cx="709074" cy="143954"/>
            </a:xfrm>
            <a:custGeom>
              <a:avLst/>
              <a:gdLst>
                <a:gd name="connsiteX0" fmla="*/ 654355 w 709074"/>
                <a:gd name="connsiteY0" fmla="*/ 0 h 143954"/>
                <a:gd name="connsiteX1" fmla="*/ 31920 w 709074"/>
                <a:gd name="connsiteY1" fmla="*/ 29640 h 143954"/>
                <a:gd name="connsiteX2" fmla="*/ 0 w 709074"/>
                <a:gd name="connsiteY2" fmla="*/ 95759 h 143954"/>
                <a:gd name="connsiteX3" fmla="*/ 709074 w 709074"/>
                <a:gd name="connsiteY3" fmla="*/ 84359 h 143954"/>
                <a:gd name="connsiteX4" fmla="*/ 654355 w 709074"/>
                <a:gd name="connsiteY4" fmla="*/ 0 h 14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074" h="143954">
                  <a:moveTo>
                    <a:pt x="654355" y="0"/>
                  </a:moveTo>
                  <a:cubicBezTo>
                    <a:pt x="574555" y="38760"/>
                    <a:pt x="257638" y="100319"/>
                    <a:pt x="31920" y="29640"/>
                  </a:cubicBezTo>
                  <a:cubicBezTo>
                    <a:pt x="13680" y="66119"/>
                    <a:pt x="0" y="95759"/>
                    <a:pt x="0" y="95759"/>
                  </a:cubicBezTo>
                  <a:cubicBezTo>
                    <a:pt x="259918" y="184678"/>
                    <a:pt x="647515" y="132239"/>
                    <a:pt x="709074" y="84359"/>
                  </a:cubicBezTo>
                  <a:cubicBezTo>
                    <a:pt x="709074" y="82079"/>
                    <a:pt x="679435" y="34200"/>
                    <a:pt x="654355" y="0"/>
                  </a:cubicBezTo>
                  <a:close/>
                </a:path>
              </a:pathLst>
            </a:custGeom>
            <a:solidFill>
              <a:srgbClr val="AD350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Hình tự do: Hình 384">
              <a:extLst>
                <a:ext uri="{FF2B5EF4-FFF2-40B4-BE49-F238E27FC236}">
                  <a16:creationId xmlns:a16="http://schemas.microsoft.com/office/drawing/2014/main" id="{E9D240A2-62E6-57C0-6B8E-B2FEAFFBA3B2}"/>
                </a:ext>
              </a:extLst>
            </p:cNvPr>
            <p:cNvSpPr/>
            <p:nvPr/>
          </p:nvSpPr>
          <p:spPr>
            <a:xfrm>
              <a:off x="5628775" y="1934451"/>
              <a:ext cx="437955" cy="136412"/>
            </a:xfrm>
            <a:custGeom>
              <a:avLst/>
              <a:gdLst>
                <a:gd name="connsiteX0" fmla="*/ 437803 w 437955"/>
                <a:gd name="connsiteY0" fmla="*/ 58613 h 136412"/>
                <a:gd name="connsiteX1" fmla="*/ 223485 w 437955"/>
                <a:gd name="connsiteY1" fmla="*/ 133852 h 136412"/>
                <a:gd name="connsiteX2" fmla="*/ 46 w 437955"/>
                <a:gd name="connsiteY2" fmla="*/ 97373 h 136412"/>
                <a:gd name="connsiteX3" fmla="*/ 196125 w 437955"/>
                <a:gd name="connsiteY3" fmla="*/ 22133 h 136412"/>
                <a:gd name="connsiteX4" fmla="*/ 437803 w 437955"/>
                <a:gd name="connsiteY4" fmla="*/ 58613 h 13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55" h="136412">
                  <a:moveTo>
                    <a:pt x="437803" y="58613"/>
                  </a:moveTo>
                  <a:cubicBezTo>
                    <a:pt x="442363" y="88253"/>
                    <a:pt x="344324" y="122453"/>
                    <a:pt x="223485" y="133852"/>
                  </a:cubicBezTo>
                  <a:cubicBezTo>
                    <a:pt x="102646" y="142972"/>
                    <a:pt x="2326" y="127013"/>
                    <a:pt x="46" y="97373"/>
                  </a:cubicBezTo>
                  <a:cubicBezTo>
                    <a:pt x="-2234" y="67733"/>
                    <a:pt x="79846" y="54053"/>
                    <a:pt x="196125" y="22133"/>
                  </a:cubicBezTo>
                  <a:cubicBezTo>
                    <a:pt x="328364" y="-18906"/>
                    <a:pt x="430963" y="-666"/>
                    <a:pt x="437803" y="58613"/>
                  </a:cubicBezTo>
                  <a:close/>
                </a:path>
              </a:pathLst>
            </a:custGeom>
            <a:solidFill>
              <a:srgbClr val="8A551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Hình tự do: Hình 385">
              <a:extLst>
                <a:ext uri="{FF2B5EF4-FFF2-40B4-BE49-F238E27FC236}">
                  <a16:creationId xmlns:a16="http://schemas.microsoft.com/office/drawing/2014/main" id="{E016FA26-39CB-5D76-8E0D-A933F36A2E72}"/>
                </a:ext>
              </a:extLst>
            </p:cNvPr>
            <p:cNvSpPr/>
            <p:nvPr/>
          </p:nvSpPr>
          <p:spPr>
            <a:xfrm>
              <a:off x="5229087" y="3355322"/>
              <a:ext cx="197613" cy="190408"/>
            </a:xfrm>
            <a:custGeom>
              <a:avLst/>
              <a:gdLst>
                <a:gd name="connsiteX0" fmla="*/ 196815 w 197613"/>
                <a:gd name="connsiteY0" fmla="*/ 80970 h 190408"/>
                <a:gd name="connsiteX1" fmla="*/ 174015 w 197613"/>
                <a:gd name="connsiteY1" fmla="*/ 153929 h 190408"/>
                <a:gd name="connsiteX2" fmla="*/ 66856 w 197613"/>
                <a:gd name="connsiteY2" fmla="*/ 190409 h 190408"/>
                <a:gd name="connsiteX3" fmla="*/ 737 w 197613"/>
                <a:gd name="connsiteY3" fmla="*/ 83250 h 190408"/>
                <a:gd name="connsiteX4" fmla="*/ 55456 w 197613"/>
                <a:gd name="connsiteY4" fmla="*/ 1170 h 190408"/>
                <a:gd name="connsiteX5" fmla="*/ 196815 w 197613"/>
                <a:gd name="connsiteY5" fmla="*/ 80970 h 1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13" h="190408">
                  <a:moveTo>
                    <a:pt x="196815" y="80970"/>
                  </a:moveTo>
                  <a:cubicBezTo>
                    <a:pt x="201375" y="92370"/>
                    <a:pt x="185415" y="144809"/>
                    <a:pt x="174015" y="153929"/>
                  </a:cubicBezTo>
                  <a:cubicBezTo>
                    <a:pt x="151215" y="172169"/>
                    <a:pt x="123856" y="188129"/>
                    <a:pt x="66856" y="190409"/>
                  </a:cubicBezTo>
                  <a:cubicBezTo>
                    <a:pt x="12137" y="190409"/>
                    <a:pt x="-3823" y="142529"/>
                    <a:pt x="737" y="83250"/>
                  </a:cubicBezTo>
                  <a:cubicBezTo>
                    <a:pt x="5297" y="44490"/>
                    <a:pt x="32656" y="23970"/>
                    <a:pt x="55456" y="1170"/>
                  </a:cubicBezTo>
                  <a:cubicBezTo>
                    <a:pt x="66856" y="-10229"/>
                    <a:pt x="192255" y="65010"/>
                    <a:pt x="196815" y="80970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7" name="Đồ họa 330">
              <a:extLst>
                <a:ext uri="{FF2B5EF4-FFF2-40B4-BE49-F238E27FC236}">
                  <a16:creationId xmlns:a16="http://schemas.microsoft.com/office/drawing/2014/main" id="{5E765C18-25F2-2F2C-907B-C3F378240F53}"/>
                </a:ext>
              </a:extLst>
            </p:cNvPr>
            <p:cNvGrpSpPr/>
            <p:nvPr/>
          </p:nvGrpSpPr>
          <p:grpSpPr>
            <a:xfrm>
              <a:off x="5129505" y="3016776"/>
              <a:ext cx="392997" cy="1325535"/>
              <a:chOff x="5129505" y="3016776"/>
              <a:chExt cx="392997" cy="1325535"/>
            </a:xfrm>
          </p:grpSpPr>
          <p:sp>
            <p:nvSpPr>
              <p:cNvPr id="1569" name="Hình tự do: Hình 387">
                <a:extLst>
                  <a:ext uri="{FF2B5EF4-FFF2-40B4-BE49-F238E27FC236}">
                    <a16:creationId xmlns:a16="http://schemas.microsoft.com/office/drawing/2014/main" id="{B7FAB2B8-4D42-1E9A-0358-08561377AB3B}"/>
                  </a:ext>
                </a:extLst>
              </p:cNvPr>
              <p:cNvSpPr/>
              <p:nvPr/>
            </p:nvSpPr>
            <p:spPr>
              <a:xfrm>
                <a:off x="5165985" y="3962968"/>
                <a:ext cx="356517" cy="379343"/>
              </a:xfrm>
              <a:custGeom>
                <a:avLst/>
                <a:gdLst>
                  <a:gd name="connsiteX0" fmla="*/ 0 w 356517"/>
                  <a:gd name="connsiteY0" fmla="*/ 36480 h 379343"/>
                  <a:gd name="connsiteX1" fmla="*/ 22800 w 356517"/>
                  <a:gd name="connsiteY1" fmla="*/ 232558 h 379343"/>
                  <a:gd name="connsiteX2" fmla="*/ 207478 w 356517"/>
                  <a:gd name="connsiteY2" fmla="*/ 378477 h 379343"/>
                  <a:gd name="connsiteX3" fmla="*/ 355677 w 356517"/>
                  <a:gd name="connsiteY3" fmla="*/ 196078 h 379343"/>
                  <a:gd name="connsiteX4" fmla="*/ 332877 w 356517"/>
                  <a:gd name="connsiteY4" fmla="*/ 0 h 379343"/>
                  <a:gd name="connsiteX5" fmla="*/ 0 w 356517"/>
                  <a:gd name="connsiteY5" fmla="*/ 36480 h 37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17" h="379343">
                    <a:moveTo>
                      <a:pt x="0" y="36480"/>
                    </a:moveTo>
                    <a:lnTo>
                      <a:pt x="22800" y="232558"/>
                    </a:lnTo>
                    <a:cubicBezTo>
                      <a:pt x="31920" y="323757"/>
                      <a:pt x="116279" y="387597"/>
                      <a:pt x="207478" y="378477"/>
                    </a:cubicBezTo>
                    <a:cubicBezTo>
                      <a:pt x="298678" y="369357"/>
                      <a:pt x="364797" y="287278"/>
                      <a:pt x="355677" y="196078"/>
                    </a:cubicBezTo>
                    <a:lnTo>
                      <a:pt x="332877" y="0"/>
                    </a:lnTo>
                    <a:lnTo>
                      <a:pt x="0" y="3648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Hình tự do: Hình 388">
                <a:extLst>
                  <a:ext uri="{FF2B5EF4-FFF2-40B4-BE49-F238E27FC236}">
                    <a16:creationId xmlns:a16="http://schemas.microsoft.com/office/drawing/2014/main" id="{245D3D28-A0EA-498F-43D4-A936CAC10390}"/>
                  </a:ext>
                </a:extLst>
              </p:cNvPr>
              <p:cNvSpPr/>
              <p:nvPr/>
            </p:nvSpPr>
            <p:spPr>
              <a:xfrm>
                <a:off x="5129505" y="3016776"/>
                <a:ext cx="199252" cy="135705"/>
              </a:xfrm>
              <a:custGeom>
                <a:avLst/>
                <a:gdLst>
                  <a:gd name="connsiteX0" fmla="*/ 193798 w 199252"/>
                  <a:gd name="connsiteY0" fmla="*/ 0 h 135705"/>
                  <a:gd name="connsiteX1" fmla="*/ 0 w 199252"/>
                  <a:gd name="connsiteY1" fmla="*/ 22800 h 135705"/>
                  <a:gd name="connsiteX2" fmla="*/ 2280 w 199252"/>
                  <a:gd name="connsiteY2" fmla="*/ 36480 h 135705"/>
                  <a:gd name="connsiteX3" fmla="*/ 43320 w 199252"/>
                  <a:gd name="connsiteY3" fmla="*/ 116279 h 135705"/>
                  <a:gd name="connsiteX4" fmla="*/ 111719 w 199252"/>
                  <a:gd name="connsiteY4" fmla="*/ 134519 h 135705"/>
                  <a:gd name="connsiteX5" fmla="*/ 175559 w 199252"/>
                  <a:gd name="connsiteY5" fmla="*/ 102599 h 135705"/>
                  <a:gd name="connsiteX6" fmla="*/ 198359 w 199252"/>
                  <a:gd name="connsiteY6" fmla="*/ 15960 h 135705"/>
                  <a:gd name="connsiteX7" fmla="*/ 193798 w 199252"/>
                  <a:gd name="connsiteY7" fmla="*/ 0 h 135705"/>
                  <a:gd name="connsiteX8" fmla="*/ 29640 w 199252"/>
                  <a:gd name="connsiteY8" fmla="*/ 45600 h 135705"/>
                  <a:gd name="connsiteX9" fmla="*/ 166439 w 199252"/>
                  <a:gd name="connsiteY9" fmla="*/ 29640 h 135705"/>
                  <a:gd name="connsiteX10" fmla="*/ 150479 w 199252"/>
                  <a:gd name="connsiteY10" fmla="*/ 84359 h 135705"/>
                  <a:gd name="connsiteX11" fmla="*/ 107159 w 199252"/>
                  <a:gd name="connsiteY11" fmla="*/ 107159 h 135705"/>
                  <a:gd name="connsiteX12" fmla="*/ 59280 w 199252"/>
                  <a:gd name="connsiteY12" fmla="*/ 93479 h 135705"/>
                  <a:gd name="connsiteX13" fmla="*/ 29640 w 199252"/>
                  <a:gd name="connsiteY13" fmla="*/ 45600 h 1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252" h="135705">
                    <a:moveTo>
                      <a:pt x="193798" y="0"/>
                    </a:moveTo>
                    <a:lnTo>
                      <a:pt x="0" y="22800"/>
                    </a:lnTo>
                    <a:lnTo>
                      <a:pt x="2280" y="36480"/>
                    </a:lnTo>
                    <a:cubicBezTo>
                      <a:pt x="6840" y="79799"/>
                      <a:pt x="27360" y="102599"/>
                      <a:pt x="43320" y="116279"/>
                    </a:cubicBezTo>
                    <a:cubicBezTo>
                      <a:pt x="63840" y="129959"/>
                      <a:pt x="88919" y="139079"/>
                      <a:pt x="111719" y="134519"/>
                    </a:cubicBezTo>
                    <a:cubicBezTo>
                      <a:pt x="136799" y="132239"/>
                      <a:pt x="159599" y="120839"/>
                      <a:pt x="175559" y="102599"/>
                    </a:cubicBezTo>
                    <a:cubicBezTo>
                      <a:pt x="189239" y="86639"/>
                      <a:pt x="202918" y="59279"/>
                      <a:pt x="198359" y="15960"/>
                    </a:cubicBezTo>
                    <a:lnTo>
                      <a:pt x="193798" y="0"/>
                    </a:lnTo>
                    <a:close/>
                    <a:moveTo>
                      <a:pt x="29640" y="45600"/>
                    </a:moveTo>
                    <a:lnTo>
                      <a:pt x="166439" y="29640"/>
                    </a:lnTo>
                    <a:cubicBezTo>
                      <a:pt x="166439" y="52440"/>
                      <a:pt x="161879" y="70679"/>
                      <a:pt x="150479" y="84359"/>
                    </a:cubicBezTo>
                    <a:cubicBezTo>
                      <a:pt x="136799" y="100319"/>
                      <a:pt x="116279" y="104879"/>
                      <a:pt x="107159" y="107159"/>
                    </a:cubicBezTo>
                    <a:cubicBezTo>
                      <a:pt x="91199" y="109439"/>
                      <a:pt x="72959" y="104879"/>
                      <a:pt x="59280" y="93479"/>
                    </a:cubicBezTo>
                    <a:cubicBezTo>
                      <a:pt x="50160" y="84359"/>
                      <a:pt x="36480" y="70679"/>
                      <a:pt x="29640" y="45600"/>
                    </a:cubicBezTo>
                    <a:close/>
                  </a:path>
                </a:pathLst>
              </a:custGeom>
              <a:solidFill>
                <a:srgbClr val="FBB03B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1" name="Hình tự do: Hình 389">
                <a:extLst>
                  <a:ext uri="{FF2B5EF4-FFF2-40B4-BE49-F238E27FC236}">
                    <a16:creationId xmlns:a16="http://schemas.microsoft.com/office/drawing/2014/main" id="{6921228A-51B0-1C99-D76A-0569192D49E5}"/>
                  </a:ext>
                </a:extLst>
              </p:cNvPr>
              <p:cNvSpPr/>
              <p:nvPr/>
            </p:nvSpPr>
            <p:spPr>
              <a:xfrm rot="-381702">
                <a:off x="5254743" y="3123782"/>
                <a:ext cx="52437" cy="802519"/>
              </a:xfrm>
              <a:custGeom>
                <a:avLst/>
                <a:gdLst>
                  <a:gd name="connsiteX0" fmla="*/ 0 w 52437"/>
                  <a:gd name="connsiteY0" fmla="*/ 0 h 802519"/>
                  <a:gd name="connsiteX1" fmla="*/ 52437 w 52437"/>
                  <a:gd name="connsiteY1" fmla="*/ 0 h 802519"/>
                  <a:gd name="connsiteX2" fmla="*/ 52437 w 52437"/>
                  <a:gd name="connsiteY2" fmla="*/ 802519 h 802519"/>
                  <a:gd name="connsiteX3" fmla="*/ 0 w 52437"/>
                  <a:gd name="connsiteY3" fmla="*/ 802519 h 80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37" h="802519">
                    <a:moveTo>
                      <a:pt x="0" y="0"/>
                    </a:moveTo>
                    <a:lnTo>
                      <a:pt x="52437" y="0"/>
                    </a:lnTo>
                    <a:lnTo>
                      <a:pt x="52437" y="802519"/>
                    </a:lnTo>
                    <a:lnTo>
                      <a:pt x="0" y="802519"/>
                    </a:lnTo>
                    <a:close/>
                  </a:path>
                </a:pathLst>
              </a:custGeom>
              <a:solidFill>
                <a:srgbClr val="C12F2F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Hình tự do: Hình 390">
                <a:extLst>
                  <a:ext uri="{FF2B5EF4-FFF2-40B4-BE49-F238E27FC236}">
                    <a16:creationId xmlns:a16="http://schemas.microsoft.com/office/drawing/2014/main" id="{CB3C0493-33F6-5EF2-5E49-A18958501AC4}"/>
                  </a:ext>
                </a:extLst>
              </p:cNvPr>
              <p:cNvSpPr/>
              <p:nvPr/>
            </p:nvSpPr>
            <p:spPr>
              <a:xfrm rot="-381702">
                <a:off x="5204852" y="3119281"/>
                <a:ext cx="68396" cy="59276"/>
              </a:xfrm>
              <a:custGeom>
                <a:avLst/>
                <a:gdLst>
                  <a:gd name="connsiteX0" fmla="*/ 0 w 68396"/>
                  <a:gd name="connsiteY0" fmla="*/ 0 h 59276"/>
                  <a:gd name="connsiteX1" fmla="*/ 68397 w 68396"/>
                  <a:gd name="connsiteY1" fmla="*/ 0 h 59276"/>
                  <a:gd name="connsiteX2" fmla="*/ 68397 w 68396"/>
                  <a:gd name="connsiteY2" fmla="*/ 59277 h 59276"/>
                  <a:gd name="connsiteX3" fmla="*/ 0 w 68396"/>
                  <a:gd name="connsiteY3" fmla="*/ 59277 h 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396" h="59276">
                    <a:moveTo>
                      <a:pt x="0" y="0"/>
                    </a:moveTo>
                    <a:lnTo>
                      <a:pt x="68397" y="0"/>
                    </a:lnTo>
                    <a:lnTo>
                      <a:pt x="68397" y="59277"/>
                    </a:lnTo>
                    <a:lnTo>
                      <a:pt x="0" y="59277"/>
                    </a:lnTo>
                    <a:close/>
                  </a:path>
                </a:pathLst>
              </a:custGeom>
              <a:solidFill>
                <a:srgbClr val="FBB03B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3" name="Hình tự do: Hình 391">
                <a:extLst>
                  <a:ext uri="{FF2B5EF4-FFF2-40B4-BE49-F238E27FC236}">
                    <a16:creationId xmlns:a16="http://schemas.microsoft.com/office/drawing/2014/main" id="{B24EC4E1-BB68-F2A3-D666-7D72E676878D}"/>
                  </a:ext>
                </a:extLst>
              </p:cNvPr>
              <p:cNvSpPr/>
              <p:nvPr/>
            </p:nvSpPr>
            <p:spPr>
              <a:xfrm>
                <a:off x="5302783" y="3976648"/>
                <a:ext cx="79799" cy="130613"/>
              </a:xfrm>
              <a:custGeom>
                <a:avLst/>
                <a:gdLst>
                  <a:gd name="connsiteX0" fmla="*/ 77519 w 79799"/>
                  <a:gd name="connsiteY0" fmla="*/ 0 h 130613"/>
                  <a:gd name="connsiteX1" fmla="*/ 0 w 79799"/>
                  <a:gd name="connsiteY1" fmla="*/ 9120 h 130613"/>
                  <a:gd name="connsiteX2" fmla="*/ 2280 w 79799"/>
                  <a:gd name="connsiteY2" fmla="*/ 36480 h 130613"/>
                  <a:gd name="connsiteX3" fmla="*/ 34200 w 79799"/>
                  <a:gd name="connsiteY3" fmla="*/ 123119 h 130613"/>
                  <a:gd name="connsiteX4" fmla="*/ 61560 w 79799"/>
                  <a:gd name="connsiteY4" fmla="*/ 120839 h 130613"/>
                  <a:gd name="connsiteX5" fmla="*/ 79799 w 79799"/>
                  <a:gd name="connsiteY5" fmla="*/ 22800 h 130613"/>
                  <a:gd name="connsiteX6" fmla="*/ 77519 w 79799"/>
                  <a:gd name="connsiteY6" fmla="*/ 0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9" h="130613">
                    <a:moveTo>
                      <a:pt x="77519" y="0"/>
                    </a:moveTo>
                    <a:lnTo>
                      <a:pt x="0" y="9120"/>
                    </a:lnTo>
                    <a:lnTo>
                      <a:pt x="2280" y="36480"/>
                    </a:lnTo>
                    <a:lnTo>
                      <a:pt x="34200" y="123119"/>
                    </a:lnTo>
                    <a:cubicBezTo>
                      <a:pt x="38760" y="134519"/>
                      <a:pt x="59280" y="132239"/>
                      <a:pt x="61560" y="120839"/>
                    </a:cubicBezTo>
                    <a:lnTo>
                      <a:pt x="79799" y="22800"/>
                    </a:lnTo>
                    <a:lnTo>
                      <a:pt x="77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4" name="Hình tự do: Hình 392">
                <a:extLst>
                  <a:ext uri="{FF2B5EF4-FFF2-40B4-BE49-F238E27FC236}">
                    <a16:creationId xmlns:a16="http://schemas.microsoft.com/office/drawing/2014/main" id="{A79B9296-C9F1-5E57-A1C7-81652646EA99}"/>
                  </a:ext>
                </a:extLst>
              </p:cNvPr>
              <p:cNvSpPr/>
              <p:nvPr/>
            </p:nvSpPr>
            <p:spPr>
              <a:xfrm>
                <a:off x="5286824" y="3905968"/>
                <a:ext cx="82079" cy="196149"/>
              </a:xfrm>
              <a:custGeom>
                <a:avLst/>
                <a:gdLst>
                  <a:gd name="connsiteX0" fmla="*/ 72959 w 82079"/>
                  <a:gd name="connsiteY0" fmla="*/ 0 h 196149"/>
                  <a:gd name="connsiteX1" fmla="*/ 0 w 82079"/>
                  <a:gd name="connsiteY1" fmla="*/ 6840 h 196149"/>
                  <a:gd name="connsiteX2" fmla="*/ 11400 w 82079"/>
                  <a:gd name="connsiteY2" fmla="*/ 102599 h 196149"/>
                  <a:gd name="connsiteX3" fmla="*/ 41040 w 82079"/>
                  <a:gd name="connsiteY3" fmla="*/ 186958 h 196149"/>
                  <a:gd name="connsiteX4" fmla="*/ 70679 w 82079"/>
                  <a:gd name="connsiteY4" fmla="*/ 184678 h 196149"/>
                  <a:gd name="connsiteX5" fmla="*/ 82079 w 82079"/>
                  <a:gd name="connsiteY5" fmla="*/ 95759 h 196149"/>
                  <a:gd name="connsiteX6" fmla="*/ 72959 w 82079"/>
                  <a:gd name="connsiteY6" fmla="*/ 0 h 19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79" h="196149">
                    <a:moveTo>
                      <a:pt x="72959" y="0"/>
                    </a:moveTo>
                    <a:lnTo>
                      <a:pt x="0" y="6840"/>
                    </a:lnTo>
                    <a:lnTo>
                      <a:pt x="11400" y="102599"/>
                    </a:lnTo>
                    <a:lnTo>
                      <a:pt x="41040" y="186958"/>
                    </a:lnTo>
                    <a:cubicBezTo>
                      <a:pt x="45600" y="200638"/>
                      <a:pt x="68399" y="198358"/>
                      <a:pt x="70679" y="184678"/>
                    </a:cubicBezTo>
                    <a:lnTo>
                      <a:pt x="82079" y="95759"/>
                    </a:lnTo>
                    <a:lnTo>
                      <a:pt x="72959" y="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" name="Hình tự do: Hình 393">
              <a:extLst>
                <a:ext uri="{FF2B5EF4-FFF2-40B4-BE49-F238E27FC236}">
                  <a16:creationId xmlns:a16="http://schemas.microsoft.com/office/drawing/2014/main" id="{59A5D99F-0330-DBD1-D78F-DCEEED5A22DA}"/>
                </a:ext>
              </a:extLst>
            </p:cNvPr>
            <p:cNvSpPr/>
            <p:nvPr/>
          </p:nvSpPr>
          <p:spPr>
            <a:xfrm>
              <a:off x="5222445" y="3343320"/>
              <a:ext cx="102152" cy="72947"/>
            </a:xfrm>
            <a:custGeom>
              <a:avLst/>
              <a:gdLst>
                <a:gd name="connsiteX0" fmla="*/ 71219 w 102152"/>
                <a:gd name="connsiteY0" fmla="*/ 6333 h 72947"/>
                <a:gd name="connsiteX1" fmla="*/ 98578 w 102152"/>
                <a:gd name="connsiteY1" fmla="*/ 61052 h 72947"/>
                <a:gd name="connsiteX2" fmla="*/ 43859 w 102152"/>
                <a:gd name="connsiteY2" fmla="*/ 40532 h 72947"/>
                <a:gd name="connsiteX3" fmla="*/ 2819 w 102152"/>
                <a:gd name="connsiteY3" fmla="*/ 15453 h 72947"/>
                <a:gd name="connsiteX4" fmla="*/ 71219 w 102152"/>
                <a:gd name="connsiteY4" fmla="*/ 6333 h 7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2" h="72947">
                  <a:moveTo>
                    <a:pt x="71219" y="6333"/>
                  </a:moveTo>
                  <a:cubicBezTo>
                    <a:pt x="105418" y="24572"/>
                    <a:pt x="105418" y="49652"/>
                    <a:pt x="98578" y="61052"/>
                  </a:cubicBezTo>
                  <a:cubicBezTo>
                    <a:pt x="71219" y="97532"/>
                    <a:pt x="62099" y="38252"/>
                    <a:pt x="43859" y="40532"/>
                  </a:cubicBezTo>
                  <a:cubicBezTo>
                    <a:pt x="16499" y="45092"/>
                    <a:pt x="-8581" y="24572"/>
                    <a:pt x="2819" y="15453"/>
                  </a:cubicBezTo>
                  <a:cubicBezTo>
                    <a:pt x="25619" y="-507"/>
                    <a:pt x="48419" y="-5067"/>
                    <a:pt x="71219" y="6333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Hình tự do: Hình 394">
              <a:extLst>
                <a:ext uri="{FF2B5EF4-FFF2-40B4-BE49-F238E27FC236}">
                  <a16:creationId xmlns:a16="http://schemas.microsoft.com/office/drawing/2014/main" id="{BFFC9F01-FA03-E102-9297-199BFB44DC35}"/>
                </a:ext>
              </a:extLst>
            </p:cNvPr>
            <p:cNvSpPr/>
            <p:nvPr/>
          </p:nvSpPr>
          <p:spPr>
            <a:xfrm>
              <a:off x="5193852" y="3365622"/>
              <a:ext cx="69664" cy="72941"/>
            </a:xfrm>
            <a:custGeom>
              <a:avLst/>
              <a:gdLst>
                <a:gd name="connsiteX0" fmla="*/ 15452 w 69664"/>
                <a:gd name="connsiteY0" fmla="*/ 22791 h 72941"/>
                <a:gd name="connsiteX1" fmla="*/ 63332 w 69664"/>
                <a:gd name="connsiteY1" fmla="*/ 2271 h 72941"/>
                <a:gd name="connsiteX2" fmla="*/ 54212 w 69664"/>
                <a:gd name="connsiteY2" fmla="*/ 50151 h 72941"/>
                <a:gd name="connsiteX3" fmla="*/ 6333 w 69664"/>
                <a:gd name="connsiteY3" fmla="*/ 70670 h 72941"/>
                <a:gd name="connsiteX4" fmla="*/ 15452 w 69664"/>
                <a:gd name="connsiteY4" fmla="*/ 22791 h 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4" h="72941">
                  <a:moveTo>
                    <a:pt x="15452" y="22791"/>
                  </a:moveTo>
                  <a:cubicBezTo>
                    <a:pt x="31412" y="4551"/>
                    <a:pt x="51932" y="-4569"/>
                    <a:pt x="63332" y="2271"/>
                  </a:cubicBezTo>
                  <a:cubicBezTo>
                    <a:pt x="74732" y="9111"/>
                    <a:pt x="70172" y="31911"/>
                    <a:pt x="54212" y="50151"/>
                  </a:cubicBezTo>
                  <a:cubicBezTo>
                    <a:pt x="38252" y="68390"/>
                    <a:pt x="17732" y="77510"/>
                    <a:pt x="6333" y="70670"/>
                  </a:cubicBezTo>
                  <a:cubicBezTo>
                    <a:pt x="-5067" y="61550"/>
                    <a:pt x="-507" y="41031"/>
                    <a:pt x="15452" y="22791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Hình tự do: Hình 395">
              <a:extLst>
                <a:ext uri="{FF2B5EF4-FFF2-40B4-BE49-F238E27FC236}">
                  <a16:creationId xmlns:a16="http://schemas.microsoft.com/office/drawing/2014/main" id="{EFA915D5-D83C-A23F-0B92-953D613E03BA}"/>
                </a:ext>
              </a:extLst>
            </p:cNvPr>
            <p:cNvSpPr/>
            <p:nvPr/>
          </p:nvSpPr>
          <p:spPr>
            <a:xfrm>
              <a:off x="5205036" y="3417397"/>
              <a:ext cx="81496" cy="58309"/>
            </a:xfrm>
            <a:custGeom>
              <a:avLst/>
              <a:gdLst>
                <a:gd name="connsiteX0" fmla="*/ 27068 w 81496"/>
                <a:gd name="connsiteY0" fmla="*/ 9775 h 58309"/>
                <a:gd name="connsiteX1" fmla="*/ 79508 w 81496"/>
                <a:gd name="connsiteY1" fmla="*/ 7495 h 58309"/>
                <a:gd name="connsiteX2" fmla="*/ 54428 w 81496"/>
                <a:gd name="connsiteY2" fmla="*/ 48534 h 58309"/>
                <a:gd name="connsiteX3" fmla="*/ 1989 w 81496"/>
                <a:gd name="connsiteY3" fmla="*/ 50815 h 58309"/>
                <a:gd name="connsiteX4" fmla="*/ 27068 w 81496"/>
                <a:gd name="connsiteY4" fmla="*/ 9775 h 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96" h="58309">
                  <a:moveTo>
                    <a:pt x="27068" y="9775"/>
                  </a:moveTo>
                  <a:cubicBezTo>
                    <a:pt x="47588" y="-1625"/>
                    <a:pt x="72668" y="-3905"/>
                    <a:pt x="79508" y="7495"/>
                  </a:cubicBezTo>
                  <a:cubicBezTo>
                    <a:pt x="86348" y="18895"/>
                    <a:pt x="74948" y="37135"/>
                    <a:pt x="54428" y="48534"/>
                  </a:cubicBezTo>
                  <a:cubicBezTo>
                    <a:pt x="33908" y="59934"/>
                    <a:pt x="8828" y="62214"/>
                    <a:pt x="1989" y="50815"/>
                  </a:cubicBezTo>
                  <a:cubicBezTo>
                    <a:pt x="-4851" y="39415"/>
                    <a:pt x="6548" y="21175"/>
                    <a:pt x="27068" y="9775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Hình tự do: Hình 396">
              <a:extLst>
                <a:ext uri="{FF2B5EF4-FFF2-40B4-BE49-F238E27FC236}">
                  <a16:creationId xmlns:a16="http://schemas.microsoft.com/office/drawing/2014/main" id="{5C0990E3-6C5E-1E70-8742-66F5D43865FE}"/>
                </a:ext>
              </a:extLst>
            </p:cNvPr>
            <p:cNvSpPr/>
            <p:nvPr/>
          </p:nvSpPr>
          <p:spPr>
            <a:xfrm>
              <a:off x="5216436" y="3459353"/>
              <a:ext cx="76936" cy="51917"/>
            </a:xfrm>
            <a:custGeom>
              <a:avLst/>
              <a:gdLst>
                <a:gd name="connsiteX0" fmla="*/ 27068 w 76936"/>
                <a:gd name="connsiteY0" fmla="*/ 6579 h 51917"/>
                <a:gd name="connsiteX1" fmla="*/ 74948 w 76936"/>
                <a:gd name="connsiteY1" fmla="*/ 8859 h 51917"/>
                <a:gd name="connsiteX2" fmla="*/ 49868 w 76936"/>
                <a:gd name="connsiteY2" fmla="*/ 45338 h 51917"/>
                <a:gd name="connsiteX3" fmla="*/ 1989 w 76936"/>
                <a:gd name="connsiteY3" fmla="*/ 43058 h 51917"/>
                <a:gd name="connsiteX4" fmla="*/ 27068 w 76936"/>
                <a:gd name="connsiteY4" fmla="*/ 6579 h 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6" h="51917">
                  <a:moveTo>
                    <a:pt x="27068" y="6579"/>
                  </a:moveTo>
                  <a:cubicBezTo>
                    <a:pt x="47588" y="-2541"/>
                    <a:pt x="68108" y="-2541"/>
                    <a:pt x="74948" y="8859"/>
                  </a:cubicBezTo>
                  <a:cubicBezTo>
                    <a:pt x="81788" y="20259"/>
                    <a:pt x="70388" y="36218"/>
                    <a:pt x="49868" y="45338"/>
                  </a:cubicBezTo>
                  <a:cubicBezTo>
                    <a:pt x="29348" y="54458"/>
                    <a:pt x="8828" y="54458"/>
                    <a:pt x="1989" y="43058"/>
                  </a:cubicBezTo>
                  <a:cubicBezTo>
                    <a:pt x="-4851" y="33939"/>
                    <a:pt x="6548" y="15699"/>
                    <a:pt x="27068" y="6579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8" name="Hình tự do: Hình 397">
              <a:extLst>
                <a:ext uri="{FF2B5EF4-FFF2-40B4-BE49-F238E27FC236}">
                  <a16:creationId xmlns:a16="http://schemas.microsoft.com/office/drawing/2014/main" id="{C12AB48A-41F1-9425-3E92-76720556C710}"/>
                </a:ext>
              </a:extLst>
            </p:cNvPr>
            <p:cNvSpPr/>
            <p:nvPr/>
          </p:nvSpPr>
          <p:spPr>
            <a:xfrm>
              <a:off x="5231091" y="3502944"/>
              <a:ext cx="63585" cy="44534"/>
            </a:xfrm>
            <a:custGeom>
              <a:avLst/>
              <a:gdLst>
                <a:gd name="connsiteX0" fmla="*/ 23813 w 63585"/>
                <a:gd name="connsiteY0" fmla="*/ 1747 h 44534"/>
                <a:gd name="connsiteX1" fmla="*/ 62573 w 63585"/>
                <a:gd name="connsiteY1" fmla="*/ 13147 h 44534"/>
                <a:gd name="connsiteX2" fmla="*/ 39773 w 63585"/>
                <a:gd name="connsiteY2" fmla="*/ 42787 h 44534"/>
                <a:gd name="connsiteX3" fmla="*/ 1013 w 63585"/>
                <a:gd name="connsiteY3" fmla="*/ 31387 h 44534"/>
                <a:gd name="connsiteX4" fmla="*/ 23813 w 63585"/>
                <a:gd name="connsiteY4" fmla="*/ 1747 h 4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44534">
                  <a:moveTo>
                    <a:pt x="23813" y="1747"/>
                  </a:moveTo>
                  <a:cubicBezTo>
                    <a:pt x="39773" y="-2813"/>
                    <a:pt x="58013" y="1747"/>
                    <a:pt x="62573" y="13147"/>
                  </a:cubicBezTo>
                  <a:cubicBezTo>
                    <a:pt x="67133" y="24547"/>
                    <a:pt x="55733" y="38227"/>
                    <a:pt x="39773" y="42787"/>
                  </a:cubicBezTo>
                  <a:cubicBezTo>
                    <a:pt x="23813" y="47347"/>
                    <a:pt x="5573" y="42787"/>
                    <a:pt x="1013" y="31387"/>
                  </a:cubicBezTo>
                  <a:cubicBezTo>
                    <a:pt x="-3547" y="19987"/>
                    <a:pt x="7853" y="6307"/>
                    <a:pt x="23813" y="1747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76" y="4745411"/>
            <a:ext cx="12747842" cy="4243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094" y="7863692"/>
            <a:ext cx="3520745" cy="17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5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57400" y="1257300"/>
            <a:ext cx="11234881" cy="7162800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3986022" y="3081427"/>
            <a:ext cx="8140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Sử dụng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thước để đo độ dài của một số đồ vật trong lớp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bàn, bảng, mặt ghế</a:t>
            </a:r>
            <a:r>
              <a:rPr lang="vi-VN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và viết số đo với đơn vị mét rồi so sánh các số đo đó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24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52018" y="114300"/>
            <a:ext cx="15702639" cy="9748443"/>
            <a:chOff x="-876506" y="-667944"/>
            <a:chExt cx="18651016" cy="12239729"/>
          </a:xfrm>
        </p:grpSpPr>
        <p:grpSp>
          <p:nvGrpSpPr>
            <p:cNvPr id="31" name="Group 8"/>
            <p:cNvGrpSpPr/>
            <p:nvPr/>
          </p:nvGrpSpPr>
          <p:grpSpPr>
            <a:xfrm>
              <a:off x="-876506" y="-667944"/>
              <a:ext cx="18651016" cy="12239729"/>
              <a:chOff x="0" y="0"/>
              <a:chExt cx="812800" cy="5334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0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-207879" y="-229157"/>
              <a:ext cx="17313762" cy="11362156"/>
              <a:chOff x="0" y="0"/>
              <a:chExt cx="812800" cy="533400"/>
            </a:xfrm>
          </p:grpSpPr>
          <p:sp>
            <p:nvSpPr>
              <p:cNvPr id="33" name="Freeform 12"/>
              <p:cNvSpPr/>
              <p:nvPr/>
            </p:nvSpPr>
            <p:spPr>
              <a:xfrm>
                <a:off x="0" y="0"/>
                <a:ext cx="827989" cy="537638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F4AC78"/>
                </a:solidFill>
                <a:prstDash val="lgDash"/>
                <a:miter/>
              </a:ln>
            </p:spPr>
          </p:sp>
          <p:sp>
            <p:nvSpPr>
              <p:cNvPr id="34" name="TextBox 13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78350" tIns="78350" rIns="78350" bIns="783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12759957" y="5829300"/>
            <a:ext cx="5486931" cy="4211219"/>
          </a:xfrm>
          <a:custGeom>
            <a:avLst/>
            <a:gdLst/>
            <a:ahLst/>
            <a:cxnLst/>
            <a:rect l="l" t="t" r="r" b="b"/>
            <a:pathLst>
              <a:path w="5486931" h="4211219">
                <a:moveTo>
                  <a:pt x="0" y="0"/>
                </a:moveTo>
                <a:lnTo>
                  <a:pt x="5486931" y="0"/>
                </a:lnTo>
                <a:lnTo>
                  <a:pt x="5486931" y="4211220"/>
                </a:lnTo>
                <a:lnTo>
                  <a:pt x="0" y="4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2654" y="1994994"/>
            <a:ext cx="10839627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1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4800" y="-2324100"/>
            <a:ext cx="22801016" cy="144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Đồ họa 322">
            <a:extLst>
              <a:ext uri="{FF2B5EF4-FFF2-40B4-BE49-F238E27FC236}">
                <a16:creationId xmlns:a16="http://schemas.microsoft.com/office/drawing/2014/main" id="{16F030CD-48E5-0211-9B55-8927FC68B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815" y="6016433"/>
            <a:ext cx="6641039" cy="1682900"/>
          </a:xfrm>
          <a:prstGeom prst="rect">
            <a:avLst/>
          </a:prstGeom>
        </p:spPr>
      </p:pic>
      <p:pic>
        <p:nvPicPr>
          <p:cNvPr id="325" name="Đồ họa 324">
            <a:extLst>
              <a:ext uri="{FF2B5EF4-FFF2-40B4-BE49-F238E27FC236}">
                <a16:creationId xmlns:a16="http://schemas.microsoft.com/office/drawing/2014/main" id="{1EFE4AA7-A647-884C-EF29-24E19806B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0860" y="5799876"/>
            <a:ext cx="6913127" cy="1821702"/>
          </a:xfrm>
          <a:prstGeom prst="rect">
            <a:avLst/>
          </a:prstGeom>
        </p:spPr>
      </p:pic>
      <p:pic>
        <p:nvPicPr>
          <p:cNvPr id="327" name="Đồ họa 326">
            <a:extLst>
              <a:ext uri="{FF2B5EF4-FFF2-40B4-BE49-F238E27FC236}">
                <a16:creationId xmlns:a16="http://schemas.microsoft.com/office/drawing/2014/main" id="{9617BB8D-FC60-95DC-9F88-A8E184CBE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814" y="8323052"/>
            <a:ext cx="6734499" cy="1439259"/>
          </a:xfrm>
          <a:prstGeom prst="rect">
            <a:avLst/>
          </a:prstGeom>
        </p:spPr>
      </p:pic>
      <p:pic>
        <p:nvPicPr>
          <p:cNvPr id="329" name="Đồ họa 328">
            <a:extLst>
              <a:ext uri="{FF2B5EF4-FFF2-40B4-BE49-F238E27FC236}">
                <a16:creationId xmlns:a16="http://schemas.microsoft.com/office/drawing/2014/main" id="{41B7DDB1-10B9-7AF7-2D16-31DDF276C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4674" y="8385758"/>
            <a:ext cx="6816036" cy="1356896"/>
          </a:xfrm>
          <a:prstGeom prst="rect">
            <a:avLst/>
          </a:prstGeom>
        </p:spPr>
      </p:pic>
      <p:grpSp>
        <p:nvGrpSpPr>
          <p:cNvPr id="399" name="Nhóm 398">
            <a:extLst>
              <a:ext uri="{FF2B5EF4-FFF2-40B4-BE49-F238E27FC236}">
                <a16:creationId xmlns:a16="http://schemas.microsoft.com/office/drawing/2014/main" id="{5A784422-30D6-0176-DED9-618A4D16A5D0}"/>
              </a:ext>
            </a:extLst>
          </p:cNvPr>
          <p:cNvGrpSpPr/>
          <p:nvPr/>
        </p:nvGrpSpPr>
        <p:grpSpPr>
          <a:xfrm>
            <a:off x="5938698" y="3316059"/>
            <a:ext cx="5624619" cy="5322885"/>
            <a:chOff x="4608511" y="1934451"/>
            <a:chExt cx="2552457" cy="2415530"/>
          </a:xfrm>
        </p:grpSpPr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9D6355F3-C31B-3496-A06F-294E1EA18122}"/>
                </a:ext>
              </a:extLst>
            </p:cNvPr>
            <p:cNvSpPr/>
            <p:nvPr/>
          </p:nvSpPr>
          <p:spPr>
            <a:xfrm>
              <a:off x="4608511" y="3880888"/>
              <a:ext cx="644462" cy="338782"/>
            </a:xfrm>
            <a:custGeom>
              <a:avLst/>
              <a:gdLst>
                <a:gd name="connsiteX0" fmla="*/ 112878 w 644462"/>
                <a:gd name="connsiteY0" fmla="*/ 123119 h 338782"/>
                <a:gd name="connsiteX1" fmla="*/ 108318 w 644462"/>
                <a:gd name="connsiteY1" fmla="*/ 230278 h 338782"/>
                <a:gd name="connsiteX2" fmla="*/ 172157 w 644462"/>
                <a:gd name="connsiteY2" fmla="*/ 84359 h 338782"/>
                <a:gd name="connsiteX3" fmla="*/ 190397 w 644462"/>
                <a:gd name="connsiteY3" fmla="*/ 193798 h 338782"/>
                <a:gd name="connsiteX4" fmla="*/ 249676 w 644462"/>
                <a:gd name="connsiteY4" fmla="*/ 0 h 338782"/>
                <a:gd name="connsiteX5" fmla="*/ 263356 w 644462"/>
                <a:gd name="connsiteY5" fmla="*/ 159599 h 338782"/>
                <a:gd name="connsiteX6" fmla="*/ 322636 w 644462"/>
                <a:gd name="connsiteY6" fmla="*/ 47880 h 338782"/>
                <a:gd name="connsiteX7" fmla="*/ 311236 w 644462"/>
                <a:gd name="connsiteY7" fmla="*/ 134519 h 338782"/>
                <a:gd name="connsiteX8" fmla="*/ 416115 w 644462"/>
                <a:gd name="connsiteY8" fmla="*/ 47880 h 338782"/>
                <a:gd name="connsiteX9" fmla="*/ 404715 w 644462"/>
                <a:gd name="connsiteY9" fmla="*/ 159599 h 338782"/>
                <a:gd name="connsiteX10" fmla="*/ 486795 w 644462"/>
                <a:gd name="connsiteY10" fmla="*/ 13680 h 338782"/>
                <a:gd name="connsiteX11" fmla="*/ 500474 w 644462"/>
                <a:gd name="connsiteY11" fmla="*/ 113999 h 338782"/>
                <a:gd name="connsiteX12" fmla="*/ 552914 w 644462"/>
                <a:gd name="connsiteY12" fmla="*/ 57000 h 338782"/>
                <a:gd name="connsiteX13" fmla="*/ 644113 w 644462"/>
                <a:gd name="connsiteY13" fmla="*/ 118559 h 338782"/>
                <a:gd name="connsiteX14" fmla="*/ 188117 w 644462"/>
                <a:gd name="connsiteY14" fmla="*/ 296398 h 338782"/>
                <a:gd name="connsiteX15" fmla="*/ 1158 w 644462"/>
                <a:gd name="connsiteY15" fmla="*/ 316917 h 338782"/>
                <a:gd name="connsiteX16" fmla="*/ 112878 w 644462"/>
                <a:gd name="connsiteY16" fmla="*/ 123119 h 33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4462" h="338782">
                  <a:moveTo>
                    <a:pt x="112878" y="123119"/>
                  </a:moveTo>
                  <a:cubicBezTo>
                    <a:pt x="110598" y="159599"/>
                    <a:pt x="110598" y="193798"/>
                    <a:pt x="108318" y="230278"/>
                  </a:cubicBezTo>
                  <a:cubicBezTo>
                    <a:pt x="135677" y="186958"/>
                    <a:pt x="156197" y="136799"/>
                    <a:pt x="172157" y="84359"/>
                  </a:cubicBezTo>
                  <a:cubicBezTo>
                    <a:pt x="178997" y="120839"/>
                    <a:pt x="183557" y="157319"/>
                    <a:pt x="190397" y="193798"/>
                  </a:cubicBezTo>
                  <a:cubicBezTo>
                    <a:pt x="224597" y="139079"/>
                    <a:pt x="245116" y="72959"/>
                    <a:pt x="249676" y="0"/>
                  </a:cubicBezTo>
                  <a:cubicBezTo>
                    <a:pt x="258796" y="52439"/>
                    <a:pt x="263356" y="104879"/>
                    <a:pt x="263356" y="159599"/>
                  </a:cubicBezTo>
                  <a:cubicBezTo>
                    <a:pt x="277036" y="143639"/>
                    <a:pt x="308956" y="63839"/>
                    <a:pt x="322636" y="47880"/>
                  </a:cubicBezTo>
                  <a:cubicBezTo>
                    <a:pt x="324916" y="54720"/>
                    <a:pt x="308956" y="127679"/>
                    <a:pt x="311236" y="134519"/>
                  </a:cubicBezTo>
                  <a:cubicBezTo>
                    <a:pt x="345436" y="111719"/>
                    <a:pt x="381915" y="70679"/>
                    <a:pt x="416115" y="47880"/>
                  </a:cubicBezTo>
                  <a:cubicBezTo>
                    <a:pt x="411555" y="68399"/>
                    <a:pt x="397875" y="141359"/>
                    <a:pt x="404715" y="159599"/>
                  </a:cubicBezTo>
                  <a:cubicBezTo>
                    <a:pt x="441195" y="141359"/>
                    <a:pt x="479955" y="63839"/>
                    <a:pt x="486795" y="13680"/>
                  </a:cubicBezTo>
                  <a:cubicBezTo>
                    <a:pt x="493635" y="36480"/>
                    <a:pt x="493635" y="93479"/>
                    <a:pt x="500474" y="113999"/>
                  </a:cubicBezTo>
                  <a:cubicBezTo>
                    <a:pt x="520994" y="123119"/>
                    <a:pt x="550634" y="77519"/>
                    <a:pt x="552914" y="57000"/>
                  </a:cubicBezTo>
                  <a:cubicBezTo>
                    <a:pt x="555194" y="34200"/>
                    <a:pt x="650953" y="116279"/>
                    <a:pt x="644113" y="118559"/>
                  </a:cubicBezTo>
                  <a:cubicBezTo>
                    <a:pt x="600794" y="132239"/>
                    <a:pt x="340876" y="241678"/>
                    <a:pt x="188117" y="296398"/>
                  </a:cubicBezTo>
                  <a:cubicBezTo>
                    <a:pt x="156197" y="307797"/>
                    <a:pt x="21678" y="371637"/>
                    <a:pt x="1158" y="316917"/>
                  </a:cubicBezTo>
                  <a:cubicBezTo>
                    <a:pt x="-12521" y="294118"/>
                    <a:pt x="99198" y="152759"/>
                    <a:pt x="112878" y="12311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5" name="Đồ họa 330">
              <a:extLst>
                <a:ext uri="{FF2B5EF4-FFF2-40B4-BE49-F238E27FC236}">
                  <a16:creationId xmlns:a16="http://schemas.microsoft.com/office/drawing/2014/main" id="{F8039C4A-6E25-6C5C-94E1-B11750957C43}"/>
                </a:ext>
              </a:extLst>
            </p:cNvPr>
            <p:cNvGrpSpPr/>
            <p:nvPr/>
          </p:nvGrpSpPr>
          <p:grpSpPr>
            <a:xfrm>
              <a:off x="6519639" y="3706605"/>
              <a:ext cx="180960" cy="256465"/>
              <a:chOff x="6519639" y="3706605"/>
              <a:chExt cx="180960" cy="256465"/>
            </a:xfrm>
          </p:grpSpPr>
          <p:sp>
            <p:nvSpPr>
              <p:cNvPr id="336" name="Hình tự do: Hình 335">
                <a:extLst>
                  <a:ext uri="{FF2B5EF4-FFF2-40B4-BE49-F238E27FC236}">
                    <a16:creationId xmlns:a16="http://schemas.microsoft.com/office/drawing/2014/main" id="{799EBBD8-B3F2-F758-DD84-7D951BD1E796}"/>
                  </a:ext>
                </a:extLst>
              </p:cNvPr>
              <p:cNvSpPr/>
              <p:nvPr/>
            </p:nvSpPr>
            <p:spPr>
              <a:xfrm>
                <a:off x="6588392" y="3784924"/>
                <a:ext cx="19419" cy="178147"/>
              </a:xfrm>
              <a:custGeom>
                <a:avLst/>
                <a:gdLst>
                  <a:gd name="connsiteX0" fmla="*/ 301 w 19419"/>
                  <a:gd name="connsiteY0" fmla="*/ 171204 h 178147"/>
                  <a:gd name="connsiteX1" fmla="*/ 9421 w 19419"/>
                  <a:gd name="connsiteY1" fmla="*/ 171204 h 178147"/>
                  <a:gd name="connsiteX2" fmla="*/ 13981 w 19419"/>
                  <a:gd name="connsiteY2" fmla="*/ 2486 h 178147"/>
                  <a:gd name="connsiteX3" fmla="*/ 9421 w 19419"/>
                  <a:gd name="connsiteY3" fmla="*/ 4766 h 178147"/>
                  <a:gd name="connsiteX4" fmla="*/ 301 w 19419"/>
                  <a:gd name="connsiteY4" fmla="*/ 171204 h 17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9" h="178147">
                    <a:moveTo>
                      <a:pt x="301" y="171204"/>
                    </a:moveTo>
                    <a:cubicBezTo>
                      <a:pt x="-1978" y="182604"/>
                      <a:pt x="9421" y="178044"/>
                      <a:pt x="9421" y="171204"/>
                    </a:cubicBezTo>
                    <a:cubicBezTo>
                      <a:pt x="25381" y="82285"/>
                      <a:pt x="18541" y="36685"/>
                      <a:pt x="13981" y="2486"/>
                    </a:cubicBezTo>
                    <a:cubicBezTo>
                      <a:pt x="13981" y="-2074"/>
                      <a:pt x="9421" y="206"/>
                      <a:pt x="9421" y="4766"/>
                    </a:cubicBezTo>
                    <a:cubicBezTo>
                      <a:pt x="11701" y="64045"/>
                      <a:pt x="11701" y="75445"/>
                      <a:pt x="301" y="171204"/>
                    </a:cubicBezTo>
                    <a:close/>
                  </a:path>
                </a:pathLst>
              </a:custGeom>
              <a:solidFill>
                <a:srgbClr val="537226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Hình tự do: Hình 336">
                <a:extLst>
                  <a:ext uri="{FF2B5EF4-FFF2-40B4-BE49-F238E27FC236}">
                    <a16:creationId xmlns:a16="http://schemas.microsoft.com/office/drawing/2014/main" id="{C2998F5B-A3A7-1353-F478-9E50CDFC53A0}"/>
                  </a:ext>
                </a:extLst>
              </p:cNvPr>
              <p:cNvSpPr/>
              <p:nvPr/>
            </p:nvSpPr>
            <p:spPr>
              <a:xfrm>
                <a:off x="6542303" y="3798700"/>
                <a:ext cx="101244" cy="90190"/>
              </a:xfrm>
              <a:custGeom>
                <a:avLst/>
                <a:gdLst>
                  <a:gd name="connsiteX0" fmla="*/ 791 w 101244"/>
                  <a:gd name="connsiteY0" fmla="*/ 41148 h 90190"/>
                  <a:gd name="connsiteX1" fmla="*/ 28151 w 101244"/>
                  <a:gd name="connsiteY1" fmla="*/ 79908 h 90190"/>
                  <a:gd name="connsiteX2" fmla="*/ 50950 w 101244"/>
                  <a:gd name="connsiteY2" fmla="*/ 57108 h 90190"/>
                  <a:gd name="connsiteX3" fmla="*/ 64630 w 101244"/>
                  <a:gd name="connsiteY3" fmla="*/ 89028 h 90190"/>
                  <a:gd name="connsiteX4" fmla="*/ 101110 w 101244"/>
                  <a:gd name="connsiteY4" fmla="*/ 66228 h 90190"/>
                  <a:gd name="connsiteX5" fmla="*/ 64630 w 101244"/>
                  <a:gd name="connsiteY5" fmla="*/ 109 h 90190"/>
                  <a:gd name="connsiteX6" fmla="*/ 791 w 101244"/>
                  <a:gd name="connsiteY6" fmla="*/ 41148 h 9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4" h="90190">
                    <a:moveTo>
                      <a:pt x="791" y="41148"/>
                    </a:moveTo>
                    <a:cubicBezTo>
                      <a:pt x="-3769" y="57108"/>
                      <a:pt x="12191" y="75348"/>
                      <a:pt x="28151" y="79908"/>
                    </a:cubicBezTo>
                    <a:cubicBezTo>
                      <a:pt x="37270" y="82188"/>
                      <a:pt x="46390" y="54828"/>
                      <a:pt x="50950" y="57108"/>
                    </a:cubicBezTo>
                    <a:cubicBezTo>
                      <a:pt x="53230" y="66228"/>
                      <a:pt x="46390" y="84468"/>
                      <a:pt x="64630" y="89028"/>
                    </a:cubicBezTo>
                    <a:cubicBezTo>
                      <a:pt x="80590" y="93588"/>
                      <a:pt x="101110" y="84468"/>
                      <a:pt x="101110" y="66228"/>
                    </a:cubicBezTo>
                    <a:cubicBezTo>
                      <a:pt x="103390" y="45708"/>
                      <a:pt x="76030" y="4669"/>
                      <a:pt x="64630" y="109"/>
                    </a:cubicBezTo>
                    <a:cubicBezTo>
                      <a:pt x="53230" y="-2171"/>
                      <a:pt x="3071" y="32028"/>
                      <a:pt x="791" y="41148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Hình tự do: Hình 337">
                <a:extLst>
                  <a:ext uri="{FF2B5EF4-FFF2-40B4-BE49-F238E27FC236}">
                    <a16:creationId xmlns:a16="http://schemas.microsoft.com/office/drawing/2014/main" id="{8929A3DE-B2F6-61B4-1CF3-5E60A7CE3527}"/>
                  </a:ext>
                </a:extLst>
              </p:cNvPr>
              <p:cNvSpPr/>
              <p:nvPr/>
            </p:nvSpPr>
            <p:spPr>
              <a:xfrm>
                <a:off x="6610446" y="3724140"/>
                <a:ext cx="90153" cy="95987"/>
              </a:xfrm>
              <a:custGeom>
                <a:avLst/>
                <a:gdLst>
                  <a:gd name="connsiteX0" fmla="*/ 60327 w 90153"/>
                  <a:gd name="connsiteY0" fmla="*/ 95189 h 95987"/>
                  <a:gd name="connsiteX1" fmla="*/ 87686 w 90153"/>
                  <a:gd name="connsiteY1" fmla="*/ 51870 h 95987"/>
                  <a:gd name="connsiteX2" fmla="*/ 53487 w 90153"/>
                  <a:gd name="connsiteY2" fmla="*/ 42750 h 95987"/>
                  <a:gd name="connsiteX3" fmla="*/ 64887 w 90153"/>
                  <a:gd name="connsiteY3" fmla="*/ 10830 h 95987"/>
                  <a:gd name="connsiteX4" fmla="*/ 14727 w 90153"/>
                  <a:gd name="connsiteY4" fmla="*/ 13110 h 95987"/>
                  <a:gd name="connsiteX5" fmla="*/ 1047 w 90153"/>
                  <a:gd name="connsiteY5" fmla="*/ 72389 h 95987"/>
                  <a:gd name="connsiteX6" fmla="*/ 60327 w 90153"/>
                  <a:gd name="connsiteY6" fmla="*/ 95189 h 9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53" h="95987">
                    <a:moveTo>
                      <a:pt x="60327" y="95189"/>
                    </a:moveTo>
                    <a:cubicBezTo>
                      <a:pt x="87686" y="86069"/>
                      <a:pt x="94526" y="65549"/>
                      <a:pt x="87686" y="51870"/>
                    </a:cubicBezTo>
                    <a:cubicBezTo>
                      <a:pt x="78567" y="33630"/>
                      <a:pt x="62607" y="42750"/>
                      <a:pt x="53487" y="42750"/>
                    </a:cubicBezTo>
                    <a:cubicBezTo>
                      <a:pt x="58047" y="33630"/>
                      <a:pt x="74007" y="29070"/>
                      <a:pt x="64887" y="10830"/>
                    </a:cubicBezTo>
                    <a:cubicBezTo>
                      <a:pt x="58047" y="-2850"/>
                      <a:pt x="28407" y="-5130"/>
                      <a:pt x="14727" y="13110"/>
                    </a:cubicBezTo>
                    <a:cubicBezTo>
                      <a:pt x="7887" y="22230"/>
                      <a:pt x="-3513" y="63270"/>
                      <a:pt x="1047" y="72389"/>
                    </a:cubicBezTo>
                    <a:cubicBezTo>
                      <a:pt x="5607" y="83789"/>
                      <a:pt x="51207" y="99749"/>
                      <a:pt x="60327" y="95189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Hình tự do: Hình 338">
                <a:extLst>
                  <a:ext uri="{FF2B5EF4-FFF2-40B4-BE49-F238E27FC236}">
                    <a16:creationId xmlns:a16="http://schemas.microsoft.com/office/drawing/2014/main" id="{76A62DEA-F312-72C3-ED8C-9EBE6750E198}"/>
                  </a:ext>
                </a:extLst>
              </p:cNvPr>
              <p:cNvSpPr/>
              <p:nvPr/>
            </p:nvSpPr>
            <p:spPr>
              <a:xfrm>
                <a:off x="6519639" y="3706605"/>
                <a:ext cx="89889" cy="91378"/>
              </a:xfrm>
              <a:custGeom>
                <a:avLst/>
                <a:gdLst>
                  <a:gd name="connsiteX0" fmla="*/ 85014 w 89889"/>
                  <a:gd name="connsiteY0" fmla="*/ 14684 h 91378"/>
                  <a:gd name="connsiteX1" fmla="*/ 39415 w 89889"/>
                  <a:gd name="connsiteY1" fmla="*/ 7844 h 91378"/>
                  <a:gd name="connsiteX2" fmla="*/ 41695 w 89889"/>
                  <a:gd name="connsiteY2" fmla="*/ 44324 h 91378"/>
                  <a:gd name="connsiteX3" fmla="*/ 7495 w 89889"/>
                  <a:gd name="connsiteY3" fmla="*/ 44324 h 91378"/>
                  <a:gd name="connsiteX4" fmla="*/ 9775 w 89889"/>
                  <a:gd name="connsiteY4" fmla="*/ 85364 h 91378"/>
                  <a:gd name="connsiteX5" fmla="*/ 82734 w 89889"/>
                  <a:gd name="connsiteY5" fmla="*/ 85364 h 91378"/>
                  <a:gd name="connsiteX6" fmla="*/ 85014 w 89889"/>
                  <a:gd name="connsiteY6" fmla="*/ 14684 h 9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89" h="91378">
                    <a:moveTo>
                      <a:pt x="85014" y="14684"/>
                    </a:moveTo>
                    <a:cubicBezTo>
                      <a:pt x="71334" y="-3556"/>
                      <a:pt x="48534" y="-3556"/>
                      <a:pt x="39415" y="7844"/>
                    </a:cubicBezTo>
                    <a:cubicBezTo>
                      <a:pt x="28015" y="19244"/>
                      <a:pt x="39415" y="35204"/>
                      <a:pt x="41695" y="44324"/>
                    </a:cubicBezTo>
                    <a:cubicBezTo>
                      <a:pt x="32575" y="44324"/>
                      <a:pt x="14335" y="35204"/>
                      <a:pt x="7495" y="44324"/>
                    </a:cubicBezTo>
                    <a:cubicBezTo>
                      <a:pt x="-3905" y="55724"/>
                      <a:pt x="-1625" y="76244"/>
                      <a:pt x="9775" y="85364"/>
                    </a:cubicBezTo>
                    <a:cubicBezTo>
                      <a:pt x="18895" y="92204"/>
                      <a:pt x="75894" y="94484"/>
                      <a:pt x="82734" y="85364"/>
                    </a:cubicBezTo>
                    <a:cubicBezTo>
                      <a:pt x="91854" y="78524"/>
                      <a:pt x="91854" y="23804"/>
                      <a:pt x="85014" y="14684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33BCA01E-3A20-D87F-BAC8-826192CCBC35}"/>
                </a:ext>
              </a:extLst>
            </p:cNvPr>
            <p:cNvSpPr/>
            <p:nvPr/>
          </p:nvSpPr>
          <p:spPr>
            <a:xfrm>
              <a:off x="6855364" y="3896848"/>
              <a:ext cx="305604" cy="202918"/>
            </a:xfrm>
            <a:custGeom>
              <a:avLst/>
              <a:gdLst>
                <a:gd name="connsiteX0" fmla="*/ 305604 w 305604"/>
                <a:gd name="connsiteY0" fmla="*/ 125399 h 202918"/>
                <a:gd name="connsiteX1" fmla="*/ 214405 w 305604"/>
                <a:gd name="connsiteY1" fmla="*/ 145919 h 202918"/>
                <a:gd name="connsiteX2" fmla="*/ 216685 w 305604"/>
                <a:gd name="connsiteY2" fmla="*/ 111719 h 202918"/>
                <a:gd name="connsiteX3" fmla="*/ 207565 w 305604"/>
                <a:gd name="connsiteY3" fmla="*/ 111719 h 202918"/>
                <a:gd name="connsiteX4" fmla="*/ 166526 w 305604"/>
                <a:gd name="connsiteY4" fmla="*/ 123119 h 202918"/>
                <a:gd name="connsiteX5" fmla="*/ 175645 w 305604"/>
                <a:gd name="connsiteY5" fmla="*/ 82079 h 202918"/>
                <a:gd name="connsiteX6" fmla="*/ 111806 w 305604"/>
                <a:gd name="connsiteY6" fmla="*/ 98039 h 202918"/>
                <a:gd name="connsiteX7" fmla="*/ 134606 w 305604"/>
                <a:gd name="connsiteY7" fmla="*/ 0 h 202918"/>
                <a:gd name="connsiteX8" fmla="*/ 45687 w 305604"/>
                <a:gd name="connsiteY8" fmla="*/ 98039 h 202918"/>
                <a:gd name="connsiteX9" fmla="*/ 87 w 305604"/>
                <a:gd name="connsiteY9" fmla="*/ 57000 h 202918"/>
                <a:gd name="connsiteX10" fmla="*/ 18327 w 305604"/>
                <a:gd name="connsiteY10" fmla="*/ 141359 h 202918"/>
                <a:gd name="connsiteX11" fmla="*/ 41127 w 305604"/>
                <a:gd name="connsiteY11" fmla="*/ 157319 h 202918"/>
                <a:gd name="connsiteX12" fmla="*/ 134606 w 305604"/>
                <a:gd name="connsiteY12" fmla="*/ 166439 h 202918"/>
                <a:gd name="connsiteX13" fmla="*/ 260005 w 305604"/>
                <a:gd name="connsiteY13" fmla="*/ 202918 h 202918"/>
                <a:gd name="connsiteX14" fmla="*/ 305604 w 305604"/>
                <a:gd name="connsiteY14" fmla="*/ 125399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604" h="202918">
                  <a:moveTo>
                    <a:pt x="305604" y="125399"/>
                  </a:moveTo>
                  <a:cubicBezTo>
                    <a:pt x="305604" y="125399"/>
                    <a:pt x="255445" y="118559"/>
                    <a:pt x="214405" y="145919"/>
                  </a:cubicBezTo>
                  <a:cubicBezTo>
                    <a:pt x="209845" y="150479"/>
                    <a:pt x="221245" y="116279"/>
                    <a:pt x="216685" y="111719"/>
                  </a:cubicBezTo>
                  <a:cubicBezTo>
                    <a:pt x="214405" y="109439"/>
                    <a:pt x="209845" y="111719"/>
                    <a:pt x="207565" y="111719"/>
                  </a:cubicBezTo>
                  <a:cubicBezTo>
                    <a:pt x="193885" y="116279"/>
                    <a:pt x="180205" y="118559"/>
                    <a:pt x="166526" y="123119"/>
                  </a:cubicBezTo>
                  <a:cubicBezTo>
                    <a:pt x="164245" y="109439"/>
                    <a:pt x="168805" y="93479"/>
                    <a:pt x="175645" y="82079"/>
                  </a:cubicBezTo>
                  <a:cubicBezTo>
                    <a:pt x="155126" y="86639"/>
                    <a:pt x="132326" y="93479"/>
                    <a:pt x="111806" y="98039"/>
                  </a:cubicBezTo>
                  <a:cubicBezTo>
                    <a:pt x="118646" y="66119"/>
                    <a:pt x="127766" y="31920"/>
                    <a:pt x="134606" y="0"/>
                  </a:cubicBezTo>
                  <a:cubicBezTo>
                    <a:pt x="93566" y="27360"/>
                    <a:pt x="63926" y="52440"/>
                    <a:pt x="45687" y="98039"/>
                  </a:cubicBezTo>
                  <a:cubicBezTo>
                    <a:pt x="41127" y="86639"/>
                    <a:pt x="-2193" y="45600"/>
                    <a:pt x="87" y="57000"/>
                  </a:cubicBezTo>
                  <a:cubicBezTo>
                    <a:pt x="11487" y="98039"/>
                    <a:pt x="16047" y="136799"/>
                    <a:pt x="18327" y="141359"/>
                  </a:cubicBezTo>
                  <a:cubicBezTo>
                    <a:pt x="25166" y="155039"/>
                    <a:pt x="27447" y="155039"/>
                    <a:pt x="41127" y="157319"/>
                  </a:cubicBezTo>
                  <a:cubicBezTo>
                    <a:pt x="70766" y="164159"/>
                    <a:pt x="102686" y="159599"/>
                    <a:pt x="134606" y="166439"/>
                  </a:cubicBezTo>
                  <a:cubicBezTo>
                    <a:pt x="171085" y="175559"/>
                    <a:pt x="223525" y="193798"/>
                    <a:pt x="260005" y="202918"/>
                  </a:cubicBezTo>
                  <a:cubicBezTo>
                    <a:pt x="262285" y="189239"/>
                    <a:pt x="273685" y="134519"/>
                    <a:pt x="305604" y="12539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CD5CB50E-F7A0-2D37-6F8C-918020D2F469}"/>
                </a:ext>
              </a:extLst>
            </p:cNvPr>
            <p:cNvSpPr/>
            <p:nvPr/>
          </p:nvSpPr>
          <p:spPr>
            <a:xfrm>
              <a:off x="6014138" y="3075993"/>
              <a:ext cx="519582" cy="235068"/>
            </a:xfrm>
            <a:custGeom>
              <a:avLst/>
              <a:gdLst>
                <a:gd name="connsiteX0" fmla="*/ 515276 w 519582"/>
                <a:gd name="connsiteY0" fmla="*/ 66181 h 235068"/>
                <a:gd name="connsiteX1" fmla="*/ 508436 w 519582"/>
                <a:gd name="connsiteY1" fmla="*/ 62 h 235068"/>
                <a:gd name="connsiteX2" fmla="*/ 0 w 519582"/>
                <a:gd name="connsiteY2" fmla="*/ 88981 h 235068"/>
                <a:gd name="connsiteX3" fmla="*/ 36480 w 519582"/>
                <a:gd name="connsiteY3" fmla="*/ 234900 h 235068"/>
                <a:gd name="connsiteX4" fmla="*/ 515276 w 519582"/>
                <a:gd name="connsiteY4" fmla="*/ 66181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82" h="235068">
                  <a:moveTo>
                    <a:pt x="515276" y="66181"/>
                  </a:moveTo>
                  <a:cubicBezTo>
                    <a:pt x="524396" y="59341"/>
                    <a:pt x="517556" y="-2218"/>
                    <a:pt x="508436" y="62"/>
                  </a:cubicBezTo>
                  <a:cubicBezTo>
                    <a:pt x="357957" y="50221"/>
                    <a:pt x="79799" y="98101"/>
                    <a:pt x="0" y="88981"/>
                  </a:cubicBezTo>
                  <a:lnTo>
                    <a:pt x="36480" y="234900"/>
                  </a:lnTo>
                  <a:cubicBezTo>
                    <a:pt x="98039" y="239460"/>
                    <a:pt x="417237" y="150541"/>
                    <a:pt x="515276" y="66181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BA181229-42DA-D9C3-F4FF-37DEC09E18CE}"/>
                </a:ext>
              </a:extLst>
            </p:cNvPr>
            <p:cNvSpPr/>
            <p:nvPr/>
          </p:nvSpPr>
          <p:spPr>
            <a:xfrm>
              <a:off x="6442136" y="2941152"/>
              <a:ext cx="263138" cy="227046"/>
            </a:xfrm>
            <a:custGeom>
              <a:avLst/>
              <a:gdLst>
                <a:gd name="connsiteX0" fmla="*/ 167077 w 263138"/>
                <a:gd name="connsiteY0" fmla="*/ 182783 h 227046"/>
                <a:gd name="connsiteX1" fmla="*/ 194437 w 263138"/>
                <a:gd name="connsiteY1" fmla="*/ 194183 h 227046"/>
                <a:gd name="connsiteX2" fmla="*/ 235477 w 263138"/>
                <a:gd name="connsiteY2" fmla="*/ 207863 h 227046"/>
                <a:gd name="connsiteX3" fmla="*/ 217237 w 263138"/>
                <a:gd name="connsiteY3" fmla="*/ 223823 h 227046"/>
                <a:gd name="connsiteX4" fmla="*/ 100958 w 263138"/>
                <a:gd name="connsiteY4" fmla="*/ 226103 h 227046"/>
                <a:gd name="connsiteX5" fmla="*/ 638 w 263138"/>
                <a:gd name="connsiteY5" fmla="*/ 150863 h 227046"/>
                <a:gd name="connsiteX6" fmla="*/ 2918 w 263138"/>
                <a:gd name="connsiteY6" fmla="*/ 23184 h 227046"/>
                <a:gd name="connsiteX7" fmla="*/ 30278 w 263138"/>
                <a:gd name="connsiteY7" fmla="*/ 34584 h 227046"/>
                <a:gd name="connsiteX8" fmla="*/ 43958 w 263138"/>
                <a:gd name="connsiteY8" fmla="*/ 82464 h 227046"/>
                <a:gd name="connsiteX9" fmla="*/ 75878 w 263138"/>
                <a:gd name="connsiteY9" fmla="*/ 84744 h 227046"/>
                <a:gd name="connsiteX10" fmla="*/ 169357 w 263138"/>
                <a:gd name="connsiteY10" fmla="*/ 384 h 227046"/>
                <a:gd name="connsiteX11" fmla="*/ 126037 w 263138"/>
                <a:gd name="connsiteY11" fmla="*/ 91584 h 227046"/>
                <a:gd name="connsiteX12" fmla="*/ 235477 w 263138"/>
                <a:gd name="connsiteY12" fmla="*/ 50544 h 227046"/>
                <a:gd name="connsiteX13" fmla="*/ 157957 w 263138"/>
                <a:gd name="connsiteY13" fmla="*/ 125783 h 227046"/>
                <a:gd name="connsiteX14" fmla="*/ 262836 w 263138"/>
                <a:gd name="connsiteY14" fmla="*/ 134903 h 227046"/>
                <a:gd name="connsiteX15" fmla="*/ 167077 w 263138"/>
                <a:gd name="connsiteY15" fmla="*/ 182783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8" h="227046">
                  <a:moveTo>
                    <a:pt x="167077" y="182783"/>
                  </a:moveTo>
                  <a:cubicBezTo>
                    <a:pt x="169357" y="187343"/>
                    <a:pt x="180757" y="189623"/>
                    <a:pt x="194437" y="194183"/>
                  </a:cubicBezTo>
                  <a:cubicBezTo>
                    <a:pt x="208117" y="196463"/>
                    <a:pt x="228637" y="201023"/>
                    <a:pt x="235477" y="207863"/>
                  </a:cubicBezTo>
                  <a:cubicBezTo>
                    <a:pt x="242317" y="214703"/>
                    <a:pt x="233197" y="221543"/>
                    <a:pt x="217237" y="223823"/>
                  </a:cubicBezTo>
                  <a:cubicBezTo>
                    <a:pt x="189877" y="226103"/>
                    <a:pt x="130597" y="228383"/>
                    <a:pt x="100958" y="226103"/>
                  </a:cubicBezTo>
                  <a:cubicBezTo>
                    <a:pt x="50798" y="228383"/>
                    <a:pt x="2918" y="194183"/>
                    <a:pt x="638" y="150863"/>
                  </a:cubicBezTo>
                  <a:cubicBezTo>
                    <a:pt x="-1642" y="87024"/>
                    <a:pt x="2918" y="61944"/>
                    <a:pt x="2918" y="23184"/>
                  </a:cubicBezTo>
                  <a:cubicBezTo>
                    <a:pt x="2918" y="14064"/>
                    <a:pt x="25718" y="23184"/>
                    <a:pt x="30278" y="34584"/>
                  </a:cubicBezTo>
                  <a:cubicBezTo>
                    <a:pt x="41678" y="61944"/>
                    <a:pt x="37118" y="71064"/>
                    <a:pt x="43958" y="82464"/>
                  </a:cubicBezTo>
                  <a:cubicBezTo>
                    <a:pt x="50798" y="96144"/>
                    <a:pt x="64478" y="91584"/>
                    <a:pt x="75878" y="84744"/>
                  </a:cubicBezTo>
                  <a:cubicBezTo>
                    <a:pt x="123757" y="32304"/>
                    <a:pt x="146557" y="-4176"/>
                    <a:pt x="169357" y="384"/>
                  </a:cubicBezTo>
                  <a:cubicBezTo>
                    <a:pt x="187597" y="7224"/>
                    <a:pt x="160237" y="48264"/>
                    <a:pt x="126037" y="91584"/>
                  </a:cubicBezTo>
                  <a:cubicBezTo>
                    <a:pt x="180757" y="59664"/>
                    <a:pt x="228637" y="36864"/>
                    <a:pt x="235477" y="50544"/>
                  </a:cubicBezTo>
                  <a:cubicBezTo>
                    <a:pt x="244597" y="66504"/>
                    <a:pt x="205837" y="100704"/>
                    <a:pt x="157957" y="125783"/>
                  </a:cubicBezTo>
                  <a:cubicBezTo>
                    <a:pt x="208117" y="125783"/>
                    <a:pt x="255996" y="116663"/>
                    <a:pt x="262836" y="134903"/>
                  </a:cubicBezTo>
                  <a:cubicBezTo>
                    <a:pt x="269676" y="155423"/>
                    <a:pt x="157957" y="169103"/>
                    <a:pt x="167077" y="182783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2C7719CE-93DC-7AA2-FDD7-79B8AE74C1BA}"/>
                </a:ext>
              </a:extLst>
            </p:cNvPr>
            <p:cNvSpPr/>
            <p:nvPr/>
          </p:nvSpPr>
          <p:spPr>
            <a:xfrm>
              <a:off x="6003582" y="3144454"/>
              <a:ext cx="185295" cy="212038"/>
            </a:xfrm>
            <a:custGeom>
              <a:avLst/>
              <a:gdLst>
                <a:gd name="connsiteX0" fmla="*/ 170155 w 185295"/>
                <a:gd name="connsiteY0" fmla="*/ 0 h 212038"/>
                <a:gd name="connsiteX1" fmla="*/ 133675 w 185295"/>
                <a:gd name="connsiteY1" fmla="*/ 212038 h 212038"/>
                <a:gd name="connsiteX2" fmla="*/ 28796 w 185295"/>
                <a:gd name="connsiteY2" fmla="*/ 170999 h 212038"/>
                <a:gd name="connsiteX3" fmla="*/ 3716 w 185295"/>
                <a:gd name="connsiteY3" fmla="*/ 18240 h 212038"/>
                <a:gd name="connsiteX4" fmla="*/ 170155 w 185295"/>
                <a:gd name="connsiteY4" fmla="*/ 0 h 21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95" h="212038">
                  <a:moveTo>
                    <a:pt x="170155" y="0"/>
                  </a:moveTo>
                  <a:cubicBezTo>
                    <a:pt x="213474" y="61560"/>
                    <a:pt x="151915" y="205198"/>
                    <a:pt x="133675" y="212038"/>
                  </a:cubicBezTo>
                  <a:cubicBezTo>
                    <a:pt x="133675" y="212038"/>
                    <a:pt x="53876" y="193798"/>
                    <a:pt x="28796" y="170999"/>
                  </a:cubicBezTo>
                  <a:cubicBezTo>
                    <a:pt x="-19084" y="127679"/>
                    <a:pt x="8276" y="27360"/>
                    <a:pt x="3716" y="18240"/>
                  </a:cubicBezTo>
                  <a:cubicBezTo>
                    <a:pt x="3716" y="18240"/>
                    <a:pt x="147355" y="11400"/>
                    <a:pt x="170155" y="0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273C7889-79ED-A724-8DFA-4C6EB8D682DF}"/>
                </a:ext>
              </a:extLst>
            </p:cNvPr>
            <p:cNvSpPr/>
            <p:nvPr/>
          </p:nvSpPr>
          <p:spPr>
            <a:xfrm>
              <a:off x="5312108" y="3164974"/>
              <a:ext cx="505951" cy="337437"/>
            </a:xfrm>
            <a:custGeom>
              <a:avLst/>
              <a:gdLst>
                <a:gd name="connsiteX0" fmla="*/ 40835 w 505951"/>
                <a:gd name="connsiteY0" fmla="*/ 337437 h 337437"/>
                <a:gd name="connsiteX1" fmla="*/ 2075 w 505951"/>
                <a:gd name="connsiteY1" fmla="*/ 284998 h 337437"/>
                <a:gd name="connsiteX2" fmla="*/ 432992 w 505951"/>
                <a:gd name="connsiteY2" fmla="*/ 0 h 337437"/>
                <a:gd name="connsiteX3" fmla="*/ 505951 w 505951"/>
                <a:gd name="connsiteY3" fmla="*/ 129959 h 337437"/>
                <a:gd name="connsiteX4" fmla="*/ 40835 w 505951"/>
                <a:gd name="connsiteY4" fmla="*/ 337437 h 3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51" h="337437">
                  <a:moveTo>
                    <a:pt x="40835" y="337437"/>
                  </a:moveTo>
                  <a:cubicBezTo>
                    <a:pt x="29435" y="337437"/>
                    <a:pt x="-9325" y="289558"/>
                    <a:pt x="2075" y="284998"/>
                  </a:cubicBezTo>
                  <a:cubicBezTo>
                    <a:pt x="145714" y="216598"/>
                    <a:pt x="380552" y="59279"/>
                    <a:pt x="432992" y="0"/>
                  </a:cubicBezTo>
                  <a:lnTo>
                    <a:pt x="505951" y="129959"/>
                  </a:lnTo>
                  <a:cubicBezTo>
                    <a:pt x="460352" y="175559"/>
                    <a:pt x="168514" y="330597"/>
                    <a:pt x="40835" y="337437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CA8C625A-9F40-20C2-9F98-3318C8A0D911}"/>
                </a:ext>
              </a:extLst>
            </p:cNvPr>
            <p:cNvSpPr/>
            <p:nvPr/>
          </p:nvSpPr>
          <p:spPr>
            <a:xfrm>
              <a:off x="5578661" y="3160414"/>
              <a:ext cx="171475" cy="226537"/>
            </a:xfrm>
            <a:custGeom>
              <a:avLst/>
              <a:gdLst>
                <a:gd name="connsiteX0" fmla="*/ 0 w 171475"/>
                <a:gd name="connsiteY0" fmla="*/ 91199 h 226537"/>
                <a:gd name="connsiteX1" fmla="*/ 145919 w 171475"/>
                <a:gd name="connsiteY1" fmla="*/ 225718 h 226537"/>
                <a:gd name="connsiteX2" fmla="*/ 170999 w 171475"/>
                <a:gd name="connsiteY2" fmla="*/ 0 h 226537"/>
                <a:gd name="connsiteX3" fmla="*/ 0 w 171475"/>
                <a:gd name="connsiteY3" fmla="*/ 91199 h 2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75" h="226537">
                  <a:moveTo>
                    <a:pt x="0" y="91199"/>
                  </a:moveTo>
                  <a:cubicBezTo>
                    <a:pt x="11400" y="166439"/>
                    <a:pt x="127679" y="234838"/>
                    <a:pt x="145919" y="225718"/>
                  </a:cubicBezTo>
                  <a:cubicBezTo>
                    <a:pt x="145919" y="225718"/>
                    <a:pt x="175559" y="15960"/>
                    <a:pt x="170999" y="0"/>
                  </a:cubicBezTo>
                  <a:cubicBezTo>
                    <a:pt x="166439" y="0"/>
                    <a:pt x="0" y="91199"/>
                    <a:pt x="0" y="91199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5327DE62-8988-1CC4-FCBC-06A2BF0F81E5}"/>
                </a:ext>
              </a:extLst>
            </p:cNvPr>
            <p:cNvSpPr/>
            <p:nvPr/>
          </p:nvSpPr>
          <p:spPr>
            <a:xfrm>
              <a:off x="5669861" y="3548011"/>
              <a:ext cx="473491" cy="769949"/>
            </a:xfrm>
            <a:custGeom>
              <a:avLst/>
              <a:gdLst>
                <a:gd name="connsiteX0" fmla="*/ 469676 w 473491"/>
                <a:gd name="connsiteY0" fmla="*/ 0 h 769949"/>
                <a:gd name="connsiteX1" fmla="*/ 0 w 473491"/>
                <a:gd name="connsiteY1" fmla="*/ 11400 h 769949"/>
                <a:gd name="connsiteX2" fmla="*/ 63839 w 473491"/>
                <a:gd name="connsiteY2" fmla="*/ 759234 h 769949"/>
                <a:gd name="connsiteX3" fmla="*/ 166439 w 473491"/>
                <a:gd name="connsiteY3" fmla="*/ 761514 h 769949"/>
                <a:gd name="connsiteX4" fmla="*/ 232558 w 473491"/>
                <a:gd name="connsiteY4" fmla="*/ 212038 h 769949"/>
                <a:gd name="connsiteX5" fmla="*/ 296398 w 473491"/>
                <a:gd name="connsiteY5" fmla="*/ 761514 h 769949"/>
                <a:gd name="connsiteX6" fmla="*/ 401277 w 473491"/>
                <a:gd name="connsiteY6" fmla="*/ 754674 h 769949"/>
                <a:gd name="connsiteX7" fmla="*/ 469676 w 473491"/>
                <a:gd name="connsiteY7" fmla="*/ 0 h 7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491" h="769949">
                  <a:moveTo>
                    <a:pt x="469676" y="0"/>
                  </a:moveTo>
                  <a:cubicBezTo>
                    <a:pt x="253078" y="68399"/>
                    <a:pt x="84359" y="31920"/>
                    <a:pt x="0" y="11400"/>
                  </a:cubicBezTo>
                  <a:cubicBezTo>
                    <a:pt x="0" y="11400"/>
                    <a:pt x="36480" y="704514"/>
                    <a:pt x="63839" y="759234"/>
                  </a:cubicBezTo>
                  <a:cubicBezTo>
                    <a:pt x="70679" y="770634"/>
                    <a:pt x="164159" y="775194"/>
                    <a:pt x="166439" y="761514"/>
                  </a:cubicBezTo>
                  <a:cubicBezTo>
                    <a:pt x="170999" y="722754"/>
                    <a:pt x="159599" y="212038"/>
                    <a:pt x="232558" y="212038"/>
                  </a:cubicBezTo>
                  <a:cubicBezTo>
                    <a:pt x="287278" y="212038"/>
                    <a:pt x="294117" y="747834"/>
                    <a:pt x="296398" y="761514"/>
                  </a:cubicBezTo>
                  <a:cubicBezTo>
                    <a:pt x="298678" y="775194"/>
                    <a:pt x="398997" y="766074"/>
                    <a:pt x="401277" y="754674"/>
                  </a:cubicBezTo>
                  <a:cubicBezTo>
                    <a:pt x="405837" y="725034"/>
                    <a:pt x="492476" y="202918"/>
                    <a:pt x="469676" y="0"/>
                  </a:cubicBezTo>
                  <a:close/>
                </a:path>
              </a:pathLst>
            </a:custGeom>
            <a:solidFill>
              <a:srgbClr val="466E7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015D9842-2A00-D440-6F2D-46F06A59D6E0}"/>
                </a:ext>
              </a:extLst>
            </p:cNvPr>
            <p:cNvSpPr/>
            <p:nvPr/>
          </p:nvSpPr>
          <p:spPr>
            <a:xfrm>
              <a:off x="5628821" y="3151294"/>
              <a:ext cx="526675" cy="527727"/>
            </a:xfrm>
            <a:custGeom>
              <a:avLst/>
              <a:gdLst>
                <a:gd name="connsiteX0" fmla="*/ 526676 w 526675"/>
                <a:gd name="connsiteY0" fmla="*/ 455996 h 527727"/>
                <a:gd name="connsiteX1" fmla="*/ 269038 w 526675"/>
                <a:gd name="connsiteY1" fmla="*/ 526676 h 527727"/>
                <a:gd name="connsiteX2" fmla="*/ 0 w 526675"/>
                <a:gd name="connsiteY2" fmla="*/ 446876 h 527727"/>
                <a:gd name="connsiteX3" fmla="*/ 118559 w 526675"/>
                <a:gd name="connsiteY3" fmla="*/ 6840 h 527727"/>
                <a:gd name="connsiteX4" fmla="*/ 426356 w 526675"/>
                <a:gd name="connsiteY4" fmla="*/ 6840 h 527727"/>
                <a:gd name="connsiteX5" fmla="*/ 526676 w 526675"/>
                <a:gd name="connsiteY5" fmla="*/ 455996 h 52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75" h="527727">
                  <a:moveTo>
                    <a:pt x="526676" y="455996"/>
                  </a:moveTo>
                  <a:cubicBezTo>
                    <a:pt x="478796" y="483356"/>
                    <a:pt x="437756" y="535796"/>
                    <a:pt x="269038" y="526676"/>
                  </a:cubicBezTo>
                  <a:cubicBezTo>
                    <a:pt x="100319" y="517556"/>
                    <a:pt x="34200" y="469676"/>
                    <a:pt x="0" y="446876"/>
                  </a:cubicBezTo>
                  <a:cubicBezTo>
                    <a:pt x="0" y="446876"/>
                    <a:pt x="88919" y="91199"/>
                    <a:pt x="118559" y="6840"/>
                  </a:cubicBezTo>
                  <a:cubicBezTo>
                    <a:pt x="193798" y="-2280"/>
                    <a:pt x="362517" y="-2280"/>
                    <a:pt x="426356" y="6840"/>
                  </a:cubicBezTo>
                  <a:cubicBezTo>
                    <a:pt x="462836" y="84359"/>
                    <a:pt x="526676" y="455996"/>
                    <a:pt x="526676" y="455996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FB489CD5-F2F0-B290-007A-192A9BCA7977}"/>
                </a:ext>
              </a:extLst>
            </p:cNvPr>
            <p:cNvSpPr/>
            <p:nvPr/>
          </p:nvSpPr>
          <p:spPr>
            <a:xfrm>
              <a:off x="5988024" y="3149014"/>
              <a:ext cx="206232" cy="565435"/>
            </a:xfrm>
            <a:custGeom>
              <a:avLst/>
              <a:gdLst>
                <a:gd name="connsiteX0" fmla="*/ 3314 w 206232"/>
                <a:gd name="connsiteY0" fmla="*/ 0 h 565435"/>
                <a:gd name="connsiteX1" fmla="*/ 55754 w 206232"/>
                <a:gd name="connsiteY1" fmla="*/ 2280 h 565435"/>
                <a:gd name="connsiteX2" fmla="*/ 156073 w 206232"/>
                <a:gd name="connsiteY2" fmla="*/ 262198 h 565435"/>
                <a:gd name="connsiteX3" fmla="*/ 206233 w 206232"/>
                <a:gd name="connsiteY3" fmla="*/ 503876 h 565435"/>
                <a:gd name="connsiteX4" fmla="*/ 16994 w 206232"/>
                <a:gd name="connsiteY4" fmla="*/ 565435 h 565435"/>
                <a:gd name="connsiteX5" fmla="*/ 3314 w 206232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32" h="565435">
                  <a:moveTo>
                    <a:pt x="3314" y="0"/>
                  </a:moveTo>
                  <a:cubicBezTo>
                    <a:pt x="3314" y="0"/>
                    <a:pt x="35234" y="4560"/>
                    <a:pt x="55754" y="2280"/>
                  </a:cubicBezTo>
                  <a:cubicBezTo>
                    <a:pt x="69434" y="152759"/>
                    <a:pt x="96793" y="225718"/>
                    <a:pt x="156073" y="262198"/>
                  </a:cubicBezTo>
                  <a:cubicBezTo>
                    <a:pt x="183433" y="385317"/>
                    <a:pt x="203952" y="492476"/>
                    <a:pt x="206233" y="503876"/>
                  </a:cubicBezTo>
                  <a:cubicBezTo>
                    <a:pt x="174313" y="524396"/>
                    <a:pt x="16994" y="565435"/>
                    <a:pt x="16994" y="565435"/>
                  </a:cubicBezTo>
                  <a:cubicBezTo>
                    <a:pt x="5594" y="512996"/>
                    <a:pt x="-5806" y="157319"/>
                    <a:pt x="3314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FBEB02A-3503-8BF6-D246-068B082F728C}"/>
                </a:ext>
              </a:extLst>
            </p:cNvPr>
            <p:cNvSpPr/>
            <p:nvPr/>
          </p:nvSpPr>
          <p:spPr>
            <a:xfrm>
              <a:off x="5822619" y="3055535"/>
              <a:ext cx="150478" cy="161878"/>
            </a:xfrm>
            <a:custGeom>
              <a:avLst/>
              <a:gdLst>
                <a:gd name="connsiteX0" fmla="*/ 0 w 150478"/>
                <a:gd name="connsiteY0" fmla="*/ 0 h 161878"/>
                <a:gd name="connsiteX1" fmla="*/ 0 w 150478"/>
                <a:gd name="connsiteY1" fmla="*/ 116279 h 161878"/>
                <a:gd name="connsiteX2" fmla="*/ 75239 w 150478"/>
                <a:gd name="connsiteY2" fmla="*/ 161879 h 161878"/>
                <a:gd name="connsiteX3" fmla="*/ 150479 w 150478"/>
                <a:gd name="connsiteY3" fmla="*/ 116279 h 161878"/>
                <a:gd name="connsiteX4" fmla="*/ 150479 w 150478"/>
                <a:gd name="connsiteY4" fmla="*/ 0 h 161878"/>
                <a:gd name="connsiteX5" fmla="*/ 0 w 150478"/>
                <a:gd name="connsiteY5" fmla="*/ 0 h 16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78" h="161878">
                  <a:moveTo>
                    <a:pt x="0" y="0"/>
                  </a:moveTo>
                  <a:lnTo>
                    <a:pt x="0" y="116279"/>
                  </a:lnTo>
                  <a:cubicBezTo>
                    <a:pt x="0" y="141359"/>
                    <a:pt x="34200" y="161879"/>
                    <a:pt x="75239" y="161879"/>
                  </a:cubicBezTo>
                  <a:cubicBezTo>
                    <a:pt x="116279" y="161879"/>
                    <a:pt x="150479" y="141359"/>
                    <a:pt x="150479" y="116279"/>
                  </a:cubicBezTo>
                  <a:lnTo>
                    <a:pt x="150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A78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50" name="Đồ họa 330">
              <a:extLst>
                <a:ext uri="{FF2B5EF4-FFF2-40B4-BE49-F238E27FC236}">
                  <a16:creationId xmlns:a16="http://schemas.microsoft.com/office/drawing/2014/main" id="{1A9F9A15-806E-A3B7-DFB3-AF110A5EC7E5}"/>
                </a:ext>
              </a:extLst>
            </p:cNvPr>
            <p:cNvGrpSpPr/>
            <p:nvPr/>
          </p:nvGrpSpPr>
          <p:grpSpPr>
            <a:xfrm>
              <a:off x="5242972" y="2081983"/>
              <a:ext cx="1286768" cy="1055631"/>
              <a:chOff x="5242972" y="2081983"/>
              <a:chExt cx="1286768" cy="1055631"/>
            </a:xfrm>
          </p:grpSpPr>
          <p:sp>
            <p:nvSpPr>
              <p:cNvPr id="351" name="Hình tự do: Hình 350">
                <a:extLst>
                  <a:ext uri="{FF2B5EF4-FFF2-40B4-BE49-F238E27FC236}">
                    <a16:creationId xmlns:a16="http://schemas.microsoft.com/office/drawing/2014/main" id="{F30FF4AE-A383-0782-701C-03654CBE36A1}"/>
                  </a:ext>
                </a:extLst>
              </p:cNvPr>
              <p:cNvSpPr/>
              <p:nvPr/>
            </p:nvSpPr>
            <p:spPr>
              <a:xfrm>
                <a:off x="5242972" y="2614324"/>
                <a:ext cx="290222" cy="355883"/>
              </a:xfrm>
              <a:custGeom>
                <a:avLst/>
                <a:gdLst>
                  <a:gd name="connsiteX0" fmla="*/ 7372 w 290222"/>
                  <a:gd name="connsiteY0" fmla="*/ 199533 h 355883"/>
                  <a:gd name="connsiteX1" fmla="*/ 210291 w 290222"/>
                  <a:gd name="connsiteY1" fmla="*/ 354572 h 355883"/>
                  <a:gd name="connsiteX2" fmla="*/ 285530 w 290222"/>
                  <a:gd name="connsiteY2" fmla="*/ 160773 h 355883"/>
                  <a:gd name="connsiteX3" fmla="*/ 125931 w 290222"/>
                  <a:gd name="connsiteY3" fmla="*/ 1174 h 355883"/>
                  <a:gd name="connsiteX4" fmla="*/ 7372 w 290222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22" h="355883">
                    <a:moveTo>
                      <a:pt x="7372" y="199533"/>
                    </a:moveTo>
                    <a:cubicBezTo>
                      <a:pt x="34732" y="302132"/>
                      <a:pt x="135051" y="365971"/>
                      <a:pt x="210291" y="354572"/>
                    </a:cubicBezTo>
                    <a:cubicBezTo>
                      <a:pt x="285530" y="343172"/>
                      <a:pt x="299210" y="258812"/>
                      <a:pt x="285530" y="160773"/>
                    </a:cubicBezTo>
                    <a:cubicBezTo>
                      <a:pt x="271850" y="62734"/>
                      <a:pt x="198891" y="-10226"/>
                      <a:pt x="125931" y="1174"/>
                    </a:cubicBezTo>
                    <a:cubicBezTo>
                      <a:pt x="21052" y="14854"/>
                      <a:pt x="-17707" y="101494"/>
                      <a:pt x="7372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Hình tự do: Hình 351">
                <a:extLst>
                  <a:ext uri="{FF2B5EF4-FFF2-40B4-BE49-F238E27FC236}">
                    <a16:creationId xmlns:a16="http://schemas.microsoft.com/office/drawing/2014/main" id="{A076A42D-031E-8DB8-3DC3-0FAE7DC2BA34}"/>
                  </a:ext>
                </a:extLst>
              </p:cNvPr>
              <p:cNvSpPr/>
              <p:nvPr/>
            </p:nvSpPr>
            <p:spPr>
              <a:xfrm>
                <a:off x="5340423" y="2744995"/>
                <a:ext cx="140732" cy="158243"/>
              </a:xfrm>
              <a:custGeom>
                <a:avLst/>
                <a:gdLst>
                  <a:gd name="connsiteX0" fmla="*/ 1120 w 140732"/>
                  <a:gd name="connsiteY0" fmla="*/ 89382 h 158243"/>
                  <a:gd name="connsiteX1" fmla="*/ 80919 w 140732"/>
                  <a:gd name="connsiteY1" fmla="*/ 157781 h 158243"/>
                  <a:gd name="connsiteX2" fmla="*/ 140199 w 140732"/>
                  <a:gd name="connsiteY2" fmla="*/ 68862 h 158243"/>
                  <a:gd name="connsiteX3" fmla="*/ 60399 w 140732"/>
                  <a:gd name="connsiteY3" fmla="*/ 462 h 158243"/>
                  <a:gd name="connsiteX4" fmla="*/ 1120 w 140732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32" h="158243">
                    <a:moveTo>
                      <a:pt x="1120" y="89382"/>
                    </a:moveTo>
                    <a:cubicBezTo>
                      <a:pt x="7960" y="132701"/>
                      <a:pt x="42159" y="162341"/>
                      <a:pt x="80919" y="157781"/>
                    </a:cubicBezTo>
                    <a:cubicBezTo>
                      <a:pt x="119679" y="153221"/>
                      <a:pt x="144759" y="112181"/>
                      <a:pt x="140199" y="68862"/>
                    </a:cubicBezTo>
                    <a:cubicBezTo>
                      <a:pt x="133359" y="25542"/>
                      <a:pt x="99159" y="-4098"/>
                      <a:pt x="60399" y="462"/>
                    </a:cubicBezTo>
                    <a:cubicBezTo>
                      <a:pt x="19360" y="7302"/>
                      <a:pt x="-5720" y="46062"/>
                      <a:pt x="1120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Hình tự do: Hình 352">
                <a:extLst>
                  <a:ext uri="{FF2B5EF4-FFF2-40B4-BE49-F238E27FC236}">
                    <a16:creationId xmlns:a16="http://schemas.microsoft.com/office/drawing/2014/main" id="{3A788294-46BA-58EB-45CD-C7026A3B4ACB}"/>
                  </a:ext>
                </a:extLst>
              </p:cNvPr>
              <p:cNvSpPr/>
              <p:nvPr/>
            </p:nvSpPr>
            <p:spPr>
              <a:xfrm>
                <a:off x="6239724" y="2614324"/>
                <a:ext cx="290015" cy="355883"/>
              </a:xfrm>
              <a:custGeom>
                <a:avLst/>
                <a:gdLst>
                  <a:gd name="connsiteX0" fmla="*/ 282850 w 290015"/>
                  <a:gd name="connsiteY0" fmla="*/ 199533 h 355883"/>
                  <a:gd name="connsiteX1" fmla="*/ 79931 w 290015"/>
                  <a:gd name="connsiteY1" fmla="*/ 354572 h 355883"/>
                  <a:gd name="connsiteX2" fmla="*/ 4692 w 290015"/>
                  <a:gd name="connsiteY2" fmla="*/ 160773 h 355883"/>
                  <a:gd name="connsiteX3" fmla="*/ 164291 w 290015"/>
                  <a:gd name="connsiteY3" fmla="*/ 1174 h 355883"/>
                  <a:gd name="connsiteX4" fmla="*/ 282850 w 290015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15" h="355883">
                    <a:moveTo>
                      <a:pt x="282850" y="199533"/>
                    </a:moveTo>
                    <a:cubicBezTo>
                      <a:pt x="255490" y="302132"/>
                      <a:pt x="155171" y="365971"/>
                      <a:pt x="79931" y="354572"/>
                    </a:cubicBezTo>
                    <a:cubicBezTo>
                      <a:pt x="4692" y="343172"/>
                      <a:pt x="-8988" y="258812"/>
                      <a:pt x="4692" y="160773"/>
                    </a:cubicBezTo>
                    <a:cubicBezTo>
                      <a:pt x="18372" y="62734"/>
                      <a:pt x="91331" y="-10226"/>
                      <a:pt x="164291" y="1174"/>
                    </a:cubicBezTo>
                    <a:cubicBezTo>
                      <a:pt x="266890" y="14854"/>
                      <a:pt x="307930" y="101494"/>
                      <a:pt x="282850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Hình tự do: Hình 353">
                <a:extLst>
                  <a:ext uri="{FF2B5EF4-FFF2-40B4-BE49-F238E27FC236}">
                    <a16:creationId xmlns:a16="http://schemas.microsoft.com/office/drawing/2014/main" id="{0E4D03F5-9658-7613-8EAF-23BAE01B1308}"/>
                  </a:ext>
                </a:extLst>
              </p:cNvPr>
              <p:cNvSpPr/>
              <p:nvPr/>
            </p:nvSpPr>
            <p:spPr>
              <a:xfrm>
                <a:off x="6287202" y="2744995"/>
                <a:ext cx="140146" cy="158243"/>
              </a:xfrm>
              <a:custGeom>
                <a:avLst/>
                <a:gdLst>
                  <a:gd name="connsiteX0" fmla="*/ 139613 w 140146"/>
                  <a:gd name="connsiteY0" fmla="*/ 89382 h 158243"/>
                  <a:gd name="connsiteX1" fmla="*/ 59813 w 140146"/>
                  <a:gd name="connsiteY1" fmla="*/ 157781 h 158243"/>
                  <a:gd name="connsiteX2" fmla="*/ 534 w 140146"/>
                  <a:gd name="connsiteY2" fmla="*/ 68862 h 158243"/>
                  <a:gd name="connsiteX3" fmla="*/ 80333 w 140146"/>
                  <a:gd name="connsiteY3" fmla="*/ 462 h 158243"/>
                  <a:gd name="connsiteX4" fmla="*/ 139613 w 140146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6" h="158243">
                    <a:moveTo>
                      <a:pt x="139613" y="89382"/>
                    </a:moveTo>
                    <a:cubicBezTo>
                      <a:pt x="132773" y="132701"/>
                      <a:pt x="98573" y="162341"/>
                      <a:pt x="59813" y="157781"/>
                    </a:cubicBezTo>
                    <a:cubicBezTo>
                      <a:pt x="21054" y="153221"/>
                      <a:pt x="-4026" y="112181"/>
                      <a:pt x="534" y="68862"/>
                    </a:cubicBezTo>
                    <a:cubicBezTo>
                      <a:pt x="7374" y="25542"/>
                      <a:pt x="41573" y="-4098"/>
                      <a:pt x="80333" y="462"/>
                    </a:cubicBezTo>
                    <a:cubicBezTo>
                      <a:pt x="119093" y="7302"/>
                      <a:pt x="144172" y="46062"/>
                      <a:pt x="139613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Hình tự do: Hình 354">
                <a:extLst>
                  <a:ext uri="{FF2B5EF4-FFF2-40B4-BE49-F238E27FC236}">
                    <a16:creationId xmlns:a16="http://schemas.microsoft.com/office/drawing/2014/main" id="{2104509B-9845-EF84-26FE-85D1C5B72A6F}"/>
                  </a:ext>
                </a:extLst>
              </p:cNvPr>
              <p:cNvSpPr/>
              <p:nvPr/>
            </p:nvSpPr>
            <p:spPr>
              <a:xfrm>
                <a:off x="5339263" y="2081983"/>
                <a:ext cx="1076151" cy="864112"/>
              </a:xfrm>
              <a:custGeom>
                <a:avLst/>
                <a:gdLst>
                  <a:gd name="connsiteX0" fmla="*/ 1076151 w 1076151"/>
                  <a:gd name="connsiteY0" fmla="*/ 396717 h 864112"/>
                  <a:gd name="connsiteX1" fmla="*/ 540356 w 1076151"/>
                  <a:gd name="connsiteY1" fmla="*/ 864113 h 864112"/>
                  <a:gd name="connsiteX2" fmla="*/ 0 w 1076151"/>
                  <a:gd name="connsiteY2" fmla="*/ 396717 h 864112"/>
                  <a:gd name="connsiteX3" fmla="*/ 540356 w 1076151"/>
                  <a:gd name="connsiteY3" fmla="*/ 0 h 864112"/>
                  <a:gd name="connsiteX4" fmla="*/ 1076151 w 1076151"/>
                  <a:gd name="connsiteY4" fmla="*/ 396717 h 8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151" h="864112">
                    <a:moveTo>
                      <a:pt x="1076151" y="396717"/>
                    </a:moveTo>
                    <a:cubicBezTo>
                      <a:pt x="1076151" y="718194"/>
                      <a:pt x="852713" y="864113"/>
                      <a:pt x="540356" y="864113"/>
                    </a:cubicBezTo>
                    <a:cubicBezTo>
                      <a:pt x="227998" y="864113"/>
                      <a:pt x="0" y="720474"/>
                      <a:pt x="0" y="396717"/>
                    </a:cubicBezTo>
                    <a:cubicBezTo>
                      <a:pt x="0" y="72959"/>
                      <a:pt x="227998" y="0"/>
                      <a:pt x="540356" y="0"/>
                    </a:cubicBezTo>
                    <a:cubicBezTo>
                      <a:pt x="852713" y="0"/>
                      <a:pt x="1076151" y="75239"/>
                      <a:pt x="1076151" y="396717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Hình tự do: Hình 355">
                <a:extLst>
                  <a:ext uri="{FF2B5EF4-FFF2-40B4-BE49-F238E27FC236}">
                    <a16:creationId xmlns:a16="http://schemas.microsoft.com/office/drawing/2014/main" id="{A2DA5EC9-A711-5A1B-A69D-F95D96AA43AF}"/>
                  </a:ext>
                </a:extLst>
              </p:cNvPr>
              <p:cNvSpPr/>
              <p:nvPr/>
            </p:nvSpPr>
            <p:spPr>
              <a:xfrm>
                <a:off x="5393983" y="2202822"/>
                <a:ext cx="982672" cy="934792"/>
              </a:xfrm>
              <a:custGeom>
                <a:avLst/>
                <a:gdLst>
                  <a:gd name="connsiteX0" fmla="*/ 982672 w 982672"/>
                  <a:gd name="connsiteY0" fmla="*/ 387597 h 934792"/>
                  <a:gd name="connsiteX1" fmla="*/ 494756 w 982672"/>
                  <a:gd name="connsiteY1" fmla="*/ 934792 h 934792"/>
                  <a:gd name="connsiteX2" fmla="*/ 0 w 982672"/>
                  <a:gd name="connsiteY2" fmla="*/ 387597 h 934792"/>
                  <a:gd name="connsiteX3" fmla="*/ 494756 w 982672"/>
                  <a:gd name="connsiteY3" fmla="*/ 0 h 934792"/>
                  <a:gd name="connsiteX4" fmla="*/ 982672 w 982672"/>
                  <a:gd name="connsiteY4" fmla="*/ 387597 h 9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72" h="934792">
                    <a:moveTo>
                      <a:pt x="982672" y="387597"/>
                    </a:moveTo>
                    <a:cubicBezTo>
                      <a:pt x="982672" y="763794"/>
                      <a:pt x="779754" y="934792"/>
                      <a:pt x="494756" y="934792"/>
                    </a:cubicBezTo>
                    <a:cubicBezTo>
                      <a:pt x="209758" y="934792"/>
                      <a:pt x="0" y="766074"/>
                      <a:pt x="0" y="387597"/>
                    </a:cubicBezTo>
                    <a:cubicBezTo>
                      <a:pt x="0" y="11400"/>
                      <a:pt x="209758" y="0"/>
                      <a:pt x="494756" y="0"/>
                    </a:cubicBezTo>
                    <a:cubicBezTo>
                      <a:pt x="779754" y="0"/>
                      <a:pt x="982672" y="9120"/>
                      <a:pt x="982672" y="387597"/>
                    </a:cubicBezTo>
                    <a:close/>
                  </a:path>
                </a:pathLst>
              </a:custGeom>
              <a:solidFill>
                <a:srgbClr val="FBD3C7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Hình tự do: Hình 356">
                <a:extLst>
                  <a:ext uri="{FF2B5EF4-FFF2-40B4-BE49-F238E27FC236}">
                    <a16:creationId xmlns:a16="http://schemas.microsoft.com/office/drawing/2014/main" id="{B95097D1-03AF-9A8B-0E9D-98AB70183BC1}"/>
                  </a:ext>
                </a:extLst>
              </p:cNvPr>
              <p:cNvSpPr/>
              <p:nvPr/>
            </p:nvSpPr>
            <p:spPr>
              <a:xfrm>
                <a:off x="5653901" y="2150383"/>
                <a:ext cx="674874" cy="250797"/>
              </a:xfrm>
              <a:custGeom>
                <a:avLst/>
                <a:gdLst>
                  <a:gd name="connsiteX0" fmla="*/ 674875 w 674874"/>
                  <a:gd name="connsiteY0" fmla="*/ 125399 h 250797"/>
                  <a:gd name="connsiteX1" fmla="*/ 337437 w 674874"/>
                  <a:gd name="connsiteY1" fmla="*/ 250798 h 250797"/>
                  <a:gd name="connsiteX2" fmla="*/ 0 w 674874"/>
                  <a:gd name="connsiteY2" fmla="*/ 125399 h 250797"/>
                  <a:gd name="connsiteX3" fmla="*/ 337437 w 674874"/>
                  <a:gd name="connsiteY3" fmla="*/ 0 h 250797"/>
                  <a:gd name="connsiteX4" fmla="*/ 674875 w 674874"/>
                  <a:gd name="connsiteY4" fmla="*/ 125399 h 25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874" h="250797">
                    <a:moveTo>
                      <a:pt x="674875" y="125399"/>
                    </a:moveTo>
                    <a:cubicBezTo>
                      <a:pt x="674875" y="193798"/>
                      <a:pt x="524396" y="250798"/>
                      <a:pt x="337437" y="250798"/>
                    </a:cubicBezTo>
                    <a:cubicBezTo>
                      <a:pt x="150479" y="250798"/>
                      <a:pt x="0" y="193798"/>
                      <a:pt x="0" y="125399"/>
                    </a:cubicBezTo>
                    <a:cubicBezTo>
                      <a:pt x="0" y="57000"/>
                      <a:pt x="150479" y="0"/>
                      <a:pt x="337437" y="0"/>
                    </a:cubicBezTo>
                    <a:cubicBezTo>
                      <a:pt x="524396" y="0"/>
                      <a:pt x="674875" y="57000"/>
                      <a:pt x="674875" y="125399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Hình tự do: Hình 357">
                <a:extLst>
                  <a:ext uri="{FF2B5EF4-FFF2-40B4-BE49-F238E27FC236}">
                    <a16:creationId xmlns:a16="http://schemas.microsoft.com/office/drawing/2014/main" id="{08A6EDC9-2635-5C4D-AC63-57D5AAD22C9E}"/>
                  </a:ext>
                </a:extLst>
              </p:cNvPr>
              <p:cNvSpPr/>
              <p:nvPr/>
            </p:nvSpPr>
            <p:spPr>
              <a:xfrm>
                <a:off x="6082537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Hình tự do: Hình 358">
                <a:extLst>
                  <a:ext uri="{FF2B5EF4-FFF2-40B4-BE49-F238E27FC236}">
                    <a16:creationId xmlns:a16="http://schemas.microsoft.com/office/drawing/2014/main" id="{8F3345CF-47D6-DB00-1476-AABEBC76F9D5}"/>
                  </a:ext>
                </a:extLst>
              </p:cNvPr>
              <p:cNvSpPr/>
              <p:nvPr/>
            </p:nvSpPr>
            <p:spPr>
              <a:xfrm>
                <a:off x="5510262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60" name="Đồ họa 330">
                <a:extLst>
                  <a:ext uri="{FF2B5EF4-FFF2-40B4-BE49-F238E27FC236}">
                    <a16:creationId xmlns:a16="http://schemas.microsoft.com/office/drawing/2014/main" id="{8B6B465E-06F8-5385-B001-FD36C4BE9708}"/>
                  </a:ext>
                </a:extLst>
              </p:cNvPr>
              <p:cNvGrpSpPr/>
              <p:nvPr/>
            </p:nvGrpSpPr>
            <p:grpSpPr>
              <a:xfrm>
                <a:off x="5981048" y="2591216"/>
                <a:ext cx="244869" cy="217232"/>
                <a:chOff x="5981048" y="2591216"/>
                <a:chExt cx="244869" cy="217232"/>
              </a:xfrm>
            </p:grpSpPr>
            <p:sp>
              <p:nvSpPr>
                <p:cNvPr id="361" name="Hình tự do: Hình 360">
                  <a:extLst>
                    <a:ext uri="{FF2B5EF4-FFF2-40B4-BE49-F238E27FC236}">
                      <a16:creationId xmlns:a16="http://schemas.microsoft.com/office/drawing/2014/main" id="{4C3C942A-516E-09A0-68DC-2F75A9BBFB28}"/>
                    </a:ext>
                  </a:extLst>
                </p:cNvPr>
                <p:cNvSpPr/>
                <p:nvPr/>
              </p:nvSpPr>
              <p:spPr>
                <a:xfrm>
                  <a:off x="5981048" y="2599499"/>
                  <a:ext cx="237373" cy="208949"/>
                </a:xfrm>
                <a:custGeom>
                  <a:avLst/>
                  <a:gdLst>
                    <a:gd name="connsiteX0" fmla="*/ 23970 w 237373"/>
                    <a:gd name="connsiteY0" fmla="*/ 54759 h 208949"/>
                    <a:gd name="connsiteX1" fmla="*/ 23970 w 237373"/>
                    <a:gd name="connsiteY1" fmla="*/ 182438 h 208949"/>
                    <a:gd name="connsiteX2" fmla="*/ 217769 w 237373"/>
                    <a:gd name="connsiteY2" fmla="*/ 175598 h 208949"/>
                    <a:gd name="connsiteX3" fmla="*/ 172169 w 237373"/>
                    <a:gd name="connsiteY3" fmla="*/ 13720 h 208949"/>
                    <a:gd name="connsiteX4" fmla="*/ 23970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3970" y="54759"/>
                      </a:moveTo>
                      <a:cubicBezTo>
                        <a:pt x="-10229" y="104919"/>
                        <a:pt x="-5670" y="161919"/>
                        <a:pt x="23970" y="182438"/>
                      </a:cubicBezTo>
                      <a:cubicBezTo>
                        <a:pt x="69570" y="214358"/>
                        <a:pt x="179009" y="223478"/>
                        <a:pt x="217769" y="175598"/>
                      </a:cubicBezTo>
                      <a:cubicBezTo>
                        <a:pt x="256528" y="129999"/>
                        <a:pt x="236009" y="50199"/>
                        <a:pt x="172169" y="13720"/>
                      </a:cubicBezTo>
                      <a:cubicBezTo>
                        <a:pt x="119729" y="-15920"/>
                        <a:pt x="58170" y="4600"/>
                        <a:pt x="23970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Hình tự do: Hình 361">
                  <a:extLst>
                    <a:ext uri="{FF2B5EF4-FFF2-40B4-BE49-F238E27FC236}">
                      <a16:creationId xmlns:a16="http://schemas.microsoft.com/office/drawing/2014/main" id="{2DBE1481-C778-A6F5-BB8E-CC8B25E5BD35}"/>
                    </a:ext>
                  </a:extLst>
                </p:cNvPr>
                <p:cNvSpPr/>
                <p:nvPr/>
              </p:nvSpPr>
              <p:spPr>
                <a:xfrm>
                  <a:off x="6005018" y="2591216"/>
                  <a:ext cx="220899" cy="183881"/>
                </a:xfrm>
                <a:custGeom>
                  <a:avLst/>
                  <a:gdLst>
                    <a:gd name="connsiteX0" fmla="*/ 202918 w 220899"/>
                    <a:gd name="connsiteY0" fmla="*/ 47082 h 183881"/>
                    <a:gd name="connsiteX1" fmla="*/ 0 w 220899"/>
                    <a:gd name="connsiteY1" fmla="*/ 63042 h 183881"/>
                    <a:gd name="connsiteX2" fmla="*/ 150479 w 220899"/>
                    <a:gd name="connsiteY2" fmla="*/ 24283 h 183881"/>
                    <a:gd name="connsiteX3" fmla="*/ 212038 w 220899"/>
                    <a:gd name="connsiteY3" fmla="*/ 106362 h 183881"/>
                    <a:gd name="connsiteX4" fmla="*/ 193798 w 220899"/>
                    <a:gd name="connsiteY4" fmla="*/ 183881 h 183881"/>
                    <a:gd name="connsiteX5" fmla="*/ 202918 w 220899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99" h="183881">
                      <a:moveTo>
                        <a:pt x="202918" y="47082"/>
                      </a:moveTo>
                      <a:cubicBezTo>
                        <a:pt x="152759" y="-30437"/>
                        <a:pt x="31920" y="-3077"/>
                        <a:pt x="0" y="63042"/>
                      </a:cubicBezTo>
                      <a:cubicBezTo>
                        <a:pt x="34200" y="12883"/>
                        <a:pt x="98039" y="-3077"/>
                        <a:pt x="150479" y="24283"/>
                      </a:cubicBezTo>
                      <a:cubicBezTo>
                        <a:pt x="182399" y="42523"/>
                        <a:pt x="205198" y="72162"/>
                        <a:pt x="212038" y="106362"/>
                      </a:cubicBezTo>
                      <a:cubicBezTo>
                        <a:pt x="216598" y="133722"/>
                        <a:pt x="212038" y="165641"/>
                        <a:pt x="193798" y="183881"/>
                      </a:cubicBezTo>
                      <a:cubicBezTo>
                        <a:pt x="212038" y="174761"/>
                        <a:pt x="239398" y="104082"/>
                        <a:pt x="202918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B843AE7D-C649-537A-E379-824F0329987D}"/>
                    </a:ext>
                  </a:extLst>
                </p:cNvPr>
                <p:cNvSpPr/>
                <p:nvPr/>
              </p:nvSpPr>
              <p:spPr>
                <a:xfrm>
                  <a:off x="6013844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330B0C98-BC62-C162-BAE2-260B158FC699}"/>
                    </a:ext>
                  </a:extLst>
                </p:cNvPr>
                <p:cNvSpPr/>
                <p:nvPr/>
              </p:nvSpPr>
              <p:spPr>
                <a:xfrm>
                  <a:off x="6021510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454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5" name="Đồ họa 330">
                <a:extLst>
                  <a:ext uri="{FF2B5EF4-FFF2-40B4-BE49-F238E27FC236}">
                    <a16:creationId xmlns:a16="http://schemas.microsoft.com/office/drawing/2014/main" id="{74BA33C7-76A2-CD48-2844-FA744EC66E2C}"/>
                  </a:ext>
                </a:extLst>
              </p:cNvPr>
              <p:cNvGrpSpPr/>
              <p:nvPr/>
            </p:nvGrpSpPr>
            <p:grpSpPr>
              <a:xfrm>
                <a:off x="5538577" y="2591216"/>
                <a:ext cx="244172" cy="217232"/>
                <a:chOff x="5538577" y="2591216"/>
                <a:chExt cx="244172" cy="217232"/>
              </a:xfrm>
            </p:grpSpPr>
            <p:sp>
              <p:nvSpPr>
                <p:cNvPr id="366" name="Hình tự do: Hình 365">
                  <a:extLst>
                    <a:ext uri="{FF2B5EF4-FFF2-40B4-BE49-F238E27FC236}">
                      <a16:creationId xmlns:a16="http://schemas.microsoft.com/office/drawing/2014/main" id="{C6BBAFE7-E324-5EBC-61C8-783DB3EA0D3B}"/>
                    </a:ext>
                  </a:extLst>
                </p:cNvPr>
                <p:cNvSpPr/>
                <p:nvPr/>
              </p:nvSpPr>
              <p:spPr>
                <a:xfrm>
                  <a:off x="5545376" y="2599499"/>
                  <a:ext cx="237373" cy="208949"/>
                </a:xfrm>
                <a:custGeom>
                  <a:avLst/>
                  <a:gdLst>
                    <a:gd name="connsiteX0" fmla="*/ 213404 w 237373"/>
                    <a:gd name="connsiteY0" fmla="*/ 54759 h 208949"/>
                    <a:gd name="connsiteX1" fmla="*/ 213404 w 237373"/>
                    <a:gd name="connsiteY1" fmla="*/ 182438 h 208949"/>
                    <a:gd name="connsiteX2" fmla="*/ 19605 w 237373"/>
                    <a:gd name="connsiteY2" fmla="*/ 175598 h 208949"/>
                    <a:gd name="connsiteX3" fmla="*/ 65205 w 237373"/>
                    <a:gd name="connsiteY3" fmla="*/ 13720 h 208949"/>
                    <a:gd name="connsiteX4" fmla="*/ 213404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13404" y="54759"/>
                      </a:moveTo>
                      <a:cubicBezTo>
                        <a:pt x="247603" y="104919"/>
                        <a:pt x="243043" y="161919"/>
                        <a:pt x="213404" y="182438"/>
                      </a:cubicBezTo>
                      <a:cubicBezTo>
                        <a:pt x="167804" y="214358"/>
                        <a:pt x="58365" y="223478"/>
                        <a:pt x="19605" y="175598"/>
                      </a:cubicBezTo>
                      <a:cubicBezTo>
                        <a:pt x="-19154" y="129999"/>
                        <a:pt x="1365" y="50199"/>
                        <a:pt x="65205" y="13720"/>
                      </a:cubicBezTo>
                      <a:cubicBezTo>
                        <a:pt x="119924" y="-15920"/>
                        <a:pt x="181484" y="4600"/>
                        <a:pt x="213404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Hình tự do: Hình 366">
                  <a:extLst>
                    <a:ext uri="{FF2B5EF4-FFF2-40B4-BE49-F238E27FC236}">
                      <a16:creationId xmlns:a16="http://schemas.microsoft.com/office/drawing/2014/main" id="{75A1B057-229B-E4DD-A58F-0552CA8E2CCF}"/>
                    </a:ext>
                  </a:extLst>
                </p:cNvPr>
                <p:cNvSpPr/>
                <p:nvPr/>
              </p:nvSpPr>
              <p:spPr>
                <a:xfrm>
                  <a:off x="5538577" y="2591216"/>
                  <a:ext cx="222482" cy="183881"/>
                </a:xfrm>
                <a:custGeom>
                  <a:avLst/>
                  <a:gdLst>
                    <a:gd name="connsiteX0" fmla="*/ 19564 w 222482"/>
                    <a:gd name="connsiteY0" fmla="*/ 47082 h 183881"/>
                    <a:gd name="connsiteX1" fmla="*/ 222483 w 222482"/>
                    <a:gd name="connsiteY1" fmla="*/ 63042 h 183881"/>
                    <a:gd name="connsiteX2" fmla="*/ 72004 w 222482"/>
                    <a:gd name="connsiteY2" fmla="*/ 24283 h 183881"/>
                    <a:gd name="connsiteX3" fmla="*/ 10444 w 222482"/>
                    <a:gd name="connsiteY3" fmla="*/ 106362 h 183881"/>
                    <a:gd name="connsiteX4" fmla="*/ 28684 w 222482"/>
                    <a:gd name="connsiteY4" fmla="*/ 183881 h 183881"/>
                    <a:gd name="connsiteX5" fmla="*/ 19564 w 222482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82" h="183881">
                      <a:moveTo>
                        <a:pt x="19564" y="47082"/>
                      </a:moveTo>
                      <a:cubicBezTo>
                        <a:pt x="69724" y="-30437"/>
                        <a:pt x="190563" y="-3077"/>
                        <a:pt x="222483" y="63042"/>
                      </a:cubicBezTo>
                      <a:cubicBezTo>
                        <a:pt x="188283" y="12883"/>
                        <a:pt x="124443" y="-3077"/>
                        <a:pt x="72004" y="24283"/>
                      </a:cubicBezTo>
                      <a:cubicBezTo>
                        <a:pt x="40084" y="42523"/>
                        <a:pt x="17284" y="72162"/>
                        <a:pt x="10444" y="106362"/>
                      </a:cubicBezTo>
                      <a:cubicBezTo>
                        <a:pt x="5884" y="133722"/>
                        <a:pt x="10444" y="165641"/>
                        <a:pt x="28684" y="183881"/>
                      </a:cubicBezTo>
                      <a:cubicBezTo>
                        <a:pt x="8164" y="174761"/>
                        <a:pt x="-19196" y="104082"/>
                        <a:pt x="19564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Hình tự do: Hình 367">
                  <a:extLst>
                    <a:ext uri="{FF2B5EF4-FFF2-40B4-BE49-F238E27FC236}">
                      <a16:creationId xmlns:a16="http://schemas.microsoft.com/office/drawing/2014/main" id="{A1FC2D13-F08C-B1E6-6BBE-21158C9448EB}"/>
                    </a:ext>
                  </a:extLst>
                </p:cNvPr>
                <p:cNvSpPr/>
                <p:nvPr/>
              </p:nvSpPr>
              <p:spPr>
                <a:xfrm>
                  <a:off x="5614847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Hình tự do: Hình 368">
                  <a:extLst>
                    <a:ext uri="{FF2B5EF4-FFF2-40B4-BE49-F238E27FC236}">
                      <a16:creationId xmlns:a16="http://schemas.microsoft.com/office/drawing/2014/main" id="{50AF3197-6DC7-73AA-7086-CA90D5578151}"/>
                    </a:ext>
                  </a:extLst>
                </p:cNvPr>
                <p:cNvSpPr/>
                <p:nvPr/>
              </p:nvSpPr>
              <p:spPr>
                <a:xfrm>
                  <a:off x="5622514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226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0" name="Hình tự do: Hình 369">
                <a:extLst>
                  <a:ext uri="{FF2B5EF4-FFF2-40B4-BE49-F238E27FC236}">
                    <a16:creationId xmlns:a16="http://schemas.microsoft.com/office/drawing/2014/main" id="{1B0A8CD3-9145-0FD7-FB13-767313D61614}"/>
                  </a:ext>
                </a:extLst>
              </p:cNvPr>
              <p:cNvSpPr/>
              <p:nvPr/>
            </p:nvSpPr>
            <p:spPr>
              <a:xfrm>
                <a:off x="6033835" y="2460098"/>
                <a:ext cx="189817" cy="61921"/>
              </a:xfrm>
              <a:custGeom>
                <a:avLst/>
                <a:gdLst>
                  <a:gd name="connsiteX0" fmla="*/ 176381 w 189817"/>
                  <a:gd name="connsiteY0" fmla="*/ 61922 h 61921"/>
                  <a:gd name="connsiteX1" fmla="*/ 167261 w 189817"/>
                  <a:gd name="connsiteY1" fmla="*/ 57362 h 61921"/>
                  <a:gd name="connsiteX2" fmla="*/ 19062 w 189817"/>
                  <a:gd name="connsiteY2" fmla="*/ 39122 h 61921"/>
                  <a:gd name="connsiteX3" fmla="*/ 822 w 189817"/>
                  <a:gd name="connsiteY3" fmla="*/ 30002 h 61921"/>
                  <a:gd name="connsiteX4" fmla="*/ 9942 w 189817"/>
                  <a:gd name="connsiteY4" fmla="*/ 11762 h 61921"/>
                  <a:gd name="connsiteX5" fmla="*/ 185501 w 189817"/>
                  <a:gd name="connsiteY5" fmla="*/ 36842 h 61921"/>
                  <a:gd name="connsiteX6" fmla="*/ 185501 w 189817"/>
                  <a:gd name="connsiteY6" fmla="*/ 55082 h 61921"/>
                  <a:gd name="connsiteX7" fmla="*/ 176381 w 189817"/>
                  <a:gd name="connsiteY7" fmla="*/ 61922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17" h="61921">
                    <a:moveTo>
                      <a:pt x="176381" y="61922"/>
                    </a:moveTo>
                    <a:cubicBezTo>
                      <a:pt x="174101" y="61922"/>
                      <a:pt x="169541" y="59642"/>
                      <a:pt x="167261" y="57362"/>
                    </a:cubicBezTo>
                    <a:cubicBezTo>
                      <a:pt x="133061" y="27722"/>
                      <a:pt x="71502" y="18602"/>
                      <a:pt x="19062" y="39122"/>
                    </a:cubicBezTo>
                    <a:cubicBezTo>
                      <a:pt x="12222" y="41402"/>
                      <a:pt x="3102" y="39122"/>
                      <a:pt x="822" y="30002"/>
                    </a:cubicBezTo>
                    <a:cubicBezTo>
                      <a:pt x="-1458" y="23162"/>
                      <a:pt x="822" y="14042"/>
                      <a:pt x="9942" y="11762"/>
                    </a:cubicBezTo>
                    <a:cubicBezTo>
                      <a:pt x="71502" y="-11037"/>
                      <a:pt x="144461" y="363"/>
                      <a:pt x="185501" y="36842"/>
                    </a:cubicBezTo>
                    <a:cubicBezTo>
                      <a:pt x="190061" y="41402"/>
                      <a:pt x="192341" y="50522"/>
                      <a:pt x="185501" y="55082"/>
                    </a:cubicBezTo>
                    <a:cubicBezTo>
                      <a:pt x="183221" y="59642"/>
                      <a:pt x="178661" y="61922"/>
                      <a:pt x="176381" y="61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id="{129317CF-589C-D6F5-1A17-69D2BEE7DB5B}"/>
                  </a:ext>
                </a:extLst>
              </p:cNvPr>
              <p:cNvSpPr/>
              <p:nvPr/>
            </p:nvSpPr>
            <p:spPr>
              <a:xfrm>
                <a:off x="5543322" y="2462378"/>
                <a:ext cx="188691" cy="59642"/>
              </a:xfrm>
              <a:custGeom>
                <a:avLst/>
                <a:gdLst>
                  <a:gd name="connsiteX0" fmla="*/ 12540 w 188691"/>
                  <a:gd name="connsiteY0" fmla="*/ 59642 h 59642"/>
                  <a:gd name="connsiteX1" fmla="*/ 3420 w 188691"/>
                  <a:gd name="connsiteY1" fmla="*/ 55082 h 59642"/>
                  <a:gd name="connsiteX2" fmla="*/ 3420 w 188691"/>
                  <a:gd name="connsiteY2" fmla="*/ 36842 h 59642"/>
                  <a:gd name="connsiteX3" fmla="*/ 178979 w 188691"/>
                  <a:gd name="connsiteY3" fmla="*/ 11762 h 59642"/>
                  <a:gd name="connsiteX4" fmla="*/ 188099 w 188691"/>
                  <a:gd name="connsiteY4" fmla="*/ 30002 h 59642"/>
                  <a:gd name="connsiteX5" fmla="*/ 169859 w 188691"/>
                  <a:gd name="connsiteY5" fmla="*/ 39122 h 59642"/>
                  <a:gd name="connsiteX6" fmla="*/ 21660 w 188691"/>
                  <a:gd name="connsiteY6" fmla="*/ 57362 h 59642"/>
                  <a:gd name="connsiteX7" fmla="*/ 12540 w 188691"/>
                  <a:gd name="connsiteY7" fmla="*/ 59642 h 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91" h="59642">
                    <a:moveTo>
                      <a:pt x="12540" y="59642"/>
                    </a:moveTo>
                    <a:cubicBezTo>
                      <a:pt x="7980" y="59642"/>
                      <a:pt x="5700" y="57362"/>
                      <a:pt x="3420" y="55082"/>
                    </a:cubicBezTo>
                    <a:cubicBezTo>
                      <a:pt x="-1140" y="50522"/>
                      <a:pt x="-1140" y="41402"/>
                      <a:pt x="3420" y="36842"/>
                    </a:cubicBezTo>
                    <a:cubicBezTo>
                      <a:pt x="44460" y="363"/>
                      <a:pt x="117419" y="-11037"/>
                      <a:pt x="178979" y="11762"/>
                    </a:cubicBezTo>
                    <a:cubicBezTo>
                      <a:pt x="185819" y="14042"/>
                      <a:pt x="190378" y="23162"/>
                      <a:pt x="188099" y="30002"/>
                    </a:cubicBezTo>
                    <a:cubicBezTo>
                      <a:pt x="185819" y="36842"/>
                      <a:pt x="176699" y="41402"/>
                      <a:pt x="169859" y="39122"/>
                    </a:cubicBezTo>
                    <a:cubicBezTo>
                      <a:pt x="119699" y="20882"/>
                      <a:pt x="55860" y="27722"/>
                      <a:pt x="21660" y="57362"/>
                    </a:cubicBezTo>
                    <a:cubicBezTo>
                      <a:pt x="17100" y="59642"/>
                      <a:pt x="14820" y="59642"/>
                      <a:pt x="12540" y="596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id="{5B752E34-26C5-CD2B-CA96-A71ADD75C6DE}"/>
                  </a:ext>
                </a:extLst>
              </p:cNvPr>
              <p:cNvSpPr/>
              <p:nvPr/>
            </p:nvSpPr>
            <p:spPr>
              <a:xfrm>
                <a:off x="5838579" y="2781937"/>
                <a:ext cx="86639" cy="41039"/>
              </a:xfrm>
              <a:custGeom>
                <a:avLst/>
                <a:gdLst>
                  <a:gd name="connsiteX0" fmla="*/ 82079 w 86639"/>
                  <a:gd name="connsiteY0" fmla="*/ 41040 h 41039"/>
                  <a:gd name="connsiteX1" fmla="*/ 77519 w 86639"/>
                  <a:gd name="connsiteY1" fmla="*/ 36480 h 41039"/>
                  <a:gd name="connsiteX2" fmla="*/ 43320 w 86639"/>
                  <a:gd name="connsiteY2" fmla="*/ 9120 h 41039"/>
                  <a:gd name="connsiteX3" fmla="*/ 9120 w 86639"/>
                  <a:gd name="connsiteY3" fmla="*/ 36480 h 41039"/>
                  <a:gd name="connsiteX4" fmla="*/ 4560 w 86639"/>
                  <a:gd name="connsiteY4" fmla="*/ 41040 h 41039"/>
                  <a:gd name="connsiteX5" fmla="*/ 0 w 86639"/>
                  <a:gd name="connsiteY5" fmla="*/ 36480 h 41039"/>
                  <a:gd name="connsiteX6" fmla="*/ 43320 w 86639"/>
                  <a:gd name="connsiteY6" fmla="*/ 0 h 41039"/>
                  <a:gd name="connsiteX7" fmla="*/ 86639 w 86639"/>
                  <a:gd name="connsiteY7" fmla="*/ 36480 h 41039"/>
                  <a:gd name="connsiteX8" fmla="*/ 82079 w 86639"/>
                  <a:gd name="connsiteY8" fmla="*/ 41040 h 41039"/>
                  <a:gd name="connsiteX9" fmla="*/ 82079 w 86639"/>
                  <a:gd name="connsiteY9" fmla="*/ 41040 h 4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39" h="41039">
                    <a:moveTo>
                      <a:pt x="82079" y="41040"/>
                    </a:moveTo>
                    <a:cubicBezTo>
                      <a:pt x="79799" y="41040"/>
                      <a:pt x="77519" y="38760"/>
                      <a:pt x="77519" y="36480"/>
                    </a:cubicBezTo>
                    <a:cubicBezTo>
                      <a:pt x="75239" y="20520"/>
                      <a:pt x="61560" y="9120"/>
                      <a:pt x="43320" y="9120"/>
                    </a:cubicBezTo>
                    <a:cubicBezTo>
                      <a:pt x="25080" y="9120"/>
                      <a:pt x="11400" y="20520"/>
                      <a:pt x="9120" y="36480"/>
                    </a:cubicBezTo>
                    <a:cubicBezTo>
                      <a:pt x="9120" y="38760"/>
                      <a:pt x="6840" y="41040"/>
                      <a:pt x="4560" y="41040"/>
                    </a:cubicBezTo>
                    <a:cubicBezTo>
                      <a:pt x="2280" y="41040"/>
                      <a:pt x="0" y="38760"/>
                      <a:pt x="0" y="36480"/>
                    </a:cubicBezTo>
                    <a:cubicBezTo>
                      <a:pt x="2280" y="15960"/>
                      <a:pt x="20520" y="0"/>
                      <a:pt x="43320" y="0"/>
                    </a:cubicBezTo>
                    <a:cubicBezTo>
                      <a:pt x="66120" y="0"/>
                      <a:pt x="82079" y="13680"/>
                      <a:pt x="86639" y="36480"/>
                    </a:cubicBezTo>
                    <a:cubicBezTo>
                      <a:pt x="86639" y="36480"/>
                      <a:pt x="86639" y="38760"/>
                      <a:pt x="82079" y="41040"/>
                    </a:cubicBezTo>
                    <a:cubicBezTo>
                      <a:pt x="82079" y="41040"/>
                      <a:pt x="82079" y="41040"/>
                      <a:pt x="82079" y="41040"/>
                    </a:cubicBezTo>
                    <a:close/>
                  </a:path>
                </a:pathLst>
              </a:custGeom>
              <a:solidFill>
                <a:srgbClr val="C68C7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73" name="Đồ họa 330">
                <a:extLst>
                  <a:ext uri="{FF2B5EF4-FFF2-40B4-BE49-F238E27FC236}">
                    <a16:creationId xmlns:a16="http://schemas.microsoft.com/office/drawing/2014/main" id="{6155FA2E-F1CD-5917-1479-6E225C0A23AB}"/>
                  </a:ext>
                </a:extLst>
              </p:cNvPr>
              <p:cNvGrpSpPr/>
              <p:nvPr/>
            </p:nvGrpSpPr>
            <p:grpSpPr>
              <a:xfrm>
                <a:off x="5676479" y="2832097"/>
                <a:ext cx="377504" cy="224277"/>
                <a:chOff x="5676479" y="2832097"/>
                <a:chExt cx="377504" cy="224277"/>
              </a:xfrm>
            </p:grpSpPr>
            <p:sp>
              <p:nvSpPr>
                <p:cNvPr id="374" name="Hình tự do: Hình 373">
                  <a:extLst>
                    <a:ext uri="{FF2B5EF4-FFF2-40B4-BE49-F238E27FC236}">
                      <a16:creationId xmlns:a16="http://schemas.microsoft.com/office/drawing/2014/main" id="{5E49B759-D9CE-6A34-E5A7-526A3382ECD2}"/>
                    </a:ext>
                  </a:extLst>
                </p:cNvPr>
                <p:cNvSpPr/>
                <p:nvPr/>
              </p:nvSpPr>
              <p:spPr>
                <a:xfrm>
                  <a:off x="5676479" y="2833727"/>
                  <a:ext cx="377504" cy="220214"/>
                </a:xfrm>
                <a:custGeom>
                  <a:avLst/>
                  <a:gdLst>
                    <a:gd name="connsiteX0" fmla="*/ 376419 w 377504"/>
                    <a:gd name="connsiteY0" fmla="*/ 107810 h 220214"/>
                    <a:gd name="connsiteX1" fmla="*/ 166660 w 377504"/>
                    <a:gd name="connsiteY1" fmla="*/ 217249 h 220214"/>
                    <a:gd name="connsiteX2" fmla="*/ 222 w 377504"/>
                    <a:gd name="connsiteY2" fmla="*/ 50810 h 220214"/>
                    <a:gd name="connsiteX3" fmla="*/ 203140 w 377504"/>
                    <a:gd name="connsiteY3" fmla="*/ 25730 h 220214"/>
                    <a:gd name="connsiteX4" fmla="*/ 376419 w 377504"/>
                    <a:gd name="connsiteY4" fmla="*/ 107810 h 22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504" h="220214">
                      <a:moveTo>
                        <a:pt x="376419" y="107810"/>
                      </a:moveTo>
                      <a:cubicBezTo>
                        <a:pt x="365019" y="183049"/>
                        <a:pt x="271540" y="233209"/>
                        <a:pt x="166660" y="217249"/>
                      </a:cubicBezTo>
                      <a:cubicBezTo>
                        <a:pt x="61781" y="201289"/>
                        <a:pt x="-4338" y="96410"/>
                        <a:pt x="222" y="50810"/>
                      </a:cubicBezTo>
                      <a:cubicBezTo>
                        <a:pt x="9342" y="-38109"/>
                        <a:pt x="98261" y="14330"/>
                        <a:pt x="203140" y="25730"/>
                      </a:cubicBezTo>
                      <a:cubicBezTo>
                        <a:pt x="308019" y="37130"/>
                        <a:pt x="387819" y="32570"/>
                        <a:pt x="376419" y="107810"/>
                      </a:cubicBezTo>
                      <a:close/>
                    </a:path>
                  </a:pathLst>
                </a:custGeom>
                <a:solidFill>
                  <a:srgbClr val="5B000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id="{986F90A3-DC06-3599-B9F8-D2B8E4D6483F}"/>
                    </a:ext>
                  </a:extLst>
                </p:cNvPr>
                <p:cNvSpPr/>
                <p:nvPr/>
              </p:nvSpPr>
              <p:spPr>
                <a:xfrm>
                  <a:off x="5738260" y="2832097"/>
                  <a:ext cx="271317" cy="75773"/>
                </a:xfrm>
                <a:custGeom>
                  <a:avLst/>
                  <a:gdLst>
                    <a:gd name="connsiteX0" fmla="*/ 141359 w 271317"/>
                    <a:gd name="connsiteY0" fmla="*/ 25080 h 75773"/>
                    <a:gd name="connsiteX1" fmla="*/ 0 w 271317"/>
                    <a:gd name="connsiteY1" fmla="*/ 0 h 75773"/>
                    <a:gd name="connsiteX2" fmla="*/ 127679 w 271317"/>
                    <a:gd name="connsiteY2" fmla="*/ 72959 h 75773"/>
                    <a:gd name="connsiteX3" fmla="*/ 271318 w 271317"/>
                    <a:gd name="connsiteY3" fmla="*/ 41040 h 75773"/>
                    <a:gd name="connsiteX4" fmla="*/ 141359 w 271317"/>
                    <a:gd name="connsiteY4" fmla="*/ 25080 h 7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317" h="75773">
                      <a:moveTo>
                        <a:pt x="141359" y="25080"/>
                      </a:moveTo>
                      <a:cubicBezTo>
                        <a:pt x="86639" y="20520"/>
                        <a:pt x="38760" y="4560"/>
                        <a:pt x="0" y="0"/>
                      </a:cubicBezTo>
                      <a:cubicBezTo>
                        <a:pt x="13680" y="34200"/>
                        <a:pt x="63839" y="63839"/>
                        <a:pt x="127679" y="72959"/>
                      </a:cubicBezTo>
                      <a:cubicBezTo>
                        <a:pt x="191518" y="82079"/>
                        <a:pt x="248518" y="68399"/>
                        <a:pt x="271318" y="41040"/>
                      </a:cubicBezTo>
                      <a:cubicBezTo>
                        <a:pt x="241678" y="31920"/>
                        <a:pt x="193798" y="29640"/>
                        <a:pt x="141359" y="250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id="{3A770641-026F-EF38-5828-9EEA8EE9CA26}"/>
                    </a:ext>
                  </a:extLst>
                </p:cNvPr>
                <p:cNvSpPr/>
                <p:nvPr/>
              </p:nvSpPr>
              <p:spPr>
                <a:xfrm>
                  <a:off x="5735980" y="2973108"/>
                  <a:ext cx="264477" cy="83266"/>
                </a:xfrm>
                <a:custGeom>
                  <a:avLst/>
                  <a:gdLst>
                    <a:gd name="connsiteX0" fmla="*/ 155039 w 264477"/>
                    <a:gd name="connsiteY0" fmla="*/ 4908 h 83266"/>
                    <a:gd name="connsiteX1" fmla="*/ 0 w 264477"/>
                    <a:gd name="connsiteY1" fmla="*/ 25428 h 83266"/>
                    <a:gd name="connsiteX2" fmla="*/ 109439 w 264477"/>
                    <a:gd name="connsiteY2" fmla="*/ 80147 h 83266"/>
                    <a:gd name="connsiteX3" fmla="*/ 264478 w 264477"/>
                    <a:gd name="connsiteY3" fmla="*/ 52787 h 83266"/>
                    <a:gd name="connsiteX4" fmla="*/ 155039 w 264477"/>
                    <a:gd name="connsiteY4" fmla="*/ 4908 h 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477" h="83266">
                      <a:moveTo>
                        <a:pt x="155039" y="4908"/>
                      </a:moveTo>
                      <a:cubicBezTo>
                        <a:pt x="91199" y="-6492"/>
                        <a:pt x="31920" y="2628"/>
                        <a:pt x="0" y="25428"/>
                      </a:cubicBezTo>
                      <a:cubicBezTo>
                        <a:pt x="27360" y="52787"/>
                        <a:pt x="66120" y="73307"/>
                        <a:pt x="109439" y="80147"/>
                      </a:cubicBezTo>
                      <a:cubicBezTo>
                        <a:pt x="168719" y="89267"/>
                        <a:pt x="223438" y="77867"/>
                        <a:pt x="264478" y="52787"/>
                      </a:cubicBezTo>
                      <a:cubicBezTo>
                        <a:pt x="237118" y="32268"/>
                        <a:pt x="198359" y="14028"/>
                        <a:pt x="155039" y="4908"/>
                      </a:cubicBezTo>
                      <a:close/>
                    </a:path>
                  </a:pathLst>
                </a:custGeom>
                <a:solidFill>
                  <a:srgbClr val="CC8575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71E13E93-C314-C94A-17AE-63F6B174BE7F}"/>
                </a:ext>
              </a:extLst>
            </p:cNvPr>
            <p:cNvSpPr/>
            <p:nvPr/>
          </p:nvSpPr>
          <p:spPr>
            <a:xfrm>
              <a:off x="5546742" y="3990327"/>
              <a:ext cx="307797" cy="359654"/>
            </a:xfrm>
            <a:custGeom>
              <a:avLst/>
              <a:gdLst>
                <a:gd name="connsiteX0" fmla="*/ 143639 w 307797"/>
                <a:gd name="connsiteY0" fmla="*/ 232558 h 359654"/>
                <a:gd name="connsiteX1" fmla="*/ 91199 w 307797"/>
                <a:gd name="connsiteY1" fmla="*/ 0 h 359654"/>
                <a:gd name="connsiteX2" fmla="*/ 307798 w 307797"/>
                <a:gd name="connsiteY2" fmla="*/ 0 h 359654"/>
                <a:gd name="connsiteX3" fmla="*/ 291838 w 307797"/>
                <a:gd name="connsiteY3" fmla="*/ 351117 h 359654"/>
                <a:gd name="connsiteX4" fmla="*/ 0 w 307797"/>
                <a:gd name="connsiteY4" fmla="*/ 355677 h 359654"/>
                <a:gd name="connsiteX5" fmla="*/ 14363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43639" y="232558"/>
                  </a:moveTo>
                  <a:cubicBezTo>
                    <a:pt x="143639" y="223438"/>
                    <a:pt x="91199" y="0"/>
                    <a:pt x="91199" y="0"/>
                  </a:cubicBezTo>
                  <a:cubicBezTo>
                    <a:pt x="91199" y="0"/>
                    <a:pt x="291838" y="2280"/>
                    <a:pt x="307798" y="0"/>
                  </a:cubicBezTo>
                  <a:cubicBezTo>
                    <a:pt x="307798" y="50160"/>
                    <a:pt x="294118" y="307797"/>
                    <a:pt x="291838" y="351117"/>
                  </a:cubicBezTo>
                  <a:cubicBezTo>
                    <a:pt x="155039" y="360237"/>
                    <a:pt x="0" y="362517"/>
                    <a:pt x="0" y="355677"/>
                  </a:cubicBezTo>
                  <a:cubicBezTo>
                    <a:pt x="2280" y="328317"/>
                    <a:pt x="70679" y="250798"/>
                    <a:pt x="14363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1A09269E-5207-1218-9DDD-B217D8E30F1F}"/>
                </a:ext>
              </a:extLst>
            </p:cNvPr>
            <p:cNvSpPr/>
            <p:nvPr/>
          </p:nvSpPr>
          <p:spPr>
            <a:xfrm>
              <a:off x="5601461" y="3944728"/>
              <a:ext cx="262197" cy="97263"/>
            </a:xfrm>
            <a:custGeom>
              <a:avLst/>
              <a:gdLst>
                <a:gd name="connsiteX0" fmla="*/ 18240 w 262197"/>
                <a:gd name="connsiteY0" fmla="*/ 95759 h 97263"/>
                <a:gd name="connsiteX1" fmla="*/ 0 w 262197"/>
                <a:gd name="connsiteY1" fmla="*/ 2280 h 97263"/>
                <a:gd name="connsiteX2" fmla="*/ 262198 w 262197"/>
                <a:gd name="connsiteY2" fmla="*/ 0 h 97263"/>
                <a:gd name="connsiteX3" fmla="*/ 262198 w 262197"/>
                <a:gd name="connsiteY3" fmla="*/ 88919 h 97263"/>
                <a:gd name="connsiteX4" fmla="*/ 18240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18240" y="95759"/>
                  </a:moveTo>
                  <a:cubicBezTo>
                    <a:pt x="18240" y="88919"/>
                    <a:pt x="2280" y="11400"/>
                    <a:pt x="0" y="2280"/>
                  </a:cubicBezTo>
                  <a:lnTo>
                    <a:pt x="262198" y="0"/>
                  </a:lnTo>
                  <a:cubicBezTo>
                    <a:pt x="262198" y="0"/>
                    <a:pt x="262198" y="79799"/>
                    <a:pt x="262198" y="88919"/>
                  </a:cubicBezTo>
                  <a:cubicBezTo>
                    <a:pt x="225718" y="93479"/>
                    <a:pt x="38760" y="100319"/>
                    <a:pt x="18240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0B15DD06-F88B-2E50-F49F-DBF880B7D286}"/>
                </a:ext>
              </a:extLst>
            </p:cNvPr>
            <p:cNvSpPr/>
            <p:nvPr/>
          </p:nvSpPr>
          <p:spPr>
            <a:xfrm>
              <a:off x="5945738" y="3990327"/>
              <a:ext cx="307797" cy="359654"/>
            </a:xfrm>
            <a:custGeom>
              <a:avLst/>
              <a:gdLst>
                <a:gd name="connsiteX0" fmla="*/ 164159 w 307797"/>
                <a:gd name="connsiteY0" fmla="*/ 232558 h 359654"/>
                <a:gd name="connsiteX1" fmla="*/ 216598 w 307797"/>
                <a:gd name="connsiteY1" fmla="*/ 0 h 359654"/>
                <a:gd name="connsiteX2" fmla="*/ 0 w 307797"/>
                <a:gd name="connsiteY2" fmla="*/ 0 h 359654"/>
                <a:gd name="connsiteX3" fmla="*/ 15960 w 307797"/>
                <a:gd name="connsiteY3" fmla="*/ 351117 h 359654"/>
                <a:gd name="connsiteX4" fmla="*/ 307798 w 307797"/>
                <a:gd name="connsiteY4" fmla="*/ 355677 h 359654"/>
                <a:gd name="connsiteX5" fmla="*/ 16415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64159" y="232558"/>
                  </a:moveTo>
                  <a:cubicBezTo>
                    <a:pt x="164159" y="223438"/>
                    <a:pt x="216598" y="0"/>
                    <a:pt x="216598" y="0"/>
                  </a:cubicBezTo>
                  <a:cubicBezTo>
                    <a:pt x="216598" y="0"/>
                    <a:pt x="15960" y="2280"/>
                    <a:pt x="0" y="0"/>
                  </a:cubicBezTo>
                  <a:cubicBezTo>
                    <a:pt x="0" y="50160"/>
                    <a:pt x="13680" y="307797"/>
                    <a:pt x="15960" y="351117"/>
                  </a:cubicBezTo>
                  <a:cubicBezTo>
                    <a:pt x="152759" y="360237"/>
                    <a:pt x="307798" y="362517"/>
                    <a:pt x="307798" y="355677"/>
                  </a:cubicBezTo>
                  <a:cubicBezTo>
                    <a:pt x="305518" y="328317"/>
                    <a:pt x="237118" y="250798"/>
                    <a:pt x="16415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9610D76E-46EF-81EC-C6A4-44CFA42E1D3D}"/>
                </a:ext>
              </a:extLst>
            </p:cNvPr>
            <p:cNvSpPr/>
            <p:nvPr/>
          </p:nvSpPr>
          <p:spPr>
            <a:xfrm>
              <a:off x="5936618" y="3944728"/>
              <a:ext cx="262197" cy="97263"/>
            </a:xfrm>
            <a:custGeom>
              <a:avLst/>
              <a:gdLst>
                <a:gd name="connsiteX0" fmla="*/ 243958 w 262197"/>
                <a:gd name="connsiteY0" fmla="*/ 95759 h 97263"/>
                <a:gd name="connsiteX1" fmla="*/ 262198 w 262197"/>
                <a:gd name="connsiteY1" fmla="*/ 2280 h 97263"/>
                <a:gd name="connsiteX2" fmla="*/ 0 w 262197"/>
                <a:gd name="connsiteY2" fmla="*/ 0 h 97263"/>
                <a:gd name="connsiteX3" fmla="*/ 0 w 262197"/>
                <a:gd name="connsiteY3" fmla="*/ 88919 h 97263"/>
                <a:gd name="connsiteX4" fmla="*/ 243958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243958" y="95759"/>
                  </a:moveTo>
                  <a:cubicBezTo>
                    <a:pt x="243958" y="88919"/>
                    <a:pt x="259918" y="11400"/>
                    <a:pt x="262198" y="2280"/>
                  </a:cubicBezTo>
                  <a:lnTo>
                    <a:pt x="0" y="0"/>
                  </a:lnTo>
                  <a:cubicBezTo>
                    <a:pt x="0" y="0"/>
                    <a:pt x="0" y="79799"/>
                    <a:pt x="0" y="88919"/>
                  </a:cubicBezTo>
                  <a:cubicBezTo>
                    <a:pt x="36480" y="93479"/>
                    <a:pt x="223438" y="100319"/>
                    <a:pt x="243958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EE21EA6-4F8E-502A-3224-05217AB70479}"/>
                </a:ext>
              </a:extLst>
            </p:cNvPr>
            <p:cNvSpPr/>
            <p:nvPr/>
          </p:nvSpPr>
          <p:spPr>
            <a:xfrm>
              <a:off x="5608301" y="3151294"/>
              <a:ext cx="207206" cy="565435"/>
            </a:xfrm>
            <a:custGeom>
              <a:avLst/>
              <a:gdLst>
                <a:gd name="connsiteX0" fmla="*/ 202918 w 207206"/>
                <a:gd name="connsiteY0" fmla="*/ 0 h 565435"/>
                <a:gd name="connsiteX1" fmla="*/ 150479 w 207206"/>
                <a:gd name="connsiteY1" fmla="*/ 2280 h 565435"/>
                <a:gd name="connsiteX2" fmla="*/ 50160 w 207206"/>
                <a:gd name="connsiteY2" fmla="*/ 262198 h 565435"/>
                <a:gd name="connsiteX3" fmla="*/ 0 w 207206"/>
                <a:gd name="connsiteY3" fmla="*/ 503876 h 565435"/>
                <a:gd name="connsiteX4" fmla="*/ 189239 w 207206"/>
                <a:gd name="connsiteY4" fmla="*/ 565435 h 565435"/>
                <a:gd name="connsiteX5" fmla="*/ 202918 w 207206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6" h="565435">
                  <a:moveTo>
                    <a:pt x="202918" y="0"/>
                  </a:moveTo>
                  <a:cubicBezTo>
                    <a:pt x="202918" y="0"/>
                    <a:pt x="170999" y="2280"/>
                    <a:pt x="150479" y="2280"/>
                  </a:cubicBezTo>
                  <a:cubicBezTo>
                    <a:pt x="136799" y="152759"/>
                    <a:pt x="109439" y="225718"/>
                    <a:pt x="50160" y="262198"/>
                  </a:cubicBezTo>
                  <a:cubicBezTo>
                    <a:pt x="22800" y="385317"/>
                    <a:pt x="2280" y="492476"/>
                    <a:pt x="0" y="503876"/>
                  </a:cubicBezTo>
                  <a:cubicBezTo>
                    <a:pt x="31920" y="524396"/>
                    <a:pt x="189239" y="565435"/>
                    <a:pt x="189239" y="565435"/>
                  </a:cubicBezTo>
                  <a:cubicBezTo>
                    <a:pt x="200638" y="510716"/>
                    <a:pt x="214318" y="155039"/>
                    <a:pt x="202918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DE3938AF-E76F-E687-042D-FBDDDF4D1A29}"/>
                </a:ext>
              </a:extLst>
            </p:cNvPr>
            <p:cNvSpPr/>
            <p:nvPr/>
          </p:nvSpPr>
          <p:spPr>
            <a:xfrm>
              <a:off x="4961869" y="1989433"/>
              <a:ext cx="1793281" cy="502665"/>
            </a:xfrm>
            <a:custGeom>
              <a:avLst/>
              <a:gdLst>
                <a:gd name="connsiteX0" fmla="*/ 1790983 w 1793281"/>
                <a:gd name="connsiteY0" fmla="*/ 142710 h 502665"/>
                <a:gd name="connsiteX1" fmla="*/ 1303067 w 1793281"/>
                <a:gd name="connsiteY1" fmla="*/ 482427 h 502665"/>
                <a:gd name="connsiteX2" fmla="*/ 331794 w 1793281"/>
                <a:gd name="connsiteY2" fmla="*/ 420867 h 502665"/>
                <a:gd name="connsiteX3" fmla="*/ 3477 w 1793281"/>
                <a:gd name="connsiteY3" fmla="*/ 197429 h 502665"/>
                <a:gd name="connsiteX4" fmla="*/ 543833 w 1793281"/>
                <a:gd name="connsiteY4" fmla="*/ 119910 h 502665"/>
                <a:gd name="connsiteX5" fmla="*/ 1143468 w 1793281"/>
                <a:gd name="connsiteY5" fmla="*/ 12751 h 502665"/>
                <a:gd name="connsiteX6" fmla="*/ 1790983 w 1793281"/>
                <a:gd name="connsiteY6" fmla="*/ 142710 h 50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81" h="502665">
                  <a:moveTo>
                    <a:pt x="1790983" y="142710"/>
                  </a:moveTo>
                  <a:cubicBezTo>
                    <a:pt x="1820623" y="327388"/>
                    <a:pt x="1558424" y="445947"/>
                    <a:pt x="1303067" y="482427"/>
                  </a:cubicBezTo>
                  <a:cubicBezTo>
                    <a:pt x="935990" y="537146"/>
                    <a:pt x="470873" y="468747"/>
                    <a:pt x="331794" y="420867"/>
                  </a:cubicBezTo>
                  <a:cubicBezTo>
                    <a:pt x="137996" y="354748"/>
                    <a:pt x="-26163" y="277229"/>
                    <a:pt x="3477" y="197429"/>
                  </a:cubicBezTo>
                  <a:cubicBezTo>
                    <a:pt x="33117" y="117630"/>
                    <a:pt x="288475" y="122190"/>
                    <a:pt x="543833" y="119910"/>
                  </a:cubicBezTo>
                  <a:cubicBezTo>
                    <a:pt x="685192" y="119910"/>
                    <a:pt x="926870" y="42390"/>
                    <a:pt x="1143468" y="12751"/>
                  </a:cubicBezTo>
                  <a:cubicBezTo>
                    <a:pt x="1485465" y="-30569"/>
                    <a:pt x="1775023" y="42390"/>
                    <a:pt x="1790983" y="142710"/>
                  </a:cubicBezTo>
                  <a:close/>
                </a:path>
              </a:pathLst>
            </a:custGeom>
            <a:solidFill>
              <a:srgbClr val="B9863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D51E3F0D-1D81-E844-CF10-A1E944D6B42C}"/>
                </a:ext>
              </a:extLst>
            </p:cNvPr>
            <p:cNvSpPr/>
            <p:nvPr/>
          </p:nvSpPr>
          <p:spPr>
            <a:xfrm>
              <a:off x="5517102" y="1992105"/>
              <a:ext cx="699954" cy="288494"/>
            </a:xfrm>
            <a:custGeom>
              <a:avLst/>
              <a:gdLst>
                <a:gd name="connsiteX0" fmla="*/ 699954 w 699954"/>
                <a:gd name="connsiteY0" fmla="*/ 212997 h 288494"/>
                <a:gd name="connsiteX1" fmla="*/ 0 w 699954"/>
                <a:gd name="connsiteY1" fmla="*/ 247197 h 288494"/>
                <a:gd name="connsiteX2" fmla="*/ 111719 w 699954"/>
                <a:gd name="connsiteY2" fmla="*/ 28319 h 288494"/>
                <a:gd name="connsiteX3" fmla="*/ 551756 w 699954"/>
                <a:gd name="connsiteY3" fmla="*/ 959 h 288494"/>
                <a:gd name="connsiteX4" fmla="*/ 699954 w 699954"/>
                <a:gd name="connsiteY4" fmla="*/ 212997 h 2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54" h="288494">
                  <a:moveTo>
                    <a:pt x="699954" y="212997"/>
                  </a:moveTo>
                  <a:cubicBezTo>
                    <a:pt x="636115" y="260877"/>
                    <a:pt x="259918" y="336116"/>
                    <a:pt x="0" y="247197"/>
                  </a:cubicBezTo>
                  <a:cubicBezTo>
                    <a:pt x="0" y="247197"/>
                    <a:pt x="86639" y="73918"/>
                    <a:pt x="111719" y="28319"/>
                  </a:cubicBezTo>
                  <a:cubicBezTo>
                    <a:pt x="168719" y="26039"/>
                    <a:pt x="503876" y="-5881"/>
                    <a:pt x="551756" y="959"/>
                  </a:cubicBezTo>
                  <a:cubicBezTo>
                    <a:pt x="572275" y="44278"/>
                    <a:pt x="699954" y="212997"/>
                    <a:pt x="699954" y="212997"/>
                  </a:cubicBezTo>
                  <a:close/>
                </a:path>
              </a:pathLst>
            </a:custGeom>
            <a:solidFill>
              <a:srgbClr val="A165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FB00BB4A-A67E-4F47-469D-07F4BDE4046D}"/>
                </a:ext>
              </a:extLst>
            </p:cNvPr>
            <p:cNvSpPr/>
            <p:nvPr/>
          </p:nvSpPr>
          <p:spPr>
            <a:xfrm>
              <a:off x="5517102" y="2145823"/>
              <a:ext cx="709074" cy="143954"/>
            </a:xfrm>
            <a:custGeom>
              <a:avLst/>
              <a:gdLst>
                <a:gd name="connsiteX0" fmla="*/ 654355 w 709074"/>
                <a:gd name="connsiteY0" fmla="*/ 0 h 143954"/>
                <a:gd name="connsiteX1" fmla="*/ 31920 w 709074"/>
                <a:gd name="connsiteY1" fmla="*/ 29640 h 143954"/>
                <a:gd name="connsiteX2" fmla="*/ 0 w 709074"/>
                <a:gd name="connsiteY2" fmla="*/ 95759 h 143954"/>
                <a:gd name="connsiteX3" fmla="*/ 709074 w 709074"/>
                <a:gd name="connsiteY3" fmla="*/ 84359 h 143954"/>
                <a:gd name="connsiteX4" fmla="*/ 654355 w 709074"/>
                <a:gd name="connsiteY4" fmla="*/ 0 h 14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074" h="143954">
                  <a:moveTo>
                    <a:pt x="654355" y="0"/>
                  </a:moveTo>
                  <a:cubicBezTo>
                    <a:pt x="574555" y="38760"/>
                    <a:pt x="257638" y="100319"/>
                    <a:pt x="31920" y="29640"/>
                  </a:cubicBezTo>
                  <a:cubicBezTo>
                    <a:pt x="13680" y="66119"/>
                    <a:pt x="0" y="95759"/>
                    <a:pt x="0" y="95759"/>
                  </a:cubicBezTo>
                  <a:cubicBezTo>
                    <a:pt x="259918" y="184678"/>
                    <a:pt x="647515" y="132239"/>
                    <a:pt x="709074" y="84359"/>
                  </a:cubicBezTo>
                  <a:cubicBezTo>
                    <a:pt x="709074" y="82079"/>
                    <a:pt x="679435" y="34200"/>
                    <a:pt x="654355" y="0"/>
                  </a:cubicBezTo>
                  <a:close/>
                </a:path>
              </a:pathLst>
            </a:custGeom>
            <a:solidFill>
              <a:srgbClr val="AD350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8F99ECA-D334-F299-0ED2-DF03FDF336D8}"/>
                </a:ext>
              </a:extLst>
            </p:cNvPr>
            <p:cNvSpPr/>
            <p:nvPr/>
          </p:nvSpPr>
          <p:spPr>
            <a:xfrm>
              <a:off x="5628775" y="1934451"/>
              <a:ext cx="437955" cy="136412"/>
            </a:xfrm>
            <a:custGeom>
              <a:avLst/>
              <a:gdLst>
                <a:gd name="connsiteX0" fmla="*/ 437803 w 437955"/>
                <a:gd name="connsiteY0" fmla="*/ 58613 h 136412"/>
                <a:gd name="connsiteX1" fmla="*/ 223485 w 437955"/>
                <a:gd name="connsiteY1" fmla="*/ 133852 h 136412"/>
                <a:gd name="connsiteX2" fmla="*/ 46 w 437955"/>
                <a:gd name="connsiteY2" fmla="*/ 97373 h 136412"/>
                <a:gd name="connsiteX3" fmla="*/ 196125 w 437955"/>
                <a:gd name="connsiteY3" fmla="*/ 22133 h 136412"/>
                <a:gd name="connsiteX4" fmla="*/ 437803 w 437955"/>
                <a:gd name="connsiteY4" fmla="*/ 58613 h 13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55" h="136412">
                  <a:moveTo>
                    <a:pt x="437803" y="58613"/>
                  </a:moveTo>
                  <a:cubicBezTo>
                    <a:pt x="442363" y="88253"/>
                    <a:pt x="344324" y="122453"/>
                    <a:pt x="223485" y="133852"/>
                  </a:cubicBezTo>
                  <a:cubicBezTo>
                    <a:pt x="102646" y="142972"/>
                    <a:pt x="2326" y="127013"/>
                    <a:pt x="46" y="97373"/>
                  </a:cubicBezTo>
                  <a:cubicBezTo>
                    <a:pt x="-2234" y="67733"/>
                    <a:pt x="79846" y="54053"/>
                    <a:pt x="196125" y="22133"/>
                  </a:cubicBezTo>
                  <a:cubicBezTo>
                    <a:pt x="328364" y="-18906"/>
                    <a:pt x="430963" y="-666"/>
                    <a:pt x="437803" y="58613"/>
                  </a:cubicBezTo>
                  <a:close/>
                </a:path>
              </a:pathLst>
            </a:custGeom>
            <a:solidFill>
              <a:srgbClr val="8A551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DDE40BBE-C0C5-2B76-5F1E-2092116751D4}"/>
                </a:ext>
              </a:extLst>
            </p:cNvPr>
            <p:cNvSpPr/>
            <p:nvPr/>
          </p:nvSpPr>
          <p:spPr>
            <a:xfrm>
              <a:off x="5229087" y="3355322"/>
              <a:ext cx="197613" cy="190408"/>
            </a:xfrm>
            <a:custGeom>
              <a:avLst/>
              <a:gdLst>
                <a:gd name="connsiteX0" fmla="*/ 196815 w 197613"/>
                <a:gd name="connsiteY0" fmla="*/ 80970 h 190408"/>
                <a:gd name="connsiteX1" fmla="*/ 174015 w 197613"/>
                <a:gd name="connsiteY1" fmla="*/ 153929 h 190408"/>
                <a:gd name="connsiteX2" fmla="*/ 66856 w 197613"/>
                <a:gd name="connsiteY2" fmla="*/ 190409 h 190408"/>
                <a:gd name="connsiteX3" fmla="*/ 737 w 197613"/>
                <a:gd name="connsiteY3" fmla="*/ 83250 h 190408"/>
                <a:gd name="connsiteX4" fmla="*/ 55456 w 197613"/>
                <a:gd name="connsiteY4" fmla="*/ 1170 h 190408"/>
                <a:gd name="connsiteX5" fmla="*/ 196815 w 197613"/>
                <a:gd name="connsiteY5" fmla="*/ 80970 h 1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13" h="190408">
                  <a:moveTo>
                    <a:pt x="196815" y="80970"/>
                  </a:moveTo>
                  <a:cubicBezTo>
                    <a:pt x="201375" y="92370"/>
                    <a:pt x="185415" y="144809"/>
                    <a:pt x="174015" y="153929"/>
                  </a:cubicBezTo>
                  <a:cubicBezTo>
                    <a:pt x="151215" y="172169"/>
                    <a:pt x="123856" y="188129"/>
                    <a:pt x="66856" y="190409"/>
                  </a:cubicBezTo>
                  <a:cubicBezTo>
                    <a:pt x="12137" y="190409"/>
                    <a:pt x="-3823" y="142529"/>
                    <a:pt x="737" y="83250"/>
                  </a:cubicBezTo>
                  <a:cubicBezTo>
                    <a:pt x="5297" y="44490"/>
                    <a:pt x="32656" y="23970"/>
                    <a:pt x="55456" y="1170"/>
                  </a:cubicBezTo>
                  <a:cubicBezTo>
                    <a:pt x="66856" y="-10229"/>
                    <a:pt x="192255" y="65010"/>
                    <a:pt x="196815" y="80970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7" name="Đồ họa 330">
              <a:extLst>
                <a:ext uri="{FF2B5EF4-FFF2-40B4-BE49-F238E27FC236}">
                  <a16:creationId xmlns:a16="http://schemas.microsoft.com/office/drawing/2014/main" id="{0D51F744-489E-F70B-233B-264F33A2D3FA}"/>
                </a:ext>
              </a:extLst>
            </p:cNvPr>
            <p:cNvGrpSpPr/>
            <p:nvPr/>
          </p:nvGrpSpPr>
          <p:grpSpPr>
            <a:xfrm>
              <a:off x="5129505" y="3016776"/>
              <a:ext cx="392997" cy="1325535"/>
              <a:chOff x="5129505" y="3016776"/>
              <a:chExt cx="392997" cy="1325535"/>
            </a:xfrm>
          </p:grpSpPr>
          <p:sp>
            <p:nvSpPr>
              <p:cNvPr id="388" name="Hình tự do: Hình 387">
                <a:extLst>
                  <a:ext uri="{FF2B5EF4-FFF2-40B4-BE49-F238E27FC236}">
                    <a16:creationId xmlns:a16="http://schemas.microsoft.com/office/drawing/2014/main" id="{2EFD17ED-9752-26F3-9B7B-A6005B366E5B}"/>
                  </a:ext>
                </a:extLst>
              </p:cNvPr>
              <p:cNvSpPr/>
              <p:nvPr/>
            </p:nvSpPr>
            <p:spPr>
              <a:xfrm>
                <a:off x="5165985" y="3962968"/>
                <a:ext cx="356517" cy="379343"/>
              </a:xfrm>
              <a:custGeom>
                <a:avLst/>
                <a:gdLst>
                  <a:gd name="connsiteX0" fmla="*/ 0 w 356517"/>
                  <a:gd name="connsiteY0" fmla="*/ 36480 h 379343"/>
                  <a:gd name="connsiteX1" fmla="*/ 22800 w 356517"/>
                  <a:gd name="connsiteY1" fmla="*/ 232558 h 379343"/>
                  <a:gd name="connsiteX2" fmla="*/ 207478 w 356517"/>
                  <a:gd name="connsiteY2" fmla="*/ 378477 h 379343"/>
                  <a:gd name="connsiteX3" fmla="*/ 355677 w 356517"/>
                  <a:gd name="connsiteY3" fmla="*/ 196078 h 379343"/>
                  <a:gd name="connsiteX4" fmla="*/ 332877 w 356517"/>
                  <a:gd name="connsiteY4" fmla="*/ 0 h 379343"/>
                  <a:gd name="connsiteX5" fmla="*/ 0 w 356517"/>
                  <a:gd name="connsiteY5" fmla="*/ 36480 h 37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17" h="379343">
                    <a:moveTo>
                      <a:pt x="0" y="36480"/>
                    </a:moveTo>
                    <a:lnTo>
                      <a:pt x="22800" y="232558"/>
                    </a:lnTo>
                    <a:cubicBezTo>
                      <a:pt x="31920" y="323757"/>
                      <a:pt x="116279" y="387597"/>
                      <a:pt x="207478" y="378477"/>
                    </a:cubicBezTo>
                    <a:cubicBezTo>
                      <a:pt x="298678" y="369357"/>
                      <a:pt x="364797" y="287278"/>
                      <a:pt x="355677" y="196078"/>
                    </a:cubicBezTo>
                    <a:lnTo>
                      <a:pt x="332877" y="0"/>
                    </a:lnTo>
                    <a:lnTo>
                      <a:pt x="0" y="3648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Hình tự do: Hình 388">
                <a:extLst>
                  <a:ext uri="{FF2B5EF4-FFF2-40B4-BE49-F238E27FC236}">
                    <a16:creationId xmlns:a16="http://schemas.microsoft.com/office/drawing/2014/main" id="{8E6F20E9-F006-E6CA-B808-059B939F75E8}"/>
                  </a:ext>
                </a:extLst>
              </p:cNvPr>
              <p:cNvSpPr/>
              <p:nvPr/>
            </p:nvSpPr>
            <p:spPr>
              <a:xfrm>
                <a:off x="5129505" y="3016776"/>
                <a:ext cx="199252" cy="135705"/>
              </a:xfrm>
              <a:custGeom>
                <a:avLst/>
                <a:gdLst>
                  <a:gd name="connsiteX0" fmla="*/ 193798 w 199252"/>
                  <a:gd name="connsiteY0" fmla="*/ 0 h 135705"/>
                  <a:gd name="connsiteX1" fmla="*/ 0 w 199252"/>
                  <a:gd name="connsiteY1" fmla="*/ 22800 h 135705"/>
                  <a:gd name="connsiteX2" fmla="*/ 2280 w 199252"/>
                  <a:gd name="connsiteY2" fmla="*/ 36480 h 135705"/>
                  <a:gd name="connsiteX3" fmla="*/ 43320 w 199252"/>
                  <a:gd name="connsiteY3" fmla="*/ 116279 h 135705"/>
                  <a:gd name="connsiteX4" fmla="*/ 111719 w 199252"/>
                  <a:gd name="connsiteY4" fmla="*/ 134519 h 135705"/>
                  <a:gd name="connsiteX5" fmla="*/ 175559 w 199252"/>
                  <a:gd name="connsiteY5" fmla="*/ 102599 h 135705"/>
                  <a:gd name="connsiteX6" fmla="*/ 198359 w 199252"/>
                  <a:gd name="connsiteY6" fmla="*/ 15960 h 135705"/>
                  <a:gd name="connsiteX7" fmla="*/ 193798 w 199252"/>
                  <a:gd name="connsiteY7" fmla="*/ 0 h 135705"/>
                  <a:gd name="connsiteX8" fmla="*/ 29640 w 199252"/>
                  <a:gd name="connsiteY8" fmla="*/ 45600 h 135705"/>
                  <a:gd name="connsiteX9" fmla="*/ 166439 w 199252"/>
                  <a:gd name="connsiteY9" fmla="*/ 29640 h 135705"/>
                  <a:gd name="connsiteX10" fmla="*/ 150479 w 199252"/>
                  <a:gd name="connsiteY10" fmla="*/ 84359 h 135705"/>
                  <a:gd name="connsiteX11" fmla="*/ 107159 w 199252"/>
                  <a:gd name="connsiteY11" fmla="*/ 107159 h 135705"/>
                  <a:gd name="connsiteX12" fmla="*/ 59280 w 199252"/>
                  <a:gd name="connsiteY12" fmla="*/ 93479 h 135705"/>
                  <a:gd name="connsiteX13" fmla="*/ 29640 w 199252"/>
                  <a:gd name="connsiteY13" fmla="*/ 45600 h 1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252" h="135705">
                    <a:moveTo>
                      <a:pt x="193798" y="0"/>
                    </a:moveTo>
                    <a:lnTo>
                      <a:pt x="0" y="22800"/>
                    </a:lnTo>
                    <a:lnTo>
                      <a:pt x="2280" y="36480"/>
                    </a:lnTo>
                    <a:cubicBezTo>
                      <a:pt x="6840" y="79799"/>
                      <a:pt x="27360" y="102599"/>
                      <a:pt x="43320" y="116279"/>
                    </a:cubicBezTo>
                    <a:cubicBezTo>
                      <a:pt x="63840" y="129959"/>
                      <a:pt x="88919" y="139079"/>
                      <a:pt x="111719" y="134519"/>
                    </a:cubicBezTo>
                    <a:cubicBezTo>
                      <a:pt x="136799" y="132239"/>
                      <a:pt x="159599" y="120839"/>
                      <a:pt x="175559" y="102599"/>
                    </a:cubicBezTo>
                    <a:cubicBezTo>
                      <a:pt x="189239" y="86639"/>
                      <a:pt x="202918" y="59279"/>
                      <a:pt x="198359" y="15960"/>
                    </a:cubicBezTo>
                    <a:lnTo>
                      <a:pt x="193798" y="0"/>
                    </a:lnTo>
                    <a:close/>
                    <a:moveTo>
                      <a:pt x="29640" y="45600"/>
                    </a:moveTo>
                    <a:lnTo>
                      <a:pt x="166439" y="29640"/>
                    </a:lnTo>
                    <a:cubicBezTo>
                      <a:pt x="166439" y="52440"/>
                      <a:pt x="161879" y="70679"/>
                      <a:pt x="150479" y="84359"/>
                    </a:cubicBezTo>
                    <a:cubicBezTo>
                      <a:pt x="136799" y="100319"/>
                      <a:pt x="116279" y="104879"/>
                      <a:pt x="107159" y="107159"/>
                    </a:cubicBezTo>
                    <a:cubicBezTo>
                      <a:pt x="91199" y="109439"/>
                      <a:pt x="72959" y="104879"/>
                      <a:pt x="59280" y="93479"/>
                    </a:cubicBezTo>
                    <a:cubicBezTo>
                      <a:pt x="50160" y="84359"/>
                      <a:pt x="36480" y="70679"/>
                      <a:pt x="29640" y="45600"/>
                    </a:cubicBezTo>
                    <a:close/>
                  </a:path>
                </a:pathLst>
              </a:custGeom>
              <a:solidFill>
                <a:srgbClr val="FBB03B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Hình tự do: Hình 389">
                <a:extLst>
                  <a:ext uri="{FF2B5EF4-FFF2-40B4-BE49-F238E27FC236}">
                    <a16:creationId xmlns:a16="http://schemas.microsoft.com/office/drawing/2014/main" id="{666823E1-D064-6BFC-C3B8-3336C5464715}"/>
                  </a:ext>
                </a:extLst>
              </p:cNvPr>
              <p:cNvSpPr/>
              <p:nvPr/>
            </p:nvSpPr>
            <p:spPr>
              <a:xfrm rot="-381702">
                <a:off x="5254743" y="3123782"/>
                <a:ext cx="52437" cy="802519"/>
              </a:xfrm>
              <a:custGeom>
                <a:avLst/>
                <a:gdLst>
                  <a:gd name="connsiteX0" fmla="*/ 0 w 52437"/>
                  <a:gd name="connsiteY0" fmla="*/ 0 h 802519"/>
                  <a:gd name="connsiteX1" fmla="*/ 52437 w 52437"/>
                  <a:gd name="connsiteY1" fmla="*/ 0 h 802519"/>
                  <a:gd name="connsiteX2" fmla="*/ 52437 w 52437"/>
                  <a:gd name="connsiteY2" fmla="*/ 802519 h 802519"/>
                  <a:gd name="connsiteX3" fmla="*/ 0 w 52437"/>
                  <a:gd name="connsiteY3" fmla="*/ 802519 h 80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37" h="802519">
                    <a:moveTo>
                      <a:pt x="0" y="0"/>
                    </a:moveTo>
                    <a:lnTo>
                      <a:pt x="52437" y="0"/>
                    </a:lnTo>
                    <a:lnTo>
                      <a:pt x="52437" y="802519"/>
                    </a:lnTo>
                    <a:lnTo>
                      <a:pt x="0" y="802519"/>
                    </a:lnTo>
                    <a:close/>
                  </a:path>
                </a:pathLst>
              </a:custGeom>
              <a:solidFill>
                <a:srgbClr val="C12F2F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Hình tự do: Hình 390">
                <a:extLst>
                  <a:ext uri="{FF2B5EF4-FFF2-40B4-BE49-F238E27FC236}">
                    <a16:creationId xmlns:a16="http://schemas.microsoft.com/office/drawing/2014/main" id="{143EF20F-F729-5DC0-7F43-91AE14F2CF81}"/>
                  </a:ext>
                </a:extLst>
              </p:cNvPr>
              <p:cNvSpPr/>
              <p:nvPr/>
            </p:nvSpPr>
            <p:spPr>
              <a:xfrm rot="-381702">
                <a:off x="5204852" y="3119281"/>
                <a:ext cx="68396" cy="59276"/>
              </a:xfrm>
              <a:custGeom>
                <a:avLst/>
                <a:gdLst>
                  <a:gd name="connsiteX0" fmla="*/ 0 w 68396"/>
                  <a:gd name="connsiteY0" fmla="*/ 0 h 59276"/>
                  <a:gd name="connsiteX1" fmla="*/ 68397 w 68396"/>
                  <a:gd name="connsiteY1" fmla="*/ 0 h 59276"/>
                  <a:gd name="connsiteX2" fmla="*/ 68397 w 68396"/>
                  <a:gd name="connsiteY2" fmla="*/ 59277 h 59276"/>
                  <a:gd name="connsiteX3" fmla="*/ 0 w 68396"/>
                  <a:gd name="connsiteY3" fmla="*/ 59277 h 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396" h="59276">
                    <a:moveTo>
                      <a:pt x="0" y="0"/>
                    </a:moveTo>
                    <a:lnTo>
                      <a:pt x="68397" y="0"/>
                    </a:lnTo>
                    <a:lnTo>
                      <a:pt x="68397" y="59277"/>
                    </a:lnTo>
                    <a:lnTo>
                      <a:pt x="0" y="59277"/>
                    </a:lnTo>
                    <a:close/>
                  </a:path>
                </a:pathLst>
              </a:custGeom>
              <a:solidFill>
                <a:srgbClr val="FBB03B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Hình tự do: Hình 391">
                <a:extLst>
                  <a:ext uri="{FF2B5EF4-FFF2-40B4-BE49-F238E27FC236}">
                    <a16:creationId xmlns:a16="http://schemas.microsoft.com/office/drawing/2014/main" id="{F1EAC413-4CAB-9629-ADF5-8EEC115E513B}"/>
                  </a:ext>
                </a:extLst>
              </p:cNvPr>
              <p:cNvSpPr/>
              <p:nvPr/>
            </p:nvSpPr>
            <p:spPr>
              <a:xfrm>
                <a:off x="5302783" y="3976648"/>
                <a:ext cx="79799" cy="130613"/>
              </a:xfrm>
              <a:custGeom>
                <a:avLst/>
                <a:gdLst>
                  <a:gd name="connsiteX0" fmla="*/ 77519 w 79799"/>
                  <a:gd name="connsiteY0" fmla="*/ 0 h 130613"/>
                  <a:gd name="connsiteX1" fmla="*/ 0 w 79799"/>
                  <a:gd name="connsiteY1" fmla="*/ 9120 h 130613"/>
                  <a:gd name="connsiteX2" fmla="*/ 2280 w 79799"/>
                  <a:gd name="connsiteY2" fmla="*/ 36480 h 130613"/>
                  <a:gd name="connsiteX3" fmla="*/ 34200 w 79799"/>
                  <a:gd name="connsiteY3" fmla="*/ 123119 h 130613"/>
                  <a:gd name="connsiteX4" fmla="*/ 61560 w 79799"/>
                  <a:gd name="connsiteY4" fmla="*/ 120839 h 130613"/>
                  <a:gd name="connsiteX5" fmla="*/ 79799 w 79799"/>
                  <a:gd name="connsiteY5" fmla="*/ 22800 h 130613"/>
                  <a:gd name="connsiteX6" fmla="*/ 77519 w 79799"/>
                  <a:gd name="connsiteY6" fmla="*/ 0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9" h="130613">
                    <a:moveTo>
                      <a:pt x="77519" y="0"/>
                    </a:moveTo>
                    <a:lnTo>
                      <a:pt x="0" y="9120"/>
                    </a:lnTo>
                    <a:lnTo>
                      <a:pt x="2280" y="36480"/>
                    </a:lnTo>
                    <a:lnTo>
                      <a:pt x="34200" y="123119"/>
                    </a:lnTo>
                    <a:cubicBezTo>
                      <a:pt x="38760" y="134519"/>
                      <a:pt x="59280" y="132239"/>
                      <a:pt x="61560" y="120839"/>
                    </a:cubicBezTo>
                    <a:lnTo>
                      <a:pt x="79799" y="22800"/>
                    </a:lnTo>
                    <a:lnTo>
                      <a:pt x="77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Hình tự do: Hình 392">
                <a:extLst>
                  <a:ext uri="{FF2B5EF4-FFF2-40B4-BE49-F238E27FC236}">
                    <a16:creationId xmlns:a16="http://schemas.microsoft.com/office/drawing/2014/main" id="{9ACDB9E8-6367-37AE-4C24-80CD324AA813}"/>
                  </a:ext>
                </a:extLst>
              </p:cNvPr>
              <p:cNvSpPr/>
              <p:nvPr/>
            </p:nvSpPr>
            <p:spPr>
              <a:xfrm>
                <a:off x="5286824" y="3905968"/>
                <a:ext cx="82079" cy="196149"/>
              </a:xfrm>
              <a:custGeom>
                <a:avLst/>
                <a:gdLst>
                  <a:gd name="connsiteX0" fmla="*/ 72959 w 82079"/>
                  <a:gd name="connsiteY0" fmla="*/ 0 h 196149"/>
                  <a:gd name="connsiteX1" fmla="*/ 0 w 82079"/>
                  <a:gd name="connsiteY1" fmla="*/ 6840 h 196149"/>
                  <a:gd name="connsiteX2" fmla="*/ 11400 w 82079"/>
                  <a:gd name="connsiteY2" fmla="*/ 102599 h 196149"/>
                  <a:gd name="connsiteX3" fmla="*/ 41040 w 82079"/>
                  <a:gd name="connsiteY3" fmla="*/ 186958 h 196149"/>
                  <a:gd name="connsiteX4" fmla="*/ 70679 w 82079"/>
                  <a:gd name="connsiteY4" fmla="*/ 184678 h 196149"/>
                  <a:gd name="connsiteX5" fmla="*/ 82079 w 82079"/>
                  <a:gd name="connsiteY5" fmla="*/ 95759 h 196149"/>
                  <a:gd name="connsiteX6" fmla="*/ 72959 w 82079"/>
                  <a:gd name="connsiteY6" fmla="*/ 0 h 19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79" h="196149">
                    <a:moveTo>
                      <a:pt x="72959" y="0"/>
                    </a:moveTo>
                    <a:lnTo>
                      <a:pt x="0" y="6840"/>
                    </a:lnTo>
                    <a:lnTo>
                      <a:pt x="11400" y="102599"/>
                    </a:lnTo>
                    <a:lnTo>
                      <a:pt x="41040" y="186958"/>
                    </a:lnTo>
                    <a:cubicBezTo>
                      <a:pt x="45600" y="200638"/>
                      <a:pt x="68399" y="198358"/>
                      <a:pt x="70679" y="184678"/>
                    </a:cubicBezTo>
                    <a:lnTo>
                      <a:pt x="82079" y="95759"/>
                    </a:lnTo>
                    <a:lnTo>
                      <a:pt x="72959" y="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C5F8DEC8-CEB4-BE11-4A10-B7B05464F38C}"/>
                </a:ext>
              </a:extLst>
            </p:cNvPr>
            <p:cNvSpPr/>
            <p:nvPr/>
          </p:nvSpPr>
          <p:spPr>
            <a:xfrm>
              <a:off x="5222445" y="3343320"/>
              <a:ext cx="102152" cy="72947"/>
            </a:xfrm>
            <a:custGeom>
              <a:avLst/>
              <a:gdLst>
                <a:gd name="connsiteX0" fmla="*/ 71219 w 102152"/>
                <a:gd name="connsiteY0" fmla="*/ 6333 h 72947"/>
                <a:gd name="connsiteX1" fmla="*/ 98578 w 102152"/>
                <a:gd name="connsiteY1" fmla="*/ 61052 h 72947"/>
                <a:gd name="connsiteX2" fmla="*/ 43859 w 102152"/>
                <a:gd name="connsiteY2" fmla="*/ 40532 h 72947"/>
                <a:gd name="connsiteX3" fmla="*/ 2819 w 102152"/>
                <a:gd name="connsiteY3" fmla="*/ 15453 h 72947"/>
                <a:gd name="connsiteX4" fmla="*/ 71219 w 102152"/>
                <a:gd name="connsiteY4" fmla="*/ 6333 h 7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2" h="72947">
                  <a:moveTo>
                    <a:pt x="71219" y="6333"/>
                  </a:moveTo>
                  <a:cubicBezTo>
                    <a:pt x="105418" y="24572"/>
                    <a:pt x="105418" y="49652"/>
                    <a:pt x="98578" y="61052"/>
                  </a:cubicBezTo>
                  <a:cubicBezTo>
                    <a:pt x="71219" y="97532"/>
                    <a:pt x="62099" y="38252"/>
                    <a:pt x="43859" y="40532"/>
                  </a:cubicBezTo>
                  <a:cubicBezTo>
                    <a:pt x="16499" y="45092"/>
                    <a:pt x="-8581" y="24572"/>
                    <a:pt x="2819" y="15453"/>
                  </a:cubicBezTo>
                  <a:cubicBezTo>
                    <a:pt x="25619" y="-507"/>
                    <a:pt x="48419" y="-5067"/>
                    <a:pt x="71219" y="6333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5FB95BD6-19ED-3314-503C-E52A68D52044}"/>
                </a:ext>
              </a:extLst>
            </p:cNvPr>
            <p:cNvSpPr/>
            <p:nvPr/>
          </p:nvSpPr>
          <p:spPr>
            <a:xfrm>
              <a:off x="5193852" y="3365622"/>
              <a:ext cx="69664" cy="72941"/>
            </a:xfrm>
            <a:custGeom>
              <a:avLst/>
              <a:gdLst>
                <a:gd name="connsiteX0" fmla="*/ 15452 w 69664"/>
                <a:gd name="connsiteY0" fmla="*/ 22791 h 72941"/>
                <a:gd name="connsiteX1" fmla="*/ 63332 w 69664"/>
                <a:gd name="connsiteY1" fmla="*/ 2271 h 72941"/>
                <a:gd name="connsiteX2" fmla="*/ 54212 w 69664"/>
                <a:gd name="connsiteY2" fmla="*/ 50151 h 72941"/>
                <a:gd name="connsiteX3" fmla="*/ 6333 w 69664"/>
                <a:gd name="connsiteY3" fmla="*/ 70670 h 72941"/>
                <a:gd name="connsiteX4" fmla="*/ 15452 w 69664"/>
                <a:gd name="connsiteY4" fmla="*/ 22791 h 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4" h="72941">
                  <a:moveTo>
                    <a:pt x="15452" y="22791"/>
                  </a:moveTo>
                  <a:cubicBezTo>
                    <a:pt x="31412" y="4551"/>
                    <a:pt x="51932" y="-4569"/>
                    <a:pt x="63332" y="2271"/>
                  </a:cubicBezTo>
                  <a:cubicBezTo>
                    <a:pt x="74732" y="9111"/>
                    <a:pt x="70172" y="31911"/>
                    <a:pt x="54212" y="50151"/>
                  </a:cubicBezTo>
                  <a:cubicBezTo>
                    <a:pt x="38252" y="68390"/>
                    <a:pt x="17732" y="77510"/>
                    <a:pt x="6333" y="70670"/>
                  </a:cubicBezTo>
                  <a:cubicBezTo>
                    <a:pt x="-5067" y="61550"/>
                    <a:pt x="-507" y="41031"/>
                    <a:pt x="15452" y="22791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4E2DAD64-FCCB-D77B-4BA2-3D5A966569EE}"/>
                </a:ext>
              </a:extLst>
            </p:cNvPr>
            <p:cNvSpPr/>
            <p:nvPr/>
          </p:nvSpPr>
          <p:spPr>
            <a:xfrm>
              <a:off x="5205036" y="3417397"/>
              <a:ext cx="81496" cy="58309"/>
            </a:xfrm>
            <a:custGeom>
              <a:avLst/>
              <a:gdLst>
                <a:gd name="connsiteX0" fmla="*/ 27068 w 81496"/>
                <a:gd name="connsiteY0" fmla="*/ 9775 h 58309"/>
                <a:gd name="connsiteX1" fmla="*/ 79508 w 81496"/>
                <a:gd name="connsiteY1" fmla="*/ 7495 h 58309"/>
                <a:gd name="connsiteX2" fmla="*/ 54428 w 81496"/>
                <a:gd name="connsiteY2" fmla="*/ 48534 h 58309"/>
                <a:gd name="connsiteX3" fmla="*/ 1989 w 81496"/>
                <a:gd name="connsiteY3" fmla="*/ 50815 h 58309"/>
                <a:gd name="connsiteX4" fmla="*/ 27068 w 81496"/>
                <a:gd name="connsiteY4" fmla="*/ 9775 h 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96" h="58309">
                  <a:moveTo>
                    <a:pt x="27068" y="9775"/>
                  </a:moveTo>
                  <a:cubicBezTo>
                    <a:pt x="47588" y="-1625"/>
                    <a:pt x="72668" y="-3905"/>
                    <a:pt x="79508" y="7495"/>
                  </a:cubicBezTo>
                  <a:cubicBezTo>
                    <a:pt x="86348" y="18895"/>
                    <a:pt x="74948" y="37135"/>
                    <a:pt x="54428" y="48534"/>
                  </a:cubicBezTo>
                  <a:cubicBezTo>
                    <a:pt x="33908" y="59934"/>
                    <a:pt x="8828" y="62214"/>
                    <a:pt x="1989" y="50815"/>
                  </a:cubicBezTo>
                  <a:cubicBezTo>
                    <a:pt x="-4851" y="39415"/>
                    <a:pt x="6548" y="21175"/>
                    <a:pt x="27068" y="9775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30A65B55-CE37-A674-24F3-F6D099B324DD}"/>
                </a:ext>
              </a:extLst>
            </p:cNvPr>
            <p:cNvSpPr/>
            <p:nvPr/>
          </p:nvSpPr>
          <p:spPr>
            <a:xfrm>
              <a:off x="5216436" y="3459353"/>
              <a:ext cx="76936" cy="51917"/>
            </a:xfrm>
            <a:custGeom>
              <a:avLst/>
              <a:gdLst>
                <a:gd name="connsiteX0" fmla="*/ 27068 w 76936"/>
                <a:gd name="connsiteY0" fmla="*/ 6579 h 51917"/>
                <a:gd name="connsiteX1" fmla="*/ 74948 w 76936"/>
                <a:gd name="connsiteY1" fmla="*/ 8859 h 51917"/>
                <a:gd name="connsiteX2" fmla="*/ 49868 w 76936"/>
                <a:gd name="connsiteY2" fmla="*/ 45338 h 51917"/>
                <a:gd name="connsiteX3" fmla="*/ 1989 w 76936"/>
                <a:gd name="connsiteY3" fmla="*/ 43058 h 51917"/>
                <a:gd name="connsiteX4" fmla="*/ 27068 w 76936"/>
                <a:gd name="connsiteY4" fmla="*/ 6579 h 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6" h="51917">
                  <a:moveTo>
                    <a:pt x="27068" y="6579"/>
                  </a:moveTo>
                  <a:cubicBezTo>
                    <a:pt x="47588" y="-2541"/>
                    <a:pt x="68108" y="-2541"/>
                    <a:pt x="74948" y="8859"/>
                  </a:cubicBezTo>
                  <a:cubicBezTo>
                    <a:pt x="81788" y="20259"/>
                    <a:pt x="70388" y="36218"/>
                    <a:pt x="49868" y="45338"/>
                  </a:cubicBezTo>
                  <a:cubicBezTo>
                    <a:pt x="29348" y="54458"/>
                    <a:pt x="8828" y="54458"/>
                    <a:pt x="1989" y="43058"/>
                  </a:cubicBezTo>
                  <a:cubicBezTo>
                    <a:pt x="-4851" y="33939"/>
                    <a:pt x="6548" y="15699"/>
                    <a:pt x="27068" y="6579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A90F631-90BE-6EDC-C99B-F58D5EC6D56C}"/>
                </a:ext>
              </a:extLst>
            </p:cNvPr>
            <p:cNvSpPr/>
            <p:nvPr/>
          </p:nvSpPr>
          <p:spPr>
            <a:xfrm>
              <a:off x="5231091" y="3502944"/>
              <a:ext cx="63585" cy="44534"/>
            </a:xfrm>
            <a:custGeom>
              <a:avLst/>
              <a:gdLst>
                <a:gd name="connsiteX0" fmla="*/ 23813 w 63585"/>
                <a:gd name="connsiteY0" fmla="*/ 1747 h 44534"/>
                <a:gd name="connsiteX1" fmla="*/ 62573 w 63585"/>
                <a:gd name="connsiteY1" fmla="*/ 13147 h 44534"/>
                <a:gd name="connsiteX2" fmla="*/ 39773 w 63585"/>
                <a:gd name="connsiteY2" fmla="*/ 42787 h 44534"/>
                <a:gd name="connsiteX3" fmla="*/ 1013 w 63585"/>
                <a:gd name="connsiteY3" fmla="*/ 31387 h 44534"/>
                <a:gd name="connsiteX4" fmla="*/ 23813 w 63585"/>
                <a:gd name="connsiteY4" fmla="*/ 1747 h 4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44534">
                  <a:moveTo>
                    <a:pt x="23813" y="1747"/>
                  </a:moveTo>
                  <a:cubicBezTo>
                    <a:pt x="39773" y="-2813"/>
                    <a:pt x="58013" y="1747"/>
                    <a:pt x="62573" y="13147"/>
                  </a:cubicBezTo>
                  <a:cubicBezTo>
                    <a:pt x="67133" y="24547"/>
                    <a:pt x="55733" y="38227"/>
                    <a:pt x="39773" y="42787"/>
                  </a:cubicBezTo>
                  <a:cubicBezTo>
                    <a:pt x="23813" y="47347"/>
                    <a:pt x="5573" y="42787"/>
                    <a:pt x="1013" y="31387"/>
                  </a:cubicBezTo>
                  <a:cubicBezTo>
                    <a:pt x="-3547" y="19987"/>
                    <a:pt x="7853" y="6307"/>
                    <a:pt x="23813" y="1747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8F8C6-62BD-BD4D-F743-EF23ED12CB65}"/>
              </a:ext>
            </a:extLst>
          </p:cNvPr>
          <p:cNvGrpSpPr/>
          <p:nvPr/>
        </p:nvGrpSpPr>
        <p:grpSpPr>
          <a:xfrm>
            <a:off x="163283" y="1627949"/>
            <a:ext cx="7808399" cy="4110866"/>
            <a:chOff x="108855" y="1085299"/>
            <a:chExt cx="5205599" cy="2740577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EBCD9E1A-D7B9-B6F6-352C-7895A17079AB}"/>
                </a:ext>
              </a:extLst>
            </p:cNvPr>
            <p:cNvSpPr/>
            <p:nvPr/>
          </p:nvSpPr>
          <p:spPr>
            <a:xfrm>
              <a:off x="108855" y="1085299"/>
              <a:ext cx="5205599" cy="2740577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0" name="Hộp Văn bản 1589">
              <a:extLst>
                <a:ext uri="{FF2B5EF4-FFF2-40B4-BE49-F238E27FC236}">
                  <a16:creationId xmlns:a16="http://schemas.microsoft.com/office/drawing/2014/main" id="{FD96E86A-631F-D381-C736-824BED794F5D}"/>
                </a:ext>
              </a:extLst>
            </p:cNvPr>
            <p:cNvSpPr txBox="1"/>
            <p:nvPr/>
          </p:nvSpPr>
          <p:spPr>
            <a:xfrm>
              <a:off x="590597" y="1517173"/>
              <a:ext cx="432660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Thật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là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một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ngày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đẹp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trời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,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hãy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cùng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nhau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hoạch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những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loại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rau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củ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trong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nông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trại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nào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47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5" name="Câu hỏi">
            <a:extLst>
              <a:ext uri="{FF2B5EF4-FFF2-40B4-BE49-F238E27FC236}">
                <a16:creationId xmlns:a16="http://schemas.microsoft.com/office/drawing/2014/main" id="{A1C42F8E-0C84-48C5-290C-4E1CF1730B44}"/>
              </a:ext>
            </a:extLst>
          </p:cNvPr>
          <p:cNvGrpSpPr/>
          <p:nvPr/>
        </p:nvGrpSpPr>
        <p:grpSpPr>
          <a:xfrm>
            <a:off x="1643383" y="233576"/>
            <a:ext cx="15001235" cy="3965990"/>
            <a:chOff x="985532" y="165766"/>
            <a:chExt cx="10000823" cy="2643993"/>
          </a:xfrm>
        </p:grpSpPr>
        <p:grpSp>
          <p:nvGrpSpPr>
            <p:cNvPr id="3799" name="Graphic 3797">
              <a:extLst>
                <a:ext uri="{FF2B5EF4-FFF2-40B4-BE49-F238E27FC236}">
                  <a16:creationId xmlns:a16="http://schemas.microsoft.com/office/drawing/2014/main" id="{A887357F-AD7B-B8B0-D109-DCD055BCCB87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3800" name="Graphic 3797">
                <a:extLst>
                  <a:ext uri="{FF2B5EF4-FFF2-40B4-BE49-F238E27FC236}">
                    <a16:creationId xmlns:a16="http://schemas.microsoft.com/office/drawing/2014/main" id="{6EF1DF41-0594-0745-BB0E-CF13ADB60F64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3801" name="Freeform: Shape 3800">
                  <a:extLst>
                    <a:ext uri="{FF2B5EF4-FFF2-40B4-BE49-F238E27FC236}">
                      <a16:creationId xmlns:a16="http://schemas.microsoft.com/office/drawing/2014/main" id="{533DC525-3374-15ED-F441-D1B88A8C12C1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2" name="Freeform: Shape 3801">
                  <a:extLst>
                    <a:ext uri="{FF2B5EF4-FFF2-40B4-BE49-F238E27FC236}">
                      <a16:creationId xmlns:a16="http://schemas.microsoft.com/office/drawing/2014/main" id="{7D064C73-E188-CE5E-D833-0102606E4E70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4" name="Graphic 3797">
                <a:extLst>
                  <a:ext uri="{FF2B5EF4-FFF2-40B4-BE49-F238E27FC236}">
                    <a16:creationId xmlns:a16="http://schemas.microsoft.com/office/drawing/2014/main" id="{EFBA0D5A-33DF-EAF7-5952-71AC9C707E4F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3805" name="Freeform: Shape 3804">
                  <a:extLst>
                    <a:ext uri="{FF2B5EF4-FFF2-40B4-BE49-F238E27FC236}">
                      <a16:creationId xmlns:a16="http://schemas.microsoft.com/office/drawing/2014/main" id="{83CD3258-263A-C010-8FAD-43DBE406AF37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8" name="Freeform: Shape 3807">
                  <a:extLst>
                    <a:ext uri="{FF2B5EF4-FFF2-40B4-BE49-F238E27FC236}">
                      <a16:creationId xmlns:a16="http://schemas.microsoft.com/office/drawing/2014/main" id="{384F94B1-84DE-2627-E984-AA137BE99C35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9" name="Graphic 3797">
                <a:extLst>
                  <a:ext uri="{FF2B5EF4-FFF2-40B4-BE49-F238E27FC236}">
                    <a16:creationId xmlns:a16="http://schemas.microsoft.com/office/drawing/2014/main" id="{826D506A-FD43-5DCC-1716-EB34FF4B0BB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3810" name="Freeform: Shape 3809">
                  <a:extLst>
                    <a:ext uri="{FF2B5EF4-FFF2-40B4-BE49-F238E27FC236}">
                      <a16:creationId xmlns:a16="http://schemas.microsoft.com/office/drawing/2014/main" id="{D2B8CCF1-E98A-CB44-0F3B-E4CEBF77BEAD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3" name="Freeform: Shape 3812">
                  <a:extLst>
                    <a:ext uri="{FF2B5EF4-FFF2-40B4-BE49-F238E27FC236}">
                      <a16:creationId xmlns:a16="http://schemas.microsoft.com/office/drawing/2014/main" id="{C316C2B4-FEAB-F9E4-4495-73512117ABE3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14" name="TextBox 3813">
              <a:extLst>
                <a:ext uri="{FF2B5EF4-FFF2-40B4-BE49-F238E27FC236}">
                  <a16:creationId xmlns:a16="http://schemas.microsoft.com/office/drawing/2014/main" id="{BAA9D4FF-85DB-D101-895A-266766DD2D54}"/>
                </a:ext>
              </a:extLst>
            </p:cNvPr>
            <p:cNvSpPr txBox="1"/>
            <p:nvPr/>
          </p:nvSpPr>
          <p:spPr>
            <a:xfrm>
              <a:off x="3095319" y="840571"/>
              <a:ext cx="655115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Chọn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thập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phân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thích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hợp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:</a:t>
              </a:r>
            </a:p>
            <a:p>
              <a:pPr algn="ctr" defTabSz="1371600"/>
              <a:r>
                <a:rPr lang="en-GB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Một</a:t>
              </a:r>
              <a:r>
                <a:rPr lang="en-GB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GB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trăm</a:t>
              </a:r>
              <a:r>
                <a:rPr lang="en-GB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GB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linh</a:t>
              </a:r>
              <a:r>
                <a:rPr lang="en-GB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GB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ba</a:t>
              </a:r>
              <a:r>
                <a:rPr lang="en-GB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GB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phẩy</a:t>
              </a:r>
              <a:r>
                <a:rPr lang="en-GB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GB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hai</a:t>
              </a:r>
              <a:r>
                <a:rPr lang="en-GB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endParaRPr lang="vi-VN" sz="5400" dirty="0">
                <a:solidFill>
                  <a:prstClr val="black"/>
                </a:solidFill>
                <a:latin typeface="#9Slide03 BoosterNextFYBlack" panose="02000A03000000020004" pitchFamily="2" charset="0"/>
              </a:endParaRPr>
            </a:p>
          </p:txBody>
        </p:sp>
      </p:grpSp>
      <p:grpSp>
        <p:nvGrpSpPr>
          <p:cNvPr id="3816" name="A">
            <a:extLst>
              <a:ext uri="{FF2B5EF4-FFF2-40B4-BE49-F238E27FC236}">
                <a16:creationId xmlns:a16="http://schemas.microsoft.com/office/drawing/2014/main" id="{B73394CD-C09D-C63B-B678-AB3116DDC44D}"/>
              </a:ext>
            </a:extLst>
          </p:cNvPr>
          <p:cNvGrpSpPr/>
          <p:nvPr/>
        </p:nvGrpSpPr>
        <p:grpSpPr>
          <a:xfrm>
            <a:off x="855294" y="4544796"/>
            <a:ext cx="7513722" cy="1728000"/>
            <a:chOff x="873492" y="2490890"/>
            <a:chExt cx="5009148" cy="1152000"/>
          </a:xfrm>
        </p:grpSpPr>
        <p:grpSp>
          <p:nvGrpSpPr>
            <p:cNvPr id="3817" name="Nhóm 21">
              <a:extLst>
                <a:ext uri="{FF2B5EF4-FFF2-40B4-BE49-F238E27FC236}">
                  <a16:creationId xmlns:a16="http://schemas.microsoft.com/office/drawing/2014/main" id="{AE91222B-211F-1FA6-E68B-C711955D14B4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819" name="Hình chữ nhật: Góc Tròn 11">
                <a:extLst>
                  <a:ext uri="{FF2B5EF4-FFF2-40B4-BE49-F238E27FC236}">
                    <a16:creationId xmlns:a16="http://schemas.microsoft.com/office/drawing/2014/main" id="{BA82262E-1060-17B6-B816-F64D84649636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0" name="Đồ họa 7">
                <a:extLst>
                  <a:ext uri="{FF2B5EF4-FFF2-40B4-BE49-F238E27FC236}">
                    <a16:creationId xmlns:a16="http://schemas.microsoft.com/office/drawing/2014/main" id="{0B930ABD-7C56-47CA-39A3-368066792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818" name="Hộp Văn bản 42">
              <a:extLst>
                <a:ext uri="{FF2B5EF4-FFF2-40B4-BE49-F238E27FC236}">
                  <a16:creationId xmlns:a16="http://schemas.microsoft.com/office/drawing/2014/main" id="{06E355D9-41F4-EFB5-5A4F-D0426E7B0041}"/>
                </a:ext>
              </a:extLst>
            </p:cNvPr>
            <p:cNvSpPr txBox="1"/>
            <p:nvPr/>
          </p:nvSpPr>
          <p:spPr>
            <a:xfrm>
              <a:off x="2440942" y="2831456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103,2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2" name="B">
            <a:extLst>
              <a:ext uri="{FF2B5EF4-FFF2-40B4-BE49-F238E27FC236}">
                <a16:creationId xmlns:a16="http://schemas.microsoft.com/office/drawing/2014/main" id="{C331FD7B-86A3-7CB2-AD44-C653A13E0590}"/>
              </a:ext>
            </a:extLst>
          </p:cNvPr>
          <p:cNvGrpSpPr/>
          <p:nvPr/>
        </p:nvGrpSpPr>
        <p:grpSpPr>
          <a:xfrm>
            <a:off x="9845403" y="4518453"/>
            <a:ext cx="7102041" cy="1728000"/>
            <a:chOff x="6372683" y="2989513"/>
            <a:chExt cx="4734694" cy="1152000"/>
          </a:xfrm>
        </p:grpSpPr>
        <p:grpSp>
          <p:nvGrpSpPr>
            <p:cNvPr id="3822" name="Nhóm 22">
              <a:extLst>
                <a:ext uri="{FF2B5EF4-FFF2-40B4-BE49-F238E27FC236}">
                  <a16:creationId xmlns:a16="http://schemas.microsoft.com/office/drawing/2014/main" id="{6232CAA7-99BC-D64C-438D-2CC27ABC66F3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3824" name="Hình chữ nhật: Góc Tròn 12">
                <a:extLst>
                  <a:ext uri="{FF2B5EF4-FFF2-40B4-BE49-F238E27FC236}">
                    <a16:creationId xmlns:a16="http://schemas.microsoft.com/office/drawing/2014/main" id="{E2F216F6-AC6C-7780-E40F-2E1515CB6E71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5" name="Đồ họa 14">
                <a:extLst>
                  <a:ext uri="{FF2B5EF4-FFF2-40B4-BE49-F238E27FC236}">
                    <a16:creationId xmlns:a16="http://schemas.microsoft.com/office/drawing/2014/main" id="{506B03B0-BCE8-C2D7-7EF5-B372BB45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837" name="Hộp Văn bản 42">
              <a:extLst>
                <a:ext uri="{FF2B5EF4-FFF2-40B4-BE49-F238E27FC236}">
                  <a16:creationId xmlns:a16="http://schemas.microsoft.com/office/drawing/2014/main" id="{829788F2-C683-86C2-0CD9-0CE1A1CE0853}"/>
                </a:ext>
              </a:extLst>
            </p:cNvPr>
            <p:cNvSpPr txBox="1"/>
            <p:nvPr/>
          </p:nvSpPr>
          <p:spPr>
            <a:xfrm>
              <a:off x="7838564" y="3364856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13,01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1" name="C">
            <a:extLst>
              <a:ext uri="{FF2B5EF4-FFF2-40B4-BE49-F238E27FC236}">
                <a16:creationId xmlns:a16="http://schemas.microsoft.com/office/drawing/2014/main" id="{BC03DEF1-D80F-2947-6F6B-15AEE59FBC69}"/>
              </a:ext>
            </a:extLst>
          </p:cNvPr>
          <p:cNvGrpSpPr/>
          <p:nvPr/>
        </p:nvGrpSpPr>
        <p:grpSpPr>
          <a:xfrm>
            <a:off x="855295" y="6850675"/>
            <a:ext cx="7386602" cy="1728000"/>
            <a:chOff x="379277" y="4544328"/>
            <a:chExt cx="4924401" cy="1152000"/>
          </a:xfrm>
        </p:grpSpPr>
        <p:grpSp>
          <p:nvGrpSpPr>
            <p:cNvPr id="3827" name="Nhóm 23">
              <a:extLst>
                <a:ext uri="{FF2B5EF4-FFF2-40B4-BE49-F238E27FC236}">
                  <a16:creationId xmlns:a16="http://schemas.microsoft.com/office/drawing/2014/main" id="{148940D4-3F1B-5D1E-D851-B63ABF957ACC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3829" name="Hình chữ nhật: Góc Tròn 19">
                <a:extLst>
                  <a:ext uri="{FF2B5EF4-FFF2-40B4-BE49-F238E27FC236}">
                    <a16:creationId xmlns:a16="http://schemas.microsoft.com/office/drawing/2014/main" id="{075B76A6-D102-D84C-E8A4-9CFB1986857E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0" name="Đồ họa 18">
                <a:extLst>
                  <a:ext uri="{FF2B5EF4-FFF2-40B4-BE49-F238E27FC236}">
                    <a16:creationId xmlns:a16="http://schemas.microsoft.com/office/drawing/2014/main" id="{A7D2C87E-59CF-0BD5-5189-B1BB6CA4F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8" name="Hộp Văn bản 42">
              <a:extLst>
                <a:ext uri="{FF2B5EF4-FFF2-40B4-BE49-F238E27FC236}">
                  <a16:creationId xmlns:a16="http://schemas.microsoft.com/office/drawing/2014/main" id="{59145F80-E631-AD6F-634F-AFABBAC61713}"/>
                </a:ext>
              </a:extLst>
            </p:cNvPr>
            <p:cNvSpPr txBox="1"/>
            <p:nvPr/>
          </p:nvSpPr>
          <p:spPr>
            <a:xfrm>
              <a:off x="1946726" y="4858720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103,02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0" name="D">
            <a:extLst>
              <a:ext uri="{FF2B5EF4-FFF2-40B4-BE49-F238E27FC236}">
                <a16:creationId xmlns:a16="http://schemas.microsoft.com/office/drawing/2014/main" id="{FECBCE04-6FFB-C2C9-E0DE-56528EE3D100}"/>
              </a:ext>
            </a:extLst>
          </p:cNvPr>
          <p:cNvGrpSpPr/>
          <p:nvPr/>
        </p:nvGrpSpPr>
        <p:grpSpPr>
          <a:xfrm>
            <a:off x="9845403" y="6900332"/>
            <a:ext cx="7102041" cy="1729904"/>
            <a:chOff x="6372683" y="4577431"/>
            <a:chExt cx="4734694" cy="1153269"/>
          </a:xfrm>
        </p:grpSpPr>
        <p:grpSp>
          <p:nvGrpSpPr>
            <p:cNvPr id="3832" name="Nhóm 24">
              <a:extLst>
                <a:ext uri="{FF2B5EF4-FFF2-40B4-BE49-F238E27FC236}">
                  <a16:creationId xmlns:a16="http://schemas.microsoft.com/office/drawing/2014/main" id="{E04809B9-849B-A070-7863-39C22733F856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834" name="Hình chữ nhật: Góc Tròn 20">
                <a:extLst>
                  <a:ext uri="{FF2B5EF4-FFF2-40B4-BE49-F238E27FC236}">
                    <a16:creationId xmlns:a16="http://schemas.microsoft.com/office/drawing/2014/main" id="{8DFC7690-9EC1-BBE5-A639-4380B76A671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5" name="Đồ họa 16">
                <a:extLst>
                  <a:ext uri="{FF2B5EF4-FFF2-40B4-BE49-F238E27FC236}">
                    <a16:creationId xmlns:a16="http://schemas.microsoft.com/office/drawing/2014/main" id="{7E4A7095-E11B-571B-E0E2-A718EAEBE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9" name="Hộp Văn bản 42">
              <a:extLst>
                <a:ext uri="{FF2B5EF4-FFF2-40B4-BE49-F238E27FC236}">
                  <a16:creationId xmlns:a16="http://schemas.microsoft.com/office/drawing/2014/main" id="{60F7643D-A7F0-AAD3-52B2-0246201B7CBA}"/>
                </a:ext>
              </a:extLst>
            </p:cNvPr>
            <p:cNvSpPr txBox="1"/>
            <p:nvPr/>
          </p:nvSpPr>
          <p:spPr>
            <a:xfrm>
              <a:off x="7827965" y="4858718"/>
              <a:ext cx="2352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102,3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843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3B21328F-FAE7-71B5-4A31-62F1124BE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7" y="6392938"/>
            <a:ext cx="731045" cy="731045"/>
          </a:xfrm>
          <a:prstGeom prst="rect">
            <a:avLst/>
          </a:prstGeom>
        </p:spPr>
      </p:pic>
      <p:pic>
        <p:nvPicPr>
          <p:cNvPr id="3844" name="wrong 3">
            <a:hlinkClick r:id="" action="ppaction://media"/>
            <a:extLst>
              <a:ext uri="{FF2B5EF4-FFF2-40B4-BE49-F238E27FC236}">
                <a16:creationId xmlns:a16="http://schemas.microsoft.com/office/drawing/2014/main" id="{0BA97D94-6944-4502-D4F2-2EE61F419C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45493" y="5044862"/>
            <a:ext cx="731045" cy="731045"/>
          </a:xfrm>
          <a:prstGeom prst="rect">
            <a:avLst/>
          </a:prstGeom>
        </p:spPr>
      </p:pic>
      <p:pic>
        <p:nvPicPr>
          <p:cNvPr id="3845" name="wrong 2">
            <a:hlinkClick r:id="" action="ppaction://media"/>
            <a:extLst>
              <a:ext uri="{FF2B5EF4-FFF2-40B4-BE49-F238E27FC236}">
                <a16:creationId xmlns:a16="http://schemas.microsoft.com/office/drawing/2014/main" id="{3552C39E-64C7-791C-E5C5-102194CF1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5" y="4109261"/>
            <a:ext cx="731045" cy="731045"/>
          </a:xfrm>
          <a:prstGeom prst="rect">
            <a:avLst/>
          </a:prstGeom>
        </p:spPr>
      </p:pic>
      <p:pic>
        <p:nvPicPr>
          <p:cNvPr id="3846" name="wrong 1">
            <a:hlinkClick r:id="" action="ppaction://media"/>
            <a:extLst>
              <a:ext uri="{FF2B5EF4-FFF2-40B4-BE49-F238E27FC236}">
                <a16:creationId xmlns:a16="http://schemas.microsoft.com/office/drawing/2014/main" id="{DB359FF4-D61A-C9DF-65D3-62A316DD53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92857" y="3173660"/>
            <a:ext cx="731045" cy="731045"/>
          </a:xfrm>
          <a:prstGeom prst="rect">
            <a:avLst/>
          </a:prstGeom>
        </p:spPr>
      </p:pic>
      <p:pic>
        <p:nvPicPr>
          <p:cNvPr id="3847" name="Đồ họa 322">
            <a:extLst>
              <a:ext uri="{FF2B5EF4-FFF2-40B4-BE49-F238E27FC236}">
                <a16:creationId xmlns:a16="http://schemas.microsoft.com/office/drawing/2014/main" id="{60303E80-166C-8E37-C89B-B7C2E0498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594466" y="8998624"/>
            <a:ext cx="4362021" cy="11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8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97" fill="hold"/>
                                        <p:tgtEl>
                                          <p:spTgt spid="3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25" fill="hold"/>
                                        <p:tgtEl>
                                          <p:spTgt spid="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25" fill="hold"/>
                                        <p:tgtEl>
                                          <p:spTgt spid="3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25" fill="hold"/>
                                        <p:tgtEl>
                                          <p:spTgt spid="3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Đồ họa 322">
            <a:extLst>
              <a:ext uri="{FF2B5EF4-FFF2-40B4-BE49-F238E27FC236}">
                <a16:creationId xmlns:a16="http://schemas.microsoft.com/office/drawing/2014/main" id="{6F193D1F-47F4-153C-6C82-8F2324ACEF47}"/>
              </a:ext>
            </a:extLst>
          </p:cNvPr>
          <p:cNvGrpSpPr/>
          <p:nvPr/>
        </p:nvGrpSpPr>
        <p:grpSpPr>
          <a:xfrm>
            <a:off x="589324" y="6860145"/>
            <a:ext cx="6637265" cy="834663"/>
            <a:chOff x="392882" y="4573430"/>
            <a:chExt cx="4424843" cy="556442"/>
          </a:xfrm>
          <a:solidFill>
            <a:srgbClr val="603813"/>
          </a:solidFill>
        </p:grpSpPr>
        <p:sp>
          <p:nvSpPr>
            <p:cNvPr id="1608" name="Hình tự do: Hình 1607">
              <a:extLst>
                <a:ext uri="{FF2B5EF4-FFF2-40B4-BE49-F238E27FC236}">
                  <a16:creationId xmlns:a16="http://schemas.microsoft.com/office/drawing/2014/main" id="{15DC26DC-520B-55F3-CA7A-DD4B93EF6CD9}"/>
                </a:ext>
              </a:extLst>
            </p:cNvPr>
            <p:cNvSpPr/>
            <p:nvPr/>
          </p:nvSpPr>
          <p:spPr>
            <a:xfrm>
              <a:off x="4297481" y="5018179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1" y="0"/>
                    <a:pt x="25185" y="5534"/>
                    <a:pt x="25185" y="13081"/>
                  </a:cubicBezTo>
                  <a:cubicBezTo>
                    <a:pt x="25185" y="20124"/>
                    <a:pt x="19651" y="26162"/>
                    <a:pt x="12607" y="26162"/>
                  </a:cubicBezTo>
                  <a:cubicBezTo>
                    <a:pt x="5564" y="26162"/>
                    <a:pt x="29" y="20627"/>
                    <a:pt x="29" y="13081"/>
                  </a:cubicBezTo>
                  <a:cubicBezTo>
                    <a:pt x="-474" y="5534"/>
                    <a:pt x="5564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9" name="Hình tự do: Hình 1608">
              <a:extLst>
                <a:ext uri="{FF2B5EF4-FFF2-40B4-BE49-F238E27FC236}">
                  <a16:creationId xmlns:a16="http://schemas.microsoft.com/office/drawing/2014/main" id="{6B1EC800-F925-3F7B-146D-185BA90ABBCF}"/>
                </a:ext>
              </a:extLst>
            </p:cNvPr>
            <p:cNvSpPr/>
            <p:nvPr/>
          </p:nvSpPr>
          <p:spPr>
            <a:xfrm>
              <a:off x="3445215" y="4989501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0" y="0"/>
                    <a:pt x="25185" y="5534"/>
                    <a:pt x="25185" y="13081"/>
                  </a:cubicBezTo>
                  <a:cubicBezTo>
                    <a:pt x="25185" y="20124"/>
                    <a:pt x="19650" y="26162"/>
                    <a:pt x="12607" y="26162"/>
                  </a:cubicBezTo>
                  <a:cubicBezTo>
                    <a:pt x="5563" y="26162"/>
                    <a:pt x="29" y="20627"/>
                    <a:pt x="29" y="13081"/>
                  </a:cubicBezTo>
                  <a:cubicBezTo>
                    <a:pt x="-474" y="5534"/>
                    <a:pt x="5563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0" name="Hình tự do: Hình 1609">
              <a:extLst>
                <a:ext uri="{FF2B5EF4-FFF2-40B4-BE49-F238E27FC236}">
                  <a16:creationId xmlns:a16="http://schemas.microsoft.com/office/drawing/2014/main" id="{0A32A574-A81E-8E17-00E2-B58B55066B9A}"/>
                </a:ext>
              </a:extLst>
            </p:cNvPr>
            <p:cNvSpPr/>
            <p:nvPr/>
          </p:nvSpPr>
          <p:spPr>
            <a:xfrm>
              <a:off x="3597497" y="4998557"/>
              <a:ext cx="33394" cy="34719"/>
            </a:xfrm>
            <a:custGeom>
              <a:avLst/>
              <a:gdLst>
                <a:gd name="connsiteX0" fmla="*/ 16792 w 33394"/>
                <a:gd name="connsiteY0" fmla="*/ 0 h 34719"/>
                <a:gd name="connsiteX1" fmla="*/ 16792 w 33394"/>
                <a:gd name="connsiteY1" fmla="*/ 34714 h 34719"/>
                <a:gd name="connsiteX2" fmla="*/ 16792 w 33394"/>
                <a:gd name="connsiteY2" fmla="*/ 0 h 3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94" h="34719">
                  <a:moveTo>
                    <a:pt x="16792" y="0"/>
                  </a:moveTo>
                  <a:cubicBezTo>
                    <a:pt x="38929" y="0"/>
                    <a:pt x="38929" y="34714"/>
                    <a:pt x="16792" y="34714"/>
                  </a:cubicBezTo>
                  <a:cubicBezTo>
                    <a:pt x="-5345" y="35218"/>
                    <a:pt x="-5848" y="0"/>
                    <a:pt x="16792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1" name="Hình tự do: Hình 1610">
              <a:extLst>
                <a:ext uri="{FF2B5EF4-FFF2-40B4-BE49-F238E27FC236}">
                  <a16:creationId xmlns:a16="http://schemas.microsoft.com/office/drawing/2014/main" id="{4D9AB002-91F0-1176-22A8-1664CFE4E304}"/>
                </a:ext>
              </a:extLst>
            </p:cNvPr>
            <p:cNvSpPr/>
            <p:nvPr/>
          </p:nvSpPr>
          <p:spPr>
            <a:xfrm>
              <a:off x="509603" y="4573430"/>
              <a:ext cx="4308122" cy="439717"/>
            </a:xfrm>
            <a:custGeom>
              <a:avLst/>
              <a:gdLst>
                <a:gd name="connsiteX0" fmla="*/ 0 w 4308122"/>
                <a:gd name="connsiteY0" fmla="*/ 360226 h 439717"/>
                <a:gd name="connsiteX1" fmla="*/ 21131 w 4308122"/>
                <a:gd name="connsiteY1" fmla="*/ 399972 h 439717"/>
                <a:gd name="connsiteX2" fmla="*/ 106659 w 4308122"/>
                <a:gd name="connsiteY2" fmla="*/ 375822 h 439717"/>
                <a:gd name="connsiteX3" fmla="*/ 143386 w 4308122"/>
                <a:gd name="connsiteY3" fmla="*/ 387394 h 439717"/>
                <a:gd name="connsiteX4" fmla="*/ 189169 w 4308122"/>
                <a:gd name="connsiteY4" fmla="*/ 373810 h 439717"/>
                <a:gd name="connsiteX5" fmla="*/ 345636 w 4308122"/>
                <a:gd name="connsiteY5" fmla="*/ 374816 h 439717"/>
                <a:gd name="connsiteX6" fmla="*/ 362238 w 4308122"/>
                <a:gd name="connsiteY6" fmla="*/ 360729 h 439717"/>
                <a:gd name="connsiteX7" fmla="*/ 491034 w 4308122"/>
                <a:gd name="connsiteY7" fmla="*/ 359723 h 439717"/>
                <a:gd name="connsiteX8" fmla="*/ 569016 w 4308122"/>
                <a:gd name="connsiteY8" fmla="*/ 418587 h 439717"/>
                <a:gd name="connsiteX9" fmla="*/ 663098 w 4308122"/>
                <a:gd name="connsiteY9" fmla="*/ 384375 h 439717"/>
                <a:gd name="connsiteX10" fmla="*/ 762210 w 4308122"/>
                <a:gd name="connsiteY10" fmla="*/ 427643 h 439717"/>
                <a:gd name="connsiteX11" fmla="*/ 801453 w 4308122"/>
                <a:gd name="connsiteY11" fmla="*/ 418587 h 439717"/>
                <a:gd name="connsiteX12" fmla="*/ 815037 w 4308122"/>
                <a:gd name="connsiteY12" fmla="*/ 422612 h 439717"/>
                <a:gd name="connsiteX13" fmla="*/ 882956 w 4308122"/>
                <a:gd name="connsiteY13" fmla="*/ 388400 h 439717"/>
                <a:gd name="connsiteX14" fmla="*/ 908615 w 4308122"/>
                <a:gd name="connsiteY14" fmla="*/ 393934 h 439717"/>
                <a:gd name="connsiteX15" fmla="*/ 960938 w 4308122"/>
                <a:gd name="connsiteY15" fmla="*/ 375319 h 439717"/>
                <a:gd name="connsiteX16" fmla="*/ 1125455 w 4308122"/>
                <a:gd name="connsiteY16" fmla="*/ 387897 h 439717"/>
                <a:gd name="connsiteX17" fmla="*/ 1188343 w 4308122"/>
                <a:gd name="connsiteY17" fmla="*/ 424624 h 439717"/>
                <a:gd name="connsiteX18" fmla="*/ 1246704 w 4308122"/>
                <a:gd name="connsiteY18" fmla="*/ 393934 h 439717"/>
                <a:gd name="connsiteX19" fmla="*/ 1254754 w 4308122"/>
                <a:gd name="connsiteY19" fmla="*/ 376829 h 439717"/>
                <a:gd name="connsiteX20" fmla="*/ 1265319 w 4308122"/>
                <a:gd name="connsiteY20" fmla="*/ 376326 h 439717"/>
                <a:gd name="connsiteX21" fmla="*/ 1280412 w 4308122"/>
                <a:gd name="connsiteY21" fmla="*/ 392425 h 439717"/>
                <a:gd name="connsiteX22" fmla="*/ 1347326 w 4308122"/>
                <a:gd name="connsiteY22" fmla="*/ 423115 h 439717"/>
                <a:gd name="connsiteX23" fmla="*/ 1386065 w 4308122"/>
                <a:gd name="connsiteY23" fmla="*/ 392425 h 439717"/>
                <a:gd name="connsiteX24" fmla="*/ 1443420 w 4308122"/>
                <a:gd name="connsiteY24" fmla="*/ 378841 h 439717"/>
                <a:gd name="connsiteX25" fmla="*/ 1551085 w 4308122"/>
                <a:gd name="connsiteY25" fmla="*/ 432171 h 439717"/>
                <a:gd name="connsiteX26" fmla="*/ 1663781 w 4308122"/>
                <a:gd name="connsiteY26" fmla="*/ 375319 h 439717"/>
                <a:gd name="connsiteX27" fmla="*/ 1690446 w 4308122"/>
                <a:gd name="connsiteY27" fmla="*/ 392425 h 439717"/>
                <a:gd name="connsiteX28" fmla="*/ 1753838 w 4308122"/>
                <a:gd name="connsiteY28" fmla="*/ 383369 h 439717"/>
                <a:gd name="connsiteX29" fmla="*/ 1773459 w 4308122"/>
                <a:gd name="connsiteY29" fmla="*/ 392928 h 439717"/>
                <a:gd name="connsiteX30" fmla="*/ 1841379 w 4308122"/>
                <a:gd name="connsiteY30" fmla="*/ 370791 h 439717"/>
                <a:gd name="connsiteX31" fmla="*/ 1907789 w 4308122"/>
                <a:gd name="connsiteY31" fmla="*/ 408021 h 439717"/>
                <a:gd name="connsiteX32" fmla="*/ 1944013 w 4308122"/>
                <a:gd name="connsiteY32" fmla="*/ 394437 h 439717"/>
                <a:gd name="connsiteX33" fmla="*/ 1999355 w 4308122"/>
                <a:gd name="connsiteY33" fmla="*/ 418084 h 439717"/>
                <a:gd name="connsiteX34" fmla="*/ 2078343 w 4308122"/>
                <a:gd name="connsiteY34" fmla="*/ 369785 h 439717"/>
                <a:gd name="connsiteX35" fmla="*/ 2100480 w 4308122"/>
                <a:gd name="connsiteY35" fmla="*/ 385381 h 439717"/>
                <a:gd name="connsiteX36" fmla="*/ 2143747 w 4308122"/>
                <a:gd name="connsiteY36" fmla="*/ 370791 h 439717"/>
                <a:gd name="connsiteX37" fmla="*/ 2190537 w 4308122"/>
                <a:gd name="connsiteY37" fmla="*/ 399469 h 439717"/>
                <a:gd name="connsiteX38" fmla="*/ 2255438 w 4308122"/>
                <a:gd name="connsiteY38" fmla="*/ 364251 h 439717"/>
                <a:gd name="connsiteX39" fmla="*/ 2262481 w 4308122"/>
                <a:gd name="connsiteY39" fmla="*/ 368276 h 439717"/>
                <a:gd name="connsiteX40" fmla="*/ 2309773 w 4308122"/>
                <a:gd name="connsiteY40" fmla="*/ 362238 h 439717"/>
                <a:gd name="connsiteX41" fmla="*/ 2344991 w 4308122"/>
                <a:gd name="connsiteY41" fmla="*/ 388400 h 439717"/>
                <a:gd name="connsiteX42" fmla="*/ 2388762 w 4308122"/>
                <a:gd name="connsiteY42" fmla="*/ 375822 h 439717"/>
                <a:gd name="connsiteX43" fmla="*/ 2445110 w 4308122"/>
                <a:gd name="connsiteY43" fmla="*/ 408524 h 439717"/>
                <a:gd name="connsiteX44" fmla="*/ 2508501 w 4308122"/>
                <a:gd name="connsiteY44" fmla="*/ 358214 h 439717"/>
                <a:gd name="connsiteX45" fmla="*/ 2521582 w 4308122"/>
                <a:gd name="connsiteY45" fmla="*/ 358214 h 439717"/>
                <a:gd name="connsiteX46" fmla="*/ 2576421 w 4308122"/>
                <a:gd name="connsiteY46" fmla="*/ 379847 h 439717"/>
                <a:gd name="connsiteX47" fmla="*/ 2631260 w 4308122"/>
                <a:gd name="connsiteY47" fmla="*/ 358214 h 439717"/>
                <a:gd name="connsiteX48" fmla="*/ 2638807 w 4308122"/>
                <a:gd name="connsiteY48" fmla="*/ 358214 h 439717"/>
                <a:gd name="connsiteX49" fmla="*/ 2690124 w 4308122"/>
                <a:gd name="connsiteY49" fmla="*/ 387394 h 439717"/>
                <a:gd name="connsiteX50" fmla="*/ 2751000 w 4308122"/>
                <a:gd name="connsiteY50" fmla="*/ 433680 h 439717"/>
                <a:gd name="connsiteX51" fmla="*/ 2814392 w 4308122"/>
                <a:gd name="connsiteY51" fmla="*/ 369785 h 439717"/>
                <a:gd name="connsiteX52" fmla="*/ 2814392 w 4308122"/>
                <a:gd name="connsiteY52" fmla="*/ 367270 h 439717"/>
                <a:gd name="connsiteX53" fmla="*/ 2863696 w 4308122"/>
                <a:gd name="connsiteY53" fmla="*/ 387394 h 439717"/>
                <a:gd name="connsiteX54" fmla="*/ 2905958 w 4308122"/>
                <a:gd name="connsiteY54" fmla="*/ 373307 h 439717"/>
                <a:gd name="connsiteX55" fmla="*/ 2961803 w 4308122"/>
                <a:gd name="connsiteY55" fmla="*/ 400978 h 439717"/>
                <a:gd name="connsiteX56" fmla="*/ 3016642 w 4308122"/>
                <a:gd name="connsiteY56" fmla="*/ 374816 h 439717"/>
                <a:gd name="connsiteX57" fmla="*/ 3038778 w 4308122"/>
                <a:gd name="connsiteY57" fmla="*/ 387897 h 439717"/>
                <a:gd name="connsiteX58" fmla="*/ 3063934 w 4308122"/>
                <a:gd name="connsiteY58" fmla="*/ 370288 h 439717"/>
                <a:gd name="connsiteX59" fmla="*/ 3065946 w 4308122"/>
                <a:gd name="connsiteY59" fmla="*/ 372804 h 439717"/>
                <a:gd name="connsiteX60" fmla="*/ 3079530 w 4308122"/>
                <a:gd name="connsiteY60" fmla="*/ 380350 h 439717"/>
                <a:gd name="connsiteX61" fmla="*/ 3093617 w 4308122"/>
                <a:gd name="connsiteY61" fmla="*/ 380350 h 439717"/>
                <a:gd name="connsiteX62" fmla="*/ 3105189 w 4308122"/>
                <a:gd name="connsiteY62" fmla="*/ 373307 h 439717"/>
                <a:gd name="connsiteX63" fmla="*/ 3107704 w 4308122"/>
                <a:gd name="connsiteY63" fmla="*/ 370288 h 439717"/>
                <a:gd name="connsiteX64" fmla="*/ 3117263 w 4308122"/>
                <a:gd name="connsiteY64" fmla="*/ 366263 h 439717"/>
                <a:gd name="connsiteX65" fmla="*/ 3117766 w 4308122"/>
                <a:gd name="connsiteY65" fmla="*/ 365760 h 439717"/>
                <a:gd name="connsiteX66" fmla="*/ 3131854 w 4308122"/>
                <a:gd name="connsiteY66" fmla="*/ 392928 h 439717"/>
                <a:gd name="connsiteX67" fmla="*/ 3147953 w 4308122"/>
                <a:gd name="connsiteY67" fmla="*/ 370288 h 439717"/>
                <a:gd name="connsiteX68" fmla="*/ 3161034 w 4308122"/>
                <a:gd name="connsiteY68" fmla="*/ 368276 h 439717"/>
                <a:gd name="connsiteX69" fmla="*/ 3217885 w 4308122"/>
                <a:gd name="connsiteY69" fmla="*/ 409531 h 439717"/>
                <a:gd name="connsiteX70" fmla="*/ 3268196 w 4308122"/>
                <a:gd name="connsiteY70" fmla="*/ 381860 h 439717"/>
                <a:gd name="connsiteX71" fmla="*/ 3287314 w 4308122"/>
                <a:gd name="connsiteY71" fmla="*/ 388400 h 439717"/>
                <a:gd name="connsiteX72" fmla="*/ 3323035 w 4308122"/>
                <a:gd name="connsiteY72" fmla="*/ 370288 h 439717"/>
                <a:gd name="connsiteX73" fmla="*/ 3324544 w 4308122"/>
                <a:gd name="connsiteY73" fmla="*/ 367270 h 439717"/>
                <a:gd name="connsiteX74" fmla="*/ 3344669 w 4308122"/>
                <a:gd name="connsiteY74" fmla="*/ 372301 h 439717"/>
                <a:gd name="connsiteX75" fmla="*/ 3363787 w 4308122"/>
                <a:gd name="connsiteY75" fmla="*/ 367773 h 439717"/>
                <a:gd name="connsiteX76" fmla="*/ 3433719 w 4308122"/>
                <a:gd name="connsiteY76" fmla="*/ 401984 h 439717"/>
                <a:gd name="connsiteX77" fmla="*/ 3452334 w 4308122"/>
                <a:gd name="connsiteY77" fmla="*/ 399972 h 439717"/>
                <a:gd name="connsiteX78" fmla="*/ 3508179 w 4308122"/>
                <a:gd name="connsiteY78" fmla="*/ 439717 h 439717"/>
                <a:gd name="connsiteX79" fmla="*/ 3563521 w 4308122"/>
                <a:gd name="connsiteY79" fmla="*/ 401984 h 439717"/>
                <a:gd name="connsiteX80" fmla="*/ 3594211 w 4308122"/>
                <a:gd name="connsiteY80" fmla="*/ 410537 h 439717"/>
                <a:gd name="connsiteX81" fmla="*/ 3647540 w 4308122"/>
                <a:gd name="connsiteY81" fmla="*/ 372301 h 439717"/>
                <a:gd name="connsiteX82" fmla="*/ 3649553 w 4308122"/>
                <a:gd name="connsiteY82" fmla="*/ 372301 h 439717"/>
                <a:gd name="connsiteX83" fmla="*/ 3672696 w 4308122"/>
                <a:gd name="connsiteY83" fmla="*/ 367773 h 439717"/>
                <a:gd name="connsiteX84" fmla="*/ 3716466 w 4308122"/>
                <a:gd name="connsiteY84" fmla="*/ 385885 h 439717"/>
                <a:gd name="connsiteX85" fmla="*/ 3741118 w 4308122"/>
                <a:gd name="connsiteY85" fmla="*/ 375822 h 439717"/>
                <a:gd name="connsiteX86" fmla="*/ 3772311 w 4308122"/>
                <a:gd name="connsiteY86" fmla="*/ 387394 h 439717"/>
                <a:gd name="connsiteX87" fmla="*/ 3801492 w 4308122"/>
                <a:gd name="connsiteY87" fmla="*/ 377332 h 439717"/>
                <a:gd name="connsiteX88" fmla="*/ 3826647 w 4308122"/>
                <a:gd name="connsiteY88" fmla="*/ 389406 h 439717"/>
                <a:gd name="connsiteX89" fmla="*/ 3852809 w 4308122"/>
                <a:gd name="connsiteY89" fmla="*/ 386891 h 439717"/>
                <a:gd name="connsiteX90" fmla="*/ 3898592 w 4308122"/>
                <a:gd name="connsiteY90" fmla="*/ 401984 h 439717"/>
                <a:gd name="connsiteX91" fmla="*/ 3952424 w 4308122"/>
                <a:gd name="connsiteY91" fmla="*/ 380350 h 439717"/>
                <a:gd name="connsiteX92" fmla="*/ 3979089 w 4308122"/>
                <a:gd name="connsiteY92" fmla="*/ 381357 h 439717"/>
                <a:gd name="connsiteX93" fmla="*/ 3987139 w 4308122"/>
                <a:gd name="connsiteY93" fmla="*/ 376829 h 439717"/>
                <a:gd name="connsiteX94" fmla="*/ 4055562 w 4308122"/>
                <a:gd name="connsiteY94" fmla="*/ 417580 h 439717"/>
                <a:gd name="connsiteX95" fmla="*/ 4116438 w 4308122"/>
                <a:gd name="connsiteY95" fmla="*/ 387897 h 439717"/>
                <a:gd name="connsiteX96" fmla="*/ 4163227 w 4308122"/>
                <a:gd name="connsiteY96" fmla="*/ 418587 h 439717"/>
                <a:gd name="connsiteX97" fmla="*/ 4214041 w 4308122"/>
                <a:gd name="connsiteY97" fmla="*/ 367270 h 439717"/>
                <a:gd name="connsiteX98" fmla="*/ 4213035 w 4308122"/>
                <a:gd name="connsiteY98" fmla="*/ 358717 h 439717"/>
                <a:gd name="connsiteX99" fmla="*/ 4219575 w 4308122"/>
                <a:gd name="connsiteY99" fmla="*/ 358717 h 439717"/>
                <a:gd name="connsiteX100" fmla="*/ 4262843 w 4308122"/>
                <a:gd name="connsiteY100" fmla="*/ 392928 h 439717"/>
                <a:gd name="connsiteX101" fmla="*/ 4306110 w 4308122"/>
                <a:gd name="connsiteY101" fmla="*/ 358717 h 439717"/>
                <a:gd name="connsiteX102" fmla="*/ 4308122 w 4308122"/>
                <a:gd name="connsiteY102" fmla="*/ 358717 h 439717"/>
                <a:gd name="connsiteX103" fmla="*/ 4307116 w 4308122"/>
                <a:gd name="connsiteY103" fmla="*/ 354692 h 439717"/>
                <a:gd name="connsiteX104" fmla="*/ 4307619 w 4308122"/>
                <a:gd name="connsiteY104" fmla="*/ 348151 h 439717"/>
                <a:gd name="connsiteX105" fmla="*/ 4294035 w 4308122"/>
                <a:gd name="connsiteY105" fmla="*/ 315952 h 439717"/>
                <a:gd name="connsiteX106" fmla="*/ 3755709 w 4308122"/>
                <a:gd name="connsiteY106" fmla="*/ 0 h 439717"/>
                <a:gd name="connsiteX107" fmla="*/ 561973 w 4308122"/>
                <a:gd name="connsiteY107" fmla="*/ 0 h 439717"/>
                <a:gd name="connsiteX108" fmla="*/ 18615 w 4308122"/>
                <a:gd name="connsiteY108" fmla="*/ 329033 h 439717"/>
                <a:gd name="connsiteX109" fmla="*/ 0 w 4308122"/>
                <a:gd name="connsiteY109" fmla="*/ 360226 h 43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308122" h="439717">
                  <a:moveTo>
                    <a:pt x="0" y="360226"/>
                  </a:moveTo>
                  <a:cubicBezTo>
                    <a:pt x="0" y="375822"/>
                    <a:pt x="9056" y="390916"/>
                    <a:pt x="21131" y="399972"/>
                  </a:cubicBezTo>
                  <a:cubicBezTo>
                    <a:pt x="52323" y="423618"/>
                    <a:pt x="85529" y="400978"/>
                    <a:pt x="106659" y="375822"/>
                  </a:cubicBezTo>
                  <a:cubicBezTo>
                    <a:pt x="117728" y="382866"/>
                    <a:pt x="129802" y="386891"/>
                    <a:pt x="143386" y="387394"/>
                  </a:cubicBezTo>
                  <a:cubicBezTo>
                    <a:pt x="159989" y="387897"/>
                    <a:pt x="176088" y="382866"/>
                    <a:pt x="189169" y="373810"/>
                  </a:cubicBezTo>
                  <a:cubicBezTo>
                    <a:pt x="220865" y="431668"/>
                    <a:pt x="309915" y="436195"/>
                    <a:pt x="345636" y="374816"/>
                  </a:cubicBezTo>
                  <a:cubicBezTo>
                    <a:pt x="351673" y="370791"/>
                    <a:pt x="357207" y="365760"/>
                    <a:pt x="362238" y="360729"/>
                  </a:cubicBezTo>
                  <a:cubicBezTo>
                    <a:pt x="401481" y="386388"/>
                    <a:pt x="451792" y="386891"/>
                    <a:pt x="491034" y="359723"/>
                  </a:cubicBezTo>
                  <a:cubicBezTo>
                    <a:pt x="506631" y="389909"/>
                    <a:pt x="534805" y="413052"/>
                    <a:pt x="569016" y="418587"/>
                  </a:cubicBezTo>
                  <a:cubicBezTo>
                    <a:pt x="605743" y="424624"/>
                    <a:pt x="638948" y="410537"/>
                    <a:pt x="663098" y="384375"/>
                  </a:cubicBezTo>
                  <a:cubicBezTo>
                    <a:pt x="687750" y="412046"/>
                    <a:pt x="723471" y="429655"/>
                    <a:pt x="762210" y="427643"/>
                  </a:cubicBezTo>
                  <a:cubicBezTo>
                    <a:pt x="776297" y="426636"/>
                    <a:pt x="789378" y="423618"/>
                    <a:pt x="801453" y="418587"/>
                  </a:cubicBezTo>
                  <a:cubicBezTo>
                    <a:pt x="805478" y="420096"/>
                    <a:pt x="810005" y="421605"/>
                    <a:pt x="815037" y="422612"/>
                  </a:cubicBezTo>
                  <a:cubicBezTo>
                    <a:pt x="844217" y="428649"/>
                    <a:pt x="871385" y="412549"/>
                    <a:pt x="882956" y="388400"/>
                  </a:cubicBezTo>
                  <a:cubicBezTo>
                    <a:pt x="891006" y="391419"/>
                    <a:pt x="900062" y="393431"/>
                    <a:pt x="908615" y="393934"/>
                  </a:cubicBezTo>
                  <a:cubicBezTo>
                    <a:pt x="928739" y="394437"/>
                    <a:pt x="946851" y="387394"/>
                    <a:pt x="960938" y="375319"/>
                  </a:cubicBezTo>
                  <a:cubicBezTo>
                    <a:pt x="1005212" y="416071"/>
                    <a:pt x="1073635" y="424121"/>
                    <a:pt x="1125455" y="387897"/>
                  </a:cubicBezTo>
                  <a:cubicBezTo>
                    <a:pt x="1139039" y="409028"/>
                    <a:pt x="1160673" y="424624"/>
                    <a:pt x="1188343" y="424624"/>
                  </a:cubicBezTo>
                  <a:cubicBezTo>
                    <a:pt x="1210983" y="424624"/>
                    <a:pt x="1234126" y="413052"/>
                    <a:pt x="1246704" y="393934"/>
                  </a:cubicBezTo>
                  <a:cubicBezTo>
                    <a:pt x="1250729" y="387897"/>
                    <a:pt x="1253245" y="382363"/>
                    <a:pt x="1254754" y="376829"/>
                  </a:cubicBezTo>
                  <a:cubicBezTo>
                    <a:pt x="1258276" y="376829"/>
                    <a:pt x="1261797" y="376829"/>
                    <a:pt x="1265319" y="376326"/>
                  </a:cubicBezTo>
                  <a:cubicBezTo>
                    <a:pt x="1269847" y="382363"/>
                    <a:pt x="1274878" y="387897"/>
                    <a:pt x="1280412" y="392425"/>
                  </a:cubicBezTo>
                  <a:cubicBezTo>
                    <a:pt x="1293493" y="415568"/>
                    <a:pt x="1318146" y="430661"/>
                    <a:pt x="1347326" y="423115"/>
                  </a:cubicBezTo>
                  <a:cubicBezTo>
                    <a:pt x="1364935" y="418587"/>
                    <a:pt x="1378015" y="407015"/>
                    <a:pt x="1386065" y="392425"/>
                  </a:cubicBezTo>
                  <a:cubicBezTo>
                    <a:pt x="1406190" y="391419"/>
                    <a:pt x="1426314" y="386891"/>
                    <a:pt x="1443420" y="378841"/>
                  </a:cubicBezTo>
                  <a:cubicBezTo>
                    <a:pt x="1472600" y="408021"/>
                    <a:pt x="1508321" y="429152"/>
                    <a:pt x="1551085" y="432171"/>
                  </a:cubicBezTo>
                  <a:cubicBezTo>
                    <a:pt x="1596868" y="435189"/>
                    <a:pt x="1640638" y="413556"/>
                    <a:pt x="1663781" y="375319"/>
                  </a:cubicBezTo>
                  <a:cubicBezTo>
                    <a:pt x="1671831" y="382866"/>
                    <a:pt x="1681390" y="388903"/>
                    <a:pt x="1690446" y="392425"/>
                  </a:cubicBezTo>
                  <a:cubicBezTo>
                    <a:pt x="1712583" y="400475"/>
                    <a:pt x="1735223" y="395947"/>
                    <a:pt x="1753838" y="383369"/>
                  </a:cubicBezTo>
                  <a:cubicBezTo>
                    <a:pt x="1760378" y="387897"/>
                    <a:pt x="1767422" y="391419"/>
                    <a:pt x="1773459" y="392928"/>
                  </a:cubicBezTo>
                  <a:cubicBezTo>
                    <a:pt x="1799621" y="399469"/>
                    <a:pt x="1824776" y="389909"/>
                    <a:pt x="1841379" y="370791"/>
                  </a:cubicBezTo>
                  <a:cubicBezTo>
                    <a:pt x="1854460" y="393934"/>
                    <a:pt x="1878609" y="410034"/>
                    <a:pt x="1907789" y="408021"/>
                  </a:cubicBezTo>
                  <a:cubicBezTo>
                    <a:pt x="1919864" y="407015"/>
                    <a:pt x="1932945" y="401984"/>
                    <a:pt x="1944013" y="394437"/>
                  </a:cubicBezTo>
                  <a:cubicBezTo>
                    <a:pt x="1959610" y="408021"/>
                    <a:pt x="1978728" y="416574"/>
                    <a:pt x="1999355" y="418084"/>
                  </a:cubicBezTo>
                  <a:cubicBezTo>
                    <a:pt x="2035076" y="420096"/>
                    <a:pt x="2064759" y="399469"/>
                    <a:pt x="2078343" y="369785"/>
                  </a:cubicBezTo>
                  <a:cubicBezTo>
                    <a:pt x="2084381" y="377332"/>
                    <a:pt x="2092430" y="382866"/>
                    <a:pt x="2100480" y="385381"/>
                  </a:cubicBezTo>
                  <a:cubicBezTo>
                    <a:pt x="2114064" y="389406"/>
                    <a:pt x="2132679" y="382363"/>
                    <a:pt x="2143747" y="370791"/>
                  </a:cubicBezTo>
                  <a:cubicBezTo>
                    <a:pt x="2157331" y="385381"/>
                    <a:pt x="2174437" y="395947"/>
                    <a:pt x="2190537" y="399469"/>
                  </a:cubicBezTo>
                  <a:cubicBezTo>
                    <a:pt x="2219717" y="405506"/>
                    <a:pt x="2246885" y="389909"/>
                    <a:pt x="2255438" y="364251"/>
                  </a:cubicBezTo>
                  <a:cubicBezTo>
                    <a:pt x="2257450" y="365760"/>
                    <a:pt x="2259966" y="367270"/>
                    <a:pt x="2262481" y="368276"/>
                  </a:cubicBezTo>
                  <a:cubicBezTo>
                    <a:pt x="2278581" y="375822"/>
                    <a:pt x="2296189" y="372804"/>
                    <a:pt x="2309773" y="362238"/>
                  </a:cubicBezTo>
                  <a:cubicBezTo>
                    <a:pt x="2318326" y="374816"/>
                    <a:pt x="2331407" y="384878"/>
                    <a:pt x="2344991" y="388400"/>
                  </a:cubicBezTo>
                  <a:cubicBezTo>
                    <a:pt x="2362097" y="392928"/>
                    <a:pt x="2378699" y="387394"/>
                    <a:pt x="2388762" y="375822"/>
                  </a:cubicBezTo>
                  <a:cubicBezTo>
                    <a:pt x="2400333" y="395444"/>
                    <a:pt x="2420961" y="408524"/>
                    <a:pt x="2445110" y="408524"/>
                  </a:cubicBezTo>
                  <a:cubicBezTo>
                    <a:pt x="2475799" y="408524"/>
                    <a:pt x="2501458" y="386891"/>
                    <a:pt x="2508501" y="358214"/>
                  </a:cubicBezTo>
                  <a:lnTo>
                    <a:pt x="2521582" y="358214"/>
                  </a:lnTo>
                  <a:cubicBezTo>
                    <a:pt x="2536172" y="371798"/>
                    <a:pt x="2555291" y="379847"/>
                    <a:pt x="2576421" y="379847"/>
                  </a:cubicBezTo>
                  <a:cubicBezTo>
                    <a:pt x="2597552" y="379847"/>
                    <a:pt x="2616670" y="371798"/>
                    <a:pt x="2631260" y="358214"/>
                  </a:cubicBezTo>
                  <a:lnTo>
                    <a:pt x="2638807" y="358214"/>
                  </a:lnTo>
                  <a:cubicBezTo>
                    <a:pt x="2649875" y="375319"/>
                    <a:pt x="2668490" y="386388"/>
                    <a:pt x="2690124" y="387394"/>
                  </a:cubicBezTo>
                  <a:cubicBezTo>
                    <a:pt x="2697670" y="414059"/>
                    <a:pt x="2721820" y="433680"/>
                    <a:pt x="2751000" y="433680"/>
                  </a:cubicBezTo>
                  <a:cubicBezTo>
                    <a:pt x="2785714" y="433680"/>
                    <a:pt x="2814392" y="405003"/>
                    <a:pt x="2814392" y="369785"/>
                  </a:cubicBezTo>
                  <a:cubicBezTo>
                    <a:pt x="2814392" y="368779"/>
                    <a:pt x="2814392" y="368276"/>
                    <a:pt x="2814392" y="367270"/>
                  </a:cubicBezTo>
                  <a:cubicBezTo>
                    <a:pt x="2826969" y="379847"/>
                    <a:pt x="2844578" y="387394"/>
                    <a:pt x="2863696" y="387394"/>
                  </a:cubicBezTo>
                  <a:cubicBezTo>
                    <a:pt x="2879796" y="387394"/>
                    <a:pt x="2894386" y="381860"/>
                    <a:pt x="2905958" y="373307"/>
                  </a:cubicBezTo>
                  <a:cubicBezTo>
                    <a:pt x="2919038" y="389909"/>
                    <a:pt x="2939163" y="400978"/>
                    <a:pt x="2961803" y="400978"/>
                  </a:cubicBezTo>
                  <a:cubicBezTo>
                    <a:pt x="2983939" y="400978"/>
                    <a:pt x="3003561" y="390916"/>
                    <a:pt x="3016642" y="374816"/>
                  </a:cubicBezTo>
                  <a:cubicBezTo>
                    <a:pt x="3022679" y="382866"/>
                    <a:pt x="3030226" y="387897"/>
                    <a:pt x="3038778" y="387897"/>
                  </a:cubicBezTo>
                  <a:cubicBezTo>
                    <a:pt x="3048337" y="387897"/>
                    <a:pt x="3057393" y="381357"/>
                    <a:pt x="3063934" y="370288"/>
                  </a:cubicBezTo>
                  <a:cubicBezTo>
                    <a:pt x="3064437" y="371294"/>
                    <a:pt x="3065443" y="371798"/>
                    <a:pt x="3065946" y="372804"/>
                  </a:cubicBezTo>
                  <a:cubicBezTo>
                    <a:pt x="3069468" y="376829"/>
                    <a:pt x="3074499" y="378841"/>
                    <a:pt x="3079530" y="380350"/>
                  </a:cubicBezTo>
                  <a:cubicBezTo>
                    <a:pt x="3084058" y="381860"/>
                    <a:pt x="3089089" y="381860"/>
                    <a:pt x="3093617" y="380350"/>
                  </a:cubicBezTo>
                  <a:cubicBezTo>
                    <a:pt x="3098145" y="378841"/>
                    <a:pt x="3102170" y="376829"/>
                    <a:pt x="3105189" y="373307"/>
                  </a:cubicBezTo>
                  <a:cubicBezTo>
                    <a:pt x="3106195" y="372301"/>
                    <a:pt x="3106698" y="371294"/>
                    <a:pt x="3107704" y="370288"/>
                  </a:cubicBezTo>
                  <a:cubicBezTo>
                    <a:pt x="3110723" y="370288"/>
                    <a:pt x="3114748" y="368779"/>
                    <a:pt x="3117263" y="366263"/>
                  </a:cubicBezTo>
                  <a:cubicBezTo>
                    <a:pt x="3117263" y="366263"/>
                    <a:pt x="3117766" y="365760"/>
                    <a:pt x="3117766" y="365760"/>
                  </a:cubicBezTo>
                  <a:cubicBezTo>
                    <a:pt x="3111729" y="375822"/>
                    <a:pt x="3116257" y="392928"/>
                    <a:pt x="3131854" y="392928"/>
                  </a:cubicBezTo>
                  <a:cubicBezTo>
                    <a:pt x="3144934" y="392928"/>
                    <a:pt x="3150468" y="380350"/>
                    <a:pt x="3147953" y="370288"/>
                  </a:cubicBezTo>
                  <a:cubicBezTo>
                    <a:pt x="3152481" y="371294"/>
                    <a:pt x="3157009" y="370288"/>
                    <a:pt x="3161034" y="368276"/>
                  </a:cubicBezTo>
                  <a:cubicBezTo>
                    <a:pt x="3168581" y="392425"/>
                    <a:pt x="3191220" y="409531"/>
                    <a:pt x="3217885" y="409531"/>
                  </a:cubicBezTo>
                  <a:cubicBezTo>
                    <a:pt x="3239016" y="409531"/>
                    <a:pt x="3257631" y="398462"/>
                    <a:pt x="3268196" y="381860"/>
                  </a:cubicBezTo>
                  <a:cubicBezTo>
                    <a:pt x="3274233" y="385381"/>
                    <a:pt x="3281277" y="387897"/>
                    <a:pt x="3287314" y="388400"/>
                  </a:cubicBezTo>
                  <a:cubicBezTo>
                    <a:pt x="3301401" y="388903"/>
                    <a:pt x="3314985" y="381860"/>
                    <a:pt x="3323035" y="370288"/>
                  </a:cubicBezTo>
                  <a:cubicBezTo>
                    <a:pt x="3323538" y="369282"/>
                    <a:pt x="3324041" y="368276"/>
                    <a:pt x="3324544" y="367270"/>
                  </a:cubicBezTo>
                  <a:cubicBezTo>
                    <a:pt x="3330582" y="370288"/>
                    <a:pt x="3337122" y="372301"/>
                    <a:pt x="3344669" y="372301"/>
                  </a:cubicBezTo>
                  <a:cubicBezTo>
                    <a:pt x="3351712" y="372301"/>
                    <a:pt x="3358253" y="370791"/>
                    <a:pt x="3363787" y="367773"/>
                  </a:cubicBezTo>
                  <a:cubicBezTo>
                    <a:pt x="3380389" y="388903"/>
                    <a:pt x="3405545" y="401984"/>
                    <a:pt x="3433719" y="401984"/>
                  </a:cubicBezTo>
                  <a:cubicBezTo>
                    <a:pt x="3440259" y="401984"/>
                    <a:pt x="3446297" y="401481"/>
                    <a:pt x="3452334" y="399972"/>
                  </a:cubicBezTo>
                  <a:cubicBezTo>
                    <a:pt x="3460887" y="423115"/>
                    <a:pt x="3482520" y="439717"/>
                    <a:pt x="3508179" y="439717"/>
                  </a:cubicBezTo>
                  <a:cubicBezTo>
                    <a:pt x="3533335" y="439717"/>
                    <a:pt x="3554968" y="424121"/>
                    <a:pt x="3563521" y="401984"/>
                  </a:cubicBezTo>
                  <a:cubicBezTo>
                    <a:pt x="3573583" y="407015"/>
                    <a:pt x="3584652" y="410537"/>
                    <a:pt x="3594211" y="410537"/>
                  </a:cubicBezTo>
                  <a:cubicBezTo>
                    <a:pt x="3620875" y="411040"/>
                    <a:pt x="3641503" y="394941"/>
                    <a:pt x="3647540" y="372301"/>
                  </a:cubicBezTo>
                  <a:cubicBezTo>
                    <a:pt x="3648043" y="372301"/>
                    <a:pt x="3649050" y="372301"/>
                    <a:pt x="3649553" y="372301"/>
                  </a:cubicBezTo>
                  <a:cubicBezTo>
                    <a:pt x="3657603" y="372301"/>
                    <a:pt x="3665652" y="370791"/>
                    <a:pt x="3672696" y="367773"/>
                  </a:cubicBezTo>
                  <a:cubicBezTo>
                    <a:pt x="3682255" y="381860"/>
                    <a:pt x="3700367" y="387897"/>
                    <a:pt x="3716466" y="385885"/>
                  </a:cubicBezTo>
                  <a:cubicBezTo>
                    <a:pt x="3725522" y="384878"/>
                    <a:pt x="3734075" y="381357"/>
                    <a:pt x="3741118" y="375822"/>
                  </a:cubicBezTo>
                  <a:cubicBezTo>
                    <a:pt x="3749671" y="382866"/>
                    <a:pt x="3760740" y="387394"/>
                    <a:pt x="3772311" y="387394"/>
                  </a:cubicBezTo>
                  <a:cubicBezTo>
                    <a:pt x="3783380" y="387394"/>
                    <a:pt x="3793442" y="383872"/>
                    <a:pt x="3801492" y="377332"/>
                  </a:cubicBezTo>
                  <a:cubicBezTo>
                    <a:pt x="3808535" y="383369"/>
                    <a:pt x="3817088" y="387897"/>
                    <a:pt x="3826647" y="389406"/>
                  </a:cubicBezTo>
                  <a:cubicBezTo>
                    <a:pt x="3835200" y="390916"/>
                    <a:pt x="3844256" y="389909"/>
                    <a:pt x="3852809" y="386891"/>
                  </a:cubicBezTo>
                  <a:cubicBezTo>
                    <a:pt x="3865889" y="396450"/>
                    <a:pt x="3881486" y="401984"/>
                    <a:pt x="3898592" y="401984"/>
                  </a:cubicBezTo>
                  <a:cubicBezTo>
                    <a:pt x="3919219" y="401984"/>
                    <a:pt x="3938337" y="393934"/>
                    <a:pt x="3952424" y="380350"/>
                  </a:cubicBezTo>
                  <a:cubicBezTo>
                    <a:pt x="3960977" y="382866"/>
                    <a:pt x="3970033" y="382866"/>
                    <a:pt x="3979089" y="381357"/>
                  </a:cubicBezTo>
                  <a:cubicBezTo>
                    <a:pt x="3982108" y="380853"/>
                    <a:pt x="3984623" y="378841"/>
                    <a:pt x="3987139" y="376829"/>
                  </a:cubicBezTo>
                  <a:cubicBezTo>
                    <a:pt x="4000723" y="400978"/>
                    <a:pt x="4025878" y="417580"/>
                    <a:pt x="4055562" y="417580"/>
                  </a:cubicBezTo>
                  <a:cubicBezTo>
                    <a:pt x="4080214" y="417580"/>
                    <a:pt x="4102351" y="406009"/>
                    <a:pt x="4116438" y="387897"/>
                  </a:cubicBezTo>
                  <a:cubicBezTo>
                    <a:pt x="4124488" y="406009"/>
                    <a:pt x="4142096" y="418587"/>
                    <a:pt x="4163227" y="418587"/>
                  </a:cubicBezTo>
                  <a:cubicBezTo>
                    <a:pt x="4191401" y="418587"/>
                    <a:pt x="4214041" y="395444"/>
                    <a:pt x="4214041" y="367270"/>
                  </a:cubicBezTo>
                  <a:cubicBezTo>
                    <a:pt x="4214041" y="364251"/>
                    <a:pt x="4213538" y="361232"/>
                    <a:pt x="4213035" y="358717"/>
                  </a:cubicBezTo>
                  <a:lnTo>
                    <a:pt x="4219575" y="358717"/>
                  </a:lnTo>
                  <a:cubicBezTo>
                    <a:pt x="4224103" y="378338"/>
                    <a:pt x="4241712" y="392928"/>
                    <a:pt x="4262843" y="392928"/>
                  </a:cubicBezTo>
                  <a:cubicBezTo>
                    <a:pt x="4283973" y="392928"/>
                    <a:pt x="4301582" y="378338"/>
                    <a:pt x="4306110" y="358717"/>
                  </a:cubicBezTo>
                  <a:lnTo>
                    <a:pt x="4308122" y="358717"/>
                  </a:lnTo>
                  <a:cubicBezTo>
                    <a:pt x="4307619" y="357207"/>
                    <a:pt x="4307116" y="356201"/>
                    <a:pt x="4307116" y="354692"/>
                  </a:cubicBezTo>
                  <a:cubicBezTo>
                    <a:pt x="4307619" y="352679"/>
                    <a:pt x="4307619" y="350164"/>
                    <a:pt x="4307619" y="348151"/>
                  </a:cubicBezTo>
                  <a:cubicBezTo>
                    <a:pt x="4307619" y="335574"/>
                    <a:pt x="4302588" y="324002"/>
                    <a:pt x="4294035" y="315952"/>
                  </a:cubicBezTo>
                  <a:cubicBezTo>
                    <a:pt x="4222091" y="133324"/>
                    <a:pt x="4007766" y="0"/>
                    <a:pt x="3755709" y="0"/>
                  </a:cubicBezTo>
                  <a:lnTo>
                    <a:pt x="561973" y="0"/>
                  </a:lnTo>
                  <a:cubicBezTo>
                    <a:pt x="303878" y="0"/>
                    <a:pt x="85529" y="139864"/>
                    <a:pt x="18615" y="329033"/>
                  </a:cubicBezTo>
                  <a:cubicBezTo>
                    <a:pt x="7044" y="333561"/>
                    <a:pt x="0" y="345636"/>
                    <a:pt x="0" y="360226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2" name="Hình tự do: Hình 1611">
              <a:extLst>
                <a:ext uri="{FF2B5EF4-FFF2-40B4-BE49-F238E27FC236}">
                  <a16:creationId xmlns:a16="http://schemas.microsoft.com/office/drawing/2014/main" id="{1A062E6C-EA46-49B0-8A51-7F19B644BF93}"/>
                </a:ext>
              </a:extLst>
            </p:cNvPr>
            <p:cNvSpPr/>
            <p:nvPr/>
          </p:nvSpPr>
          <p:spPr>
            <a:xfrm>
              <a:off x="392882" y="4891395"/>
              <a:ext cx="77478" cy="78107"/>
            </a:xfrm>
            <a:custGeom>
              <a:avLst/>
              <a:gdLst>
                <a:gd name="connsiteX0" fmla="*/ 503 w 77478"/>
                <a:gd name="connsiteY0" fmla="*/ 30690 h 78107"/>
                <a:gd name="connsiteX1" fmla="*/ 10062 w 77478"/>
                <a:gd name="connsiteY1" fmla="*/ 14590 h 78107"/>
                <a:gd name="connsiteX2" fmla="*/ 13584 w 77478"/>
                <a:gd name="connsiteY2" fmla="*/ 11572 h 78107"/>
                <a:gd name="connsiteX3" fmla="*/ 18112 w 77478"/>
                <a:gd name="connsiteY3" fmla="*/ 8050 h 78107"/>
                <a:gd name="connsiteX4" fmla="*/ 22640 w 77478"/>
                <a:gd name="connsiteY4" fmla="*/ 5031 h 78107"/>
                <a:gd name="connsiteX5" fmla="*/ 27671 w 77478"/>
                <a:gd name="connsiteY5" fmla="*/ 3019 h 78107"/>
                <a:gd name="connsiteX6" fmla="*/ 36727 w 77478"/>
                <a:gd name="connsiteY6" fmla="*/ 503 h 78107"/>
                <a:gd name="connsiteX7" fmla="*/ 41758 w 77478"/>
                <a:gd name="connsiteY7" fmla="*/ 0 h 78107"/>
                <a:gd name="connsiteX8" fmla="*/ 55342 w 77478"/>
                <a:gd name="connsiteY8" fmla="*/ 3019 h 78107"/>
                <a:gd name="connsiteX9" fmla="*/ 66913 w 77478"/>
                <a:gd name="connsiteY9" fmla="*/ 10565 h 78107"/>
                <a:gd name="connsiteX10" fmla="*/ 72448 w 77478"/>
                <a:gd name="connsiteY10" fmla="*/ 17609 h 78107"/>
                <a:gd name="connsiteX11" fmla="*/ 77479 w 77478"/>
                <a:gd name="connsiteY11" fmla="*/ 35721 h 78107"/>
                <a:gd name="connsiteX12" fmla="*/ 77479 w 77478"/>
                <a:gd name="connsiteY12" fmla="*/ 36224 h 78107"/>
                <a:gd name="connsiteX13" fmla="*/ 75969 w 77478"/>
                <a:gd name="connsiteY13" fmla="*/ 45783 h 78107"/>
                <a:gd name="connsiteX14" fmla="*/ 72448 w 77478"/>
                <a:gd name="connsiteY14" fmla="*/ 54336 h 78107"/>
                <a:gd name="connsiteX15" fmla="*/ 72448 w 77478"/>
                <a:gd name="connsiteY15" fmla="*/ 54839 h 78107"/>
                <a:gd name="connsiteX16" fmla="*/ 71945 w 77478"/>
                <a:gd name="connsiteY16" fmla="*/ 55845 h 78107"/>
                <a:gd name="connsiteX17" fmla="*/ 66410 w 77478"/>
                <a:gd name="connsiteY17" fmla="*/ 63392 h 78107"/>
                <a:gd name="connsiteX18" fmla="*/ 65907 w 77478"/>
                <a:gd name="connsiteY18" fmla="*/ 63895 h 78107"/>
                <a:gd name="connsiteX19" fmla="*/ 62889 w 77478"/>
                <a:gd name="connsiteY19" fmla="*/ 67417 h 78107"/>
                <a:gd name="connsiteX20" fmla="*/ 51317 w 77478"/>
                <a:gd name="connsiteY20" fmla="*/ 74963 h 78107"/>
                <a:gd name="connsiteX21" fmla="*/ 37230 w 77478"/>
                <a:gd name="connsiteY21" fmla="*/ 77982 h 78107"/>
                <a:gd name="connsiteX22" fmla="*/ 23143 w 77478"/>
                <a:gd name="connsiteY22" fmla="*/ 74963 h 78107"/>
                <a:gd name="connsiteX23" fmla="*/ 11572 w 77478"/>
                <a:gd name="connsiteY23" fmla="*/ 67417 h 78107"/>
                <a:gd name="connsiteX24" fmla="*/ 6037 w 77478"/>
                <a:gd name="connsiteY24" fmla="*/ 59870 h 78107"/>
                <a:gd name="connsiteX25" fmla="*/ 1006 w 77478"/>
                <a:gd name="connsiteY25" fmla="*/ 41255 h 78107"/>
                <a:gd name="connsiteX26" fmla="*/ 503 w 77478"/>
                <a:gd name="connsiteY26" fmla="*/ 30690 h 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478" h="78107">
                  <a:moveTo>
                    <a:pt x="503" y="30690"/>
                  </a:moveTo>
                  <a:cubicBezTo>
                    <a:pt x="2012" y="24652"/>
                    <a:pt x="5534" y="19118"/>
                    <a:pt x="10062" y="14590"/>
                  </a:cubicBezTo>
                  <a:cubicBezTo>
                    <a:pt x="11068" y="13584"/>
                    <a:pt x="12578" y="12578"/>
                    <a:pt x="13584" y="11572"/>
                  </a:cubicBezTo>
                  <a:cubicBezTo>
                    <a:pt x="15093" y="10565"/>
                    <a:pt x="16099" y="9559"/>
                    <a:pt x="18112" y="8050"/>
                  </a:cubicBezTo>
                  <a:cubicBezTo>
                    <a:pt x="20124" y="6540"/>
                    <a:pt x="20627" y="5534"/>
                    <a:pt x="22640" y="5031"/>
                  </a:cubicBezTo>
                  <a:cubicBezTo>
                    <a:pt x="24149" y="4025"/>
                    <a:pt x="26162" y="3522"/>
                    <a:pt x="27671" y="3019"/>
                  </a:cubicBezTo>
                  <a:cubicBezTo>
                    <a:pt x="30690" y="1509"/>
                    <a:pt x="33708" y="503"/>
                    <a:pt x="36727" y="503"/>
                  </a:cubicBezTo>
                  <a:cubicBezTo>
                    <a:pt x="38236" y="0"/>
                    <a:pt x="40249" y="0"/>
                    <a:pt x="41758" y="0"/>
                  </a:cubicBezTo>
                  <a:cubicBezTo>
                    <a:pt x="46789" y="0"/>
                    <a:pt x="51317" y="1006"/>
                    <a:pt x="55342" y="3019"/>
                  </a:cubicBezTo>
                  <a:cubicBezTo>
                    <a:pt x="59870" y="4528"/>
                    <a:pt x="63392" y="7043"/>
                    <a:pt x="66913" y="10565"/>
                  </a:cubicBezTo>
                  <a:cubicBezTo>
                    <a:pt x="68926" y="13081"/>
                    <a:pt x="70435" y="15596"/>
                    <a:pt x="72448" y="17609"/>
                  </a:cubicBezTo>
                  <a:cubicBezTo>
                    <a:pt x="75466" y="23143"/>
                    <a:pt x="77479" y="29180"/>
                    <a:pt x="77479" y="35721"/>
                  </a:cubicBezTo>
                  <a:cubicBezTo>
                    <a:pt x="77479" y="35721"/>
                    <a:pt x="77479" y="36224"/>
                    <a:pt x="77479" y="36224"/>
                  </a:cubicBezTo>
                  <a:cubicBezTo>
                    <a:pt x="76976" y="39243"/>
                    <a:pt x="76473" y="42764"/>
                    <a:pt x="75969" y="45783"/>
                  </a:cubicBezTo>
                  <a:cubicBezTo>
                    <a:pt x="74963" y="48802"/>
                    <a:pt x="73454" y="51317"/>
                    <a:pt x="72448" y="54336"/>
                  </a:cubicBezTo>
                  <a:lnTo>
                    <a:pt x="72448" y="54839"/>
                  </a:lnTo>
                  <a:cubicBezTo>
                    <a:pt x="72448" y="55342"/>
                    <a:pt x="71945" y="55342"/>
                    <a:pt x="71945" y="55845"/>
                  </a:cubicBezTo>
                  <a:cubicBezTo>
                    <a:pt x="69932" y="58361"/>
                    <a:pt x="67920" y="60876"/>
                    <a:pt x="66410" y="63392"/>
                  </a:cubicBezTo>
                  <a:lnTo>
                    <a:pt x="65907" y="63895"/>
                  </a:lnTo>
                  <a:cubicBezTo>
                    <a:pt x="64901" y="64901"/>
                    <a:pt x="63895" y="66410"/>
                    <a:pt x="62889" y="67417"/>
                  </a:cubicBezTo>
                  <a:cubicBezTo>
                    <a:pt x="59367" y="70938"/>
                    <a:pt x="55845" y="73454"/>
                    <a:pt x="51317" y="74963"/>
                  </a:cubicBezTo>
                  <a:cubicBezTo>
                    <a:pt x="46789" y="77479"/>
                    <a:pt x="42261" y="78485"/>
                    <a:pt x="37230" y="77982"/>
                  </a:cubicBezTo>
                  <a:cubicBezTo>
                    <a:pt x="32199" y="77982"/>
                    <a:pt x="27671" y="76976"/>
                    <a:pt x="23143" y="74963"/>
                  </a:cubicBezTo>
                  <a:cubicBezTo>
                    <a:pt x="18615" y="73454"/>
                    <a:pt x="14590" y="70938"/>
                    <a:pt x="11572" y="67417"/>
                  </a:cubicBezTo>
                  <a:cubicBezTo>
                    <a:pt x="9559" y="64901"/>
                    <a:pt x="7547" y="62385"/>
                    <a:pt x="6037" y="59870"/>
                  </a:cubicBezTo>
                  <a:cubicBezTo>
                    <a:pt x="2516" y="54336"/>
                    <a:pt x="1006" y="47795"/>
                    <a:pt x="1006" y="41255"/>
                  </a:cubicBezTo>
                  <a:cubicBezTo>
                    <a:pt x="-503" y="37230"/>
                    <a:pt x="0" y="33708"/>
                    <a:pt x="503" y="3069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3" name="Hình tự do: Hình 1612">
              <a:extLst>
                <a:ext uri="{FF2B5EF4-FFF2-40B4-BE49-F238E27FC236}">
                  <a16:creationId xmlns:a16="http://schemas.microsoft.com/office/drawing/2014/main" id="{722BC6A2-9188-12DB-287F-1455E3D1E1B4}"/>
                </a:ext>
              </a:extLst>
            </p:cNvPr>
            <p:cNvSpPr/>
            <p:nvPr/>
          </p:nvSpPr>
          <p:spPr>
            <a:xfrm>
              <a:off x="665189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4" name="Hình tự do: Hình 1613">
              <a:extLst>
                <a:ext uri="{FF2B5EF4-FFF2-40B4-BE49-F238E27FC236}">
                  <a16:creationId xmlns:a16="http://schemas.microsoft.com/office/drawing/2014/main" id="{6E60BA8D-155E-1716-61F2-2734561B4A7B}"/>
                </a:ext>
              </a:extLst>
            </p:cNvPr>
            <p:cNvSpPr/>
            <p:nvPr/>
          </p:nvSpPr>
          <p:spPr>
            <a:xfrm>
              <a:off x="511741" y="5028744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5" name="Hình tự do: Hình 1614">
              <a:extLst>
                <a:ext uri="{FF2B5EF4-FFF2-40B4-BE49-F238E27FC236}">
                  <a16:creationId xmlns:a16="http://schemas.microsoft.com/office/drawing/2014/main" id="{6F6F772E-C7AA-6C4D-9C0A-B967C3825003}"/>
                </a:ext>
              </a:extLst>
            </p:cNvPr>
            <p:cNvSpPr/>
            <p:nvPr/>
          </p:nvSpPr>
          <p:spPr>
            <a:xfrm>
              <a:off x="1487773" y="5078049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6" name="Hình tự do: Hình 1615">
              <a:extLst>
                <a:ext uri="{FF2B5EF4-FFF2-40B4-BE49-F238E27FC236}">
                  <a16:creationId xmlns:a16="http://schemas.microsoft.com/office/drawing/2014/main" id="{89A24B7C-8756-7D1D-E9DC-9F505F79EB92}"/>
                </a:ext>
              </a:extLst>
            </p:cNvPr>
            <p:cNvSpPr/>
            <p:nvPr/>
          </p:nvSpPr>
          <p:spPr>
            <a:xfrm>
              <a:off x="2108106" y="5085092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7" name="Hình tự do: Hình 1616">
              <a:extLst>
                <a:ext uri="{FF2B5EF4-FFF2-40B4-BE49-F238E27FC236}">
                  <a16:creationId xmlns:a16="http://schemas.microsoft.com/office/drawing/2014/main" id="{2AB1771D-DF9E-8CD6-79B7-326E65709812}"/>
                </a:ext>
              </a:extLst>
            </p:cNvPr>
            <p:cNvSpPr/>
            <p:nvPr/>
          </p:nvSpPr>
          <p:spPr>
            <a:xfrm>
              <a:off x="2400915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8" name="Hình tự do: Hình 1617">
              <a:extLst>
                <a:ext uri="{FF2B5EF4-FFF2-40B4-BE49-F238E27FC236}">
                  <a16:creationId xmlns:a16="http://schemas.microsoft.com/office/drawing/2014/main" id="{8C4A998C-87BD-00B0-CBCE-40E6E4538933}"/>
                </a:ext>
              </a:extLst>
            </p:cNvPr>
            <p:cNvSpPr/>
            <p:nvPr/>
          </p:nvSpPr>
          <p:spPr>
            <a:xfrm>
              <a:off x="2219796" y="4993526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86" name="Hình tự do: Hình 1685">
            <a:extLst>
              <a:ext uri="{FF2B5EF4-FFF2-40B4-BE49-F238E27FC236}">
                <a16:creationId xmlns:a16="http://schemas.microsoft.com/office/drawing/2014/main" id="{85F213C8-726F-6AEB-B5EA-22491DB821CB}"/>
              </a:ext>
            </a:extLst>
          </p:cNvPr>
          <p:cNvSpPr/>
          <p:nvPr/>
        </p:nvSpPr>
        <p:spPr>
          <a:xfrm>
            <a:off x="993446" y="7266909"/>
            <a:ext cx="79805" cy="82257"/>
          </a:xfrm>
          <a:custGeom>
            <a:avLst/>
            <a:gdLst>
              <a:gd name="connsiteX0" fmla="*/ 26413 w 53203"/>
              <a:gd name="connsiteY0" fmla="*/ 0 h 54838"/>
              <a:gd name="connsiteX1" fmla="*/ 26413 w 53203"/>
              <a:gd name="connsiteY1" fmla="*/ 54839 h 54838"/>
              <a:gd name="connsiteX2" fmla="*/ 26413 w 53203"/>
              <a:gd name="connsiteY2" fmla="*/ 0 h 5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03" h="54838">
                <a:moveTo>
                  <a:pt x="26413" y="0"/>
                </a:moveTo>
                <a:cubicBezTo>
                  <a:pt x="-8804" y="0"/>
                  <a:pt x="-8804" y="54839"/>
                  <a:pt x="26413" y="54839"/>
                </a:cubicBezTo>
                <a:cubicBezTo>
                  <a:pt x="62134" y="54839"/>
                  <a:pt x="62134" y="0"/>
                  <a:pt x="26413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7" name="Hình tự do: Hình 1686">
            <a:extLst>
              <a:ext uri="{FF2B5EF4-FFF2-40B4-BE49-F238E27FC236}">
                <a16:creationId xmlns:a16="http://schemas.microsoft.com/office/drawing/2014/main" id="{1EDCEA68-4EC0-D457-5A6C-2E87157081BD}"/>
              </a:ext>
            </a:extLst>
          </p:cNvPr>
          <p:cNvSpPr/>
          <p:nvPr/>
        </p:nvSpPr>
        <p:spPr>
          <a:xfrm>
            <a:off x="1742448" y="730162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8" name="Hình tự do: Hình 1687">
            <a:extLst>
              <a:ext uri="{FF2B5EF4-FFF2-40B4-BE49-F238E27FC236}">
                <a16:creationId xmlns:a16="http://schemas.microsoft.com/office/drawing/2014/main" id="{2DB4B7A2-B589-4A58-BDF7-51C00DF055C5}"/>
              </a:ext>
            </a:extLst>
          </p:cNvPr>
          <p:cNvSpPr/>
          <p:nvPr/>
        </p:nvSpPr>
        <p:spPr>
          <a:xfrm>
            <a:off x="1970357" y="727068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9" name="Hình tự do: Hình 1688">
            <a:extLst>
              <a:ext uri="{FF2B5EF4-FFF2-40B4-BE49-F238E27FC236}">
                <a16:creationId xmlns:a16="http://schemas.microsoft.com/office/drawing/2014/main" id="{AF79F704-E0E4-A378-51AA-24543D20AFF3}"/>
              </a:ext>
            </a:extLst>
          </p:cNvPr>
          <p:cNvSpPr/>
          <p:nvPr/>
        </p:nvSpPr>
        <p:spPr>
          <a:xfrm>
            <a:off x="1602270" y="7338602"/>
            <a:ext cx="1131" cy="755"/>
          </a:xfrm>
          <a:custGeom>
            <a:avLst/>
            <a:gdLst>
              <a:gd name="connsiteX0" fmla="*/ 377 w 754"/>
              <a:gd name="connsiteY0" fmla="*/ 0 h 503"/>
              <a:gd name="connsiteX1" fmla="*/ 377 w 754"/>
              <a:gd name="connsiteY1" fmla="*/ 503 h 503"/>
              <a:gd name="connsiteX2" fmla="*/ 377 w 754"/>
              <a:gd name="connsiteY2" fmla="*/ 0 h 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" h="503">
                <a:moveTo>
                  <a:pt x="377" y="0"/>
                </a:moveTo>
                <a:cubicBezTo>
                  <a:pt x="-126" y="0"/>
                  <a:pt x="-126" y="503"/>
                  <a:pt x="377" y="503"/>
                </a:cubicBezTo>
                <a:cubicBezTo>
                  <a:pt x="880" y="503"/>
                  <a:pt x="880" y="0"/>
                  <a:pt x="377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0" name="Hình tự do: Hình 1689">
            <a:extLst>
              <a:ext uri="{FF2B5EF4-FFF2-40B4-BE49-F238E27FC236}">
                <a16:creationId xmlns:a16="http://schemas.microsoft.com/office/drawing/2014/main" id="{6C74A6E9-2CC0-D37B-0238-7BFB7FCA5DF6}"/>
              </a:ext>
            </a:extLst>
          </p:cNvPr>
          <p:cNvSpPr/>
          <p:nvPr/>
        </p:nvSpPr>
        <p:spPr>
          <a:xfrm>
            <a:off x="6453813" y="7187671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1" name="Hình tự do: Hình 1690">
            <a:extLst>
              <a:ext uri="{FF2B5EF4-FFF2-40B4-BE49-F238E27FC236}">
                <a16:creationId xmlns:a16="http://schemas.microsoft.com/office/drawing/2014/main" id="{A711A5CA-B482-9557-4270-74C6C485C710}"/>
              </a:ext>
            </a:extLst>
          </p:cNvPr>
          <p:cNvSpPr/>
          <p:nvPr/>
        </p:nvSpPr>
        <p:spPr>
          <a:xfrm>
            <a:off x="3979271" y="725030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2" name="Hình tự do: Hình 1691">
            <a:extLst>
              <a:ext uri="{FF2B5EF4-FFF2-40B4-BE49-F238E27FC236}">
                <a16:creationId xmlns:a16="http://schemas.microsoft.com/office/drawing/2014/main" id="{BBD2212F-8D15-6A36-540A-14F39346A0D8}"/>
              </a:ext>
            </a:extLst>
          </p:cNvPr>
          <p:cNvSpPr/>
          <p:nvPr/>
        </p:nvSpPr>
        <p:spPr>
          <a:xfrm>
            <a:off x="4134732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3" name="Hình tự do: Hình 1692">
            <a:extLst>
              <a:ext uri="{FF2B5EF4-FFF2-40B4-BE49-F238E27FC236}">
                <a16:creationId xmlns:a16="http://schemas.microsoft.com/office/drawing/2014/main" id="{989952FE-E7B7-49F4-E993-BB39F1A71A12}"/>
              </a:ext>
            </a:extLst>
          </p:cNvPr>
          <p:cNvSpPr/>
          <p:nvPr/>
        </p:nvSpPr>
        <p:spPr>
          <a:xfrm>
            <a:off x="4973163" y="7177105"/>
            <a:ext cx="72447" cy="74717"/>
          </a:xfrm>
          <a:custGeom>
            <a:avLst/>
            <a:gdLst>
              <a:gd name="connsiteX0" fmla="*/ 24149 w 48298"/>
              <a:gd name="connsiteY0" fmla="*/ 0 h 49811"/>
              <a:gd name="connsiteX1" fmla="*/ 24149 w 48298"/>
              <a:gd name="connsiteY1" fmla="*/ 49808 h 49811"/>
              <a:gd name="connsiteX2" fmla="*/ 24149 w 48298"/>
              <a:gd name="connsiteY2" fmla="*/ 0 h 4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11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50311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4" name="Hình tự do: Hình 1693">
            <a:extLst>
              <a:ext uri="{FF2B5EF4-FFF2-40B4-BE49-F238E27FC236}">
                <a16:creationId xmlns:a16="http://schemas.microsoft.com/office/drawing/2014/main" id="{6F2EB600-AED4-2DF2-6B73-52F2368D1D38}"/>
              </a:ext>
            </a:extLst>
          </p:cNvPr>
          <p:cNvSpPr/>
          <p:nvPr/>
        </p:nvSpPr>
        <p:spPr>
          <a:xfrm>
            <a:off x="2871425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5" name="Hình tự do: Hình 1694">
            <a:extLst>
              <a:ext uri="{FF2B5EF4-FFF2-40B4-BE49-F238E27FC236}">
                <a16:creationId xmlns:a16="http://schemas.microsoft.com/office/drawing/2014/main" id="{6BDC1D32-7BA1-5434-EA14-7D883474D5E7}"/>
              </a:ext>
            </a:extLst>
          </p:cNvPr>
          <p:cNvSpPr/>
          <p:nvPr/>
        </p:nvSpPr>
        <p:spPr>
          <a:xfrm>
            <a:off x="5749712" y="7229177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25" name="Đồ họa 324">
            <a:extLst>
              <a:ext uri="{FF2B5EF4-FFF2-40B4-BE49-F238E27FC236}">
                <a16:creationId xmlns:a16="http://schemas.microsoft.com/office/drawing/2014/main" id="{1EFE4AA7-A647-884C-EF29-24E19806B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0860" y="5799876"/>
            <a:ext cx="6913127" cy="1821702"/>
          </a:xfrm>
          <a:prstGeom prst="rect">
            <a:avLst/>
          </a:prstGeom>
        </p:spPr>
      </p:pic>
      <p:pic>
        <p:nvPicPr>
          <p:cNvPr id="327" name="Đồ họa 326">
            <a:extLst>
              <a:ext uri="{FF2B5EF4-FFF2-40B4-BE49-F238E27FC236}">
                <a16:creationId xmlns:a16="http://schemas.microsoft.com/office/drawing/2014/main" id="{9617BB8D-FC60-95DC-9F88-A8E184CBE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814" y="8323052"/>
            <a:ext cx="6734499" cy="1439259"/>
          </a:xfrm>
          <a:prstGeom prst="rect">
            <a:avLst/>
          </a:prstGeom>
        </p:spPr>
      </p:pic>
      <p:pic>
        <p:nvPicPr>
          <p:cNvPr id="329" name="Đồ họa 328">
            <a:extLst>
              <a:ext uri="{FF2B5EF4-FFF2-40B4-BE49-F238E27FC236}">
                <a16:creationId xmlns:a16="http://schemas.microsoft.com/office/drawing/2014/main" id="{41B7DDB1-10B9-7AF7-2D16-31DDF276C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4674" y="8385758"/>
            <a:ext cx="6816036" cy="1356896"/>
          </a:xfrm>
          <a:prstGeom prst="rect">
            <a:avLst/>
          </a:prstGeom>
        </p:spPr>
      </p:pic>
      <p:grpSp>
        <p:nvGrpSpPr>
          <p:cNvPr id="399" name="Nhóm 398">
            <a:extLst>
              <a:ext uri="{FF2B5EF4-FFF2-40B4-BE49-F238E27FC236}">
                <a16:creationId xmlns:a16="http://schemas.microsoft.com/office/drawing/2014/main" id="{5A784422-30D6-0176-DED9-618A4D16A5D0}"/>
              </a:ext>
            </a:extLst>
          </p:cNvPr>
          <p:cNvGrpSpPr/>
          <p:nvPr/>
        </p:nvGrpSpPr>
        <p:grpSpPr>
          <a:xfrm>
            <a:off x="5938698" y="3316059"/>
            <a:ext cx="5624619" cy="5322885"/>
            <a:chOff x="4608511" y="1934451"/>
            <a:chExt cx="2552457" cy="2415530"/>
          </a:xfrm>
        </p:grpSpPr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9D6355F3-C31B-3496-A06F-294E1EA18122}"/>
                </a:ext>
              </a:extLst>
            </p:cNvPr>
            <p:cNvSpPr/>
            <p:nvPr/>
          </p:nvSpPr>
          <p:spPr>
            <a:xfrm>
              <a:off x="4608511" y="3880888"/>
              <a:ext cx="644462" cy="338782"/>
            </a:xfrm>
            <a:custGeom>
              <a:avLst/>
              <a:gdLst>
                <a:gd name="connsiteX0" fmla="*/ 112878 w 644462"/>
                <a:gd name="connsiteY0" fmla="*/ 123119 h 338782"/>
                <a:gd name="connsiteX1" fmla="*/ 108318 w 644462"/>
                <a:gd name="connsiteY1" fmla="*/ 230278 h 338782"/>
                <a:gd name="connsiteX2" fmla="*/ 172157 w 644462"/>
                <a:gd name="connsiteY2" fmla="*/ 84359 h 338782"/>
                <a:gd name="connsiteX3" fmla="*/ 190397 w 644462"/>
                <a:gd name="connsiteY3" fmla="*/ 193798 h 338782"/>
                <a:gd name="connsiteX4" fmla="*/ 249676 w 644462"/>
                <a:gd name="connsiteY4" fmla="*/ 0 h 338782"/>
                <a:gd name="connsiteX5" fmla="*/ 263356 w 644462"/>
                <a:gd name="connsiteY5" fmla="*/ 159599 h 338782"/>
                <a:gd name="connsiteX6" fmla="*/ 322636 w 644462"/>
                <a:gd name="connsiteY6" fmla="*/ 47880 h 338782"/>
                <a:gd name="connsiteX7" fmla="*/ 311236 w 644462"/>
                <a:gd name="connsiteY7" fmla="*/ 134519 h 338782"/>
                <a:gd name="connsiteX8" fmla="*/ 416115 w 644462"/>
                <a:gd name="connsiteY8" fmla="*/ 47880 h 338782"/>
                <a:gd name="connsiteX9" fmla="*/ 404715 w 644462"/>
                <a:gd name="connsiteY9" fmla="*/ 159599 h 338782"/>
                <a:gd name="connsiteX10" fmla="*/ 486795 w 644462"/>
                <a:gd name="connsiteY10" fmla="*/ 13680 h 338782"/>
                <a:gd name="connsiteX11" fmla="*/ 500474 w 644462"/>
                <a:gd name="connsiteY11" fmla="*/ 113999 h 338782"/>
                <a:gd name="connsiteX12" fmla="*/ 552914 w 644462"/>
                <a:gd name="connsiteY12" fmla="*/ 57000 h 338782"/>
                <a:gd name="connsiteX13" fmla="*/ 644113 w 644462"/>
                <a:gd name="connsiteY13" fmla="*/ 118559 h 338782"/>
                <a:gd name="connsiteX14" fmla="*/ 188117 w 644462"/>
                <a:gd name="connsiteY14" fmla="*/ 296398 h 338782"/>
                <a:gd name="connsiteX15" fmla="*/ 1158 w 644462"/>
                <a:gd name="connsiteY15" fmla="*/ 316917 h 338782"/>
                <a:gd name="connsiteX16" fmla="*/ 112878 w 644462"/>
                <a:gd name="connsiteY16" fmla="*/ 123119 h 33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4462" h="338782">
                  <a:moveTo>
                    <a:pt x="112878" y="123119"/>
                  </a:moveTo>
                  <a:cubicBezTo>
                    <a:pt x="110598" y="159599"/>
                    <a:pt x="110598" y="193798"/>
                    <a:pt x="108318" y="230278"/>
                  </a:cubicBezTo>
                  <a:cubicBezTo>
                    <a:pt x="135677" y="186958"/>
                    <a:pt x="156197" y="136799"/>
                    <a:pt x="172157" y="84359"/>
                  </a:cubicBezTo>
                  <a:cubicBezTo>
                    <a:pt x="178997" y="120839"/>
                    <a:pt x="183557" y="157319"/>
                    <a:pt x="190397" y="193798"/>
                  </a:cubicBezTo>
                  <a:cubicBezTo>
                    <a:pt x="224597" y="139079"/>
                    <a:pt x="245116" y="72959"/>
                    <a:pt x="249676" y="0"/>
                  </a:cubicBezTo>
                  <a:cubicBezTo>
                    <a:pt x="258796" y="52439"/>
                    <a:pt x="263356" y="104879"/>
                    <a:pt x="263356" y="159599"/>
                  </a:cubicBezTo>
                  <a:cubicBezTo>
                    <a:pt x="277036" y="143639"/>
                    <a:pt x="308956" y="63839"/>
                    <a:pt x="322636" y="47880"/>
                  </a:cubicBezTo>
                  <a:cubicBezTo>
                    <a:pt x="324916" y="54720"/>
                    <a:pt x="308956" y="127679"/>
                    <a:pt x="311236" y="134519"/>
                  </a:cubicBezTo>
                  <a:cubicBezTo>
                    <a:pt x="345436" y="111719"/>
                    <a:pt x="381915" y="70679"/>
                    <a:pt x="416115" y="47880"/>
                  </a:cubicBezTo>
                  <a:cubicBezTo>
                    <a:pt x="411555" y="68399"/>
                    <a:pt x="397875" y="141359"/>
                    <a:pt x="404715" y="159599"/>
                  </a:cubicBezTo>
                  <a:cubicBezTo>
                    <a:pt x="441195" y="141359"/>
                    <a:pt x="479955" y="63839"/>
                    <a:pt x="486795" y="13680"/>
                  </a:cubicBezTo>
                  <a:cubicBezTo>
                    <a:pt x="493635" y="36480"/>
                    <a:pt x="493635" y="93479"/>
                    <a:pt x="500474" y="113999"/>
                  </a:cubicBezTo>
                  <a:cubicBezTo>
                    <a:pt x="520994" y="123119"/>
                    <a:pt x="550634" y="77519"/>
                    <a:pt x="552914" y="57000"/>
                  </a:cubicBezTo>
                  <a:cubicBezTo>
                    <a:pt x="555194" y="34200"/>
                    <a:pt x="650953" y="116279"/>
                    <a:pt x="644113" y="118559"/>
                  </a:cubicBezTo>
                  <a:cubicBezTo>
                    <a:pt x="600794" y="132239"/>
                    <a:pt x="340876" y="241678"/>
                    <a:pt x="188117" y="296398"/>
                  </a:cubicBezTo>
                  <a:cubicBezTo>
                    <a:pt x="156197" y="307797"/>
                    <a:pt x="21678" y="371637"/>
                    <a:pt x="1158" y="316917"/>
                  </a:cubicBezTo>
                  <a:cubicBezTo>
                    <a:pt x="-12521" y="294118"/>
                    <a:pt x="99198" y="152759"/>
                    <a:pt x="112878" y="12311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5" name="Đồ họa 330">
              <a:extLst>
                <a:ext uri="{FF2B5EF4-FFF2-40B4-BE49-F238E27FC236}">
                  <a16:creationId xmlns:a16="http://schemas.microsoft.com/office/drawing/2014/main" id="{F8039C4A-6E25-6C5C-94E1-B11750957C43}"/>
                </a:ext>
              </a:extLst>
            </p:cNvPr>
            <p:cNvGrpSpPr/>
            <p:nvPr/>
          </p:nvGrpSpPr>
          <p:grpSpPr>
            <a:xfrm>
              <a:off x="6519639" y="3706605"/>
              <a:ext cx="180960" cy="256465"/>
              <a:chOff x="6519639" y="3706605"/>
              <a:chExt cx="180960" cy="256465"/>
            </a:xfrm>
          </p:grpSpPr>
          <p:sp>
            <p:nvSpPr>
              <p:cNvPr id="336" name="Hình tự do: Hình 335">
                <a:extLst>
                  <a:ext uri="{FF2B5EF4-FFF2-40B4-BE49-F238E27FC236}">
                    <a16:creationId xmlns:a16="http://schemas.microsoft.com/office/drawing/2014/main" id="{799EBBD8-B3F2-F758-DD84-7D951BD1E796}"/>
                  </a:ext>
                </a:extLst>
              </p:cNvPr>
              <p:cNvSpPr/>
              <p:nvPr/>
            </p:nvSpPr>
            <p:spPr>
              <a:xfrm>
                <a:off x="6588392" y="3784924"/>
                <a:ext cx="19419" cy="178147"/>
              </a:xfrm>
              <a:custGeom>
                <a:avLst/>
                <a:gdLst>
                  <a:gd name="connsiteX0" fmla="*/ 301 w 19419"/>
                  <a:gd name="connsiteY0" fmla="*/ 171204 h 178147"/>
                  <a:gd name="connsiteX1" fmla="*/ 9421 w 19419"/>
                  <a:gd name="connsiteY1" fmla="*/ 171204 h 178147"/>
                  <a:gd name="connsiteX2" fmla="*/ 13981 w 19419"/>
                  <a:gd name="connsiteY2" fmla="*/ 2486 h 178147"/>
                  <a:gd name="connsiteX3" fmla="*/ 9421 w 19419"/>
                  <a:gd name="connsiteY3" fmla="*/ 4766 h 178147"/>
                  <a:gd name="connsiteX4" fmla="*/ 301 w 19419"/>
                  <a:gd name="connsiteY4" fmla="*/ 171204 h 17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9" h="178147">
                    <a:moveTo>
                      <a:pt x="301" y="171204"/>
                    </a:moveTo>
                    <a:cubicBezTo>
                      <a:pt x="-1978" y="182604"/>
                      <a:pt x="9421" y="178044"/>
                      <a:pt x="9421" y="171204"/>
                    </a:cubicBezTo>
                    <a:cubicBezTo>
                      <a:pt x="25381" y="82285"/>
                      <a:pt x="18541" y="36685"/>
                      <a:pt x="13981" y="2486"/>
                    </a:cubicBezTo>
                    <a:cubicBezTo>
                      <a:pt x="13981" y="-2074"/>
                      <a:pt x="9421" y="206"/>
                      <a:pt x="9421" y="4766"/>
                    </a:cubicBezTo>
                    <a:cubicBezTo>
                      <a:pt x="11701" y="64045"/>
                      <a:pt x="11701" y="75445"/>
                      <a:pt x="301" y="171204"/>
                    </a:cubicBezTo>
                    <a:close/>
                  </a:path>
                </a:pathLst>
              </a:custGeom>
              <a:solidFill>
                <a:srgbClr val="537226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Hình tự do: Hình 336">
                <a:extLst>
                  <a:ext uri="{FF2B5EF4-FFF2-40B4-BE49-F238E27FC236}">
                    <a16:creationId xmlns:a16="http://schemas.microsoft.com/office/drawing/2014/main" id="{C2998F5B-A3A7-1353-F478-9E50CDFC53A0}"/>
                  </a:ext>
                </a:extLst>
              </p:cNvPr>
              <p:cNvSpPr/>
              <p:nvPr/>
            </p:nvSpPr>
            <p:spPr>
              <a:xfrm>
                <a:off x="6542303" y="3798700"/>
                <a:ext cx="101244" cy="90190"/>
              </a:xfrm>
              <a:custGeom>
                <a:avLst/>
                <a:gdLst>
                  <a:gd name="connsiteX0" fmla="*/ 791 w 101244"/>
                  <a:gd name="connsiteY0" fmla="*/ 41148 h 90190"/>
                  <a:gd name="connsiteX1" fmla="*/ 28151 w 101244"/>
                  <a:gd name="connsiteY1" fmla="*/ 79908 h 90190"/>
                  <a:gd name="connsiteX2" fmla="*/ 50950 w 101244"/>
                  <a:gd name="connsiteY2" fmla="*/ 57108 h 90190"/>
                  <a:gd name="connsiteX3" fmla="*/ 64630 w 101244"/>
                  <a:gd name="connsiteY3" fmla="*/ 89028 h 90190"/>
                  <a:gd name="connsiteX4" fmla="*/ 101110 w 101244"/>
                  <a:gd name="connsiteY4" fmla="*/ 66228 h 90190"/>
                  <a:gd name="connsiteX5" fmla="*/ 64630 w 101244"/>
                  <a:gd name="connsiteY5" fmla="*/ 109 h 90190"/>
                  <a:gd name="connsiteX6" fmla="*/ 791 w 101244"/>
                  <a:gd name="connsiteY6" fmla="*/ 41148 h 9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4" h="90190">
                    <a:moveTo>
                      <a:pt x="791" y="41148"/>
                    </a:moveTo>
                    <a:cubicBezTo>
                      <a:pt x="-3769" y="57108"/>
                      <a:pt x="12191" y="75348"/>
                      <a:pt x="28151" y="79908"/>
                    </a:cubicBezTo>
                    <a:cubicBezTo>
                      <a:pt x="37270" y="82188"/>
                      <a:pt x="46390" y="54828"/>
                      <a:pt x="50950" y="57108"/>
                    </a:cubicBezTo>
                    <a:cubicBezTo>
                      <a:pt x="53230" y="66228"/>
                      <a:pt x="46390" y="84468"/>
                      <a:pt x="64630" y="89028"/>
                    </a:cubicBezTo>
                    <a:cubicBezTo>
                      <a:pt x="80590" y="93588"/>
                      <a:pt x="101110" y="84468"/>
                      <a:pt x="101110" y="66228"/>
                    </a:cubicBezTo>
                    <a:cubicBezTo>
                      <a:pt x="103390" y="45708"/>
                      <a:pt x="76030" y="4669"/>
                      <a:pt x="64630" y="109"/>
                    </a:cubicBezTo>
                    <a:cubicBezTo>
                      <a:pt x="53230" y="-2171"/>
                      <a:pt x="3071" y="32028"/>
                      <a:pt x="791" y="41148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Hình tự do: Hình 337">
                <a:extLst>
                  <a:ext uri="{FF2B5EF4-FFF2-40B4-BE49-F238E27FC236}">
                    <a16:creationId xmlns:a16="http://schemas.microsoft.com/office/drawing/2014/main" id="{8929A3DE-B2F6-61B4-1CF3-5E60A7CE3527}"/>
                  </a:ext>
                </a:extLst>
              </p:cNvPr>
              <p:cNvSpPr/>
              <p:nvPr/>
            </p:nvSpPr>
            <p:spPr>
              <a:xfrm>
                <a:off x="6610446" y="3724140"/>
                <a:ext cx="90153" cy="95987"/>
              </a:xfrm>
              <a:custGeom>
                <a:avLst/>
                <a:gdLst>
                  <a:gd name="connsiteX0" fmla="*/ 60327 w 90153"/>
                  <a:gd name="connsiteY0" fmla="*/ 95189 h 95987"/>
                  <a:gd name="connsiteX1" fmla="*/ 87686 w 90153"/>
                  <a:gd name="connsiteY1" fmla="*/ 51870 h 95987"/>
                  <a:gd name="connsiteX2" fmla="*/ 53487 w 90153"/>
                  <a:gd name="connsiteY2" fmla="*/ 42750 h 95987"/>
                  <a:gd name="connsiteX3" fmla="*/ 64887 w 90153"/>
                  <a:gd name="connsiteY3" fmla="*/ 10830 h 95987"/>
                  <a:gd name="connsiteX4" fmla="*/ 14727 w 90153"/>
                  <a:gd name="connsiteY4" fmla="*/ 13110 h 95987"/>
                  <a:gd name="connsiteX5" fmla="*/ 1047 w 90153"/>
                  <a:gd name="connsiteY5" fmla="*/ 72389 h 95987"/>
                  <a:gd name="connsiteX6" fmla="*/ 60327 w 90153"/>
                  <a:gd name="connsiteY6" fmla="*/ 95189 h 9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53" h="95987">
                    <a:moveTo>
                      <a:pt x="60327" y="95189"/>
                    </a:moveTo>
                    <a:cubicBezTo>
                      <a:pt x="87686" y="86069"/>
                      <a:pt x="94526" y="65549"/>
                      <a:pt x="87686" y="51870"/>
                    </a:cubicBezTo>
                    <a:cubicBezTo>
                      <a:pt x="78567" y="33630"/>
                      <a:pt x="62607" y="42750"/>
                      <a:pt x="53487" y="42750"/>
                    </a:cubicBezTo>
                    <a:cubicBezTo>
                      <a:pt x="58047" y="33630"/>
                      <a:pt x="74007" y="29070"/>
                      <a:pt x="64887" y="10830"/>
                    </a:cubicBezTo>
                    <a:cubicBezTo>
                      <a:pt x="58047" y="-2850"/>
                      <a:pt x="28407" y="-5130"/>
                      <a:pt x="14727" y="13110"/>
                    </a:cubicBezTo>
                    <a:cubicBezTo>
                      <a:pt x="7887" y="22230"/>
                      <a:pt x="-3513" y="63270"/>
                      <a:pt x="1047" y="72389"/>
                    </a:cubicBezTo>
                    <a:cubicBezTo>
                      <a:pt x="5607" y="83789"/>
                      <a:pt x="51207" y="99749"/>
                      <a:pt x="60327" y="95189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Hình tự do: Hình 338">
                <a:extLst>
                  <a:ext uri="{FF2B5EF4-FFF2-40B4-BE49-F238E27FC236}">
                    <a16:creationId xmlns:a16="http://schemas.microsoft.com/office/drawing/2014/main" id="{76A62DEA-F312-72C3-ED8C-9EBE6750E198}"/>
                  </a:ext>
                </a:extLst>
              </p:cNvPr>
              <p:cNvSpPr/>
              <p:nvPr/>
            </p:nvSpPr>
            <p:spPr>
              <a:xfrm>
                <a:off x="6519639" y="3706605"/>
                <a:ext cx="89889" cy="91378"/>
              </a:xfrm>
              <a:custGeom>
                <a:avLst/>
                <a:gdLst>
                  <a:gd name="connsiteX0" fmla="*/ 85014 w 89889"/>
                  <a:gd name="connsiteY0" fmla="*/ 14684 h 91378"/>
                  <a:gd name="connsiteX1" fmla="*/ 39415 w 89889"/>
                  <a:gd name="connsiteY1" fmla="*/ 7844 h 91378"/>
                  <a:gd name="connsiteX2" fmla="*/ 41695 w 89889"/>
                  <a:gd name="connsiteY2" fmla="*/ 44324 h 91378"/>
                  <a:gd name="connsiteX3" fmla="*/ 7495 w 89889"/>
                  <a:gd name="connsiteY3" fmla="*/ 44324 h 91378"/>
                  <a:gd name="connsiteX4" fmla="*/ 9775 w 89889"/>
                  <a:gd name="connsiteY4" fmla="*/ 85364 h 91378"/>
                  <a:gd name="connsiteX5" fmla="*/ 82734 w 89889"/>
                  <a:gd name="connsiteY5" fmla="*/ 85364 h 91378"/>
                  <a:gd name="connsiteX6" fmla="*/ 85014 w 89889"/>
                  <a:gd name="connsiteY6" fmla="*/ 14684 h 9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89" h="91378">
                    <a:moveTo>
                      <a:pt x="85014" y="14684"/>
                    </a:moveTo>
                    <a:cubicBezTo>
                      <a:pt x="71334" y="-3556"/>
                      <a:pt x="48534" y="-3556"/>
                      <a:pt x="39415" y="7844"/>
                    </a:cubicBezTo>
                    <a:cubicBezTo>
                      <a:pt x="28015" y="19244"/>
                      <a:pt x="39415" y="35204"/>
                      <a:pt x="41695" y="44324"/>
                    </a:cubicBezTo>
                    <a:cubicBezTo>
                      <a:pt x="32575" y="44324"/>
                      <a:pt x="14335" y="35204"/>
                      <a:pt x="7495" y="44324"/>
                    </a:cubicBezTo>
                    <a:cubicBezTo>
                      <a:pt x="-3905" y="55724"/>
                      <a:pt x="-1625" y="76244"/>
                      <a:pt x="9775" y="85364"/>
                    </a:cubicBezTo>
                    <a:cubicBezTo>
                      <a:pt x="18895" y="92204"/>
                      <a:pt x="75894" y="94484"/>
                      <a:pt x="82734" y="85364"/>
                    </a:cubicBezTo>
                    <a:cubicBezTo>
                      <a:pt x="91854" y="78524"/>
                      <a:pt x="91854" y="23804"/>
                      <a:pt x="85014" y="14684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33BCA01E-3A20-D87F-BAC8-826192CCBC35}"/>
                </a:ext>
              </a:extLst>
            </p:cNvPr>
            <p:cNvSpPr/>
            <p:nvPr/>
          </p:nvSpPr>
          <p:spPr>
            <a:xfrm>
              <a:off x="6855364" y="3896848"/>
              <a:ext cx="305604" cy="202918"/>
            </a:xfrm>
            <a:custGeom>
              <a:avLst/>
              <a:gdLst>
                <a:gd name="connsiteX0" fmla="*/ 305604 w 305604"/>
                <a:gd name="connsiteY0" fmla="*/ 125399 h 202918"/>
                <a:gd name="connsiteX1" fmla="*/ 214405 w 305604"/>
                <a:gd name="connsiteY1" fmla="*/ 145919 h 202918"/>
                <a:gd name="connsiteX2" fmla="*/ 216685 w 305604"/>
                <a:gd name="connsiteY2" fmla="*/ 111719 h 202918"/>
                <a:gd name="connsiteX3" fmla="*/ 207565 w 305604"/>
                <a:gd name="connsiteY3" fmla="*/ 111719 h 202918"/>
                <a:gd name="connsiteX4" fmla="*/ 166526 w 305604"/>
                <a:gd name="connsiteY4" fmla="*/ 123119 h 202918"/>
                <a:gd name="connsiteX5" fmla="*/ 175645 w 305604"/>
                <a:gd name="connsiteY5" fmla="*/ 82079 h 202918"/>
                <a:gd name="connsiteX6" fmla="*/ 111806 w 305604"/>
                <a:gd name="connsiteY6" fmla="*/ 98039 h 202918"/>
                <a:gd name="connsiteX7" fmla="*/ 134606 w 305604"/>
                <a:gd name="connsiteY7" fmla="*/ 0 h 202918"/>
                <a:gd name="connsiteX8" fmla="*/ 45687 w 305604"/>
                <a:gd name="connsiteY8" fmla="*/ 98039 h 202918"/>
                <a:gd name="connsiteX9" fmla="*/ 87 w 305604"/>
                <a:gd name="connsiteY9" fmla="*/ 57000 h 202918"/>
                <a:gd name="connsiteX10" fmla="*/ 18327 w 305604"/>
                <a:gd name="connsiteY10" fmla="*/ 141359 h 202918"/>
                <a:gd name="connsiteX11" fmla="*/ 41127 w 305604"/>
                <a:gd name="connsiteY11" fmla="*/ 157319 h 202918"/>
                <a:gd name="connsiteX12" fmla="*/ 134606 w 305604"/>
                <a:gd name="connsiteY12" fmla="*/ 166439 h 202918"/>
                <a:gd name="connsiteX13" fmla="*/ 260005 w 305604"/>
                <a:gd name="connsiteY13" fmla="*/ 202918 h 202918"/>
                <a:gd name="connsiteX14" fmla="*/ 305604 w 305604"/>
                <a:gd name="connsiteY14" fmla="*/ 125399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604" h="202918">
                  <a:moveTo>
                    <a:pt x="305604" y="125399"/>
                  </a:moveTo>
                  <a:cubicBezTo>
                    <a:pt x="305604" y="125399"/>
                    <a:pt x="255445" y="118559"/>
                    <a:pt x="214405" y="145919"/>
                  </a:cubicBezTo>
                  <a:cubicBezTo>
                    <a:pt x="209845" y="150479"/>
                    <a:pt x="221245" y="116279"/>
                    <a:pt x="216685" y="111719"/>
                  </a:cubicBezTo>
                  <a:cubicBezTo>
                    <a:pt x="214405" y="109439"/>
                    <a:pt x="209845" y="111719"/>
                    <a:pt x="207565" y="111719"/>
                  </a:cubicBezTo>
                  <a:cubicBezTo>
                    <a:pt x="193885" y="116279"/>
                    <a:pt x="180205" y="118559"/>
                    <a:pt x="166526" y="123119"/>
                  </a:cubicBezTo>
                  <a:cubicBezTo>
                    <a:pt x="164245" y="109439"/>
                    <a:pt x="168805" y="93479"/>
                    <a:pt x="175645" y="82079"/>
                  </a:cubicBezTo>
                  <a:cubicBezTo>
                    <a:pt x="155126" y="86639"/>
                    <a:pt x="132326" y="93479"/>
                    <a:pt x="111806" y="98039"/>
                  </a:cubicBezTo>
                  <a:cubicBezTo>
                    <a:pt x="118646" y="66119"/>
                    <a:pt x="127766" y="31920"/>
                    <a:pt x="134606" y="0"/>
                  </a:cubicBezTo>
                  <a:cubicBezTo>
                    <a:pt x="93566" y="27360"/>
                    <a:pt x="63926" y="52440"/>
                    <a:pt x="45687" y="98039"/>
                  </a:cubicBezTo>
                  <a:cubicBezTo>
                    <a:pt x="41127" y="86639"/>
                    <a:pt x="-2193" y="45600"/>
                    <a:pt x="87" y="57000"/>
                  </a:cubicBezTo>
                  <a:cubicBezTo>
                    <a:pt x="11487" y="98039"/>
                    <a:pt x="16047" y="136799"/>
                    <a:pt x="18327" y="141359"/>
                  </a:cubicBezTo>
                  <a:cubicBezTo>
                    <a:pt x="25166" y="155039"/>
                    <a:pt x="27447" y="155039"/>
                    <a:pt x="41127" y="157319"/>
                  </a:cubicBezTo>
                  <a:cubicBezTo>
                    <a:pt x="70766" y="164159"/>
                    <a:pt x="102686" y="159599"/>
                    <a:pt x="134606" y="166439"/>
                  </a:cubicBezTo>
                  <a:cubicBezTo>
                    <a:pt x="171085" y="175559"/>
                    <a:pt x="223525" y="193798"/>
                    <a:pt x="260005" y="202918"/>
                  </a:cubicBezTo>
                  <a:cubicBezTo>
                    <a:pt x="262285" y="189239"/>
                    <a:pt x="273685" y="134519"/>
                    <a:pt x="305604" y="12539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CD5CB50E-F7A0-2D37-6F8C-918020D2F469}"/>
                </a:ext>
              </a:extLst>
            </p:cNvPr>
            <p:cNvSpPr/>
            <p:nvPr/>
          </p:nvSpPr>
          <p:spPr>
            <a:xfrm>
              <a:off x="6014138" y="3075993"/>
              <a:ext cx="519582" cy="235068"/>
            </a:xfrm>
            <a:custGeom>
              <a:avLst/>
              <a:gdLst>
                <a:gd name="connsiteX0" fmla="*/ 515276 w 519582"/>
                <a:gd name="connsiteY0" fmla="*/ 66181 h 235068"/>
                <a:gd name="connsiteX1" fmla="*/ 508436 w 519582"/>
                <a:gd name="connsiteY1" fmla="*/ 62 h 235068"/>
                <a:gd name="connsiteX2" fmla="*/ 0 w 519582"/>
                <a:gd name="connsiteY2" fmla="*/ 88981 h 235068"/>
                <a:gd name="connsiteX3" fmla="*/ 36480 w 519582"/>
                <a:gd name="connsiteY3" fmla="*/ 234900 h 235068"/>
                <a:gd name="connsiteX4" fmla="*/ 515276 w 519582"/>
                <a:gd name="connsiteY4" fmla="*/ 66181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82" h="235068">
                  <a:moveTo>
                    <a:pt x="515276" y="66181"/>
                  </a:moveTo>
                  <a:cubicBezTo>
                    <a:pt x="524396" y="59341"/>
                    <a:pt x="517556" y="-2218"/>
                    <a:pt x="508436" y="62"/>
                  </a:cubicBezTo>
                  <a:cubicBezTo>
                    <a:pt x="357957" y="50221"/>
                    <a:pt x="79799" y="98101"/>
                    <a:pt x="0" y="88981"/>
                  </a:cubicBezTo>
                  <a:lnTo>
                    <a:pt x="36480" y="234900"/>
                  </a:lnTo>
                  <a:cubicBezTo>
                    <a:pt x="98039" y="239460"/>
                    <a:pt x="417237" y="150541"/>
                    <a:pt x="515276" y="66181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BA181229-42DA-D9C3-F4FF-37DEC09E18CE}"/>
                </a:ext>
              </a:extLst>
            </p:cNvPr>
            <p:cNvSpPr/>
            <p:nvPr/>
          </p:nvSpPr>
          <p:spPr>
            <a:xfrm>
              <a:off x="6442136" y="2941152"/>
              <a:ext cx="263138" cy="227046"/>
            </a:xfrm>
            <a:custGeom>
              <a:avLst/>
              <a:gdLst>
                <a:gd name="connsiteX0" fmla="*/ 167077 w 263138"/>
                <a:gd name="connsiteY0" fmla="*/ 182783 h 227046"/>
                <a:gd name="connsiteX1" fmla="*/ 194437 w 263138"/>
                <a:gd name="connsiteY1" fmla="*/ 194183 h 227046"/>
                <a:gd name="connsiteX2" fmla="*/ 235477 w 263138"/>
                <a:gd name="connsiteY2" fmla="*/ 207863 h 227046"/>
                <a:gd name="connsiteX3" fmla="*/ 217237 w 263138"/>
                <a:gd name="connsiteY3" fmla="*/ 223823 h 227046"/>
                <a:gd name="connsiteX4" fmla="*/ 100958 w 263138"/>
                <a:gd name="connsiteY4" fmla="*/ 226103 h 227046"/>
                <a:gd name="connsiteX5" fmla="*/ 638 w 263138"/>
                <a:gd name="connsiteY5" fmla="*/ 150863 h 227046"/>
                <a:gd name="connsiteX6" fmla="*/ 2918 w 263138"/>
                <a:gd name="connsiteY6" fmla="*/ 23184 h 227046"/>
                <a:gd name="connsiteX7" fmla="*/ 30278 w 263138"/>
                <a:gd name="connsiteY7" fmla="*/ 34584 h 227046"/>
                <a:gd name="connsiteX8" fmla="*/ 43958 w 263138"/>
                <a:gd name="connsiteY8" fmla="*/ 82464 h 227046"/>
                <a:gd name="connsiteX9" fmla="*/ 75878 w 263138"/>
                <a:gd name="connsiteY9" fmla="*/ 84744 h 227046"/>
                <a:gd name="connsiteX10" fmla="*/ 169357 w 263138"/>
                <a:gd name="connsiteY10" fmla="*/ 384 h 227046"/>
                <a:gd name="connsiteX11" fmla="*/ 126037 w 263138"/>
                <a:gd name="connsiteY11" fmla="*/ 91584 h 227046"/>
                <a:gd name="connsiteX12" fmla="*/ 235477 w 263138"/>
                <a:gd name="connsiteY12" fmla="*/ 50544 h 227046"/>
                <a:gd name="connsiteX13" fmla="*/ 157957 w 263138"/>
                <a:gd name="connsiteY13" fmla="*/ 125783 h 227046"/>
                <a:gd name="connsiteX14" fmla="*/ 262836 w 263138"/>
                <a:gd name="connsiteY14" fmla="*/ 134903 h 227046"/>
                <a:gd name="connsiteX15" fmla="*/ 167077 w 263138"/>
                <a:gd name="connsiteY15" fmla="*/ 182783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8" h="227046">
                  <a:moveTo>
                    <a:pt x="167077" y="182783"/>
                  </a:moveTo>
                  <a:cubicBezTo>
                    <a:pt x="169357" y="187343"/>
                    <a:pt x="180757" y="189623"/>
                    <a:pt x="194437" y="194183"/>
                  </a:cubicBezTo>
                  <a:cubicBezTo>
                    <a:pt x="208117" y="196463"/>
                    <a:pt x="228637" y="201023"/>
                    <a:pt x="235477" y="207863"/>
                  </a:cubicBezTo>
                  <a:cubicBezTo>
                    <a:pt x="242317" y="214703"/>
                    <a:pt x="233197" y="221543"/>
                    <a:pt x="217237" y="223823"/>
                  </a:cubicBezTo>
                  <a:cubicBezTo>
                    <a:pt x="189877" y="226103"/>
                    <a:pt x="130597" y="228383"/>
                    <a:pt x="100958" y="226103"/>
                  </a:cubicBezTo>
                  <a:cubicBezTo>
                    <a:pt x="50798" y="228383"/>
                    <a:pt x="2918" y="194183"/>
                    <a:pt x="638" y="150863"/>
                  </a:cubicBezTo>
                  <a:cubicBezTo>
                    <a:pt x="-1642" y="87024"/>
                    <a:pt x="2918" y="61944"/>
                    <a:pt x="2918" y="23184"/>
                  </a:cubicBezTo>
                  <a:cubicBezTo>
                    <a:pt x="2918" y="14064"/>
                    <a:pt x="25718" y="23184"/>
                    <a:pt x="30278" y="34584"/>
                  </a:cubicBezTo>
                  <a:cubicBezTo>
                    <a:pt x="41678" y="61944"/>
                    <a:pt x="37118" y="71064"/>
                    <a:pt x="43958" y="82464"/>
                  </a:cubicBezTo>
                  <a:cubicBezTo>
                    <a:pt x="50798" y="96144"/>
                    <a:pt x="64478" y="91584"/>
                    <a:pt x="75878" y="84744"/>
                  </a:cubicBezTo>
                  <a:cubicBezTo>
                    <a:pt x="123757" y="32304"/>
                    <a:pt x="146557" y="-4176"/>
                    <a:pt x="169357" y="384"/>
                  </a:cubicBezTo>
                  <a:cubicBezTo>
                    <a:pt x="187597" y="7224"/>
                    <a:pt x="160237" y="48264"/>
                    <a:pt x="126037" y="91584"/>
                  </a:cubicBezTo>
                  <a:cubicBezTo>
                    <a:pt x="180757" y="59664"/>
                    <a:pt x="228637" y="36864"/>
                    <a:pt x="235477" y="50544"/>
                  </a:cubicBezTo>
                  <a:cubicBezTo>
                    <a:pt x="244597" y="66504"/>
                    <a:pt x="205837" y="100704"/>
                    <a:pt x="157957" y="125783"/>
                  </a:cubicBezTo>
                  <a:cubicBezTo>
                    <a:pt x="208117" y="125783"/>
                    <a:pt x="255996" y="116663"/>
                    <a:pt x="262836" y="134903"/>
                  </a:cubicBezTo>
                  <a:cubicBezTo>
                    <a:pt x="269676" y="155423"/>
                    <a:pt x="157957" y="169103"/>
                    <a:pt x="167077" y="182783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2C7719CE-93DC-7AA2-FDD7-79B8AE74C1BA}"/>
                </a:ext>
              </a:extLst>
            </p:cNvPr>
            <p:cNvSpPr/>
            <p:nvPr/>
          </p:nvSpPr>
          <p:spPr>
            <a:xfrm>
              <a:off x="6003582" y="3144454"/>
              <a:ext cx="185295" cy="212038"/>
            </a:xfrm>
            <a:custGeom>
              <a:avLst/>
              <a:gdLst>
                <a:gd name="connsiteX0" fmla="*/ 170155 w 185295"/>
                <a:gd name="connsiteY0" fmla="*/ 0 h 212038"/>
                <a:gd name="connsiteX1" fmla="*/ 133675 w 185295"/>
                <a:gd name="connsiteY1" fmla="*/ 212038 h 212038"/>
                <a:gd name="connsiteX2" fmla="*/ 28796 w 185295"/>
                <a:gd name="connsiteY2" fmla="*/ 170999 h 212038"/>
                <a:gd name="connsiteX3" fmla="*/ 3716 w 185295"/>
                <a:gd name="connsiteY3" fmla="*/ 18240 h 212038"/>
                <a:gd name="connsiteX4" fmla="*/ 170155 w 185295"/>
                <a:gd name="connsiteY4" fmla="*/ 0 h 21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95" h="212038">
                  <a:moveTo>
                    <a:pt x="170155" y="0"/>
                  </a:moveTo>
                  <a:cubicBezTo>
                    <a:pt x="213474" y="61560"/>
                    <a:pt x="151915" y="205198"/>
                    <a:pt x="133675" y="212038"/>
                  </a:cubicBezTo>
                  <a:cubicBezTo>
                    <a:pt x="133675" y="212038"/>
                    <a:pt x="53876" y="193798"/>
                    <a:pt x="28796" y="170999"/>
                  </a:cubicBezTo>
                  <a:cubicBezTo>
                    <a:pt x="-19084" y="127679"/>
                    <a:pt x="8276" y="27360"/>
                    <a:pt x="3716" y="18240"/>
                  </a:cubicBezTo>
                  <a:cubicBezTo>
                    <a:pt x="3716" y="18240"/>
                    <a:pt x="147355" y="11400"/>
                    <a:pt x="170155" y="0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273C7889-79ED-A724-8DFA-4C6EB8D682DF}"/>
                </a:ext>
              </a:extLst>
            </p:cNvPr>
            <p:cNvSpPr/>
            <p:nvPr/>
          </p:nvSpPr>
          <p:spPr>
            <a:xfrm>
              <a:off x="5312108" y="3164974"/>
              <a:ext cx="505951" cy="337437"/>
            </a:xfrm>
            <a:custGeom>
              <a:avLst/>
              <a:gdLst>
                <a:gd name="connsiteX0" fmla="*/ 40835 w 505951"/>
                <a:gd name="connsiteY0" fmla="*/ 337437 h 337437"/>
                <a:gd name="connsiteX1" fmla="*/ 2075 w 505951"/>
                <a:gd name="connsiteY1" fmla="*/ 284998 h 337437"/>
                <a:gd name="connsiteX2" fmla="*/ 432992 w 505951"/>
                <a:gd name="connsiteY2" fmla="*/ 0 h 337437"/>
                <a:gd name="connsiteX3" fmla="*/ 505951 w 505951"/>
                <a:gd name="connsiteY3" fmla="*/ 129959 h 337437"/>
                <a:gd name="connsiteX4" fmla="*/ 40835 w 505951"/>
                <a:gd name="connsiteY4" fmla="*/ 337437 h 3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51" h="337437">
                  <a:moveTo>
                    <a:pt x="40835" y="337437"/>
                  </a:moveTo>
                  <a:cubicBezTo>
                    <a:pt x="29435" y="337437"/>
                    <a:pt x="-9325" y="289558"/>
                    <a:pt x="2075" y="284998"/>
                  </a:cubicBezTo>
                  <a:cubicBezTo>
                    <a:pt x="145714" y="216598"/>
                    <a:pt x="380552" y="59279"/>
                    <a:pt x="432992" y="0"/>
                  </a:cubicBezTo>
                  <a:lnTo>
                    <a:pt x="505951" y="129959"/>
                  </a:lnTo>
                  <a:cubicBezTo>
                    <a:pt x="460352" y="175559"/>
                    <a:pt x="168514" y="330597"/>
                    <a:pt x="40835" y="337437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CA8C625A-9F40-20C2-9F98-3318C8A0D911}"/>
                </a:ext>
              </a:extLst>
            </p:cNvPr>
            <p:cNvSpPr/>
            <p:nvPr/>
          </p:nvSpPr>
          <p:spPr>
            <a:xfrm>
              <a:off x="5578661" y="3160414"/>
              <a:ext cx="171475" cy="226537"/>
            </a:xfrm>
            <a:custGeom>
              <a:avLst/>
              <a:gdLst>
                <a:gd name="connsiteX0" fmla="*/ 0 w 171475"/>
                <a:gd name="connsiteY0" fmla="*/ 91199 h 226537"/>
                <a:gd name="connsiteX1" fmla="*/ 145919 w 171475"/>
                <a:gd name="connsiteY1" fmla="*/ 225718 h 226537"/>
                <a:gd name="connsiteX2" fmla="*/ 170999 w 171475"/>
                <a:gd name="connsiteY2" fmla="*/ 0 h 226537"/>
                <a:gd name="connsiteX3" fmla="*/ 0 w 171475"/>
                <a:gd name="connsiteY3" fmla="*/ 91199 h 2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75" h="226537">
                  <a:moveTo>
                    <a:pt x="0" y="91199"/>
                  </a:moveTo>
                  <a:cubicBezTo>
                    <a:pt x="11400" y="166439"/>
                    <a:pt x="127679" y="234838"/>
                    <a:pt x="145919" y="225718"/>
                  </a:cubicBezTo>
                  <a:cubicBezTo>
                    <a:pt x="145919" y="225718"/>
                    <a:pt x="175559" y="15960"/>
                    <a:pt x="170999" y="0"/>
                  </a:cubicBezTo>
                  <a:cubicBezTo>
                    <a:pt x="166439" y="0"/>
                    <a:pt x="0" y="91199"/>
                    <a:pt x="0" y="91199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5327DE62-8988-1CC4-FCBC-06A2BF0F81E5}"/>
                </a:ext>
              </a:extLst>
            </p:cNvPr>
            <p:cNvSpPr/>
            <p:nvPr/>
          </p:nvSpPr>
          <p:spPr>
            <a:xfrm>
              <a:off x="5669861" y="3548011"/>
              <a:ext cx="473491" cy="769949"/>
            </a:xfrm>
            <a:custGeom>
              <a:avLst/>
              <a:gdLst>
                <a:gd name="connsiteX0" fmla="*/ 469676 w 473491"/>
                <a:gd name="connsiteY0" fmla="*/ 0 h 769949"/>
                <a:gd name="connsiteX1" fmla="*/ 0 w 473491"/>
                <a:gd name="connsiteY1" fmla="*/ 11400 h 769949"/>
                <a:gd name="connsiteX2" fmla="*/ 63839 w 473491"/>
                <a:gd name="connsiteY2" fmla="*/ 759234 h 769949"/>
                <a:gd name="connsiteX3" fmla="*/ 166439 w 473491"/>
                <a:gd name="connsiteY3" fmla="*/ 761514 h 769949"/>
                <a:gd name="connsiteX4" fmla="*/ 232558 w 473491"/>
                <a:gd name="connsiteY4" fmla="*/ 212038 h 769949"/>
                <a:gd name="connsiteX5" fmla="*/ 296398 w 473491"/>
                <a:gd name="connsiteY5" fmla="*/ 761514 h 769949"/>
                <a:gd name="connsiteX6" fmla="*/ 401277 w 473491"/>
                <a:gd name="connsiteY6" fmla="*/ 754674 h 769949"/>
                <a:gd name="connsiteX7" fmla="*/ 469676 w 473491"/>
                <a:gd name="connsiteY7" fmla="*/ 0 h 7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491" h="769949">
                  <a:moveTo>
                    <a:pt x="469676" y="0"/>
                  </a:moveTo>
                  <a:cubicBezTo>
                    <a:pt x="253078" y="68399"/>
                    <a:pt x="84359" y="31920"/>
                    <a:pt x="0" y="11400"/>
                  </a:cubicBezTo>
                  <a:cubicBezTo>
                    <a:pt x="0" y="11400"/>
                    <a:pt x="36480" y="704514"/>
                    <a:pt x="63839" y="759234"/>
                  </a:cubicBezTo>
                  <a:cubicBezTo>
                    <a:pt x="70679" y="770634"/>
                    <a:pt x="164159" y="775194"/>
                    <a:pt x="166439" y="761514"/>
                  </a:cubicBezTo>
                  <a:cubicBezTo>
                    <a:pt x="170999" y="722754"/>
                    <a:pt x="159599" y="212038"/>
                    <a:pt x="232558" y="212038"/>
                  </a:cubicBezTo>
                  <a:cubicBezTo>
                    <a:pt x="287278" y="212038"/>
                    <a:pt x="294117" y="747834"/>
                    <a:pt x="296398" y="761514"/>
                  </a:cubicBezTo>
                  <a:cubicBezTo>
                    <a:pt x="298678" y="775194"/>
                    <a:pt x="398997" y="766074"/>
                    <a:pt x="401277" y="754674"/>
                  </a:cubicBezTo>
                  <a:cubicBezTo>
                    <a:pt x="405837" y="725034"/>
                    <a:pt x="492476" y="202918"/>
                    <a:pt x="469676" y="0"/>
                  </a:cubicBezTo>
                  <a:close/>
                </a:path>
              </a:pathLst>
            </a:custGeom>
            <a:solidFill>
              <a:srgbClr val="466E7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015D9842-2A00-D440-6F2D-46F06A59D6E0}"/>
                </a:ext>
              </a:extLst>
            </p:cNvPr>
            <p:cNvSpPr/>
            <p:nvPr/>
          </p:nvSpPr>
          <p:spPr>
            <a:xfrm>
              <a:off x="5628821" y="3151294"/>
              <a:ext cx="526675" cy="527727"/>
            </a:xfrm>
            <a:custGeom>
              <a:avLst/>
              <a:gdLst>
                <a:gd name="connsiteX0" fmla="*/ 526676 w 526675"/>
                <a:gd name="connsiteY0" fmla="*/ 455996 h 527727"/>
                <a:gd name="connsiteX1" fmla="*/ 269038 w 526675"/>
                <a:gd name="connsiteY1" fmla="*/ 526676 h 527727"/>
                <a:gd name="connsiteX2" fmla="*/ 0 w 526675"/>
                <a:gd name="connsiteY2" fmla="*/ 446876 h 527727"/>
                <a:gd name="connsiteX3" fmla="*/ 118559 w 526675"/>
                <a:gd name="connsiteY3" fmla="*/ 6840 h 527727"/>
                <a:gd name="connsiteX4" fmla="*/ 426356 w 526675"/>
                <a:gd name="connsiteY4" fmla="*/ 6840 h 527727"/>
                <a:gd name="connsiteX5" fmla="*/ 526676 w 526675"/>
                <a:gd name="connsiteY5" fmla="*/ 455996 h 52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75" h="527727">
                  <a:moveTo>
                    <a:pt x="526676" y="455996"/>
                  </a:moveTo>
                  <a:cubicBezTo>
                    <a:pt x="478796" y="483356"/>
                    <a:pt x="437756" y="535796"/>
                    <a:pt x="269038" y="526676"/>
                  </a:cubicBezTo>
                  <a:cubicBezTo>
                    <a:pt x="100319" y="517556"/>
                    <a:pt x="34200" y="469676"/>
                    <a:pt x="0" y="446876"/>
                  </a:cubicBezTo>
                  <a:cubicBezTo>
                    <a:pt x="0" y="446876"/>
                    <a:pt x="88919" y="91199"/>
                    <a:pt x="118559" y="6840"/>
                  </a:cubicBezTo>
                  <a:cubicBezTo>
                    <a:pt x="193798" y="-2280"/>
                    <a:pt x="362517" y="-2280"/>
                    <a:pt x="426356" y="6840"/>
                  </a:cubicBezTo>
                  <a:cubicBezTo>
                    <a:pt x="462836" y="84359"/>
                    <a:pt x="526676" y="455996"/>
                    <a:pt x="526676" y="455996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FB489CD5-F2F0-B290-007A-192A9BCA7977}"/>
                </a:ext>
              </a:extLst>
            </p:cNvPr>
            <p:cNvSpPr/>
            <p:nvPr/>
          </p:nvSpPr>
          <p:spPr>
            <a:xfrm>
              <a:off x="5988024" y="3149014"/>
              <a:ext cx="206232" cy="565435"/>
            </a:xfrm>
            <a:custGeom>
              <a:avLst/>
              <a:gdLst>
                <a:gd name="connsiteX0" fmla="*/ 3314 w 206232"/>
                <a:gd name="connsiteY0" fmla="*/ 0 h 565435"/>
                <a:gd name="connsiteX1" fmla="*/ 55754 w 206232"/>
                <a:gd name="connsiteY1" fmla="*/ 2280 h 565435"/>
                <a:gd name="connsiteX2" fmla="*/ 156073 w 206232"/>
                <a:gd name="connsiteY2" fmla="*/ 262198 h 565435"/>
                <a:gd name="connsiteX3" fmla="*/ 206233 w 206232"/>
                <a:gd name="connsiteY3" fmla="*/ 503876 h 565435"/>
                <a:gd name="connsiteX4" fmla="*/ 16994 w 206232"/>
                <a:gd name="connsiteY4" fmla="*/ 565435 h 565435"/>
                <a:gd name="connsiteX5" fmla="*/ 3314 w 206232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32" h="565435">
                  <a:moveTo>
                    <a:pt x="3314" y="0"/>
                  </a:moveTo>
                  <a:cubicBezTo>
                    <a:pt x="3314" y="0"/>
                    <a:pt x="35234" y="4560"/>
                    <a:pt x="55754" y="2280"/>
                  </a:cubicBezTo>
                  <a:cubicBezTo>
                    <a:pt x="69434" y="152759"/>
                    <a:pt x="96793" y="225718"/>
                    <a:pt x="156073" y="262198"/>
                  </a:cubicBezTo>
                  <a:cubicBezTo>
                    <a:pt x="183433" y="385317"/>
                    <a:pt x="203952" y="492476"/>
                    <a:pt x="206233" y="503876"/>
                  </a:cubicBezTo>
                  <a:cubicBezTo>
                    <a:pt x="174313" y="524396"/>
                    <a:pt x="16994" y="565435"/>
                    <a:pt x="16994" y="565435"/>
                  </a:cubicBezTo>
                  <a:cubicBezTo>
                    <a:pt x="5594" y="512996"/>
                    <a:pt x="-5806" y="157319"/>
                    <a:pt x="3314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FBEB02A-3503-8BF6-D246-068B082F728C}"/>
                </a:ext>
              </a:extLst>
            </p:cNvPr>
            <p:cNvSpPr/>
            <p:nvPr/>
          </p:nvSpPr>
          <p:spPr>
            <a:xfrm>
              <a:off x="5822619" y="3055535"/>
              <a:ext cx="150478" cy="161878"/>
            </a:xfrm>
            <a:custGeom>
              <a:avLst/>
              <a:gdLst>
                <a:gd name="connsiteX0" fmla="*/ 0 w 150478"/>
                <a:gd name="connsiteY0" fmla="*/ 0 h 161878"/>
                <a:gd name="connsiteX1" fmla="*/ 0 w 150478"/>
                <a:gd name="connsiteY1" fmla="*/ 116279 h 161878"/>
                <a:gd name="connsiteX2" fmla="*/ 75239 w 150478"/>
                <a:gd name="connsiteY2" fmla="*/ 161879 h 161878"/>
                <a:gd name="connsiteX3" fmla="*/ 150479 w 150478"/>
                <a:gd name="connsiteY3" fmla="*/ 116279 h 161878"/>
                <a:gd name="connsiteX4" fmla="*/ 150479 w 150478"/>
                <a:gd name="connsiteY4" fmla="*/ 0 h 161878"/>
                <a:gd name="connsiteX5" fmla="*/ 0 w 150478"/>
                <a:gd name="connsiteY5" fmla="*/ 0 h 16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78" h="161878">
                  <a:moveTo>
                    <a:pt x="0" y="0"/>
                  </a:moveTo>
                  <a:lnTo>
                    <a:pt x="0" y="116279"/>
                  </a:lnTo>
                  <a:cubicBezTo>
                    <a:pt x="0" y="141359"/>
                    <a:pt x="34200" y="161879"/>
                    <a:pt x="75239" y="161879"/>
                  </a:cubicBezTo>
                  <a:cubicBezTo>
                    <a:pt x="116279" y="161879"/>
                    <a:pt x="150479" y="141359"/>
                    <a:pt x="150479" y="116279"/>
                  </a:cubicBezTo>
                  <a:lnTo>
                    <a:pt x="150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A78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50" name="Đồ họa 330">
              <a:extLst>
                <a:ext uri="{FF2B5EF4-FFF2-40B4-BE49-F238E27FC236}">
                  <a16:creationId xmlns:a16="http://schemas.microsoft.com/office/drawing/2014/main" id="{1A9F9A15-806E-A3B7-DFB3-AF110A5EC7E5}"/>
                </a:ext>
              </a:extLst>
            </p:cNvPr>
            <p:cNvGrpSpPr/>
            <p:nvPr/>
          </p:nvGrpSpPr>
          <p:grpSpPr>
            <a:xfrm>
              <a:off x="5242972" y="2081983"/>
              <a:ext cx="1286768" cy="1055631"/>
              <a:chOff x="5242972" y="2081983"/>
              <a:chExt cx="1286768" cy="1055631"/>
            </a:xfrm>
          </p:grpSpPr>
          <p:sp>
            <p:nvSpPr>
              <p:cNvPr id="351" name="Hình tự do: Hình 350">
                <a:extLst>
                  <a:ext uri="{FF2B5EF4-FFF2-40B4-BE49-F238E27FC236}">
                    <a16:creationId xmlns:a16="http://schemas.microsoft.com/office/drawing/2014/main" id="{F30FF4AE-A383-0782-701C-03654CBE36A1}"/>
                  </a:ext>
                </a:extLst>
              </p:cNvPr>
              <p:cNvSpPr/>
              <p:nvPr/>
            </p:nvSpPr>
            <p:spPr>
              <a:xfrm>
                <a:off x="5242972" y="2614324"/>
                <a:ext cx="290222" cy="355883"/>
              </a:xfrm>
              <a:custGeom>
                <a:avLst/>
                <a:gdLst>
                  <a:gd name="connsiteX0" fmla="*/ 7372 w 290222"/>
                  <a:gd name="connsiteY0" fmla="*/ 199533 h 355883"/>
                  <a:gd name="connsiteX1" fmla="*/ 210291 w 290222"/>
                  <a:gd name="connsiteY1" fmla="*/ 354572 h 355883"/>
                  <a:gd name="connsiteX2" fmla="*/ 285530 w 290222"/>
                  <a:gd name="connsiteY2" fmla="*/ 160773 h 355883"/>
                  <a:gd name="connsiteX3" fmla="*/ 125931 w 290222"/>
                  <a:gd name="connsiteY3" fmla="*/ 1174 h 355883"/>
                  <a:gd name="connsiteX4" fmla="*/ 7372 w 290222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22" h="355883">
                    <a:moveTo>
                      <a:pt x="7372" y="199533"/>
                    </a:moveTo>
                    <a:cubicBezTo>
                      <a:pt x="34732" y="302132"/>
                      <a:pt x="135051" y="365971"/>
                      <a:pt x="210291" y="354572"/>
                    </a:cubicBezTo>
                    <a:cubicBezTo>
                      <a:pt x="285530" y="343172"/>
                      <a:pt x="299210" y="258812"/>
                      <a:pt x="285530" y="160773"/>
                    </a:cubicBezTo>
                    <a:cubicBezTo>
                      <a:pt x="271850" y="62734"/>
                      <a:pt x="198891" y="-10226"/>
                      <a:pt x="125931" y="1174"/>
                    </a:cubicBezTo>
                    <a:cubicBezTo>
                      <a:pt x="21052" y="14854"/>
                      <a:pt x="-17707" y="101494"/>
                      <a:pt x="7372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Hình tự do: Hình 351">
                <a:extLst>
                  <a:ext uri="{FF2B5EF4-FFF2-40B4-BE49-F238E27FC236}">
                    <a16:creationId xmlns:a16="http://schemas.microsoft.com/office/drawing/2014/main" id="{A076A42D-031E-8DB8-3DC3-0FAE7DC2BA34}"/>
                  </a:ext>
                </a:extLst>
              </p:cNvPr>
              <p:cNvSpPr/>
              <p:nvPr/>
            </p:nvSpPr>
            <p:spPr>
              <a:xfrm>
                <a:off x="5340423" y="2744995"/>
                <a:ext cx="140732" cy="158243"/>
              </a:xfrm>
              <a:custGeom>
                <a:avLst/>
                <a:gdLst>
                  <a:gd name="connsiteX0" fmla="*/ 1120 w 140732"/>
                  <a:gd name="connsiteY0" fmla="*/ 89382 h 158243"/>
                  <a:gd name="connsiteX1" fmla="*/ 80919 w 140732"/>
                  <a:gd name="connsiteY1" fmla="*/ 157781 h 158243"/>
                  <a:gd name="connsiteX2" fmla="*/ 140199 w 140732"/>
                  <a:gd name="connsiteY2" fmla="*/ 68862 h 158243"/>
                  <a:gd name="connsiteX3" fmla="*/ 60399 w 140732"/>
                  <a:gd name="connsiteY3" fmla="*/ 462 h 158243"/>
                  <a:gd name="connsiteX4" fmla="*/ 1120 w 140732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32" h="158243">
                    <a:moveTo>
                      <a:pt x="1120" y="89382"/>
                    </a:moveTo>
                    <a:cubicBezTo>
                      <a:pt x="7960" y="132701"/>
                      <a:pt x="42159" y="162341"/>
                      <a:pt x="80919" y="157781"/>
                    </a:cubicBezTo>
                    <a:cubicBezTo>
                      <a:pt x="119679" y="153221"/>
                      <a:pt x="144759" y="112181"/>
                      <a:pt x="140199" y="68862"/>
                    </a:cubicBezTo>
                    <a:cubicBezTo>
                      <a:pt x="133359" y="25542"/>
                      <a:pt x="99159" y="-4098"/>
                      <a:pt x="60399" y="462"/>
                    </a:cubicBezTo>
                    <a:cubicBezTo>
                      <a:pt x="19360" y="7302"/>
                      <a:pt x="-5720" y="46062"/>
                      <a:pt x="1120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Hình tự do: Hình 352">
                <a:extLst>
                  <a:ext uri="{FF2B5EF4-FFF2-40B4-BE49-F238E27FC236}">
                    <a16:creationId xmlns:a16="http://schemas.microsoft.com/office/drawing/2014/main" id="{3A788294-46BA-58EB-45CD-C7026A3B4ACB}"/>
                  </a:ext>
                </a:extLst>
              </p:cNvPr>
              <p:cNvSpPr/>
              <p:nvPr/>
            </p:nvSpPr>
            <p:spPr>
              <a:xfrm>
                <a:off x="6239724" y="2614324"/>
                <a:ext cx="290015" cy="355883"/>
              </a:xfrm>
              <a:custGeom>
                <a:avLst/>
                <a:gdLst>
                  <a:gd name="connsiteX0" fmla="*/ 282850 w 290015"/>
                  <a:gd name="connsiteY0" fmla="*/ 199533 h 355883"/>
                  <a:gd name="connsiteX1" fmla="*/ 79931 w 290015"/>
                  <a:gd name="connsiteY1" fmla="*/ 354572 h 355883"/>
                  <a:gd name="connsiteX2" fmla="*/ 4692 w 290015"/>
                  <a:gd name="connsiteY2" fmla="*/ 160773 h 355883"/>
                  <a:gd name="connsiteX3" fmla="*/ 164291 w 290015"/>
                  <a:gd name="connsiteY3" fmla="*/ 1174 h 355883"/>
                  <a:gd name="connsiteX4" fmla="*/ 282850 w 290015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15" h="355883">
                    <a:moveTo>
                      <a:pt x="282850" y="199533"/>
                    </a:moveTo>
                    <a:cubicBezTo>
                      <a:pt x="255490" y="302132"/>
                      <a:pt x="155171" y="365971"/>
                      <a:pt x="79931" y="354572"/>
                    </a:cubicBezTo>
                    <a:cubicBezTo>
                      <a:pt x="4692" y="343172"/>
                      <a:pt x="-8988" y="258812"/>
                      <a:pt x="4692" y="160773"/>
                    </a:cubicBezTo>
                    <a:cubicBezTo>
                      <a:pt x="18372" y="62734"/>
                      <a:pt x="91331" y="-10226"/>
                      <a:pt x="164291" y="1174"/>
                    </a:cubicBezTo>
                    <a:cubicBezTo>
                      <a:pt x="266890" y="14854"/>
                      <a:pt x="307930" y="101494"/>
                      <a:pt x="282850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Hình tự do: Hình 353">
                <a:extLst>
                  <a:ext uri="{FF2B5EF4-FFF2-40B4-BE49-F238E27FC236}">
                    <a16:creationId xmlns:a16="http://schemas.microsoft.com/office/drawing/2014/main" id="{0E4D03F5-9658-7613-8EAF-23BAE01B1308}"/>
                  </a:ext>
                </a:extLst>
              </p:cNvPr>
              <p:cNvSpPr/>
              <p:nvPr/>
            </p:nvSpPr>
            <p:spPr>
              <a:xfrm>
                <a:off x="6287202" y="2744995"/>
                <a:ext cx="140146" cy="158243"/>
              </a:xfrm>
              <a:custGeom>
                <a:avLst/>
                <a:gdLst>
                  <a:gd name="connsiteX0" fmla="*/ 139613 w 140146"/>
                  <a:gd name="connsiteY0" fmla="*/ 89382 h 158243"/>
                  <a:gd name="connsiteX1" fmla="*/ 59813 w 140146"/>
                  <a:gd name="connsiteY1" fmla="*/ 157781 h 158243"/>
                  <a:gd name="connsiteX2" fmla="*/ 534 w 140146"/>
                  <a:gd name="connsiteY2" fmla="*/ 68862 h 158243"/>
                  <a:gd name="connsiteX3" fmla="*/ 80333 w 140146"/>
                  <a:gd name="connsiteY3" fmla="*/ 462 h 158243"/>
                  <a:gd name="connsiteX4" fmla="*/ 139613 w 140146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6" h="158243">
                    <a:moveTo>
                      <a:pt x="139613" y="89382"/>
                    </a:moveTo>
                    <a:cubicBezTo>
                      <a:pt x="132773" y="132701"/>
                      <a:pt x="98573" y="162341"/>
                      <a:pt x="59813" y="157781"/>
                    </a:cubicBezTo>
                    <a:cubicBezTo>
                      <a:pt x="21054" y="153221"/>
                      <a:pt x="-4026" y="112181"/>
                      <a:pt x="534" y="68862"/>
                    </a:cubicBezTo>
                    <a:cubicBezTo>
                      <a:pt x="7374" y="25542"/>
                      <a:pt x="41573" y="-4098"/>
                      <a:pt x="80333" y="462"/>
                    </a:cubicBezTo>
                    <a:cubicBezTo>
                      <a:pt x="119093" y="7302"/>
                      <a:pt x="144172" y="46062"/>
                      <a:pt x="139613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Hình tự do: Hình 354">
                <a:extLst>
                  <a:ext uri="{FF2B5EF4-FFF2-40B4-BE49-F238E27FC236}">
                    <a16:creationId xmlns:a16="http://schemas.microsoft.com/office/drawing/2014/main" id="{2104509B-9845-EF84-26FE-85D1C5B72A6F}"/>
                  </a:ext>
                </a:extLst>
              </p:cNvPr>
              <p:cNvSpPr/>
              <p:nvPr/>
            </p:nvSpPr>
            <p:spPr>
              <a:xfrm>
                <a:off x="5339263" y="2081983"/>
                <a:ext cx="1076151" cy="864112"/>
              </a:xfrm>
              <a:custGeom>
                <a:avLst/>
                <a:gdLst>
                  <a:gd name="connsiteX0" fmla="*/ 1076151 w 1076151"/>
                  <a:gd name="connsiteY0" fmla="*/ 396717 h 864112"/>
                  <a:gd name="connsiteX1" fmla="*/ 540356 w 1076151"/>
                  <a:gd name="connsiteY1" fmla="*/ 864113 h 864112"/>
                  <a:gd name="connsiteX2" fmla="*/ 0 w 1076151"/>
                  <a:gd name="connsiteY2" fmla="*/ 396717 h 864112"/>
                  <a:gd name="connsiteX3" fmla="*/ 540356 w 1076151"/>
                  <a:gd name="connsiteY3" fmla="*/ 0 h 864112"/>
                  <a:gd name="connsiteX4" fmla="*/ 1076151 w 1076151"/>
                  <a:gd name="connsiteY4" fmla="*/ 396717 h 8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151" h="864112">
                    <a:moveTo>
                      <a:pt x="1076151" y="396717"/>
                    </a:moveTo>
                    <a:cubicBezTo>
                      <a:pt x="1076151" y="718194"/>
                      <a:pt x="852713" y="864113"/>
                      <a:pt x="540356" y="864113"/>
                    </a:cubicBezTo>
                    <a:cubicBezTo>
                      <a:pt x="227998" y="864113"/>
                      <a:pt x="0" y="720474"/>
                      <a:pt x="0" y="396717"/>
                    </a:cubicBezTo>
                    <a:cubicBezTo>
                      <a:pt x="0" y="72959"/>
                      <a:pt x="227998" y="0"/>
                      <a:pt x="540356" y="0"/>
                    </a:cubicBezTo>
                    <a:cubicBezTo>
                      <a:pt x="852713" y="0"/>
                      <a:pt x="1076151" y="75239"/>
                      <a:pt x="1076151" y="396717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Hình tự do: Hình 355">
                <a:extLst>
                  <a:ext uri="{FF2B5EF4-FFF2-40B4-BE49-F238E27FC236}">
                    <a16:creationId xmlns:a16="http://schemas.microsoft.com/office/drawing/2014/main" id="{A2DA5EC9-A711-5A1B-A69D-F95D96AA43AF}"/>
                  </a:ext>
                </a:extLst>
              </p:cNvPr>
              <p:cNvSpPr/>
              <p:nvPr/>
            </p:nvSpPr>
            <p:spPr>
              <a:xfrm>
                <a:off x="5393983" y="2202822"/>
                <a:ext cx="982672" cy="934792"/>
              </a:xfrm>
              <a:custGeom>
                <a:avLst/>
                <a:gdLst>
                  <a:gd name="connsiteX0" fmla="*/ 982672 w 982672"/>
                  <a:gd name="connsiteY0" fmla="*/ 387597 h 934792"/>
                  <a:gd name="connsiteX1" fmla="*/ 494756 w 982672"/>
                  <a:gd name="connsiteY1" fmla="*/ 934792 h 934792"/>
                  <a:gd name="connsiteX2" fmla="*/ 0 w 982672"/>
                  <a:gd name="connsiteY2" fmla="*/ 387597 h 934792"/>
                  <a:gd name="connsiteX3" fmla="*/ 494756 w 982672"/>
                  <a:gd name="connsiteY3" fmla="*/ 0 h 934792"/>
                  <a:gd name="connsiteX4" fmla="*/ 982672 w 982672"/>
                  <a:gd name="connsiteY4" fmla="*/ 387597 h 9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72" h="934792">
                    <a:moveTo>
                      <a:pt x="982672" y="387597"/>
                    </a:moveTo>
                    <a:cubicBezTo>
                      <a:pt x="982672" y="763794"/>
                      <a:pt x="779754" y="934792"/>
                      <a:pt x="494756" y="934792"/>
                    </a:cubicBezTo>
                    <a:cubicBezTo>
                      <a:pt x="209758" y="934792"/>
                      <a:pt x="0" y="766074"/>
                      <a:pt x="0" y="387597"/>
                    </a:cubicBezTo>
                    <a:cubicBezTo>
                      <a:pt x="0" y="11400"/>
                      <a:pt x="209758" y="0"/>
                      <a:pt x="494756" y="0"/>
                    </a:cubicBezTo>
                    <a:cubicBezTo>
                      <a:pt x="779754" y="0"/>
                      <a:pt x="982672" y="9120"/>
                      <a:pt x="982672" y="387597"/>
                    </a:cubicBezTo>
                    <a:close/>
                  </a:path>
                </a:pathLst>
              </a:custGeom>
              <a:solidFill>
                <a:srgbClr val="FBD3C7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Hình tự do: Hình 356">
                <a:extLst>
                  <a:ext uri="{FF2B5EF4-FFF2-40B4-BE49-F238E27FC236}">
                    <a16:creationId xmlns:a16="http://schemas.microsoft.com/office/drawing/2014/main" id="{B95097D1-03AF-9A8B-0E9D-98AB70183BC1}"/>
                  </a:ext>
                </a:extLst>
              </p:cNvPr>
              <p:cNvSpPr/>
              <p:nvPr/>
            </p:nvSpPr>
            <p:spPr>
              <a:xfrm>
                <a:off x="5653901" y="2150383"/>
                <a:ext cx="674874" cy="250797"/>
              </a:xfrm>
              <a:custGeom>
                <a:avLst/>
                <a:gdLst>
                  <a:gd name="connsiteX0" fmla="*/ 674875 w 674874"/>
                  <a:gd name="connsiteY0" fmla="*/ 125399 h 250797"/>
                  <a:gd name="connsiteX1" fmla="*/ 337437 w 674874"/>
                  <a:gd name="connsiteY1" fmla="*/ 250798 h 250797"/>
                  <a:gd name="connsiteX2" fmla="*/ 0 w 674874"/>
                  <a:gd name="connsiteY2" fmla="*/ 125399 h 250797"/>
                  <a:gd name="connsiteX3" fmla="*/ 337437 w 674874"/>
                  <a:gd name="connsiteY3" fmla="*/ 0 h 250797"/>
                  <a:gd name="connsiteX4" fmla="*/ 674875 w 674874"/>
                  <a:gd name="connsiteY4" fmla="*/ 125399 h 25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874" h="250797">
                    <a:moveTo>
                      <a:pt x="674875" y="125399"/>
                    </a:moveTo>
                    <a:cubicBezTo>
                      <a:pt x="674875" y="193798"/>
                      <a:pt x="524396" y="250798"/>
                      <a:pt x="337437" y="250798"/>
                    </a:cubicBezTo>
                    <a:cubicBezTo>
                      <a:pt x="150479" y="250798"/>
                      <a:pt x="0" y="193798"/>
                      <a:pt x="0" y="125399"/>
                    </a:cubicBezTo>
                    <a:cubicBezTo>
                      <a:pt x="0" y="57000"/>
                      <a:pt x="150479" y="0"/>
                      <a:pt x="337437" y="0"/>
                    </a:cubicBezTo>
                    <a:cubicBezTo>
                      <a:pt x="524396" y="0"/>
                      <a:pt x="674875" y="57000"/>
                      <a:pt x="674875" y="125399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Hình tự do: Hình 357">
                <a:extLst>
                  <a:ext uri="{FF2B5EF4-FFF2-40B4-BE49-F238E27FC236}">
                    <a16:creationId xmlns:a16="http://schemas.microsoft.com/office/drawing/2014/main" id="{08A6EDC9-2635-5C4D-AC63-57D5AAD22C9E}"/>
                  </a:ext>
                </a:extLst>
              </p:cNvPr>
              <p:cNvSpPr/>
              <p:nvPr/>
            </p:nvSpPr>
            <p:spPr>
              <a:xfrm>
                <a:off x="6082537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Hình tự do: Hình 358">
                <a:extLst>
                  <a:ext uri="{FF2B5EF4-FFF2-40B4-BE49-F238E27FC236}">
                    <a16:creationId xmlns:a16="http://schemas.microsoft.com/office/drawing/2014/main" id="{8F3345CF-47D6-DB00-1476-AABEBC76F9D5}"/>
                  </a:ext>
                </a:extLst>
              </p:cNvPr>
              <p:cNvSpPr/>
              <p:nvPr/>
            </p:nvSpPr>
            <p:spPr>
              <a:xfrm>
                <a:off x="5510262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60" name="Đồ họa 330">
                <a:extLst>
                  <a:ext uri="{FF2B5EF4-FFF2-40B4-BE49-F238E27FC236}">
                    <a16:creationId xmlns:a16="http://schemas.microsoft.com/office/drawing/2014/main" id="{8B6B465E-06F8-5385-B001-FD36C4BE9708}"/>
                  </a:ext>
                </a:extLst>
              </p:cNvPr>
              <p:cNvGrpSpPr/>
              <p:nvPr/>
            </p:nvGrpSpPr>
            <p:grpSpPr>
              <a:xfrm>
                <a:off x="5981048" y="2591216"/>
                <a:ext cx="244869" cy="217232"/>
                <a:chOff x="5981048" y="2591216"/>
                <a:chExt cx="244869" cy="217232"/>
              </a:xfrm>
            </p:grpSpPr>
            <p:sp>
              <p:nvSpPr>
                <p:cNvPr id="361" name="Hình tự do: Hình 360">
                  <a:extLst>
                    <a:ext uri="{FF2B5EF4-FFF2-40B4-BE49-F238E27FC236}">
                      <a16:creationId xmlns:a16="http://schemas.microsoft.com/office/drawing/2014/main" id="{4C3C942A-516E-09A0-68DC-2F75A9BBFB28}"/>
                    </a:ext>
                  </a:extLst>
                </p:cNvPr>
                <p:cNvSpPr/>
                <p:nvPr/>
              </p:nvSpPr>
              <p:spPr>
                <a:xfrm>
                  <a:off x="5981048" y="2599499"/>
                  <a:ext cx="237373" cy="208949"/>
                </a:xfrm>
                <a:custGeom>
                  <a:avLst/>
                  <a:gdLst>
                    <a:gd name="connsiteX0" fmla="*/ 23970 w 237373"/>
                    <a:gd name="connsiteY0" fmla="*/ 54759 h 208949"/>
                    <a:gd name="connsiteX1" fmla="*/ 23970 w 237373"/>
                    <a:gd name="connsiteY1" fmla="*/ 182438 h 208949"/>
                    <a:gd name="connsiteX2" fmla="*/ 217769 w 237373"/>
                    <a:gd name="connsiteY2" fmla="*/ 175598 h 208949"/>
                    <a:gd name="connsiteX3" fmla="*/ 172169 w 237373"/>
                    <a:gd name="connsiteY3" fmla="*/ 13720 h 208949"/>
                    <a:gd name="connsiteX4" fmla="*/ 23970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3970" y="54759"/>
                      </a:moveTo>
                      <a:cubicBezTo>
                        <a:pt x="-10229" y="104919"/>
                        <a:pt x="-5670" y="161919"/>
                        <a:pt x="23970" y="182438"/>
                      </a:cubicBezTo>
                      <a:cubicBezTo>
                        <a:pt x="69570" y="214358"/>
                        <a:pt x="179009" y="223478"/>
                        <a:pt x="217769" y="175598"/>
                      </a:cubicBezTo>
                      <a:cubicBezTo>
                        <a:pt x="256528" y="129999"/>
                        <a:pt x="236009" y="50199"/>
                        <a:pt x="172169" y="13720"/>
                      </a:cubicBezTo>
                      <a:cubicBezTo>
                        <a:pt x="119729" y="-15920"/>
                        <a:pt x="58170" y="4600"/>
                        <a:pt x="23970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Hình tự do: Hình 361">
                  <a:extLst>
                    <a:ext uri="{FF2B5EF4-FFF2-40B4-BE49-F238E27FC236}">
                      <a16:creationId xmlns:a16="http://schemas.microsoft.com/office/drawing/2014/main" id="{2DBE1481-C778-A6F5-BB8E-CC8B25E5BD35}"/>
                    </a:ext>
                  </a:extLst>
                </p:cNvPr>
                <p:cNvSpPr/>
                <p:nvPr/>
              </p:nvSpPr>
              <p:spPr>
                <a:xfrm>
                  <a:off x="6005018" y="2591216"/>
                  <a:ext cx="220899" cy="183881"/>
                </a:xfrm>
                <a:custGeom>
                  <a:avLst/>
                  <a:gdLst>
                    <a:gd name="connsiteX0" fmla="*/ 202918 w 220899"/>
                    <a:gd name="connsiteY0" fmla="*/ 47082 h 183881"/>
                    <a:gd name="connsiteX1" fmla="*/ 0 w 220899"/>
                    <a:gd name="connsiteY1" fmla="*/ 63042 h 183881"/>
                    <a:gd name="connsiteX2" fmla="*/ 150479 w 220899"/>
                    <a:gd name="connsiteY2" fmla="*/ 24283 h 183881"/>
                    <a:gd name="connsiteX3" fmla="*/ 212038 w 220899"/>
                    <a:gd name="connsiteY3" fmla="*/ 106362 h 183881"/>
                    <a:gd name="connsiteX4" fmla="*/ 193798 w 220899"/>
                    <a:gd name="connsiteY4" fmla="*/ 183881 h 183881"/>
                    <a:gd name="connsiteX5" fmla="*/ 202918 w 220899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99" h="183881">
                      <a:moveTo>
                        <a:pt x="202918" y="47082"/>
                      </a:moveTo>
                      <a:cubicBezTo>
                        <a:pt x="152759" y="-30437"/>
                        <a:pt x="31920" y="-3077"/>
                        <a:pt x="0" y="63042"/>
                      </a:cubicBezTo>
                      <a:cubicBezTo>
                        <a:pt x="34200" y="12883"/>
                        <a:pt x="98039" y="-3077"/>
                        <a:pt x="150479" y="24283"/>
                      </a:cubicBezTo>
                      <a:cubicBezTo>
                        <a:pt x="182399" y="42523"/>
                        <a:pt x="205198" y="72162"/>
                        <a:pt x="212038" y="106362"/>
                      </a:cubicBezTo>
                      <a:cubicBezTo>
                        <a:pt x="216598" y="133722"/>
                        <a:pt x="212038" y="165641"/>
                        <a:pt x="193798" y="183881"/>
                      </a:cubicBezTo>
                      <a:cubicBezTo>
                        <a:pt x="212038" y="174761"/>
                        <a:pt x="239398" y="104082"/>
                        <a:pt x="202918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B843AE7D-C649-537A-E379-824F0329987D}"/>
                    </a:ext>
                  </a:extLst>
                </p:cNvPr>
                <p:cNvSpPr/>
                <p:nvPr/>
              </p:nvSpPr>
              <p:spPr>
                <a:xfrm>
                  <a:off x="6013844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330B0C98-BC62-C162-BAE2-260B158FC699}"/>
                    </a:ext>
                  </a:extLst>
                </p:cNvPr>
                <p:cNvSpPr/>
                <p:nvPr/>
              </p:nvSpPr>
              <p:spPr>
                <a:xfrm>
                  <a:off x="6021510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454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5" name="Đồ họa 330">
                <a:extLst>
                  <a:ext uri="{FF2B5EF4-FFF2-40B4-BE49-F238E27FC236}">
                    <a16:creationId xmlns:a16="http://schemas.microsoft.com/office/drawing/2014/main" id="{74BA33C7-76A2-CD48-2844-FA744EC66E2C}"/>
                  </a:ext>
                </a:extLst>
              </p:cNvPr>
              <p:cNvGrpSpPr/>
              <p:nvPr/>
            </p:nvGrpSpPr>
            <p:grpSpPr>
              <a:xfrm>
                <a:off x="5538577" y="2591216"/>
                <a:ext cx="244172" cy="217232"/>
                <a:chOff x="5538577" y="2591216"/>
                <a:chExt cx="244172" cy="217232"/>
              </a:xfrm>
            </p:grpSpPr>
            <p:sp>
              <p:nvSpPr>
                <p:cNvPr id="366" name="Hình tự do: Hình 365">
                  <a:extLst>
                    <a:ext uri="{FF2B5EF4-FFF2-40B4-BE49-F238E27FC236}">
                      <a16:creationId xmlns:a16="http://schemas.microsoft.com/office/drawing/2014/main" id="{C6BBAFE7-E324-5EBC-61C8-783DB3EA0D3B}"/>
                    </a:ext>
                  </a:extLst>
                </p:cNvPr>
                <p:cNvSpPr/>
                <p:nvPr/>
              </p:nvSpPr>
              <p:spPr>
                <a:xfrm>
                  <a:off x="5545376" y="2599499"/>
                  <a:ext cx="237373" cy="208949"/>
                </a:xfrm>
                <a:custGeom>
                  <a:avLst/>
                  <a:gdLst>
                    <a:gd name="connsiteX0" fmla="*/ 213404 w 237373"/>
                    <a:gd name="connsiteY0" fmla="*/ 54759 h 208949"/>
                    <a:gd name="connsiteX1" fmla="*/ 213404 w 237373"/>
                    <a:gd name="connsiteY1" fmla="*/ 182438 h 208949"/>
                    <a:gd name="connsiteX2" fmla="*/ 19605 w 237373"/>
                    <a:gd name="connsiteY2" fmla="*/ 175598 h 208949"/>
                    <a:gd name="connsiteX3" fmla="*/ 65205 w 237373"/>
                    <a:gd name="connsiteY3" fmla="*/ 13720 h 208949"/>
                    <a:gd name="connsiteX4" fmla="*/ 213404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13404" y="54759"/>
                      </a:moveTo>
                      <a:cubicBezTo>
                        <a:pt x="247603" y="104919"/>
                        <a:pt x="243043" y="161919"/>
                        <a:pt x="213404" y="182438"/>
                      </a:cubicBezTo>
                      <a:cubicBezTo>
                        <a:pt x="167804" y="214358"/>
                        <a:pt x="58365" y="223478"/>
                        <a:pt x="19605" y="175598"/>
                      </a:cubicBezTo>
                      <a:cubicBezTo>
                        <a:pt x="-19154" y="129999"/>
                        <a:pt x="1365" y="50199"/>
                        <a:pt x="65205" y="13720"/>
                      </a:cubicBezTo>
                      <a:cubicBezTo>
                        <a:pt x="119924" y="-15920"/>
                        <a:pt x="181484" y="4600"/>
                        <a:pt x="213404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Hình tự do: Hình 366">
                  <a:extLst>
                    <a:ext uri="{FF2B5EF4-FFF2-40B4-BE49-F238E27FC236}">
                      <a16:creationId xmlns:a16="http://schemas.microsoft.com/office/drawing/2014/main" id="{75A1B057-229B-E4DD-A58F-0552CA8E2CCF}"/>
                    </a:ext>
                  </a:extLst>
                </p:cNvPr>
                <p:cNvSpPr/>
                <p:nvPr/>
              </p:nvSpPr>
              <p:spPr>
                <a:xfrm>
                  <a:off x="5538577" y="2591216"/>
                  <a:ext cx="222482" cy="183881"/>
                </a:xfrm>
                <a:custGeom>
                  <a:avLst/>
                  <a:gdLst>
                    <a:gd name="connsiteX0" fmla="*/ 19564 w 222482"/>
                    <a:gd name="connsiteY0" fmla="*/ 47082 h 183881"/>
                    <a:gd name="connsiteX1" fmla="*/ 222483 w 222482"/>
                    <a:gd name="connsiteY1" fmla="*/ 63042 h 183881"/>
                    <a:gd name="connsiteX2" fmla="*/ 72004 w 222482"/>
                    <a:gd name="connsiteY2" fmla="*/ 24283 h 183881"/>
                    <a:gd name="connsiteX3" fmla="*/ 10444 w 222482"/>
                    <a:gd name="connsiteY3" fmla="*/ 106362 h 183881"/>
                    <a:gd name="connsiteX4" fmla="*/ 28684 w 222482"/>
                    <a:gd name="connsiteY4" fmla="*/ 183881 h 183881"/>
                    <a:gd name="connsiteX5" fmla="*/ 19564 w 222482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82" h="183881">
                      <a:moveTo>
                        <a:pt x="19564" y="47082"/>
                      </a:moveTo>
                      <a:cubicBezTo>
                        <a:pt x="69724" y="-30437"/>
                        <a:pt x="190563" y="-3077"/>
                        <a:pt x="222483" y="63042"/>
                      </a:cubicBezTo>
                      <a:cubicBezTo>
                        <a:pt x="188283" y="12883"/>
                        <a:pt x="124443" y="-3077"/>
                        <a:pt x="72004" y="24283"/>
                      </a:cubicBezTo>
                      <a:cubicBezTo>
                        <a:pt x="40084" y="42523"/>
                        <a:pt x="17284" y="72162"/>
                        <a:pt x="10444" y="106362"/>
                      </a:cubicBezTo>
                      <a:cubicBezTo>
                        <a:pt x="5884" y="133722"/>
                        <a:pt x="10444" y="165641"/>
                        <a:pt x="28684" y="183881"/>
                      </a:cubicBezTo>
                      <a:cubicBezTo>
                        <a:pt x="8164" y="174761"/>
                        <a:pt x="-19196" y="104082"/>
                        <a:pt x="19564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Hình tự do: Hình 367">
                  <a:extLst>
                    <a:ext uri="{FF2B5EF4-FFF2-40B4-BE49-F238E27FC236}">
                      <a16:creationId xmlns:a16="http://schemas.microsoft.com/office/drawing/2014/main" id="{A1FC2D13-F08C-B1E6-6BBE-21158C9448EB}"/>
                    </a:ext>
                  </a:extLst>
                </p:cNvPr>
                <p:cNvSpPr/>
                <p:nvPr/>
              </p:nvSpPr>
              <p:spPr>
                <a:xfrm>
                  <a:off x="5614847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Hình tự do: Hình 368">
                  <a:extLst>
                    <a:ext uri="{FF2B5EF4-FFF2-40B4-BE49-F238E27FC236}">
                      <a16:creationId xmlns:a16="http://schemas.microsoft.com/office/drawing/2014/main" id="{50AF3197-6DC7-73AA-7086-CA90D5578151}"/>
                    </a:ext>
                  </a:extLst>
                </p:cNvPr>
                <p:cNvSpPr/>
                <p:nvPr/>
              </p:nvSpPr>
              <p:spPr>
                <a:xfrm>
                  <a:off x="5622514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226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0" name="Hình tự do: Hình 369">
                <a:extLst>
                  <a:ext uri="{FF2B5EF4-FFF2-40B4-BE49-F238E27FC236}">
                    <a16:creationId xmlns:a16="http://schemas.microsoft.com/office/drawing/2014/main" id="{1B0A8CD3-9145-0FD7-FB13-767313D61614}"/>
                  </a:ext>
                </a:extLst>
              </p:cNvPr>
              <p:cNvSpPr/>
              <p:nvPr/>
            </p:nvSpPr>
            <p:spPr>
              <a:xfrm>
                <a:off x="6033835" y="2460098"/>
                <a:ext cx="189817" cy="61921"/>
              </a:xfrm>
              <a:custGeom>
                <a:avLst/>
                <a:gdLst>
                  <a:gd name="connsiteX0" fmla="*/ 176381 w 189817"/>
                  <a:gd name="connsiteY0" fmla="*/ 61922 h 61921"/>
                  <a:gd name="connsiteX1" fmla="*/ 167261 w 189817"/>
                  <a:gd name="connsiteY1" fmla="*/ 57362 h 61921"/>
                  <a:gd name="connsiteX2" fmla="*/ 19062 w 189817"/>
                  <a:gd name="connsiteY2" fmla="*/ 39122 h 61921"/>
                  <a:gd name="connsiteX3" fmla="*/ 822 w 189817"/>
                  <a:gd name="connsiteY3" fmla="*/ 30002 h 61921"/>
                  <a:gd name="connsiteX4" fmla="*/ 9942 w 189817"/>
                  <a:gd name="connsiteY4" fmla="*/ 11762 h 61921"/>
                  <a:gd name="connsiteX5" fmla="*/ 185501 w 189817"/>
                  <a:gd name="connsiteY5" fmla="*/ 36842 h 61921"/>
                  <a:gd name="connsiteX6" fmla="*/ 185501 w 189817"/>
                  <a:gd name="connsiteY6" fmla="*/ 55082 h 61921"/>
                  <a:gd name="connsiteX7" fmla="*/ 176381 w 189817"/>
                  <a:gd name="connsiteY7" fmla="*/ 61922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17" h="61921">
                    <a:moveTo>
                      <a:pt x="176381" y="61922"/>
                    </a:moveTo>
                    <a:cubicBezTo>
                      <a:pt x="174101" y="61922"/>
                      <a:pt x="169541" y="59642"/>
                      <a:pt x="167261" y="57362"/>
                    </a:cubicBezTo>
                    <a:cubicBezTo>
                      <a:pt x="133061" y="27722"/>
                      <a:pt x="71502" y="18602"/>
                      <a:pt x="19062" y="39122"/>
                    </a:cubicBezTo>
                    <a:cubicBezTo>
                      <a:pt x="12222" y="41402"/>
                      <a:pt x="3102" y="39122"/>
                      <a:pt x="822" y="30002"/>
                    </a:cubicBezTo>
                    <a:cubicBezTo>
                      <a:pt x="-1458" y="23162"/>
                      <a:pt x="822" y="14042"/>
                      <a:pt x="9942" y="11762"/>
                    </a:cubicBezTo>
                    <a:cubicBezTo>
                      <a:pt x="71502" y="-11037"/>
                      <a:pt x="144461" y="363"/>
                      <a:pt x="185501" y="36842"/>
                    </a:cubicBezTo>
                    <a:cubicBezTo>
                      <a:pt x="190061" y="41402"/>
                      <a:pt x="192341" y="50522"/>
                      <a:pt x="185501" y="55082"/>
                    </a:cubicBezTo>
                    <a:cubicBezTo>
                      <a:pt x="183221" y="59642"/>
                      <a:pt x="178661" y="61922"/>
                      <a:pt x="176381" y="61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id="{129317CF-589C-D6F5-1A17-69D2BEE7DB5B}"/>
                  </a:ext>
                </a:extLst>
              </p:cNvPr>
              <p:cNvSpPr/>
              <p:nvPr/>
            </p:nvSpPr>
            <p:spPr>
              <a:xfrm>
                <a:off x="5543322" y="2462378"/>
                <a:ext cx="188691" cy="59642"/>
              </a:xfrm>
              <a:custGeom>
                <a:avLst/>
                <a:gdLst>
                  <a:gd name="connsiteX0" fmla="*/ 12540 w 188691"/>
                  <a:gd name="connsiteY0" fmla="*/ 59642 h 59642"/>
                  <a:gd name="connsiteX1" fmla="*/ 3420 w 188691"/>
                  <a:gd name="connsiteY1" fmla="*/ 55082 h 59642"/>
                  <a:gd name="connsiteX2" fmla="*/ 3420 w 188691"/>
                  <a:gd name="connsiteY2" fmla="*/ 36842 h 59642"/>
                  <a:gd name="connsiteX3" fmla="*/ 178979 w 188691"/>
                  <a:gd name="connsiteY3" fmla="*/ 11762 h 59642"/>
                  <a:gd name="connsiteX4" fmla="*/ 188099 w 188691"/>
                  <a:gd name="connsiteY4" fmla="*/ 30002 h 59642"/>
                  <a:gd name="connsiteX5" fmla="*/ 169859 w 188691"/>
                  <a:gd name="connsiteY5" fmla="*/ 39122 h 59642"/>
                  <a:gd name="connsiteX6" fmla="*/ 21660 w 188691"/>
                  <a:gd name="connsiteY6" fmla="*/ 57362 h 59642"/>
                  <a:gd name="connsiteX7" fmla="*/ 12540 w 188691"/>
                  <a:gd name="connsiteY7" fmla="*/ 59642 h 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91" h="59642">
                    <a:moveTo>
                      <a:pt x="12540" y="59642"/>
                    </a:moveTo>
                    <a:cubicBezTo>
                      <a:pt x="7980" y="59642"/>
                      <a:pt x="5700" y="57362"/>
                      <a:pt x="3420" y="55082"/>
                    </a:cubicBezTo>
                    <a:cubicBezTo>
                      <a:pt x="-1140" y="50522"/>
                      <a:pt x="-1140" y="41402"/>
                      <a:pt x="3420" y="36842"/>
                    </a:cubicBezTo>
                    <a:cubicBezTo>
                      <a:pt x="44460" y="363"/>
                      <a:pt x="117419" y="-11037"/>
                      <a:pt x="178979" y="11762"/>
                    </a:cubicBezTo>
                    <a:cubicBezTo>
                      <a:pt x="185819" y="14042"/>
                      <a:pt x="190378" y="23162"/>
                      <a:pt x="188099" y="30002"/>
                    </a:cubicBezTo>
                    <a:cubicBezTo>
                      <a:pt x="185819" y="36842"/>
                      <a:pt x="176699" y="41402"/>
                      <a:pt x="169859" y="39122"/>
                    </a:cubicBezTo>
                    <a:cubicBezTo>
                      <a:pt x="119699" y="20882"/>
                      <a:pt x="55860" y="27722"/>
                      <a:pt x="21660" y="57362"/>
                    </a:cubicBezTo>
                    <a:cubicBezTo>
                      <a:pt x="17100" y="59642"/>
                      <a:pt x="14820" y="59642"/>
                      <a:pt x="12540" y="596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id="{5B752E34-26C5-CD2B-CA96-A71ADD75C6DE}"/>
                  </a:ext>
                </a:extLst>
              </p:cNvPr>
              <p:cNvSpPr/>
              <p:nvPr/>
            </p:nvSpPr>
            <p:spPr>
              <a:xfrm>
                <a:off x="5838579" y="2781937"/>
                <a:ext cx="86639" cy="41039"/>
              </a:xfrm>
              <a:custGeom>
                <a:avLst/>
                <a:gdLst>
                  <a:gd name="connsiteX0" fmla="*/ 82079 w 86639"/>
                  <a:gd name="connsiteY0" fmla="*/ 41040 h 41039"/>
                  <a:gd name="connsiteX1" fmla="*/ 77519 w 86639"/>
                  <a:gd name="connsiteY1" fmla="*/ 36480 h 41039"/>
                  <a:gd name="connsiteX2" fmla="*/ 43320 w 86639"/>
                  <a:gd name="connsiteY2" fmla="*/ 9120 h 41039"/>
                  <a:gd name="connsiteX3" fmla="*/ 9120 w 86639"/>
                  <a:gd name="connsiteY3" fmla="*/ 36480 h 41039"/>
                  <a:gd name="connsiteX4" fmla="*/ 4560 w 86639"/>
                  <a:gd name="connsiteY4" fmla="*/ 41040 h 41039"/>
                  <a:gd name="connsiteX5" fmla="*/ 0 w 86639"/>
                  <a:gd name="connsiteY5" fmla="*/ 36480 h 41039"/>
                  <a:gd name="connsiteX6" fmla="*/ 43320 w 86639"/>
                  <a:gd name="connsiteY6" fmla="*/ 0 h 41039"/>
                  <a:gd name="connsiteX7" fmla="*/ 86639 w 86639"/>
                  <a:gd name="connsiteY7" fmla="*/ 36480 h 41039"/>
                  <a:gd name="connsiteX8" fmla="*/ 82079 w 86639"/>
                  <a:gd name="connsiteY8" fmla="*/ 41040 h 41039"/>
                  <a:gd name="connsiteX9" fmla="*/ 82079 w 86639"/>
                  <a:gd name="connsiteY9" fmla="*/ 41040 h 4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39" h="41039">
                    <a:moveTo>
                      <a:pt x="82079" y="41040"/>
                    </a:moveTo>
                    <a:cubicBezTo>
                      <a:pt x="79799" y="41040"/>
                      <a:pt x="77519" y="38760"/>
                      <a:pt x="77519" y="36480"/>
                    </a:cubicBezTo>
                    <a:cubicBezTo>
                      <a:pt x="75239" y="20520"/>
                      <a:pt x="61560" y="9120"/>
                      <a:pt x="43320" y="9120"/>
                    </a:cubicBezTo>
                    <a:cubicBezTo>
                      <a:pt x="25080" y="9120"/>
                      <a:pt x="11400" y="20520"/>
                      <a:pt x="9120" y="36480"/>
                    </a:cubicBezTo>
                    <a:cubicBezTo>
                      <a:pt x="9120" y="38760"/>
                      <a:pt x="6840" y="41040"/>
                      <a:pt x="4560" y="41040"/>
                    </a:cubicBezTo>
                    <a:cubicBezTo>
                      <a:pt x="2280" y="41040"/>
                      <a:pt x="0" y="38760"/>
                      <a:pt x="0" y="36480"/>
                    </a:cubicBezTo>
                    <a:cubicBezTo>
                      <a:pt x="2280" y="15960"/>
                      <a:pt x="20520" y="0"/>
                      <a:pt x="43320" y="0"/>
                    </a:cubicBezTo>
                    <a:cubicBezTo>
                      <a:pt x="66120" y="0"/>
                      <a:pt x="82079" y="13680"/>
                      <a:pt x="86639" y="36480"/>
                    </a:cubicBezTo>
                    <a:cubicBezTo>
                      <a:pt x="86639" y="36480"/>
                      <a:pt x="86639" y="38760"/>
                      <a:pt x="82079" y="41040"/>
                    </a:cubicBezTo>
                    <a:cubicBezTo>
                      <a:pt x="82079" y="41040"/>
                      <a:pt x="82079" y="41040"/>
                      <a:pt x="82079" y="41040"/>
                    </a:cubicBezTo>
                    <a:close/>
                  </a:path>
                </a:pathLst>
              </a:custGeom>
              <a:solidFill>
                <a:srgbClr val="C68C7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73" name="Đồ họa 330">
                <a:extLst>
                  <a:ext uri="{FF2B5EF4-FFF2-40B4-BE49-F238E27FC236}">
                    <a16:creationId xmlns:a16="http://schemas.microsoft.com/office/drawing/2014/main" id="{6155FA2E-F1CD-5917-1479-6E225C0A23AB}"/>
                  </a:ext>
                </a:extLst>
              </p:cNvPr>
              <p:cNvGrpSpPr/>
              <p:nvPr/>
            </p:nvGrpSpPr>
            <p:grpSpPr>
              <a:xfrm>
                <a:off x="5676479" y="2832097"/>
                <a:ext cx="377504" cy="224277"/>
                <a:chOff x="5676479" y="2832097"/>
                <a:chExt cx="377504" cy="224277"/>
              </a:xfrm>
            </p:grpSpPr>
            <p:sp>
              <p:nvSpPr>
                <p:cNvPr id="374" name="Hình tự do: Hình 373">
                  <a:extLst>
                    <a:ext uri="{FF2B5EF4-FFF2-40B4-BE49-F238E27FC236}">
                      <a16:creationId xmlns:a16="http://schemas.microsoft.com/office/drawing/2014/main" id="{5E49B759-D9CE-6A34-E5A7-526A3382ECD2}"/>
                    </a:ext>
                  </a:extLst>
                </p:cNvPr>
                <p:cNvSpPr/>
                <p:nvPr/>
              </p:nvSpPr>
              <p:spPr>
                <a:xfrm>
                  <a:off x="5676479" y="2833727"/>
                  <a:ext cx="377504" cy="220214"/>
                </a:xfrm>
                <a:custGeom>
                  <a:avLst/>
                  <a:gdLst>
                    <a:gd name="connsiteX0" fmla="*/ 376419 w 377504"/>
                    <a:gd name="connsiteY0" fmla="*/ 107810 h 220214"/>
                    <a:gd name="connsiteX1" fmla="*/ 166660 w 377504"/>
                    <a:gd name="connsiteY1" fmla="*/ 217249 h 220214"/>
                    <a:gd name="connsiteX2" fmla="*/ 222 w 377504"/>
                    <a:gd name="connsiteY2" fmla="*/ 50810 h 220214"/>
                    <a:gd name="connsiteX3" fmla="*/ 203140 w 377504"/>
                    <a:gd name="connsiteY3" fmla="*/ 25730 h 220214"/>
                    <a:gd name="connsiteX4" fmla="*/ 376419 w 377504"/>
                    <a:gd name="connsiteY4" fmla="*/ 107810 h 22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504" h="220214">
                      <a:moveTo>
                        <a:pt x="376419" y="107810"/>
                      </a:moveTo>
                      <a:cubicBezTo>
                        <a:pt x="365019" y="183049"/>
                        <a:pt x="271540" y="233209"/>
                        <a:pt x="166660" y="217249"/>
                      </a:cubicBezTo>
                      <a:cubicBezTo>
                        <a:pt x="61781" y="201289"/>
                        <a:pt x="-4338" y="96410"/>
                        <a:pt x="222" y="50810"/>
                      </a:cubicBezTo>
                      <a:cubicBezTo>
                        <a:pt x="9342" y="-38109"/>
                        <a:pt x="98261" y="14330"/>
                        <a:pt x="203140" y="25730"/>
                      </a:cubicBezTo>
                      <a:cubicBezTo>
                        <a:pt x="308019" y="37130"/>
                        <a:pt x="387819" y="32570"/>
                        <a:pt x="376419" y="107810"/>
                      </a:cubicBezTo>
                      <a:close/>
                    </a:path>
                  </a:pathLst>
                </a:custGeom>
                <a:solidFill>
                  <a:srgbClr val="5B000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id="{986F90A3-DC06-3599-B9F8-D2B8E4D6483F}"/>
                    </a:ext>
                  </a:extLst>
                </p:cNvPr>
                <p:cNvSpPr/>
                <p:nvPr/>
              </p:nvSpPr>
              <p:spPr>
                <a:xfrm>
                  <a:off x="5738260" y="2832097"/>
                  <a:ext cx="271317" cy="75773"/>
                </a:xfrm>
                <a:custGeom>
                  <a:avLst/>
                  <a:gdLst>
                    <a:gd name="connsiteX0" fmla="*/ 141359 w 271317"/>
                    <a:gd name="connsiteY0" fmla="*/ 25080 h 75773"/>
                    <a:gd name="connsiteX1" fmla="*/ 0 w 271317"/>
                    <a:gd name="connsiteY1" fmla="*/ 0 h 75773"/>
                    <a:gd name="connsiteX2" fmla="*/ 127679 w 271317"/>
                    <a:gd name="connsiteY2" fmla="*/ 72959 h 75773"/>
                    <a:gd name="connsiteX3" fmla="*/ 271318 w 271317"/>
                    <a:gd name="connsiteY3" fmla="*/ 41040 h 75773"/>
                    <a:gd name="connsiteX4" fmla="*/ 141359 w 271317"/>
                    <a:gd name="connsiteY4" fmla="*/ 25080 h 7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317" h="75773">
                      <a:moveTo>
                        <a:pt x="141359" y="25080"/>
                      </a:moveTo>
                      <a:cubicBezTo>
                        <a:pt x="86639" y="20520"/>
                        <a:pt x="38760" y="4560"/>
                        <a:pt x="0" y="0"/>
                      </a:cubicBezTo>
                      <a:cubicBezTo>
                        <a:pt x="13680" y="34200"/>
                        <a:pt x="63839" y="63839"/>
                        <a:pt x="127679" y="72959"/>
                      </a:cubicBezTo>
                      <a:cubicBezTo>
                        <a:pt x="191518" y="82079"/>
                        <a:pt x="248518" y="68399"/>
                        <a:pt x="271318" y="41040"/>
                      </a:cubicBezTo>
                      <a:cubicBezTo>
                        <a:pt x="241678" y="31920"/>
                        <a:pt x="193798" y="29640"/>
                        <a:pt x="141359" y="250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id="{3A770641-026F-EF38-5828-9EEA8EE9CA26}"/>
                    </a:ext>
                  </a:extLst>
                </p:cNvPr>
                <p:cNvSpPr/>
                <p:nvPr/>
              </p:nvSpPr>
              <p:spPr>
                <a:xfrm>
                  <a:off x="5735980" y="2973108"/>
                  <a:ext cx="264477" cy="83266"/>
                </a:xfrm>
                <a:custGeom>
                  <a:avLst/>
                  <a:gdLst>
                    <a:gd name="connsiteX0" fmla="*/ 155039 w 264477"/>
                    <a:gd name="connsiteY0" fmla="*/ 4908 h 83266"/>
                    <a:gd name="connsiteX1" fmla="*/ 0 w 264477"/>
                    <a:gd name="connsiteY1" fmla="*/ 25428 h 83266"/>
                    <a:gd name="connsiteX2" fmla="*/ 109439 w 264477"/>
                    <a:gd name="connsiteY2" fmla="*/ 80147 h 83266"/>
                    <a:gd name="connsiteX3" fmla="*/ 264478 w 264477"/>
                    <a:gd name="connsiteY3" fmla="*/ 52787 h 83266"/>
                    <a:gd name="connsiteX4" fmla="*/ 155039 w 264477"/>
                    <a:gd name="connsiteY4" fmla="*/ 4908 h 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477" h="83266">
                      <a:moveTo>
                        <a:pt x="155039" y="4908"/>
                      </a:moveTo>
                      <a:cubicBezTo>
                        <a:pt x="91199" y="-6492"/>
                        <a:pt x="31920" y="2628"/>
                        <a:pt x="0" y="25428"/>
                      </a:cubicBezTo>
                      <a:cubicBezTo>
                        <a:pt x="27360" y="52787"/>
                        <a:pt x="66120" y="73307"/>
                        <a:pt x="109439" y="80147"/>
                      </a:cubicBezTo>
                      <a:cubicBezTo>
                        <a:pt x="168719" y="89267"/>
                        <a:pt x="223438" y="77867"/>
                        <a:pt x="264478" y="52787"/>
                      </a:cubicBezTo>
                      <a:cubicBezTo>
                        <a:pt x="237118" y="32268"/>
                        <a:pt x="198359" y="14028"/>
                        <a:pt x="155039" y="4908"/>
                      </a:cubicBezTo>
                      <a:close/>
                    </a:path>
                  </a:pathLst>
                </a:custGeom>
                <a:solidFill>
                  <a:srgbClr val="CC8575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71E13E93-C314-C94A-17AE-63F6B174BE7F}"/>
                </a:ext>
              </a:extLst>
            </p:cNvPr>
            <p:cNvSpPr/>
            <p:nvPr/>
          </p:nvSpPr>
          <p:spPr>
            <a:xfrm>
              <a:off x="5546742" y="3990327"/>
              <a:ext cx="307797" cy="359654"/>
            </a:xfrm>
            <a:custGeom>
              <a:avLst/>
              <a:gdLst>
                <a:gd name="connsiteX0" fmla="*/ 143639 w 307797"/>
                <a:gd name="connsiteY0" fmla="*/ 232558 h 359654"/>
                <a:gd name="connsiteX1" fmla="*/ 91199 w 307797"/>
                <a:gd name="connsiteY1" fmla="*/ 0 h 359654"/>
                <a:gd name="connsiteX2" fmla="*/ 307798 w 307797"/>
                <a:gd name="connsiteY2" fmla="*/ 0 h 359654"/>
                <a:gd name="connsiteX3" fmla="*/ 291838 w 307797"/>
                <a:gd name="connsiteY3" fmla="*/ 351117 h 359654"/>
                <a:gd name="connsiteX4" fmla="*/ 0 w 307797"/>
                <a:gd name="connsiteY4" fmla="*/ 355677 h 359654"/>
                <a:gd name="connsiteX5" fmla="*/ 14363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43639" y="232558"/>
                  </a:moveTo>
                  <a:cubicBezTo>
                    <a:pt x="143639" y="223438"/>
                    <a:pt x="91199" y="0"/>
                    <a:pt x="91199" y="0"/>
                  </a:cubicBezTo>
                  <a:cubicBezTo>
                    <a:pt x="91199" y="0"/>
                    <a:pt x="291838" y="2280"/>
                    <a:pt x="307798" y="0"/>
                  </a:cubicBezTo>
                  <a:cubicBezTo>
                    <a:pt x="307798" y="50160"/>
                    <a:pt x="294118" y="307797"/>
                    <a:pt x="291838" y="351117"/>
                  </a:cubicBezTo>
                  <a:cubicBezTo>
                    <a:pt x="155039" y="360237"/>
                    <a:pt x="0" y="362517"/>
                    <a:pt x="0" y="355677"/>
                  </a:cubicBezTo>
                  <a:cubicBezTo>
                    <a:pt x="2280" y="328317"/>
                    <a:pt x="70679" y="250798"/>
                    <a:pt x="14363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1A09269E-5207-1218-9DDD-B217D8E30F1F}"/>
                </a:ext>
              </a:extLst>
            </p:cNvPr>
            <p:cNvSpPr/>
            <p:nvPr/>
          </p:nvSpPr>
          <p:spPr>
            <a:xfrm>
              <a:off x="5601461" y="3944728"/>
              <a:ext cx="262197" cy="97263"/>
            </a:xfrm>
            <a:custGeom>
              <a:avLst/>
              <a:gdLst>
                <a:gd name="connsiteX0" fmla="*/ 18240 w 262197"/>
                <a:gd name="connsiteY0" fmla="*/ 95759 h 97263"/>
                <a:gd name="connsiteX1" fmla="*/ 0 w 262197"/>
                <a:gd name="connsiteY1" fmla="*/ 2280 h 97263"/>
                <a:gd name="connsiteX2" fmla="*/ 262198 w 262197"/>
                <a:gd name="connsiteY2" fmla="*/ 0 h 97263"/>
                <a:gd name="connsiteX3" fmla="*/ 262198 w 262197"/>
                <a:gd name="connsiteY3" fmla="*/ 88919 h 97263"/>
                <a:gd name="connsiteX4" fmla="*/ 18240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18240" y="95759"/>
                  </a:moveTo>
                  <a:cubicBezTo>
                    <a:pt x="18240" y="88919"/>
                    <a:pt x="2280" y="11400"/>
                    <a:pt x="0" y="2280"/>
                  </a:cubicBezTo>
                  <a:lnTo>
                    <a:pt x="262198" y="0"/>
                  </a:lnTo>
                  <a:cubicBezTo>
                    <a:pt x="262198" y="0"/>
                    <a:pt x="262198" y="79799"/>
                    <a:pt x="262198" y="88919"/>
                  </a:cubicBezTo>
                  <a:cubicBezTo>
                    <a:pt x="225718" y="93479"/>
                    <a:pt x="38760" y="100319"/>
                    <a:pt x="18240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0B15DD06-F88B-2E50-F49F-DBF880B7D286}"/>
                </a:ext>
              </a:extLst>
            </p:cNvPr>
            <p:cNvSpPr/>
            <p:nvPr/>
          </p:nvSpPr>
          <p:spPr>
            <a:xfrm>
              <a:off x="5945738" y="3990327"/>
              <a:ext cx="307797" cy="359654"/>
            </a:xfrm>
            <a:custGeom>
              <a:avLst/>
              <a:gdLst>
                <a:gd name="connsiteX0" fmla="*/ 164159 w 307797"/>
                <a:gd name="connsiteY0" fmla="*/ 232558 h 359654"/>
                <a:gd name="connsiteX1" fmla="*/ 216598 w 307797"/>
                <a:gd name="connsiteY1" fmla="*/ 0 h 359654"/>
                <a:gd name="connsiteX2" fmla="*/ 0 w 307797"/>
                <a:gd name="connsiteY2" fmla="*/ 0 h 359654"/>
                <a:gd name="connsiteX3" fmla="*/ 15960 w 307797"/>
                <a:gd name="connsiteY3" fmla="*/ 351117 h 359654"/>
                <a:gd name="connsiteX4" fmla="*/ 307798 w 307797"/>
                <a:gd name="connsiteY4" fmla="*/ 355677 h 359654"/>
                <a:gd name="connsiteX5" fmla="*/ 16415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64159" y="232558"/>
                  </a:moveTo>
                  <a:cubicBezTo>
                    <a:pt x="164159" y="223438"/>
                    <a:pt x="216598" y="0"/>
                    <a:pt x="216598" y="0"/>
                  </a:cubicBezTo>
                  <a:cubicBezTo>
                    <a:pt x="216598" y="0"/>
                    <a:pt x="15960" y="2280"/>
                    <a:pt x="0" y="0"/>
                  </a:cubicBezTo>
                  <a:cubicBezTo>
                    <a:pt x="0" y="50160"/>
                    <a:pt x="13680" y="307797"/>
                    <a:pt x="15960" y="351117"/>
                  </a:cubicBezTo>
                  <a:cubicBezTo>
                    <a:pt x="152759" y="360237"/>
                    <a:pt x="307798" y="362517"/>
                    <a:pt x="307798" y="355677"/>
                  </a:cubicBezTo>
                  <a:cubicBezTo>
                    <a:pt x="305518" y="328317"/>
                    <a:pt x="237118" y="250798"/>
                    <a:pt x="16415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9610D76E-46EF-81EC-C6A4-44CFA42E1D3D}"/>
                </a:ext>
              </a:extLst>
            </p:cNvPr>
            <p:cNvSpPr/>
            <p:nvPr/>
          </p:nvSpPr>
          <p:spPr>
            <a:xfrm>
              <a:off x="5936618" y="3944728"/>
              <a:ext cx="262197" cy="97263"/>
            </a:xfrm>
            <a:custGeom>
              <a:avLst/>
              <a:gdLst>
                <a:gd name="connsiteX0" fmla="*/ 243958 w 262197"/>
                <a:gd name="connsiteY0" fmla="*/ 95759 h 97263"/>
                <a:gd name="connsiteX1" fmla="*/ 262198 w 262197"/>
                <a:gd name="connsiteY1" fmla="*/ 2280 h 97263"/>
                <a:gd name="connsiteX2" fmla="*/ 0 w 262197"/>
                <a:gd name="connsiteY2" fmla="*/ 0 h 97263"/>
                <a:gd name="connsiteX3" fmla="*/ 0 w 262197"/>
                <a:gd name="connsiteY3" fmla="*/ 88919 h 97263"/>
                <a:gd name="connsiteX4" fmla="*/ 243958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243958" y="95759"/>
                  </a:moveTo>
                  <a:cubicBezTo>
                    <a:pt x="243958" y="88919"/>
                    <a:pt x="259918" y="11400"/>
                    <a:pt x="262198" y="2280"/>
                  </a:cubicBezTo>
                  <a:lnTo>
                    <a:pt x="0" y="0"/>
                  </a:lnTo>
                  <a:cubicBezTo>
                    <a:pt x="0" y="0"/>
                    <a:pt x="0" y="79799"/>
                    <a:pt x="0" y="88919"/>
                  </a:cubicBezTo>
                  <a:cubicBezTo>
                    <a:pt x="36480" y="93479"/>
                    <a:pt x="223438" y="100319"/>
                    <a:pt x="243958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EE21EA6-4F8E-502A-3224-05217AB70479}"/>
                </a:ext>
              </a:extLst>
            </p:cNvPr>
            <p:cNvSpPr/>
            <p:nvPr/>
          </p:nvSpPr>
          <p:spPr>
            <a:xfrm>
              <a:off x="5608301" y="3151294"/>
              <a:ext cx="207206" cy="565435"/>
            </a:xfrm>
            <a:custGeom>
              <a:avLst/>
              <a:gdLst>
                <a:gd name="connsiteX0" fmla="*/ 202918 w 207206"/>
                <a:gd name="connsiteY0" fmla="*/ 0 h 565435"/>
                <a:gd name="connsiteX1" fmla="*/ 150479 w 207206"/>
                <a:gd name="connsiteY1" fmla="*/ 2280 h 565435"/>
                <a:gd name="connsiteX2" fmla="*/ 50160 w 207206"/>
                <a:gd name="connsiteY2" fmla="*/ 262198 h 565435"/>
                <a:gd name="connsiteX3" fmla="*/ 0 w 207206"/>
                <a:gd name="connsiteY3" fmla="*/ 503876 h 565435"/>
                <a:gd name="connsiteX4" fmla="*/ 189239 w 207206"/>
                <a:gd name="connsiteY4" fmla="*/ 565435 h 565435"/>
                <a:gd name="connsiteX5" fmla="*/ 202918 w 207206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6" h="565435">
                  <a:moveTo>
                    <a:pt x="202918" y="0"/>
                  </a:moveTo>
                  <a:cubicBezTo>
                    <a:pt x="202918" y="0"/>
                    <a:pt x="170999" y="2280"/>
                    <a:pt x="150479" y="2280"/>
                  </a:cubicBezTo>
                  <a:cubicBezTo>
                    <a:pt x="136799" y="152759"/>
                    <a:pt x="109439" y="225718"/>
                    <a:pt x="50160" y="262198"/>
                  </a:cubicBezTo>
                  <a:cubicBezTo>
                    <a:pt x="22800" y="385317"/>
                    <a:pt x="2280" y="492476"/>
                    <a:pt x="0" y="503876"/>
                  </a:cubicBezTo>
                  <a:cubicBezTo>
                    <a:pt x="31920" y="524396"/>
                    <a:pt x="189239" y="565435"/>
                    <a:pt x="189239" y="565435"/>
                  </a:cubicBezTo>
                  <a:cubicBezTo>
                    <a:pt x="200638" y="510716"/>
                    <a:pt x="214318" y="155039"/>
                    <a:pt x="202918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DE3938AF-E76F-E687-042D-FBDDDF4D1A29}"/>
                </a:ext>
              </a:extLst>
            </p:cNvPr>
            <p:cNvSpPr/>
            <p:nvPr/>
          </p:nvSpPr>
          <p:spPr>
            <a:xfrm>
              <a:off x="4961869" y="1989433"/>
              <a:ext cx="1793281" cy="502665"/>
            </a:xfrm>
            <a:custGeom>
              <a:avLst/>
              <a:gdLst>
                <a:gd name="connsiteX0" fmla="*/ 1790983 w 1793281"/>
                <a:gd name="connsiteY0" fmla="*/ 142710 h 502665"/>
                <a:gd name="connsiteX1" fmla="*/ 1303067 w 1793281"/>
                <a:gd name="connsiteY1" fmla="*/ 482427 h 502665"/>
                <a:gd name="connsiteX2" fmla="*/ 331794 w 1793281"/>
                <a:gd name="connsiteY2" fmla="*/ 420867 h 502665"/>
                <a:gd name="connsiteX3" fmla="*/ 3477 w 1793281"/>
                <a:gd name="connsiteY3" fmla="*/ 197429 h 502665"/>
                <a:gd name="connsiteX4" fmla="*/ 543833 w 1793281"/>
                <a:gd name="connsiteY4" fmla="*/ 119910 h 502665"/>
                <a:gd name="connsiteX5" fmla="*/ 1143468 w 1793281"/>
                <a:gd name="connsiteY5" fmla="*/ 12751 h 502665"/>
                <a:gd name="connsiteX6" fmla="*/ 1790983 w 1793281"/>
                <a:gd name="connsiteY6" fmla="*/ 142710 h 50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81" h="502665">
                  <a:moveTo>
                    <a:pt x="1790983" y="142710"/>
                  </a:moveTo>
                  <a:cubicBezTo>
                    <a:pt x="1820623" y="327388"/>
                    <a:pt x="1558424" y="445947"/>
                    <a:pt x="1303067" y="482427"/>
                  </a:cubicBezTo>
                  <a:cubicBezTo>
                    <a:pt x="935990" y="537146"/>
                    <a:pt x="470873" y="468747"/>
                    <a:pt x="331794" y="420867"/>
                  </a:cubicBezTo>
                  <a:cubicBezTo>
                    <a:pt x="137996" y="354748"/>
                    <a:pt x="-26163" y="277229"/>
                    <a:pt x="3477" y="197429"/>
                  </a:cubicBezTo>
                  <a:cubicBezTo>
                    <a:pt x="33117" y="117630"/>
                    <a:pt x="288475" y="122190"/>
                    <a:pt x="543833" y="119910"/>
                  </a:cubicBezTo>
                  <a:cubicBezTo>
                    <a:pt x="685192" y="119910"/>
                    <a:pt x="926870" y="42390"/>
                    <a:pt x="1143468" y="12751"/>
                  </a:cubicBezTo>
                  <a:cubicBezTo>
                    <a:pt x="1485465" y="-30569"/>
                    <a:pt x="1775023" y="42390"/>
                    <a:pt x="1790983" y="142710"/>
                  </a:cubicBezTo>
                  <a:close/>
                </a:path>
              </a:pathLst>
            </a:custGeom>
            <a:solidFill>
              <a:srgbClr val="B9863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D51E3F0D-1D81-E844-CF10-A1E944D6B42C}"/>
                </a:ext>
              </a:extLst>
            </p:cNvPr>
            <p:cNvSpPr/>
            <p:nvPr/>
          </p:nvSpPr>
          <p:spPr>
            <a:xfrm>
              <a:off x="5517102" y="1992105"/>
              <a:ext cx="699954" cy="288494"/>
            </a:xfrm>
            <a:custGeom>
              <a:avLst/>
              <a:gdLst>
                <a:gd name="connsiteX0" fmla="*/ 699954 w 699954"/>
                <a:gd name="connsiteY0" fmla="*/ 212997 h 288494"/>
                <a:gd name="connsiteX1" fmla="*/ 0 w 699954"/>
                <a:gd name="connsiteY1" fmla="*/ 247197 h 288494"/>
                <a:gd name="connsiteX2" fmla="*/ 111719 w 699954"/>
                <a:gd name="connsiteY2" fmla="*/ 28319 h 288494"/>
                <a:gd name="connsiteX3" fmla="*/ 551756 w 699954"/>
                <a:gd name="connsiteY3" fmla="*/ 959 h 288494"/>
                <a:gd name="connsiteX4" fmla="*/ 699954 w 699954"/>
                <a:gd name="connsiteY4" fmla="*/ 212997 h 2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54" h="288494">
                  <a:moveTo>
                    <a:pt x="699954" y="212997"/>
                  </a:moveTo>
                  <a:cubicBezTo>
                    <a:pt x="636115" y="260877"/>
                    <a:pt x="259918" y="336116"/>
                    <a:pt x="0" y="247197"/>
                  </a:cubicBezTo>
                  <a:cubicBezTo>
                    <a:pt x="0" y="247197"/>
                    <a:pt x="86639" y="73918"/>
                    <a:pt x="111719" y="28319"/>
                  </a:cubicBezTo>
                  <a:cubicBezTo>
                    <a:pt x="168719" y="26039"/>
                    <a:pt x="503876" y="-5881"/>
                    <a:pt x="551756" y="959"/>
                  </a:cubicBezTo>
                  <a:cubicBezTo>
                    <a:pt x="572275" y="44278"/>
                    <a:pt x="699954" y="212997"/>
                    <a:pt x="699954" y="212997"/>
                  </a:cubicBezTo>
                  <a:close/>
                </a:path>
              </a:pathLst>
            </a:custGeom>
            <a:solidFill>
              <a:srgbClr val="A165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FB00BB4A-A67E-4F47-469D-07F4BDE4046D}"/>
                </a:ext>
              </a:extLst>
            </p:cNvPr>
            <p:cNvSpPr/>
            <p:nvPr/>
          </p:nvSpPr>
          <p:spPr>
            <a:xfrm>
              <a:off x="5517102" y="2145823"/>
              <a:ext cx="709074" cy="143954"/>
            </a:xfrm>
            <a:custGeom>
              <a:avLst/>
              <a:gdLst>
                <a:gd name="connsiteX0" fmla="*/ 654355 w 709074"/>
                <a:gd name="connsiteY0" fmla="*/ 0 h 143954"/>
                <a:gd name="connsiteX1" fmla="*/ 31920 w 709074"/>
                <a:gd name="connsiteY1" fmla="*/ 29640 h 143954"/>
                <a:gd name="connsiteX2" fmla="*/ 0 w 709074"/>
                <a:gd name="connsiteY2" fmla="*/ 95759 h 143954"/>
                <a:gd name="connsiteX3" fmla="*/ 709074 w 709074"/>
                <a:gd name="connsiteY3" fmla="*/ 84359 h 143954"/>
                <a:gd name="connsiteX4" fmla="*/ 654355 w 709074"/>
                <a:gd name="connsiteY4" fmla="*/ 0 h 14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074" h="143954">
                  <a:moveTo>
                    <a:pt x="654355" y="0"/>
                  </a:moveTo>
                  <a:cubicBezTo>
                    <a:pt x="574555" y="38760"/>
                    <a:pt x="257638" y="100319"/>
                    <a:pt x="31920" y="29640"/>
                  </a:cubicBezTo>
                  <a:cubicBezTo>
                    <a:pt x="13680" y="66119"/>
                    <a:pt x="0" y="95759"/>
                    <a:pt x="0" y="95759"/>
                  </a:cubicBezTo>
                  <a:cubicBezTo>
                    <a:pt x="259918" y="184678"/>
                    <a:pt x="647515" y="132239"/>
                    <a:pt x="709074" y="84359"/>
                  </a:cubicBezTo>
                  <a:cubicBezTo>
                    <a:pt x="709074" y="82079"/>
                    <a:pt x="679435" y="34200"/>
                    <a:pt x="654355" y="0"/>
                  </a:cubicBezTo>
                  <a:close/>
                </a:path>
              </a:pathLst>
            </a:custGeom>
            <a:solidFill>
              <a:srgbClr val="AD350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8F99ECA-D334-F299-0ED2-DF03FDF336D8}"/>
                </a:ext>
              </a:extLst>
            </p:cNvPr>
            <p:cNvSpPr/>
            <p:nvPr/>
          </p:nvSpPr>
          <p:spPr>
            <a:xfrm>
              <a:off x="5628775" y="1934451"/>
              <a:ext cx="437955" cy="136412"/>
            </a:xfrm>
            <a:custGeom>
              <a:avLst/>
              <a:gdLst>
                <a:gd name="connsiteX0" fmla="*/ 437803 w 437955"/>
                <a:gd name="connsiteY0" fmla="*/ 58613 h 136412"/>
                <a:gd name="connsiteX1" fmla="*/ 223485 w 437955"/>
                <a:gd name="connsiteY1" fmla="*/ 133852 h 136412"/>
                <a:gd name="connsiteX2" fmla="*/ 46 w 437955"/>
                <a:gd name="connsiteY2" fmla="*/ 97373 h 136412"/>
                <a:gd name="connsiteX3" fmla="*/ 196125 w 437955"/>
                <a:gd name="connsiteY3" fmla="*/ 22133 h 136412"/>
                <a:gd name="connsiteX4" fmla="*/ 437803 w 437955"/>
                <a:gd name="connsiteY4" fmla="*/ 58613 h 13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55" h="136412">
                  <a:moveTo>
                    <a:pt x="437803" y="58613"/>
                  </a:moveTo>
                  <a:cubicBezTo>
                    <a:pt x="442363" y="88253"/>
                    <a:pt x="344324" y="122453"/>
                    <a:pt x="223485" y="133852"/>
                  </a:cubicBezTo>
                  <a:cubicBezTo>
                    <a:pt x="102646" y="142972"/>
                    <a:pt x="2326" y="127013"/>
                    <a:pt x="46" y="97373"/>
                  </a:cubicBezTo>
                  <a:cubicBezTo>
                    <a:pt x="-2234" y="67733"/>
                    <a:pt x="79846" y="54053"/>
                    <a:pt x="196125" y="22133"/>
                  </a:cubicBezTo>
                  <a:cubicBezTo>
                    <a:pt x="328364" y="-18906"/>
                    <a:pt x="430963" y="-666"/>
                    <a:pt x="437803" y="58613"/>
                  </a:cubicBezTo>
                  <a:close/>
                </a:path>
              </a:pathLst>
            </a:custGeom>
            <a:solidFill>
              <a:srgbClr val="8A551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DDE40BBE-C0C5-2B76-5F1E-2092116751D4}"/>
                </a:ext>
              </a:extLst>
            </p:cNvPr>
            <p:cNvSpPr/>
            <p:nvPr/>
          </p:nvSpPr>
          <p:spPr>
            <a:xfrm>
              <a:off x="5229087" y="3355322"/>
              <a:ext cx="197613" cy="190408"/>
            </a:xfrm>
            <a:custGeom>
              <a:avLst/>
              <a:gdLst>
                <a:gd name="connsiteX0" fmla="*/ 196815 w 197613"/>
                <a:gd name="connsiteY0" fmla="*/ 80970 h 190408"/>
                <a:gd name="connsiteX1" fmla="*/ 174015 w 197613"/>
                <a:gd name="connsiteY1" fmla="*/ 153929 h 190408"/>
                <a:gd name="connsiteX2" fmla="*/ 66856 w 197613"/>
                <a:gd name="connsiteY2" fmla="*/ 190409 h 190408"/>
                <a:gd name="connsiteX3" fmla="*/ 737 w 197613"/>
                <a:gd name="connsiteY3" fmla="*/ 83250 h 190408"/>
                <a:gd name="connsiteX4" fmla="*/ 55456 w 197613"/>
                <a:gd name="connsiteY4" fmla="*/ 1170 h 190408"/>
                <a:gd name="connsiteX5" fmla="*/ 196815 w 197613"/>
                <a:gd name="connsiteY5" fmla="*/ 80970 h 1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13" h="190408">
                  <a:moveTo>
                    <a:pt x="196815" y="80970"/>
                  </a:moveTo>
                  <a:cubicBezTo>
                    <a:pt x="201375" y="92370"/>
                    <a:pt x="185415" y="144809"/>
                    <a:pt x="174015" y="153929"/>
                  </a:cubicBezTo>
                  <a:cubicBezTo>
                    <a:pt x="151215" y="172169"/>
                    <a:pt x="123856" y="188129"/>
                    <a:pt x="66856" y="190409"/>
                  </a:cubicBezTo>
                  <a:cubicBezTo>
                    <a:pt x="12137" y="190409"/>
                    <a:pt x="-3823" y="142529"/>
                    <a:pt x="737" y="83250"/>
                  </a:cubicBezTo>
                  <a:cubicBezTo>
                    <a:pt x="5297" y="44490"/>
                    <a:pt x="32656" y="23970"/>
                    <a:pt x="55456" y="1170"/>
                  </a:cubicBezTo>
                  <a:cubicBezTo>
                    <a:pt x="66856" y="-10229"/>
                    <a:pt x="192255" y="65010"/>
                    <a:pt x="196815" y="80970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7" name="Đồ họa 330">
              <a:extLst>
                <a:ext uri="{FF2B5EF4-FFF2-40B4-BE49-F238E27FC236}">
                  <a16:creationId xmlns:a16="http://schemas.microsoft.com/office/drawing/2014/main" id="{0D51F744-489E-F70B-233B-264F33A2D3FA}"/>
                </a:ext>
              </a:extLst>
            </p:cNvPr>
            <p:cNvGrpSpPr/>
            <p:nvPr/>
          </p:nvGrpSpPr>
          <p:grpSpPr>
            <a:xfrm>
              <a:off x="5129505" y="3016776"/>
              <a:ext cx="392997" cy="1325535"/>
              <a:chOff x="5129505" y="3016776"/>
              <a:chExt cx="392997" cy="1325535"/>
            </a:xfrm>
          </p:grpSpPr>
          <p:sp>
            <p:nvSpPr>
              <p:cNvPr id="388" name="Hình tự do: Hình 387">
                <a:extLst>
                  <a:ext uri="{FF2B5EF4-FFF2-40B4-BE49-F238E27FC236}">
                    <a16:creationId xmlns:a16="http://schemas.microsoft.com/office/drawing/2014/main" id="{2EFD17ED-9752-26F3-9B7B-A6005B366E5B}"/>
                  </a:ext>
                </a:extLst>
              </p:cNvPr>
              <p:cNvSpPr/>
              <p:nvPr/>
            </p:nvSpPr>
            <p:spPr>
              <a:xfrm>
                <a:off x="5165985" y="3962968"/>
                <a:ext cx="356517" cy="379343"/>
              </a:xfrm>
              <a:custGeom>
                <a:avLst/>
                <a:gdLst>
                  <a:gd name="connsiteX0" fmla="*/ 0 w 356517"/>
                  <a:gd name="connsiteY0" fmla="*/ 36480 h 379343"/>
                  <a:gd name="connsiteX1" fmla="*/ 22800 w 356517"/>
                  <a:gd name="connsiteY1" fmla="*/ 232558 h 379343"/>
                  <a:gd name="connsiteX2" fmla="*/ 207478 w 356517"/>
                  <a:gd name="connsiteY2" fmla="*/ 378477 h 379343"/>
                  <a:gd name="connsiteX3" fmla="*/ 355677 w 356517"/>
                  <a:gd name="connsiteY3" fmla="*/ 196078 h 379343"/>
                  <a:gd name="connsiteX4" fmla="*/ 332877 w 356517"/>
                  <a:gd name="connsiteY4" fmla="*/ 0 h 379343"/>
                  <a:gd name="connsiteX5" fmla="*/ 0 w 356517"/>
                  <a:gd name="connsiteY5" fmla="*/ 36480 h 37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17" h="379343">
                    <a:moveTo>
                      <a:pt x="0" y="36480"/>
                    </a:moveTo>
                    <a:lnTo>
                      <a:pt x="22800" y="232558"/>
                    </a:lnTo>
                    <a:cubicBezTo>
                      <a:pt x="31920" y="323757"/>
                      <a:pt x="116279" y="387597"/>
                      <a:pt x="207478" y="378477"/>
                    </a:cubicBezTo>
                    <a:cubicBezTo>
                      <a:pt x="298678" y="369357"/>
                      <a:pt x="364797" y="287278"/>
                      <a:pt x="355677" y="196078"/>
                    </a:cubicBezTo>
                    <a:lnTo>
                      <a:pt x="332877" y="0"/>
                    </a:lnTo>
                    <a:lnTo>
                      <a:pt x="0" y="3648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Hình tự do: Hình 388">
                <a:extLst>
                  <a:ext uri="{FF2B5EF4-FFF2-40B4-BE49-F238E27FC236}">
                    <a16:creationId xmlns:a16="http://schemas.microsoft.com/office/drawing/2014/main" id="{8E6F20E9-F006-E6CA-B808-059B939F75E8}"/>
                  </a:ext>
                </a:extLst>
              </p:cNvPr>
              <p:cNvSpPr/>
              <p:nvPr/>
            </p:nvSpPr>
            <p:spPr>
              <a:xfrm>
                <a:off x="5129505" y="3016776"/>
                <a:ext cx="199252" cy="135705"/>
              </a:xfrm>
              <a:custGeom>
                <a:avLst/>
                <a:gdLst>
                  <a:gd name="connsiteX0" fmla="*/ 193798 w 199252"/>
                  <a:gd name="connsiteY0" fmla="*/ 0 h 135705"/>
                  <a:gd name="connsiteX1" fmla="*/ 0 w 199252"/>
                  <a:gd name="connsiteY1" fmla="*/ 22800 h 135705"/>
                  <a:gd name="connsiteX2" fmla="*/ 2280 w 199252"/>
                  <a:gd name="connsiteY2" fmla="*/ 36480 h 135705"/>
                  <a:gd name="connsiteX3" fmla="*/ 43320 w 199252"/>
                  <a:gd name="connsiteY3" fmla="*/ 116279 h 135705"/>
                  <a:gd name="connsiteX4" fmla="*/ 111719 w 199252"/>
                  <a:gd name="connsiteY4" fmla="*/ 134519 h 135705"/>
                  <a:gd name="connsiteX5" fmla="*/ 175559 w 199252"/>
                  <a:gd name="connsiteY5" fmla="*/ 102599 h 135705"/>
                  <a:gd name="connsiteX6" fmla="*/ 198359 w 199252"/>
                  <a:gd name="connsiteY6" fmla="*/ 15960 h 135705"/>
                  <a:gd name="connsiteX7" fmla="*/ 193798 w 199252"/>
                  <a:gd name="connsiteY7" fmla="*/ 0 h 135705"/>
                  <a:gd name="connsiteX8" fmla="*/ 29640 w 199252"/>
                  <a:gd name="connsiteY8" fmla="*/ 45600 h 135705"/>
                  <a:gd name="connsiteX9" fmla="*/ 166439 w 199252"/>
                  <a:gd name="connsiteY9" fmla="*/ 29640 h 135705"/>
                  <a:gd name="connsiteX10" fmla="*/ 150479 w 199252"/>
                  <a:gd name="connsiteY10" fmla="*/ 84359 h 135705"/>
                  <a:gd name="connsiteX11" fmla="*/ 107159 w 199252"/>
                  <a:gd name="connsiteY11" fmla="*/ 107159 h 135705"/>
                  <a:gd name="connsiteX12" fmla="*/ 59280 w 199252"/>
                  <a:gd name="connsiteY12" fmla="*/ 93479 h 135705"/>
                  <a:gd name="connsiteX13" fmla="*/ 29640 w 199252"/>
                  <a:gd name="connsiteY13" fmla="*/ 45600 h 1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252" h="135705">
                    <a:moveTo>
                      <a:pt x="193798" y="0"/>
                    </a:moveTo>
                    <a:lnTo>
                      <a:pt x="0" y="22800"/>
                    </a:lnTo>
                    <a:lnTo>
                      <a:pt x="2280" y="36480"/>
                    </a:lnTo>
                    <a:cubicBezTo>
                      <a:pt x="6840" y="79799"/>
                      <a:pt x="27360" y="102599"/>
                      <a:pt x="43320" y="116279"/>
                    </a:cubicBezTo>
                    <a:cubicBezTo>
                      <a:pt x="63840" y="129959"/>
                      <a:pt x="88919" y="139079"/>
                      <a:pt x="111719" y="134519"/>
                    </a:cubicBezTo>
                    <a:cubicBezTo>
                      <a:pt x="136799" y="132239"/>
                      <a:pt x="159599" y="120839"/>
                      <a:pt x="175559" y="102599"/>
                    </a:cubicBezTo>
                    <a:cubicBezTo>
                      <a:pt x="189239" y="86639"/>
                      <a:pt x="202918" y="59279"/>
                      <a:pt x="198359" y="15960"/>
                    </a:cubicBezTo>
                    <a:lnTo>
                      <a:pt x="193798" y="0"/>
                    </a:lnTo>
                    <a:close/>
                    <a:moveTo>
                      <a:pt x="29640" y="45600"/>
                    </a:moveTo>
                    <a:lnTo>
                      <a:pt x="166439" y="29640"/>
                    </a:lnTo>
                    <a:cubicBezTo>
                      <a:pt x="166439" y="52440"/>
                      <a:pt x="161879" y="70679"/>
                      <a:pt x="150479" y="84359"/>
                    </a:cubicBezTo>
                    <a:cubicBezTo>
                      <a:pt x="136799" y="100319"/>
                      <a:pt x="116279" y="104879"/>
                      <a:pt x="107159" y="107159"/>
                    </a:cubicBezTo>
                    <a:cubicBezTo>
                      <a:pt x="91199" y="109439"/>
                      <a:pt x="72959" y="104879"/>
                      <a:pt x="59280" y="93479"/>
                    </a:cubicBezTo>
                    <a:cubicBezTo>
                      <a:pt x="50160" y="84359"/>
                      <a:pt x="36480" y="70679"/>
                      <a:pt x="29640" y="45600"/>
                    </a:cubicBezTo>
                    <a:close/>
                  </a:path>
                </a:pathLst>
              </a:custGeom>
              <a:solidFill>
                <a:srgbClr val="FBB03B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Hình tự do: Hình 389">
                <a:extLst>
                  <a:ext uri="{FF2B5EF4-FFF2-40B4-BE49-F238E27FC236}">
                    <a16:creationId xmlns:a16="http://schemas.microsoft.com/office/drawing/2014/main" id="{666823E1-D064-6BFC-C3B8-3336C5464715}"/>
                  </a:ext>
                </a:extLst>
              </p:cNvPr>
              <p:cNvSpPr/>
              <p:nvPr/>
            </p:nvSpPr>
            <p:spPr>
              <a:xfrm rot="-381702">
                <a:off x="5254743" y="3123782"/>
                <a:ext cx="52437" cy="802519"/>
              </a:xfrm>
              <a:custGeom>
                <a:avLst/>
                <a:gdLst>
                  <a:gd name="connsiteX0" fmla="*/ 0 w 52437"/>
                  <a:gd name="connsiteY0" fmla="*/ 0 h 802519"/>
                  <a:gd name="connsiteX1" fmla="*/ 52437 w 52437"/>
                  <a:gd name="connsiteY1" fmla="*/ 0 h 802519"/>
                  <a:gd name="connsiteX2" fmla="*/ 52437 w 52437"/>
                  <a:gd name="connsiteY2" fmla="*/ 802519 h 802519"/>
                  <a:gd name="connsiteX3" fmla="*/ 0 w 52437"/>
                  <a:gd name="connsiteY3" fmla="*/ 802519 h 80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37" h="802519">
                    <a:moveTo>
                      <a:pt x="0" y="0"/>
                    </a:moveTo>
                    <a:lnTo>
                      <a:pt x="52437" y="0"/>
                    </a:lnTo>
                    <a:lnTo>
                      <a:pt x="52437" y="802519"/>
                    </a:lnTo>
                    <a:lnTo>
                      <a:pt x="0" y="802519"/>
                    </a:lnTo>
                    <a:close/>
                  </a:path>
                </a:pathLst>
              </a:custGeom>
              <a:solidFill>
                <a:srgbClr val="C12F2F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Hình tự do: Hình 390">
                <a:extLst>
                  <a:ext uri="{FF2B5EF4-FFF2-40B4-BE49-F238E27FC236}">
                    <a16:creationId xmlns:a16="http://schemas.microsoft.com/office/drawing/2014/main" id="{143EF20F-F729-5DC0-7F43-91AE14F2CF81}"/>
                  </a:ext>
                </a:extLst>
              </p:cNvPr>
              <p:cNvSpPr/>
              <p:nvPr/>
            </p:nvSpPr>
            <p:spPr>
              <a:xfrm rot="-381702">
                <a:off x="5204852" y="3119281"/>
                <a:ext cx="68396" cy="59276"/>
              </a:xfrm>
              <a:custGeom>
                <a:avLst/>
                <a:gdLst>
                  <a:gd name="connsiteX0" fmla="*/ 0 w 68396"/>
                  <a:gd name="connsiteY0" fmla="*/ 0 h 59276"/>
                  <a:gd name="connsiteX1" fmla="*/ 68397 w 68396"/>
                  <a:gd name="connsiteY1" fmla="*/ 0 h 59276"/>
                  <a:gd name="connsiteX2" fmla="*/ 68397 w 68396"/>
                  <a:gd name="connsiteY2" fmla="*/ 59277 h 59276"/>
                  <a:gd name="connsiteX3" fmla="*/ 0 w 68396"/>
                  <a:gd name="connsiteY3" fmla="*/ 59277 h 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396" h="59276">
                    <a:moveTo>
                      <a:pt x="0" y="0"/>
                    </a:moveTo>
                    <a:lnTo>
                      <a:pt x="68397" y="0"/>
                    </a:lnTo>
                    <a:lnTo>
                      <a:pt x="68397" y="59277"/>
                    </a:lnTo>
                    <a:lnTo>
                      <a:pt x="0" y="59277"/>
                    </a:lnTo>
                    <a:close/>
                  </a:path>
                </a:pathLst>
              </a:custGeom>
              <a:solidFill>
                <a:srgbClr val="FBB03B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Hình tự do: Hình 391">
                <a:extLst>
                  <a:ext uri="{FF2B5EF4-FFF2-40B4-BE49-F238E27FC236}">
                    <a16:creationId xmlns:a16="http://schemas.microsoft.com/office/drawing/2014/main" id="{F1EAC413-4CAB-9629-ADF5-8EEC115E513B}"/>
                  </a:ext>
                </a:extLst>
              </p:cNvPr>
              <p:cNvSpPr/>
              <p:nvPr/>
            </p:nvSpPr>
            <p:spPr>
              <a:xfrm>
                <a:off x="5302783" y="3976648"/>
                <a:ext cx="79799" cy="130613"/>
              </a:xfrm>
              <a:custGeom>
                <a:avLst/>
                <a:gdLst>
                  <a:gd name="connsiteX0" fmla="*/ 77519 w 79799"/>
                  <a:gd name="connsiteY0" fmla="*/ 0 h 130613"/>
                  <a:gd name="connsiteX1" fmla="*/ 0 w 79799"/>
                  <a:gd name="connsiteY1" fmla="*/ 9120 h 130613"/>
                  <a:gd name="connsiteX2" fmla="*/ 2280 w 79799"/>
                  <a:gd name="connsiteY2" fmla="*/ 36480 h 130613"/>
                  <a:gd name="connsiteX3" fmla="*/ 34200 w 79799"/>
                  <a:gd name="connsiteY3" fmla="*/ 123119 h 130613"/>
                  <a:gd name="connsiteX4" fmla="*/ 61560 w 79799"/>
                  <a:gd name="connsiteY4" fmla="*/ 120839 h 130613"/>
                  <a:gd name="connsiteX5" fmla="*/ 79799 w 79799"/>
                  <a:gd name="connsiteY5" fmla="*/ 22800 h 130613"/>
                  <a:gd name="connsiteX6" fmla="*/ 77519 w 79799"/>
                  <a:gd name="connsiteY6" fmla="*/ 0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9" h="130613">
                    <a:moveTo>
                      <a:pt x="77519" y="0"/>
                    </a:moveTo>
                    <a:lnTo>
                      <a:pt x="0" y="9120"/>
                    </a:lnTo>
                    <a:lnTo>
                      <a:pt x="2280" y="36480"/>
                    </a:lnTo>
                    <a:lnTo>
                      <a:pt x="34200" y="123119"/>
                    </a:lnTo>
                    <a:cubicBezTo>
                      <a:pt x="38760" y="134519"/>
                      <a:pt x="59280" y="132239"/>
                      <a:pt x="61560" y="120839"/>
                    </a:cubicBezTo>
                    <a:lnTo>
                      <a:pt x="79799" y="22800"/>
                    </a:lnTo>
                    <a:lnTo>
                      <a:pt x="77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Hình tự do: Hình 392">
                <a:extLst>
                  <a:ext uri="{FF2B5EF4-FFF2-40B4-BE49-F238E27FC236}">
                    <a16:creationId xmlns:a16="http://schemas.microsoft.com/office/drawing/2014/main" id="{9ACDB9E8-6367-37AE-4C24-80CD324AA813}"/>
                  </a:ext>
                </a:extLst>
              </p:cNvPr>
              <p:cNvSpPr/>
              <p:nvPr/>
            </p:nvSpPr>
            <p:spPr>
              <a:xfrm>
                <a:off x="5286824" y="3905968"/>
                <a:ext cx="82079" cy="196149"/>
              </a:xfrm>
              <a:custGeom>
                <a:avLst/>
                <a:gdLst>
                  <a:gd name="connsiteX0" fmla="*/ 72959 w 82079"/>
                  <a:gd name="connsiteY0" fmla="*/ 0 h 196149"/>
                  <a:gd name="connsiteX1" fmla="*/ 0 w 82079"/>
                  <a:gd name="connsiteY1" fmla="*/ 6840 h 196149"/>
                  <a:gd name="connsiteX2" fmla="*/ 11400 w 82079"/>
                  <a:gd name="connsiteY2" fmla="*/ 102599 h 196149"/>
                  <a:gd name="connsiteX3" fmla="*/ 41040 w 82079"/>
                  <a:gd name="connsiteY3" fmla="*/ 186958 h 196149"/>
                  <a:gd name="connsiteX4" fmla="*/ 70679 w 82079"/>
                  <a:gd name="connsiteY4" fmla="*/ 184678 h 196149"/>
                  <a:gd name="connsiteX5" fmla="*/ 82079 w 82079"/>
                  <a:gd name="connsiteY5" fmla="*/ 95759 h 196149"/>
                  <a:gd name="connsiteX6" fmla="*/ 72959 w 82079"/>
                  <a:gd name="connsiteY6" fmla="*/ 0 h 19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79" h="196149">
                    <a:moveTo>
                      <a:pt x="72959" y="0"/>
                    </a:moveTo>
                    <a:lnTo>
                      <a:pt x="0" y="6840"/>
                    </a:lnTo>
                    <a:lnTo>
                      <a:pt x="11400" y="102599"/>
                    </a:lnTo>
                    <a:lnTo>
                      <a:pt x="41040" y="186958"/>
                    </a:lnTo>
                    <a:cubicBezTo>
                      <a:pt x="45600" y="200638"/>
                      <a:pt x="68399" y="198358"/>
                      <a:pt x="70679" y="184678"/>
                    </a:cubicBezTo>
                    <a:lnTo>
                      <a:pt x="82079" y="95759"/>
                    </a:lnTo>
                    <a:lnTo>
                      <a:pt x="72959" y="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C5F8DEC8-CEB4-BE11-4A10-B7B05464F38C}"/>
                </a:ext>
              </a:extLst>
            </p:cNvPr>
            <p:cNvSpPr/>
            <p:nvPr/>
          </p:nvSpPr>
          <p:spPr>
            <a:xfrm>
              <a:off x="5222445" y="3343320"/>
              <a:ext cx="102152" cy="72947"/>
            </a:xfrm>
            <a:custGeom>
              <a:avLst/>
              <a:gdLst>
                <a:gd name="connsiteX0" fmla="*/ 71219 w 102152"/>
                <a:gd name="connsiteY0" fmla="*/ 6333 h 72947"/>
                <a:gd name="connsiteX1" fmla="*/ 98578 w 102152"/>
                <a:gd name="connsiteY1" fmla="*/ 61052 h 72947"/>
                <a:gd name="connsiteX2" fmla="*/ 43859 w 102152"/>
                <a:gd name="connsiteY2" fmla="*/ 40532 h 72947"/>
                <a:gd name="connsiteX3" fmla="*/ 2819 w 102152"/>
                <a:gd name="connsiteY3" fmla="*/ 15453 h 72947"/>
                <a:gd name="connsiteX4" fmla="*/ 71219 w 102152"/>
                <a:gd name="connsiteY4" fmla="*/ 6333 h 7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2" h="72947">
                  <a:moveTo>
                    <a:pt x="71219" y="6333"/>
                  </a:moveTo>
                  <a:cubicBezTo>
                    <a:pt x="105418" y="24572"/>
                    <a:pt x="105418" y="49652"/>
                    <a:pt x="98578" y="61052"/>
                  </a:cubicBezTo>
                  <a:cubicBezTo>
                    <a:pt x="71219" y="97532"/>
                    <a:pt x="62099" y="38252"/>
                    <a:pt x="43859" y="40532"/>
                  </a:cubicBezTo>
                  <a:cubicBezTo>
                    <a:pt x="16499" y="45092"/>
                    <a:pt x="-8581" y="24572"/>
                    <a:pt x="2819" y="15453"/>
                  </a:cubicBezTo>
                  <a:cubicBezTo>
                    <a:pt x="25619" y="-507"/>
                    <a:pt x="48419" y="-5067"/>
                    <a:pt x="71219" y="6333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5FB95BD6-19ED-3314-503C-E52A68D52044}"/>
                </a:ext>
              </a:extLst>
            </p:cNvPr>
            <p:cNvSpPr/>
            <p:nvPr/>
          </p:nvSpPr>
          <p:spPr>
            <a:xfrm>
              <a:off x="5193852" y="3365622"/>
              <a:ext cx="69664" cy="72941"/>
            </a:xfrm>
            <a:custGeom>
              <a:avLst/>
              <a:gdLst>
                <a:gd name="connsiteX0" fmla="*/ 15452 w 69664"/>
                <a:gd name="connsiteY0" fmla="*/ 22791 h 72941"/>
                <a:gd name="connsiteX1" fmla="*/ 63332 w 69664"/>
                <a:gd name="connsiteY1" fmla="*/ 2271 h 72941"/>
                <a:gd name="connsiteX2" fmla="*/ 54212 w 69664"/>
                <a:gd name="connsiteY2" fmla="*/ 50151 h 72941"/>
                <a:gd name="connsiteX3" fmla="*/ 6333 w 69664"/>
                <a:gd name="connsiteY3" fmla="*/ 70670 h 72941"/>
                <a:gd name="connsiteX4" fmla="*/ 15452 w 69664"/>
                <a:gd name="connsiteY4" fmla="*/ 22791 h 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4" h="72941">
                  <a:moveTo>
                    <a:pt x="15452" y="22791"/>
                  </a:moveTo>
                  <a:cubicBezTo>
                    <a:pt x="31412" y="4551"/>
                    <a:pt x="51932" y="-4569"/>
                    <a:pt x="63332" y="2271"/>
                  </a:cubicBezTo>
                  <a:cubicBezTo>
                    <a:pt x="74732" y="9111"/>
                    <a:pt x="70172" y="31911"/>
                    <a:pt x="54212" y="50151"/>
                  </a:cubicBezTo>
                  <a:cubicBezTo>
                    <a:pt x="38252" y="68390"/>
                    <a:pt x="17732" y="77510"/>
                    <a:pt x="6333" y="70670"/>
                  </a:cubicBezTo>
                  <a:cubicBezTo>
                    <a:pt x="-5067" y="61550"/>
                    <a:pt x="-507" y="41031"/>
                    <a:pt x="15452" y="22791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4E2DAD64-FCCB-D77B-4BA2-3D5A966569EE}"/>
                </a:ext>
              </a:extLst>
            </p:cNvPr>
            <p:cNvSpPr/>
            <p:nvPr/>
          </p:nvSpPr>
          <p:spPr>
            <a:xfrm>
              <a:off x="5205036" y="3417397"/>
              <a:ext cx="81496" cy="58309"/>
            </a:xfrm>
            <a:custGeom>
              <a:avLst/>
              <a:gdLst>
                <a:gd name="connsiteX0" fmla="*/ 27068 w 81496"/>
                <a:gd name="connsiteY0" fmla="*/ 9775 h 58309"/>
                <a:gd name="connsiteX1" fmla="*/ 79508 w 81496"/>
                <a:gd name="connsiteY1" fmla="*/ 7495 h 58309"/>
                <a:gd name="connsiteX2" fmla="*/ 54428 w 81496"/>
                <a:gd name="connsiteY2" fmla="*/ 48534 h 58309"/>
                <a:gd name="connsiteX3" fmla="*/ 1989 w 81496"/>
                <a:gd name="connsiteY3" fmla="*/ 50815 h 58309"/>
                <a:gd name="connsiteX4" fmla="*/ 27068 w 81496"/>
                <a:gd name="connsiteY4" fmla="*/ 9775 h 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96" h="58309">
                  <a:moveTo>
                    <a:pt x="27068" y="9775"/>
                  </a:moveTo>
                  <a:cubicBezTo>
                    <a:pt x="47588" y="-1625"/>
                    <a:pt x="72668" y="-3905"/>
                    <a:pt x="79508" y="7495"/>
                  </a:cubicBezTo>
                  <a:cubicBezTo>
                    <a:pt x="86348" y="18895"/>
                    <a:pt x="74948" y="37135"/>
                    <a:pt x="54428" y="48534"/>
                  </a:cubicBezTo>
                  <a:cubicBezTo>
                    <a:pt x="33908" y="59934"/>
                    <a:pt x="8828" y="62214"/>
                    <a:pt x="1989" y="50815"/>
                  </a:cubicBezTo>
                  <a:cubicBezTo>
                    <a:pt x="-4851" y="39415"/>
                    <a:pt x="6548" y="21175"/>
                    <a:pt x="27068" y="9775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30A65B55-CE37-A674-24F3-F6D099B324DD}"/>
                </a:ext>
              </a:extLst>
            </p:cNvPr>
            <p:cNvSpPr/>
            <p:nvPr/>
          </p:nvSpPr>
          <p:spPr>
            <a:xfrm>
              <a:off x="5216436" y="3459353"/>
              <a:ext cx="76936" cy="51917"/>
            </a:xfrm>
            <a:custGeom>
              <a:avLst/>
              <a:gdLst>
                <a:gd name="connsiteX0" fmla="*/ 27068 w 76936"/>
                <a:gd name="connsiteY0" fmla="*/ 6579 h 51917"/>
                <a:gd name="connsiteX1" fmla="*/ 74948 w 76936"/>
                <a:gd name="connsiteY1" fmla="*/ 8859 h 51917"/>
                <a:gd name="connsiteX2" fmla="*/ 49868 w 76936"/>
                <a:gd name="connsiteY2" fmla="*/ 45338 h 51917"/>
                <a:gd name="connsiteX3" fmla="*/ 1989 w 76936"/>
                <a:gd name="connsiteY3" fmla="*/ 43058 h 51917"/>
                <a:gd name="connsiteX4" fmla="*/ 27068 w 76936"/>
                <a:gd name="connsiteY4" fmla="*/ 6579 h 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6" h="51917">
                  <a:moveTo>
                    <a:pt x="27068" y="6579"/>
                  </a:moveTo>
                  <a:cubicBezTo>
                    <a:pt x="47588" y="-2541"/>
                    <a:pt x="68108" y="-2541"/>
                    <a:pt x="74948" y="8859"/>
                  </a:cubicBezTo>
                  <a:cubicBezTo>
                    <a:pt x="81788" y="20259"/>
                    <a:pt x="70388" y="36218"/>
                    <a:pt x="49868" y="45338"/>
                  </a:cubicBezTo>
                  <a:cubicBezTo>
                    <a:pt x="29348" y="54458"/>
                    <a:pt x="8828" y="54458"/>
                    <a:pt x="1989" y="43058"/>
                  </a:cubicBezTo>
                  <a:cubicBezTo>
                    <a:pt x="-4851" y="33939"/>
                    <a:pt x="6548" y="15699"/>
                    <a:pt x="27068" y="6579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A90F631-90BE-6EDC-C99B-F58D5EC6D56C}"/>
                </a:ext>
              </a:extLst>
            </p:cNvPr>
            <p:cNvSpPr/>
            <p:nvPr/>
          </p:nvSpPr>
          <p:spPr>
            <a:xfrm>
              <a:off x="5231091" y="3502944"/>
              <a:ext cx="63585" cy="44534"/>
            </a:xfrm>
            <a:custGeom>
              <a:avLst/>
              <a:gdLst>
                <a:gd name="connsiteX0" fmla="*/ 23813 w 63585"/>
                <a:gd name="connsiteY0" fmla="*/ 1747 h 44534"/>
                <a:gd name="connsiteX1" fmla="*/ 62573 w 63585"/>
                <a:gd name="connsiteY1" fmla="*/ 13147 h 44534"/>
                <a:gd name="connsiteX2" fmla="*/ 39773 w 63585"/>
                <a:gd name="connsiteY2" fmla="*/ 42787 h 44534"/>
                <a:gd name="connsiteX3" fmla="*/ 1013 w 63585"/>
                <a:gd name="connsiteY3" fmla="*/ 31387 h 44534"/>
                <a:gd name="connsiteX4" fmla="*/ 23813 w 63585"/>
                <a:gd name="connsiteY4" fmla="*/ 1747 h 4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44534">
                  <a:moveTo>
                    <a:pt x="23813" y="1747"/>
                  </a:moveTo>
                  <a:cubicBezTo>
                    <a:pt x="39773" y="-2813"/>
                    <a:pt x="58013" y="1747"/>
                    <a:pt x="62573" y="13147"/>
                  </a:cubicBezTo>
                  <a:cubicBezTo>
                    <a:pt x="67133" y="24547"/>
                    <a:pt x="55733" y="38227"/>
                    <a:pt x="39773" y="42787"/>
                  </a:cubicBezTo>
                  <a:cubicBezTo>
                    <a:pt x="23813" y="47347"/>
                    <a:pt x="5573" y="42787"/>
                    <a:pt x="1013" y="31387"/>
                  </a:cubicBezTo>
                  <a:cubicBezTo>
                    <a:pt x="-3547" y="19987"/>
                    <a:pt x="7853" y="6307"/>
                    <a:pt x="23813" y="1747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4CF34-06A8-EE82-ED85-C66D2D3638E2}"/>
              </a:ext>
            </a:extLst>
          </p:cNvPr>
          <p:cNvGrpSpPr/>
          <p:nvPr/>
        </p:nvGrpSpPr>
        <p:grpSpPr>
          <a:xfrm>
            <a:off x="208018" y="1628052"/>
            <a:ext cx="6786710" cy="3308172"/>
            <a:chOff x="138678" y="1085368"/>
            <a:chExt cx="4524473" cy="220544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8EAF925F-3296-1DB0-0160-860818C2DC31}"/>
                </a:ext>
              </a:extLst>
            </p:cNvPr>
            <p:cNvSpPr/>
            <p:nvPr/>
          </p:nvSpPr>
          <p:spPr>
            <a:xfrm>
              <a:off x="138678" y="1085368"/>
              <a:ext cx="4524473" cy="2205448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0" name="Hộp Văn bản 1589">
              <a:extLst>
                <a:ext uri="{FF2B5EF4-FFF2-40B4-BE49-F238E27FC236}">
                  <a16:creationId xmlns:a16="http://schemas.microsoft.com/office/drawing/2014/main" id="{FD96E86A-631F-D381-C736-824BED794F5D}"/>
                </a:ext>
              </a:extLst>
            </p:cNvPr>
            <p:cNvSpPr txBox="1"/>
            <p:nvPr/>
          </p:nvSpPr>
          <p:spPr>
            <a:xfrm>
              <a:off x="482269" y="1487225"/>
              <a:ext cx="383729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Chúng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ta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đã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hoạch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được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cà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rốt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rồi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.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Hãy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tiếp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tục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nào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B1ED709-B730-43C2-0EF8-5FEEF429E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7063" y="5585077"/>
            <a:ext cx="3533723" cy="16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31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5" name="Câu hỏi">
            <a:extLst>
              <a:ext uri="{FF2B5EF4-FFF2-40B4-BE49-F238E27FC236}">
                <a16:creationId xmlns:a16="http://schemas.microsoft.com/office/drawing/2014/main" id="{A1C42F8E-0C84-48C5-290C-4E1CF1730B44}"/>
              </a:ext>
            </a:extLst>
          </p:cNvPr>
          <p:cNvGrpSpPr/>
          <p:nvPr/>
        </p:nvGrpSpPr>
        <p:grpSpPr>
          <a:xfrm>
            <a:off x="1643383" y="233576"/>
            <a:ext cx="15001235" cy="3965990"/>
            <a:chOff x="985532" y="165766"/>
            <a:chExt cx="10000823" cy="2643993"/>
          </a:xfrm>
        </p:grpSpPr>
        <p:grpSp>
          <p:nvGrpSpPr>
            <p:cNvPr id="3799" name="Graphic 3797">
              <a:extLst>
                <a:ext uri="{FF2B5EF4-FFF2-40B4-BE49-F238E27FC236}">
                  <a16:creationId xmlns:a16="http://schemas.microsoft.com/office/drawing/2014/main" id="{A887357F-AD7B-B8B0-D109-DCD055BCCB87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3800" name="Graphic 3797">
                <a:extLst>
                  <a:ext uri="{FF2B5EF4-FFF2-40B4-BE49-F238E27FC236}">
                    <a16:creationId xmlns:a16="http://schemas.microsoft.com/office/drawing/2014/main" id="{6EF1DF41-0594-0745-BB0E-CF13ADB60F64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3801" name="Freeform: Shape 3800">
                  <a:extLst>
                    <a:ext uri="{FF2B5EF4-FFF2-40B4-BE49-F238E27FC236}">
                      <a16:creationId xmlns:a16="http://schemas.microsoft.com/office/drawing/2014/main" id="{533DC525-3374-15ED-F441-D1B88A8C12C1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2" name="Freeform: Shape 3801">
                  <a:extLst>
                    <a:ext uri="{FF2B5EF4-FFF2-40B4-BE49-F238E27FC236}">
                      <a16:creationId xmlns:a16="http://schemas.microsoft.com/office/drawing/2014/main" id="{7D064C73-E188-CE5E-D833-0102606E4E70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4" name="Graphic 3797">
                <a:extLst>
                  <a:ext uri="{FF2B5EF4-FFF2-40B4-BE49-F238E27FC236}">
                    <a16:creationId xmlns:a16="http://schemas.microsoft.com/office/drawing/2014/main" id="{EFBA0D5A-33DF-EAF7-5952-71AC9C707E4F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3805" name="Freeform: Shape 3804">
                  <a:extLst>
                    <a:ext uri="{FF2B5EF4-FFF2-40B4-BE49-F238E27FC236}">
                      <a16:creationId xmlns:a16="http://schemas.microsoft.com/office/drawing/2014/main" id="{83CD3258-263A-C010-8FAD-43DBE406AF37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8" name="Freeform: Shape 3807">
                  <a:extLst>
                    <a:ext uri="{FF2B5EF4-FFF2-40B4-BE49-F238E27FC236}">
                      <a16:creationId xmlns:a16="http://schemas.microsoft.com/office/drawing/2014/main" id="{384F94B1-84DE-2627-E984-AA137BE99C35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9" name="Graphic 3797">
                <a:extLst>
                  <a:ext uri="{FF2B5EF4-FFF2-40B4-BE49-F238E27FC236}">
                    <a16:creationId xmlns:a16="http://schemas.microsoft.com/office/drawing/2014/main" id="{826D506A-FD43-5DCC-1716-EB34FF4B0BB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3810" name="Freeform: Shape 3809">
                  <a:extLst>
                    <a:ext uri="{FF2B5EF4-FFF2-40B4-BE49-F238E27FC236}">
                      <a16:creationId xmlns:a16="http://schemas.microsoft.com/office/drawing/2014/main" id="{D2B8CCF1-E98A-CB44-0F3B-E4CEBF77BEAD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3" name="Freeform: Shape 3812">
                  <a:extLst>
                    <a:ext uri="{FF2B5EF4-FFF2-40B4-BE49-F238E27FC236}">
                      <a16:creationId xmlns:a16="http://schemas.microsoft.com/office/drawing/2014/main" id="{C316C2B4-FEAB-F9E4-4495-73512117ABE3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14" name="TextBox 3813">
              <a:extLst>
                <a:ext uri="{FF2B5EF4-FFF2-40B4-BE49-F238E27FC236}">
                  <a16:creationId xmlns:a16="http://schemas.microsoft.com/office/drawing/2014/main" id="{BAA9D4FF-85DB-D101-895A-266766DD2D54}"/>
                </a:ext>
              </a:extLst>
            </p:cNvPr>
            <p:cNvSpPr txBox="1"/>
            <p:nvPr/>
          </p:nvSpPr>
          <p:spPr>
            <a:xfrm>
              <a:off x="3380415" y="1131110"/>
              <a:ext cx="5704767" cy="6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60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Đọc</a:t>
              </a:r>
              <a:r>
                <a:rPr lang="en-US" sz="60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60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60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60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thập</a:t>
              </a:r>
              <a:r>
                <a:rPr lang="en-US" sz="60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60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phân</a:t>
              </a:r>
              <a:r>
                <a:rPr lang="en-US" sz="60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: 24,6</a:t>
              </a:r>
              <a:endParaRPr lang="vi-VN" sz="6000" dirty="0">
                <a:solidFill>
                  <a:prstClr val="black"/>
                </a:solidFill>
                <a:latin typeface="#9Slide03 BoosterNextFYBlack" panose="02000A03000000020004" pitchFamily="2" charset="0"/>
              </a:endParaRPr>
            </a:p>
          </p:txBody>
        </p:sp>
      </p:grpSp>
      <p:grpSp>
        <p:nvGrpSpPr>
          <p:cNvPr id="3816" name="A">
            <a:extLst>
              <a:ext uri="{FF2B5EF4-FFF2-40B4-BE49-F238E27FC236}">
                <a16:creationId xmlns:a16="http://schemas.microsoft.com/office/drawing/2014/main" id="{B73394CD-C09D-C63B-B678-AB3116DDC44D}"/>
              </a:ext>
            </a:extLst>
          </p:cNvPr>
          <p:cNvGrpSpPr/>
          <p:nvPr/>
        </p:nvGrpSpPr>
        <p:grpSpPr>
          <a:xfrm>
            <a:off x="855294" y="4544796"/>
            <a:ext cx="7513722" cy="1728000"/>
            <a:chOff x="873492" y="2490890"/>
            <a:chExt cx="5009148" cy="1152000"/>
          </a:xfrm>
        </p:grpSpPr>
        <p:grpSp>
          <p:nvGrpSpPr>
            <p:cNvPr id="3817" name="Nhóm 21">
              <a:extLst>
                <a:ext uri="{FF2B5EF4-FFF2-40B4-BE49-F238E27FC236}">
                  <a16:creationId xmlns:a16="http://schemas.microsoft.com/office/drawing/2014/main" id="{AE91222B-211F-1FA6-E68B-C711955D14B4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819" name="Hình chữ nhật: Góc Tròn 11">
                <a:extLst>
                  <a:ext uri="{FF2B5EF4-FFF2-40B4-BE49-F238E27FC236}">
                    <a16:creationId xmlns:a16="http://schemas.microsoft.com/office/drawing/2014/main" id="{BA82262E-1060-17B6-B816-F64D84649636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0" name="Đồ họa 7">
                <a:extLst>
                  <a:ext uri="{FF2B5EF4-FFF2-40B4-BE49-F238E27FC236}">
                    <a16:creationId xmlns:a16="http://schemas.microsoft.com/office/drawing/2014/main" id="{0B930ABD-7C56-47CA-39A3-368066792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818" name="Hộp Văn bản 42">
              <a:extLst>
                <a:ext uri="{FF2B5EF4-FFF2-40B4-BE49-F238E27FC236}">
                  <a16:creationId xmlns:a16="http://schemas.microsoft.com/office/drawing/2014/main" id="{06E355D9-41F4-EFB5-5A4F-D0426E7B0041}"/>
                </a:ext>
              </a:extLst>
            </p:cNvPr>
            <p:cNvSpPr txBox="1"/>
            <p:nvPr/>
          </p:nvSpPr>
          <p:spPr>
            <a:xfrm>
              <a:off x="2341557" y="2831456"/>
              <a:ext cx="325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Hai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sáu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phẩy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bốn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2" name="B">
            <a:extLst>
              <a:ext uri="{FF2B5EF4-FFF2-40B4-BE49-F238E27FC236}">
                <a16:creationId xmlns:a16="http://schemas.microsoft.com/office/drawing/2014/main" id="{C331FD7B-86A3-7CB2-AD44-C653A13E0590}"/>
              </a:ext>
            </a:extLst>
          </p:cNvPr>
          <p:cNvGrpSpPr/>
          <p:nvPr/>
        </p:nvGrpSpPr>
        <p:grpSpPr>
          <a:xfrm>
            <a:off x="9845403" y="4518453"/>
            <a:ext cx="7102041" cy="1728000"/>
            <a:chOff x="6372683" y="2989513"/>
            <a:chExt cx="4734694" cy="1152000"/>
          </a:xfrm>
        </p:grpSpPr>
        <p:grpSp>
          <p:nvGrpSpPr>
            <p:cNvPr id="3822" name="Nhóm 22">
              <a:extLst>
                <a:ext uri="{FF2B5EF4-FFF2-40B4-BE49-F238E27FC236}">
                  <a16:creationId xmlns:a16="http://schemas.microsoft.com/office/drawing/2014/main" id="{6232CAA7-99BC-D64C-438D-2CC27ABC66F3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3824" name="Hình chữ nhật: Góc Tròn 12">
                <a:extLst>
                  <a:ext uri="{FF2B5EF4-FFF2-40B4-BE49-F238E27FC236}">
                    <a16:creationId xmlns:a16="http://schemas.microsoft.com/office/drawing/2014/main" id="{E2F216F6-AC6C-7780-E40F-2E1515CB6E71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5" name="Đồ họa 14">
                <a:extLst>
                  <a:ext uri="{FF2B5EF4-FFF2-40B4-BE49-F238E27FC236}">
                    <a16:creationId xmlns:a16="http://schemas.microsoft.com/office/drawing/2014/main" id="{506B03B0-BCE8-C2D7-7EF5-B372BB45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837" name="Hộp Văn bản 42">
              <a:extLst>
                <a:ext uri="{FF2B5EF4-FFF2-40B4-BE49-F238E27FC236}">
                  <a16:creationId xmlns:a16="http://schemas.microsoft.com/office/drawing/2014/main" id="{829788F2-C683-86C2-0CD9-0CE1A1CE0853}"/>
                </a:ext>
              </a:extLst>
            </p:cNvPr>
            <p:cNvSpPr txBox="1"/>
            <p:nvPr/>
          </p:nvSpPr>
          <p:spPr>
            <a:xfrm>
              <a:off x="7606129" y="3103848"/>
              <a:ext cx="27963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Hai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trăm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bốn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mươi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phẩy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sáu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1" name="C">
            <a:extLst>
              <a:ext uri="{FF2B5EF4-FFF2-40B4-BE49-F238E27FC236}">
                <a16:creationId xmlns:a16="http://schemas.microsoft.com/office/drawing/2014/main" id="{BC03DEF1-D80F-2947-6F6B-15AEE59FBC69}"/>
              </a:ext>
            </a:extLst>
          </p:cNvPr>
          <p:cNvGrpSpPr/>
          <p:nvPr/>
        </p:nvGrpSpPr>
        <p:grpSpPr>
          <a:xfrm>
            <a:off x="855295" y="6850675"/>
            <a:ext cx="7386602" cy="1728000"/>
            <a:chOff x="379277" y="4544328"/>
            <a:chExt cx="4924401" cy="1152000"/>
          </a:xfrm>
        </p:grpSpPr>
        <p:grpSp>
          <p:nvGrpSpPr>
            <p:cNvPr id="3827" name="Nhóm 23">
              <a:extLst>
                <a:ext uri="{FF2B5EF4-FFF2-40B4-BE49-F238E27FC236}">
                  <a16:creationId xmlns:a16="http://schemas.microsoft.com/office/drawing/2014/main" id="{148940D4-3F1B-5D1E-D851-B63ABF957ACC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3829" name="Hình chữ nhật: Góc Tròn 19">
                <a:extLst>
                  <a:ext uri="{FF2B5EF4-FFF2-40B4-BE49-F238E27FC236}">
                    <a16:creationId xmlns:a16="http://schemas.microsoft.com/office/drawing/2014/main" id="{075B76A6-D102-D84C-E8A4-9CFB1986857E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0" name="Đồ họa 18">
                <a:extLst>
                  <a:ext uri="{FF2B5EF4-FFF2-40B4-BE49-F238E27FC236}">
                    <a16:creationId xmlns:a16="http://schemas.microsoft.com/office/drawing/2014/main" id="{A7D2C87E-59CF-0BD5-5189-B1BB6CA4F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8" name="Hộp Văn bản 42">
              <a:extLst>
                <a:ext uri="{FF2B5EF4-FFF2-40B4-BE49-F238E27FC236}">
                  <a16:creationId xmlns:a16="http://schemas.microsoft.com/office/drawing/2014/main" id="{59145F80-E631-AD6F-634F-AFABBAC61713}"/>
                </a:ext>
              </a:extLst>
            </p:cNvPr>
            <p:cNvSpPr txBox="1"/>
            <p:nvPr/>
          </p:nvSpPr>
          <p:spPr>
            <a:xfrm>
              <a:off x="1895193" y="4643276"/>
              <a:ext cx="2352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Bốn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mươi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hai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phẩy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sáu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0" name="D">
            <a:extLst>
              <a:ext uri="{FF2B5EF4-FFF2-40B4-BE49-F238E27FC236}">
                <a16:creationId xmlns:a16="http://schemas.microsoft.com/office/drawing/2014/main" id="{FECBCE04-6FFB-C2C9-E0DE-56528EE3D100}"/>
              </a:ext>
            </a:extLst>
          </p:cNvPr>
          <p:cNvGrpSpPr/>
          <p:nvPr/>
        </p:nvGrpSpPr>
        <p:grpSpPr>
          <a:xfrm>
            <a:off x="9845403" y="6900332"/>
            <a:ext cx="7102041" cy="1729904"/>
            <a:chOff x="6372683" y="4577431"/>
            <a:chExt cx="4734694" cy="1153269"/>
          </a:xfrm>
        </p:grpSpPr>
        <p:grpSp>
          <p:nvGrpSpPr>
            <p:cNvPr id="3832" name="Nhóm 24">
              <a:extLst>
                <a:ext uri="{FF2B5EF4-FFF2-40B4-BE49-F238E27FC236}">
                  <a16:creationId xmlns:a16="http://schemas.microsoft.com/office/drawing/2014/main" id="{E04809B9-849B-A070-7863-39C22733F856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834" name="Hình chữ nhật: Góc Tròn 20">
                <a:extLst>
                  <a:ext uri="{FF2B5EF4-FFF2-40B4-BE49-F238E27FC236}">
                    <a16:creationId xmlns:a16="http://schemas.microsoft.com/office/drawing/2014/main" id="{8DFC7690-9EC1-BBE5-A639-4380B76A671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27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5" name="Đồ họa 16">
                <a:extLst>
                  <a:ext uri="{FF2B5EF4-FFF2-40B4-BE49-F238E27FC236}">
                    <a16:creationId xmlns:a16="http://schemas.microsoft.com/office/drawing/2014/main" id="{7E4A7095-E11B-571B-E0E2-A718EAEBE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9" name="Hộp Văn bản 42">
              <a:extLst>
                <a:ext uri="{FF2B5EF4-FFF2-40B4-BE49-F238E27FC236}">
                  <a16:creationId xmlns:a16="http://schemas.microsoft.com/office/drawing/2014/main" id="{60F7643D-A7F0-AAD3-52B2-0246201B7CBA}"/>
                </a:ext>
              </a:extLst>
            </p:cNvPr>
            <p:cNvSpPr txBox="1"/>
            <p:nvPr/>
          </p:nvSpPr>
          <p:spPr>
            <a:xfrm>
              <a:off x="7815156" y="4643274"/>
              <a:ext cx="2352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Hai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mươi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bốn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phẩy</a:t>
              </a:r>
              <a:r>
                <a:rPr lang="en-US" sz="42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sáu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843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3B21328F-FAE7-71B5-4A31-62F1124BE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7" y="6392938"/>
            <a:ext cx="731045" cy="731045"/>
          </a:xfrm>
          <a:prstGeom prst="rect">
            <a:avLst/>
          </a:prstGeom>
        </p:spPr>
      </p:pic>
      <p:pic>
        <p:nvPicPr>
          <p:cNvPr id="3844" name="wrong 3">
            <a:hlinkClick r:id="" action="ppaction://media"/>
            <a:extLst>
              <a:ext uri="{FF2B5EF4-FFF2-40B4-BE49-F238E27FC236}">
                <a16:creationId xmlns:a16="http://schemas.microsoft.com/office/drawing/2014/main" id="{0BA97D94-6944-4502-D4F2-2EE61F419C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45493" y="5044862"/>
            <a:ext cx="731045" cy="731045"/>
          </a:xfrm>
          <a:prstGeom prst="rect">
            <a:avLst/>
          </a:prstGeom>
        </p:spPr>
      </p:pic>
      <p:pic>
        <p:nvPicPr>
          <p:cNvPr id="3845" name="wrong 2">
            <a:hlinkClick r:id="" action="ppaction://media"/>
            <a:extLst>
              <a:ext uri="{FF2B5EF4-FFF2-40B4-BE49-F238E27FC236}">
                <a16:creationId xmlns:a16="http://schemas.microsoft.com/office/drawing/2014/main" id="{3552C39E-64C7-791C-E5C5-102194CF1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5" y="4109261"/>
            <a:ext cx="731045" cy="731045"/>
          </a:xfrm>
          <a:prstGeom prst="rect">
            <a:avLst/>
          </a:prstGeom>
        </p:spPr>
      </p:pic>
      <p:pic>
        <p:nvPicPr>
          <p:cNvPr id="3846" name="wrong 1">
            <a:hlinkClick r:id="" action="ppaction://media"/>
            <a:extLst>
              <a:ext uri="{FF2B5EF4-FFF2-40B4-BE49-F238E27FC236}">
                <a16:creationId xmlns:a16="http://schemas.microsoft.com/office/drawing/2014/main" id="{DB359FF4-D61A-C9DF-65D3-62A316DD53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92857" y="3173660"/>
            <a:ext cx="731045" cy="731045"/>
          </a:xfrm>
          <a:prstGeom prst="rect">
            <a:avLst/>
          </a:prstGeom>
        </p:spPr>
      </p:pic>
      <p:pic>
        <p:nvPicPr>
          <p:cNvPr id="3778" name="Đồ họa 324">
            <a:extLst>
              <a:ext uri="{FF2B5EF4-FFF2-40B4-BE49-F238E27FC236}">
                <a16:creationId xmlns:a16="http://schemas.microsoft.com/office/drawing/2014/main" id="{43D4DC08-644E-2A50-FAFA-3D69C48700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158802" y="8998623"/>
            <a:ext cx="3979289" cy="10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5" fill="hold"/>
                                        <p:tgtEl>
                                          <p:spTgt spid="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25" fill="hold"/>
                                        <p:tgtEl>
                                          <p:spTgt spid="3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597" fill="hold"/>
                                        <p:tgtEl>
                                          <p:spTgt spid="3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625" fill="hold"/>
                                        <p:tgtEl>
                                          <p:spTgt spid="3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Đồ họa 322">
            <a:extLst>
              <a:ext uri="{FF2B5EF4-FFF2-40B4-BE49-F238E27FC236}">
                <a16:creationId xmlns:a16="http://schemas.microsoft.com/office/drawing/2014/main" id="{6F193D1F-47F4-153C-6C82-8F2324ACEF47}"/>
              </a:ext>
            </a:extLst>
          </p:cNvPr>
          <p:cNvGrpSpPr/>
          <p:nvPr/>
        </p:nvGrpSpPr>
        <p:grpSpPr>
          <a:xfrm>
            <a:off x="589324" y="6860145"/>
            <a:ext cx="6637265" cy="834663"/>
            <a:chOff x="392882" y="4573430"/>
            <a:chExt cx="4424843" cy="556442"/>
          </a:xfrm>
          <a:solidFill>
            <a:srgbClr val="603813"/>
          </a:solidFill>
        </p:grpSpPr>
        <p:sp>
          <p:nvSpPr>
            <p:cNvPr id="1608" name="Hình tự do: Hình 1607">
              <a:extLst>
                <a:ext uri="{FF2B5EF4-FFF2-40B4-BE49-F238E27FC236}">
                  <a16:creationId xmlns:a16="http://schemas.microsoft.com/office/drawing/2014/main" id="{15DC26DC-520B-55F3-CA7A-DD4B93EF6CD9}"/>
                </a:ext>
              </a:extLst>
            </p:cNvPr>
            <p:cNvSpPr/>
            <p:nvPr/>
          </p:nvSpPr>
          <p:spPr>
            <a:xfrm>
              <a:off x="4297481" y="5018179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1" y="0"/>
                    <a:pt x="25185" y="5534"/>
                    <a:pt x="25185" y="13081"/>
                  </a:cubicBezTo>
                  <a:cubicBezTo>
                    <a:pt x="25185" y="20124"/>
                    <a:pt x="19651" y="26162"/>
                    <a:pt x="12607" y="26162"/>
                  </a:cubicBezTo>
                  <a:cubicBezTo>
                    <a:pt x="5564" y="26162"/>
                    <a:pt x="29" y="20627"/>
                    <a:pt x="29" y="13081"/>
                  </a:cubicBezTo>
                  <a:cubicBezTo>
                    <a:pt x="-474" y="5534"/>
                    <a:pt x="5564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9" name="Hình tự do: Hình 1608">
              <a:extLst>
                <a:ext uri="{FF2B5EF4-FFF2-40B4-BE49-F238E27FC236}">
                  <a16:creationId xmlns:a16="http://schemas.microsoft.com/office/drawing/2014/main" id="{6B1EC800-F925-3F7B-146D-185BA90ABBCF}"/>
                </a:ext>
              </a:extLst>
            </p:cNvPr>
            <p:cNvSpPr/>
            <p:nvPr/>
          </p:nvSpPr>
          <p:spPr>
            <a:xfrm>
              <a:off x="3445215" y="4989501"/>
              <a:ext cx="25184" cy="26161"/>
            </a:xfrm>
            <a:custGeom>
              <a:avLst/>
              <a:gdLst>
                <a:gd name="connsiteX0" fmla="*/ 12607 w 25184"/>
                <a:gd name="connsiteY0" fmla="*/ 0 h 26161"/>
                <a:gd name="connsiteX1" fmla="*/ 25185 w 25184"/>
                <a:gd name="connsiteY1" fmla="*/ 13081 h 26161"/>
                <a:gd name="connsiteX2" fmla="*/ 12607 w 25184"/>
                <a:gd name="connsiteY2" fmla="*/ 26162 h 26161"/>
                <a:gd name="connsiteX3" fmla="*/ 29 w 25184"/>
                <a:gd name="connsiteY3" fmla="*/ 13081 h 26161"/>
                <a:gd name="connsiteX4" fmla="*/ 12607 w 25184"/>
                <a:gd name="connsiteY4" fmla="*/ 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4" h="26161">
                  <a:moveTo>
                    <a:pt x="12607" y="0"/>
                  </a:moveTo>
                  <a:cubicBezTo>
                    <a:pt x="19650" y="0"/>
                    <a:pt x="25185" y="5534"/>
                    <a:pt x="25185" y="13081"/>
                  </a:cubicBezTo>
                  <a:cubicBezTo>
                    <a:pt x="25185" y="20124"/>
                    <a:pt x="19650" y="26162"/>
                    <a:pt x="12607" y="26162"/>
                  </a:cubicBezTo>
                  <a:cubicBezTo>
                    <a:pt x="5563" y="26162"/>
                    <a:pt x="29" y="20627"/>
                    <a:pt x="29" y="13081"/>
                  </a:cubicBezTo>
                  <a:cubicBezTo>
                    <a:pt x="-474" y="5534"/>
                    <a:pt x="5563" y="0"/>
                    <a:pt x="12607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0" name="Hình tự do: Hình 1609">
              <a:extLst>
                <a:ext uri="{FF2B5EF4-FFF2-40B4-BE49-F238E27FC236}">
                  <a16:creationId xmlns:a16="http://schemas.microsoft.com/office/drawing/2014/main" id="{0A32A574-A81E-8E17-00E2-B58B55066B9A}"/>
                </a:ext>
              </a:extLst>
            </p:cNvPr>
            <p:cNvSpPr/>
            <p:nvPr/>
          </p:nvSpPr>
          <p:spPr>
            <a:xfrm>
              <a:off x="3597497" y="4998557"/>
              <a:ext cx="33394" cy="34719"/>
            </a:xfrm>
            <a:custGeom>
              <a:avLst/>
              <a:gdLst>
                <a:gd name="connsiteX0" fmla="*/ 16792 w 33394"/>
                <a:gd name="connsiteY0" fmla="*/ 0 h 34719"/>
                <a:gd name="connsiteX1" fmla="*/ 16792 w 33394"/>
                <a:gd name="connsiteY1" fmla="*/ 34714 h 34719"/>
                <a:gd name="connsiteX2" fmla="*/ 16792 w 33394"/>
                <a:gd name="connsiteY2" fmla="*/ 0 h 3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94" h="34719">
                  <a:moveTo>
                    <a:pt x="16792" y="0"/>
                  </a:moveTo>
                  <a:cubicBezTo>
                    <a:pt x="38929" y="0"/>
                    <a:pt x="38929" y="34714"/>
                    <a:pt x="16792" y="34714"/>
                  </a:cubicBezTo>
                  <a:cubicBezTo>
                    <a:pt x="-5345" y="35218"/>
                    <a:pt x="-5848" y="0"/>
                    <a:pt x="16792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1" name="Hình tự do: Hình 1610">
              <a:extLst>
                <a:ext uri="{FF2B5EF4-FFF2-40B4-BE49-F238E27FC236}">
                  <a16:creationId xmlns:a16="http://schemas.microsoft.com/office/drawing/2014/main" id="{4D9AB002-91F0-1176-22A8-1664CFE4E304}"/>
                </a:ext>
              </a:extLst>
            </p:cNvPr>
            <p:cNvSpPr/>
            <p:nvPr/>
          </p:nvSpPr>
          <p:spPr>
            <a:xfrm>
              <a:off x="509603" y="4573430"/>
              <a:ext cx="4308122" cy="439717"/>
            </a:xfrm>
            <a:custGeom>
              <a:avLst/>
              <a:gdLst>
                <a:gd name="connsiteX0" fmla="*/ 0 w 4308122"/>
                <a:gd name="connsiteY0" fmla="*/ 360226 h 439717"/>
                <a:gd name="connsiteX1" fmla="*/ 21131 w 4308122"/>
                <a:gd name="connsiteY1" fmla="*/ 399972 h 439717"/>
                <a:gd name="connsiteX2" fmla="*/ 106659 w 4308122"/>
                <a:gd name="connsiteY2" fmla="*/ 375822 h 439717"/>
                <a:gd name="connsiteX3" fmla="*/ 143386 w 4308122"/>
                <a:gd name="connsiteY3" fmla="*/ 387394 h 439717"/>
                <a:gd name="connsiteX4" fmla="*/ 189169 w 4308122"/>
                <a:gd name="connsiteY4" fmla="*/ 373810 h 439717"/>
                <a:gd name="connsiteX5" fmla="*/ 345636 w 4308122"/>
                <a:gd name="connsiteY5" fmla="*/ 374816 h 439717"/>
                <a:gd name="connsiteX6" fmla="*/ 362238 w 4308122"/>
                <a:gd name="connsiteY6" fmla="*/ 360729 h 439717"/>
                <a:gd name="connsiteX7" fmla="*/ 491034 w 4308122"/>
                <a:gd name="connsiteY7" fmla="*/ 359723 h 439717"/>
                <a:gd name="connsiteX8" fmla="*/ 569016 w 4308122"/>
                <a:gd name="connsiteY8" fmla="*/ 418587 h 439717"/>
                <a:gd name="connsiteX9" fmla="*/ 663098 w 4308122"/>
                <a:gd name="connsiteY9" fmla="*/ 384375 h 439717"/>
                <a:gd name="connsiteX10" fmla="*/ 762210 w 4308122"/>
                <a:gd name="connsiteY10" fmla="*/ 427643 h 439717"/>
                <a:gd name="connsiteX11" fmla="*/ 801453 w 4308122"/>
                <a:gd name="connsiteY11" fmla="*/ 418587 h 439717"/>
                <a:gd name="connsiteX12" fmla="*/ 815037 w 4308122"/>
                <a:gd name="connsiteY12" fmla="*/ 422612 h 439717"/>
                <a:gd name="connsiteX13" fmla="*/ 882956 w 4308122"/>
                <a:gd name="connsiteY13" fmla="*/ 388400 h 439717"/>
                <a:gd name="connsiteX14" fmla="*/ 908615 w 4308122"/>
                <a:gd name="connsiteY14" fmla="*/ 393934 h 439717"/>
                <a:gd name="connsiteX15" fmla="*/ 960938 w 4308122"/>
                <a:gd name="connsiteY15" fmla="*/ 375319 h 439717"/>
                <a:gd name="connsiteX16" fmla="*/ 1125455 w 4308122"/>
                <a:gd name="connsiteY16" fmla="*/ 387897 h 439717"/>
                <a:gd name="connsiteX17" fmla="*/ 1188343 w 4308122"/>
                <a:gd name="connsiteY17" fmla="*/ 424624 h 439717"/>
                <a:gd name="connsiteX18" fmla="*/ 1246704 w 4308122"/>
                <a:gd name="connsiteY18" fmla="*/ 393934 h 439717"/>
                <a:gd name="connsiteX19" fmla="*/ 1254754 w 4308122"/>
                <a:gd name="connsiteY19" fmla="*/ 376829 h 439717"/>
                <a:gd name="connsiteX20" fmla="*/ 1265319 w 4308122"/>
                <a:gd name="connsiteY20" fmla="*/ 376326 h 439717"/>
                <a:gd name="connsiteX21" fmla="*/ 1280412 w 4308122"/>
                <a:gd name="connsiteY21" fmla="*/ 392425 h 439717"/>
                <a:gd name="connsiteX22" fmla="*/ 1347326 w 4308122"/>
                <a:gd name="connsiteY22" fmla="*/ 423115 h 439717"/>
                <a:gd name="connsiteX23" fmla="*/ 1386065 w 4308122"/>
                <a:gd name="connsiteY23" fmla="*/ 392425 h 439717"/>
                <a:gd name="connsiteX24" fmla="*/ 1443420 w 4308122"/>
                <a:gd name="connsiteY24" fmla="*/ 378841 h 439717"/>
                <a:gd name="connsiteX25" fmla="*/ 1551085 w 4308122"/>
                <a:gd name="connsiteY25" fmla="*/ 432171 h 439717"/>
                <a:gd name="connsiteX26" fmla="*/ 1663781 w 4308122"/>
                <a:gd name="connsiteY26" fmla="*/ 375319 h 439717"/>
                <a:gd name="connsiteX27" fmla="*/ 1690446 w 4308122"/>
                <a:gd name="connsiteY27" fmla="*/ 392425 h 439717"/>
                <a:gd name="connsiteX28" fmla="*/ 1753838 w 4308122"/>
                <a:gd name="connsiteY28" fmla="*/ 383369 h 439717"/>
                <a:gd name="connsiteX29" fmla="*/ 1773459 w 4308122"/>
                <a:gd name="connsiteY29" fmla="*/ 392928 h 439717"/>
                <a:gd name="connsiteX30" fmla="*/ 1841379 w 4308122"/>
                <a:gd name="connsiteY30" fmla="*/ 370791 h 439717"/>
                <a:gd name="connsiteX31" fmla="*/ 1907789 w 4308122"/>
                <a:gd name="connsiteY31" fmla="*/ 408021 h 439717"/>
                <a:gd name="connsiteX32" fmla="*/ 1944013 w 4308122"/>
                <a:gd name="connsiteY32" fmla="*/ 394437 h 439717"/>
                <a:gd name="connsiteX33" fmla="*/ 1999355 w 4308122"/>
                <a:gd name="connsiteY33" fmla="*/ 418084 h 439717"/>
                <a:gd name="connsiteX34" fmla="*/ 2078343 w 4308122"/>
                <a:gd name="connsiteY34" fmla="*/ 369785 h 439717"/>
                <a:gd name="connsiteX35" fmla="*/ 2100480 w 4308122"/>
                <a:gd name="connsiteY35" fmla="*/ 385381 h 439717"/>
                <a:gd name="connsiteX36" fmla="*/ 2143747 w 4308122"/>
                <a:gd name="connsiteY36" fmla="*/ 370791 h 439717"/>
                <a:gd name="connsiteX37" fmla="*/ 2190537 w 4308122"/>
                <a:gd name="connsiteY37" fmla="*/ 399469 h 439717"/>
                <a:gd name="connsiteX38" fmla="*/ 2255438 w 4308122"/>
                <a:gd name="connsiteY38" fmla="*/ 364251 h 439717"/>
                <a:gd name="connsiteX39" fmla="*/ 2262481 w 4308122"/>
                <a:gd name="connsiteY39" fmla="*/ 368276 h 439717"/>
                <a:gd name="connsiteX40" fmla="*/ 2309773 w 4308122"/>
                <a:gd name="connsiteY40" fmla="*/ 362238 h 439717"/>
                <a:gd name="connsiteX41" fmla="*/ 2344991 w 4308122"/>
                <a:gd name="connsiteY41" fmla="*/ 388400 h 439717"/>
                <a:gd name="connsiteX42" fmla="*/ 2388762 w 4308122"/>
                <a:gd name="connsiteY42" fmla="*/ 375822 h 439717"/>
                <a:gd name="connsiteX43" fmla="*/ 2445110 w 4308122"/>
                <a:gd name="connsiteY43" fmla="*/ 408524 h 439717"/>
                <a:gd name="connsiteX44" fmla="*/ 2508501 w 4308122"/>
                <a:gd name="connsiteY44" fmla="*/ 358214 h 439717"/>
                <a:gd name="connsiteX45" fmla="*/ 2521582 w 4308122"/>
                <a:gd name="connsiteY45" fmla="*/ 358214 h 439717"/>
                <a:gd name="connsiteX46" fmla="*/ 2576421 w 4308122"/>
                <a:gd name="connsiteY46" fmla="*/ 379847 h 439717"/>
                <a:gd name="connsiteX47" fmla="*/ 2631260 w 4308122"/>
                <a:gd name="connsiteY47" fmla="*/ 358214 h 439717"/>
                <a:gd name="connsiteX48" fmla="*/ 2638807 w 4308122"/>
                <a:gd name="connsiteY48" fmla="*/ 358214 h 439717"/>
                <a:gd name="connsiteX49" fmla="*/ 2690124 w 4308122"/>
                <a:gd name="connsiteY49" fmla="*/ 387394 h 439717"/>
                <a:gd name="connsiteX50" fmla="*/ 2751000 w 4308122"/>
                <a:gd name="connsiteY50" fmla="*/ 433680 h 439717"/>
                <a:gd name="connsiteX51" fmla="*/ 2814392 w 4308122"/>
                <a:gd name="connsiteY51" fmla="*/ 369785 h 439717"/>
                <a:gd name="connsiteX52" fmla="*/ 2814392 w 4308122"/>
                <a:gd name="connsiteY52" fmla="*/ 367270 h 439717"/>
                <a:gd name="connsiteX53" fmla="*/ 2863696 w 4308122"/>
                <a:gd name="connsiteY53" fmla="*/ 387394 h 439717"/>
                <a:gd name="connsiteX54" fmla="*/ 2905958 w 4308122"/>
                <a:gd name="connsiteY54" fmla="*/ 373307 h 439717"/>
                <a:gd name="connsiteX55" fmla="*/ 2961803 w 4308122"/>
                <a:gd name="connsiteY55" fmla="*/ 400978 h 439717"/>
                <a:gd name="connsiteX56" fmla="*/ 3016642 w 4308122"/>
                <a:gd name="connsiteY56" fmla="*/ 374816 h 439717"/>
                <a:gd name="connsiteX57" fmla="*/ 3038778 w 4308122"/>
                <a:gd name="connsiteY57" fmla="*/ 387897 h 439717"/>
                <a:gd name="connsiteX58" fmla="*/ 3063934 w 4308122"/>
                <a:gd name="connsiteY58" fmla="*/ 370288 h 439717"/>
                <a:gd name="connsiteX59" fmla="*/ 3065946 w 4308122"/>
                <a:gd name="connsiteY59" fmla="*/ 372804 h 439717"/>
                <a:gd name="connsiteX60" fmla="*/ 3079530 w 4308122"/>
                <a:gd name="connsiteY60" fmla="*/ 380350 h 439717"/>
                <a:gd name="connsiteX61" fmla="*/ 3093617 w 4308122"/>
                <a:gd name="connsiteY61" fmla="*/ 380350 h 439717"/>
                <a:gd name="connsiteX62" fmla="*/ 3105189 w 4308122"/>
                <a:gd name="connsiteY62" fmla="*/ 373307 h 439717"/>
                <a:gd name="connsiteX63" fmla="*/ 3107704 w 4308122"/>
                <a:gd name="connsiteY63" fmla="*/ 370288 h 439717"/>
                <a:gd name="connsiteX64" fmla="*/ 3117263 w 4308122"/>
                <a:gd name="connsiteY64" fmla="*/ 366263 h 439717"/>
                <a:gd name="connsiteX65" fmla="*/ 3117766 w 4308122"/>
                <a:gd name="connsiteY65" fmla="*/ 365760 h 439717"/>
                <a:gd name="connsiteX66" fmla="*/ 3131854 w 4308122"/>
                <a:gd name="connsiteY66" fmla="*/ 392928 h 439717"/>
                <a:gd name="connsiteX67" fmla="*/ 3147953 w 4308122"/>
                <a:gd name="connsiteY67" fmla="*/ 370288 h 439717"/>
                <a:gd name="connsiteX68" fmla="*/ 3161034 w 4308122"/>
                <a:gd name="connsiteY68" fmla="*/ 368276 h 439717"/>
                <a:gd name="connsiteX69" fmla="*/ 3217885 w 4308122"/>
                <a:gd name="connsiteY69" fmla="*/ 409531 h 439717"/>
                <a:gd name="connsiteX70" fmla="*/ 3268196 w 4308122"/>
                <a:gd name="connsiteY70" fmla="*/ 381860 h 439717"/>
                <a:gd name="connsiteX71" fmla="*/ 3287314 w 4308122"/>
                <a:gd name="connsiteY71" fmla="*/ 388400 h 439717"/>
                <a:gd name="connsiteX72" fmla="*/ 3323035 w 4308122"/>
                <a:gd name="connsiteY72" fmla="*/ 370288 h 439717"/>
                <a:gd name="connsiteX73" fmla="*/ 3324544 w 4308122"/>
                <a:gd name="connsiteY73" fmla="*/ 367270 h 439717"/>
                <a:gd name="connsiteX74" fmla="*/ 3344669 w 4308122"/>
                <a:gd name="connsiteY74" fmla="*/ 372301 h 439717"/>
                <a:gd name="connsiteX75" fmla="*/ 3363787 w 4308122"/>
                <a:gd name="connsiteY75" fmla="*/ 367773 h 439717"/>
                <a:gd name="connsiteX76" fmla="*/ 3433719 w 4308122"/>
                <a:gd name="connsiteY76" fmla="*/ 401984 h 439717"/>
                <a:gd name="connsiteX77" fmla="*/ 3452334 w 4308122"/>
                <a:gd name="connsiteY77" fmla="*/ 399972 h 439717"/>
                <a:gd name="connsiteX78" fmla="*/ 3508179 w 4308122"/>
                <a:gd name="connsiteY78" fmla="*/ 439717 h 439717"/>
                <a:gd name="connsiteX79" fmla="*/ 3563521 w 4308122"/>
                <a:gd name="connsiteY79" fmla="*/ 401984 h 439717"/>
                <a:gd name="connsiteX80" fmla="*/ 3594211 w 4308122"/>
                <a:gd name="connsiteY80" fmla="*/ 410537 h 439717"/>
                <a:gd name="connsiteX81" fmla="*/ 3647540 w 4308122"/>
                <a:gd name="connsiteY81" fmla="*/ 372301 h 439717"/>
                <a:gd name="connsiteX82" fmla="*/ 3649553 w 4308122"/>
                <a:gd name="connsiteY82" fmla="*/ 372301 h 439717"/>
                <a:gd name="connsiteX83" fmla="*/ 3672696 w 4308122"/>
                <a:gd name="connsiteY83" fmla="*/ 367773 h 439717"/>
                <a:gd name="connsiteX84" fmla="*/ 3716466 w 4308122"/>
                <a:gd name="connsiteY84" fmla="*/ 385885 h 439717"/>
                <a:gd name="connsiteX85" fmla="*/ 3741118 w 4308122"/>
                <a:gd name="connsiteY85" fmla="*/ 375822 h 439717"/>
                <a:gd name="connsiteX86" fmla="*/ 3772311 w 4308122"/>
                <a:gd name="connsiteY86" fmla="*/ 387394 h 439717"/>
                <a:gd name="connsiteX87" fmla="*/ 3801492 w 4308122"/>
                <a:gd name="connsiteY87" fmla="*/ 377332 h 439717"/>
                <a:gd name="connsiteX88" fmla="*/ 3826647 w 4308122"/>
                <a:gd name="connsiteY88" fmla="*/ 389406 h 439717"/>
                <a:gd name="connsiteX89" fmla="*/ 3852809 w 4308122"/>
                <a:gd name="connsiteY89" fmla="*/ 386891 h 439717"/>
                <a:gd name="connsiteX90" fmla="*/ 3898592 w 4308122"/>
                <a:gd name="connsiteY90" fmla="*/ 401984 h 439717"/>
                <a:gd name="connsiteX91" fmla="*/ 3952424 w 4308122"/>
                <a:gd name="connsiteY91" fmla="*/ 380350 h 439717"/>
                <a:gd name="connsiteX92" fmla="*/ 3979089 w 4308122"/>
                <a:gd name="connsiteY92" fmla="*/ 381357 h 439717"/>
                <a:gd name="connsiteX93" fmla="*/ 3987139 w 4308122"/>
                <a:gd name="connsiteY93" fmla="*/ 376829 h 439717"/>
                <a:gd name="connsiteX94" fmla="*/ 4055562 w 4308122"/>
                <a:gd name="connsiteY94" fmla="*/ 417580 h 439717"/>
                <a:gd name="connsiteX95" fmla="*/ 4116438 w 4308122"/>
                <a:gd name="connsiteY95" fmla="*/ 387897 h 439717"/>
                <a:gd name="connsiteX96" fmla="*/ 4163227 w 4308122"/>
                <a:gd name="connsiteY96" fmla="*/ 418587 h 439717"/>
                <a:gd name="connsiteX97" fmla="*/ 4214041 w 4308122"/>
                <a:gd name="connsiteY97" fmla="*/ 367270 h 439717"/>
                <a:gd name="connsiteX98" fmla="*/ 4213035 w 4308122"/>
                <a:gd name="connsiteY98" fmla="*/ 358717 h 439717"/>
                <a:gd name="connsiteX99" fmla="*/ 4219575 w 4308122"/>
                <a:gd name="connsiteY99" fmla="*/ 358717 h 439717"/>
                <a:gd name="connsiteX100" fmla="*/ 4262843 w 4308122"/>
                <a:gd name="connsiteY100" fmla="*/ 392928 h 439717"/>
                <a:gd name="connsiteX101" fmla="*/ 4306110 w 4308122"/>
                <a:gd name="connsiteY101" fmla="*/ 358717 h 439717"/>
                <a:gd name="connsiteX102" fmla="*/ 4308122 w 4308122"/>
                <a:gd name="connsiteY102" fmla="*/ 358717 h 439717"/>
                <a:gd name="connsiteX103" fmla="*/ 4307116 w 4308122"/>
                <a:gd name="connsiteY103" fmla="*/ 354692 h 439717"/>
                <a:gd name="connsiteX104" fmla="*/ 4307619 w 4308122"/>
                <a:gd name="connsiteY104" fmla="*/ 348151 h 439717"/>
                <a:gd name="connsiteX105" fmla="*/ 4294035 w 4308122"/>
                <a:gd name="connsiteY105" fmla="*/ 315952 h 439717"/>
                <a:gd name="connsiteX106" fmla="*/ 3755709 w 4308122"/>
                <a:gd name="connsiteY106" fmla="*/ 0 h 439717"/>
                <a:gd name="connsiteX107" fmla="*/ 561973 w 4308122"/>
                <a:gd name="connsiteY107" fmla="*/ 0 h 439717"/>
                <a:gd name="connsiteX108" fmla="*/ 18615 w 4308122"/>
                <a:gd name="connsiteY108" fmla="*/ 329033 h 439717"/>
                <a:gd name="connsiteX109" fmla="*/ 0 w 4308122"/>
                <a:gd name="connsiteY109" fmla="*/ 360226 h 43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308122" h="439717">
                  <a:moveTo>
                    <a:pt x="0" y="360226"/>
                  </a:moveTo>
                  <a:cubicBezTo>
                    <a:pt x="0" y="375822"/>
                    <a:pt x="9056" y="390916"/>
                    <a:pt x="21131" y="399972"/>
                  </a:cubicBezTo>
                  <a:cubicBezTo>
                    <a:pt x="52323" y="423618"/>
                    <a:pt x="85529" y="400978"/>
                    <a:pt x="106659" y="375822"/>
                  </a:cubicBezTo>
                  <a:cubicBezTo>
                    <a:pt x="117728" y="382866"/>
                    <a:pt x="129802" y="386891"/>
                    <a:pt x="143386" y="387394"/>
                  </a:cubicBezTo>
                  <a:cubicBezTo>
                    <a:pt x="159989" y="387897"/>
                    <a:pt x="176088" y="382866"/>
                    <a:pt x="189169" y="373810"/>
                  </a:cubicBezTo>
                  <a:cubicBezTo>
                    <a:pt x="220865" y="431668"/>
                    <a:pt x="309915" y="436195"/>
                    <a:pt x="345636" y="374816"/>
                  </a:cubicBezTo>
                  <a:cubicBezTo>
                    <a:pt x="351673" y="370791"/>
                    <a:pt x="357207" y="365760"/>
                    <a:pt x="362238" y="360729"/>
                  </a:cubicBezTo>
                  <a:cubicBezTo>
                    <a:pt x="401481" y="386388"/>
                    <a:pt x="451792" y="386891"/>
                    <a:pt x="491034" y="359723"/>
                  </a:cubicBezTo>
                  <a:cubicBezTo>
                    <a:pt x="506631" y="389909"/>
                    <a:pt x="534805" y="413052"/>
                    <a:pt x="569016" y="418587"/>
                  </a:cubicBezTo>
                  <a:cubicBezTo>
                    <a:pt x="605743" y="424624"/>
                    <a:pt x="638948" y="410537"/>
                    <a:pt x="663098" y="384375"/>
                  </a:cubicBezTo>
                  <a:cubicBezTo>
                    <a:pt x="687750" y="412046"/>
                    <a:pt x="723471" y="429655"/>
                    <a:pt x="762210" y="427643"/>
                  </a:cubicBezTo>
                  <a:cubicBezTo>
                    <a:pt x="776297" y="426636"/>
                    <a:pt x="789378" y="423618"/>
                    <a:pt x="801453" y="418587"/>
                  </a:cubicBezTo>
                  <a:cubicBezTo>
                    <a:pt x="805478" y="420096"/>
                    <a:pt x="810005" y="421605"/>
                    <a:pt x="815037" y="422612"/>
                  </a:cubicBezTo>
                  <a:cubicBezTo>
                    <a:pt x="844217" y="428649"/>
                    <a:pt x="871385" y="412549"/>
                    <a:pt x="882956" y="388400"/>
                  </a:cubicBezTo>
                  <a:cubicBezTo>
                    <a:pt x="891006" y="391419"/>
                    <a:pt x="900062" y="393431"/>
                    <a:pt x="908615" y="393934"/>
                  </a:cubicBezTo>
                  <a:cubicBezTo>
                    <a:pt x="928739" y="394437"/>
                    <a:pt x="946851" y="387394"/>
                    <a:pt x="960938" y="375319"/>
                  </a:cubicBezTo>
                  <a:cubicBezTo>
                    <a:pt x="1005212" y="416071"/>
                    <a:pt x="1073635" y="424121"/>
                    <a:pt x="1125455" y="387897"/>
                  </a:cubicBezTo>
                  <a:cubicBezTo>
                    <a:pt x="1139039" y="409028"/>
                    <a:pt x="1160673" y="424624"/>
                    <a:pt x="1188343" y="424624"/>
                  </a:cubicBezTo>
                  <a:cubicBezTo>
                    <a:pt x="1210983" y="424624"/>
                    <a:pt x="1234126" y="413052"/>
                    <a:pt x="1246704" y="393934"/>
                  </a:cubicBezTo>
                  <a:cubicBezTo>
                    <a:pt x="1250729" y="387897"/>
                    <a:pt x="1253245" y="382363"/>
                    <a:pt x="1254754" y="376829"/>
                  </a:cubicBezTo>
                  <a:cubicBezTo>
                    <a:pt x="1258276" y="376829"/>
                    <a:pt x="1261797" y="376829"/>
                    <a:pt x="1265319" y="376326"/>
                  </a:cubicBezTo>
                  <a:cubicBezTo>
                    <a:pt x="1269847" y="382363"/>
                    <a:pt x="1274878" y="387897"/>
                    <a:pt x="1280412" y="392425"/>
                  </a:cubicBezTo>
                  <a:cubicBezTo>
                    <a:pt x="1293493" y="415568"/>
                    <a:pt x="1318146" y="430661"/>
                    <a:pt x="1347326" y="423115"/>
                  </a:cubicBezTo>
                  <a:cubicBezTo>
                    <a:pt x="1364935" y="418587"/>
                    <a:pt x="1378015" y="407015"/>
                    <a:pt x="1386065" y="392425"/>
                  </a:cubicBezTo>
                  <a:cubicBezTo>
                    <a:pt x="1406190" y="391419"/>
                    <a:pt x="1426314" y="386891"/>
                    <a:pt x="1443420" y="378841"/>
                  </a:cubicBezTo>
                  <a:cubicBezTo>
                    <a:pt x="1472600" y="408021"/>
                    <a:pt x="1508321" y="429152"/>
                    <a:pt x="1551085" y="432171"/>
                  </a:cubicBezTo>
                  <a:cubicBezTo>
                    <a:pt x="1596868" y="435189"/>
                    <a:pt x="1640638" y="413556"/>
                    <a:pt x="1663781" y="375319"/>
                  </a:cubicBezTo>
                  <a:cubicBezTo>
                    <a:pt x="1671831" y="382866"/>
                    <a:pt x="1681390" y="388903"/>
                    <a:pt x="1690446" y="392425"/>
                  </a:cubicBezTo>
                  <a:cubicBezTo>
                    <a:pt x="1712583" y="400475"/>
                    <a:pt x="1735223" y="395947"/>
                    <a:pt x="1753838" y="383369"/>
                  </a:cubicBezTo>
                  <a:cubicBezTo>
                    <a:pt x="1760378" y="387897"/>
                    <a:pt x="1767422" y="391419"/>
                    <a:pt x="1773459" y="392928"/>
                  </a:cubicBezTo>
                  <a:cubicBezTo>
                    <a:pt x="1799621" y="399469"/>
                    <a:pt x="1824776" y="389909"/>
                    <a:pt x="1841379" y="370791"/>
                  </a:cubicBezTo>
                  <a:cubicBezTo>
                    <a:pt x="1854460" y="393934"/>
                    <a:pt x="1878609" y="410034"/>
                    <a:pt x="1907789" y="408021"/>
                  </a:cubicBezTo>
                  <a:cubicBezTo>
                    <a:pt x="1919864" y="407015"/>
                    <a:pt x="1932945" y="401984"/>
                    <a:pt x="1944013" y="394437"/>
                  </a:cubicBezTo>
                  <a:cubicBezTo>
                    <a:pt x="1959610" y="408021"/>
                    <a:pt x="1978728" y="416574"/>
                    <a:pt x="1999355" y="418084"/>
                  </a:cubicBezTo>
                  <a:cubicBezTo>
                    <a:pt x="2035076" y="420096"/>
                    <a:pt x="2064759" y="399469"/>
                    <a:pt x="2078343" y="369785"/>
                  </a:cubicBezTo>
                  <a:cubicBezTo>
                    <a:pt x="2084381" y="377332"/>
                    <a:pt x="2092430" y="382866"/>
                    <a:pt x="2100480" y="385381"/>
                  </a:cubicBezTo>
                  <a:cubicBezTo>
                    <a:pt x="2114064" y="389406"/>
                    <a:pt x="2132679" y="382363"/>
                    <a:pt x="2143747" y="370791"/>
                  </a:cubicBezTo>
                  <a:cubicBezTo>
                    <a:pt x="2157331" y="385381"/>
                    <a:pt x="2174437" y="395947"/>
                    <a:pt x="2190537" y="399469"/>
                  </a:cubicBezTo>
                  <a:cubicBezTo>
                    <a:pt x="2219717" y="405506"/>
                    <a:pt x="2246885" y="389909"/>
                    <a:pt x="2255438" y="364251"/>
                  </a:cubicBezTo>
                  <a:cubicBezTo>
                    <a:pt x="2257450" y="365760"/>
                    <a:pt x="2259966" y="367270"/>
                    <a:pt x="2262481" y="368276"/>
                  </a:cubicBezTo>
                  <a:cubicBezTo>
                    <a:pt x="2278581" y="375822"/>
                    <a:pt x="2296189" y="372804"/>
                    <a:pt x="2309773" y="362238"/>
                  </a:cubicBezTo>
                  <a:cubicBezTo>
                    <a:pt x="2318326" y="374816"/>
                    <a:pt x="2331407" y="384878"/>
                    <a:pt x="2344991" y="388400"/>
                  </a:cubicBezTo>
                  <a:cubicBezTo>
                    <a:pt x="2362097" y="392928"/>
                    <a:pt x="2378699" y="387394"/>
                    <a:pt x="2388762" y="375822"/>
                  </a:cubicBezTo>
                  <a:cubicBezTo>
                    <a:pt x="2400333" y="395444"/>
                    <a:pt x="2420961" y="408524"/>
                    <a:pt x="2445110" y="408524"/>
                  </a:cubicBezTo>
                  <a:cubicBezTo>
                    <a:pt x="2475799" y="408524"/>
                    <a:pt x="2501458" y="386891"/>
                    <a:pt x="2508501" y="358214"/>
                  </a:cubicBezTo>
                  <a:lnTo>
                    <a:pt x="2521582" y="358214"/>
                  </a:lnTo>
                  <a:cubicBezTo>
                    <a:pt x="2536172" y="371798"/>
                    <a:pt x="2555291" y="379847"/>
                    <a:pt x="2576421" y="379847"/>
                  </a:cubicBezTo>
                  <a:cubicBezTo>
                    <a:pt x="2597552" y="379847"/>
                    <a:pt x="2616670" y="371798"/>
                    <a:pt x="2631260" y="358214"/>
                  </a:cubicBezTo>
                  <a:lnTo>
                    <a:pt x="2638807" y="358214"/>
                  </a:lnTo>
                  <a:cubicBezTo>
                    <a:pt x="2649875" y="375319"/>
                    <a:pt x="2668490" y="386388"/>
                    <a:pt x="2690124" y="387394"/>
                  </a:cubicBezTo>
                  <a:cubicBezTo>
                    <a:pt x="2697670" y="414059"/>
                    <a:pt x="2721820" y="433680"/>
                    <a:pt x="2751000" y="433680"/>
                  </a:cubicBezTo>
                  <a:cubicBezTo>
                    <a:pt x="2785714" y="433680"/>
                    <a:pt x="2814392" y="405003"/>
                    <a:pt x="2814392" y="369785"/>
                  </a:cubicBezTo>
                  <a:cubicBezTo>
                    <a:pt x="2814392" y="368779"/>
                    <a:pt x="2814392" y="368276"/>
                    <a:pt x="2814392" y="367270"/>
                  </a:cubicBezTo>
                  <a:cubicBezTo>
                    <a:pt x="2826969" y="379847"/>
                    <a:pt x="2844578" y="387394"/>
                    <a:pt x="2863696" y="387394"/>
                  </a:cubicBezTo>
                  <a:cubicBezTo>
                    <a:pt x="2879796" y="387394"/>
                    <a:pt x="2894386" y="381860"/>
                    <a:pt x="2905958" y="373307"/>
                  </a:cubicBezTo>
                  <a:cubicBezTo>
                    <a:pt x="2919038" y="389909"/>
                    <a:pt x="2939163" y="400978"/>
                    <a:pt x="2961803" y="400978"/>
                  </a:cubicBezTo>
                  <a:cubicBezTo>
                    <a:pt x="2983939" y="400978"/>
                    <a:pt x="3003561" y="390916"/>
                    <a:pt x="3016642" y="374816"/>
                  </a:cubicBezTo>
                  <a:cubicBezTo>
                    <a:pt x="3022679" y="382866"/>
                    <a:pt x="3030226" y="387897"/>
                    <a:pt x="3038778" y="387897"/>
                  </a:cubicBezTo>
                  <a:cubicBezTo>
                    <a:pt x="3048337" y="387897"/>
                    <a:pt x="3057393" y="381357"/>
                    <a:pt x="3063934" y="370288"/>
                  </a:cubicBezTo>
                  <a:cubicBezTo>
                    <a:pt x="3064437" y="371294"/>
                    <a:pt x="3065443" y="371798"/>
                    <a:pt x="3065946" y="372804"/>
                  </a:cubicBezTo>
                  <a:cubicBezTo>
                    <a:pt x="3069468" y="376829"/>
                    <a:pt x="3074499" y="378841"/>
                    <a:pt x="3079530" y="380350"/>
                  </a:cubicBezTo>
                  <a:cubicBezTo>
                    <a:pt x="3084058" y="381860"/>
                    <a:pt x="3089089" y="381860"/>
                    <a:pt x="3093617" y="380350"/>
                  </a:cubicBezTo>
                  <a:cubicBezTo>
                    <a:pt x="3098145" y="378841"/>
                    <a:pt x="3102170" y="376829"/>
                    <a:pt x="3105189" y="373307"/>
                  </a:cubicBezTo>
                  <a:cubicBezTo>
                    <a:pt x="3106195" y="372301"/>
                    <a:pt x="3106698" y="371294"/>
                    <a:pt x="3107704" y="370288"/>
                  </a:cubicBezTo>
                  <a:cubicBezTo>
                    <a:pt x="3110723" y="370288"/>
                    <a:pt x="3114748" y="368779"/>
                    <a:pt x="3117263" y="366263"/>
                  </a:cubicBezTo>
                  <a:cubicBezTo>
                    <a:pt x="3117263" y="366263"/>
                    <a:pt x="3117766" y="365760"/>
                    <a:pt x="3117766" y="365760"/>
                  </a:cubicBezTo>
                  <a:cubicBezTo>
                    <a:pt x="3111729" y="375822"/>
                    <a:pt x="3116257" y="392928"/>
                    <a:pt x="3131854" y="392928"/>
                  </a:cubicBezTo>
                  <a:cubicBezTo>
                    <a:pt x="3144934" y="392928"/>
                    <a:pt x="3150468" y="380350"/>
                    <a:pt x="3147953" y="370288"/>
                  </a:cubicBezTo>
                  <a:cubicBezTo>
                    <a:pt x="3152481" y="371294"/>
                    <a:pt x="3157009" y="370288"/>
                    <a:pt x="3161034" y="368276"/>
                  </a:cubicBezTo>
                  <a:cubicBezTo>
                    <a:pt x="3168581" y="392425"/>
                    <a:pt x="3191220" y="409531"/>
                    <a:pt x="3217885" y="409531"/>
                  </a:cubicBezTo>
                  <a:cubicBezTo>
                    <a:pt x="3239016" y="409531"/>
                    <a:pt x="3257631" y="398462"/>
                    <a:pt x="3268196" y="381860"/>
                  </a:cubicBezTo>
                  <a:cubicBezTo>
                    <a:pt x="3274233" y="385381"/>
                    <a:pt x="3281277" y="387897"/>
                    <a:pt x="3287314" y="388400"/>
                  </a:cubicBezTo>
                  <a:cubicBezTo>
                    <a:pt x="3301401" y="388903"/>
                    <a:pt x="3314985" y="381860"/>
                    <a:pt x="3323035" y="370288"/>
                  </a:cubicBezTo>
                  <a:cubicBezTo>
                    <a:pt x="3323538" y="369282"/>
                    <a:pt x="3324041" y="368276"/>
                    <a:pt x="3324544" y="367270"/>
                  </a:cubicBezTo>
                  <a:cubicBezTo>
                    <a:pt x="3330582" y="370288"/>
                    <a:pt x="3337122" y="372301"/>
                    <a:pt x="3344669" y="372301"/>
                  </a:cubicBezTo>
                  <a:cubicBezTo>
                    <a:pt x="3351712" y="372301"/>
                    <a:pt x="3358253" y="370791"/>
                    <a:pt x="3363787" y="367773"/>
                  </a:cubicBezTo>
                  <a:cubicBezTo>
                    <a:pt x="3380389" y="388903"/>
                    <a:pt x="3405545" y="401984"/>
                    <a:pt x="3433719" y="401984"/>
                  </a:cubicBezTo>
                  <a:cubicBezTo>
                    <a:pt x="3440259" y="401984"/>
                    <a:pt x="3446297" y="401481"/>
                    <a:pt x="3452334" y="399972"/>
                  </a:cubicBezTo>
                  <a:cubicBezTo>
                    <a:pt x="3460887" y="423115"/>
                    <a:pt x="3482520" y="439717"/>
                    <a:pt x="3508179" y="439717"/>
                  </a:cubicBezTo>
                  <a:cubicBezTo>
                    <a:pt x="3533335" y="439717"/>
                    <a:pt x="3554968" y="424121"/>
                    <a:pt x="3563521" y="401984"/>
                  </a:cubicBezTo>
                  <a:cubicBezTo>
                    <a:pt x="3573583" y="407015"/>
                    <a:pt x="3584652" y="410537"/>
                    <a:pt x="3594211" y="410537"/>
                  </a:cubicBezTo>
                  <a:cubicBezTo>
                    <a:pt x="3620875" y="411040"/>
                    <a:pt x="3641503" y="394941"/>
                    <a:pt x="3647540" y="372301"/>
                  </a:cubicBezTo>
                  <a:cubicBezTo>
                    <a:pt x="3648043" y="372301"/>
                    <a:pt x="3649050" y="372301"/>
                    <a:pt x="3649553" y="372301"/>
                  </a:cubicBezTo>
                  <a:cubicBezTo>
                    <a:pt x="3657603" y="372301"/>
                    <a:pt x="3665652" y="370791"/>
                    <a:pt x="3672696" y="367773"/>
                  </a:cubicBezTo>
                  <a:cubicBezTo>
                    <a:pt x="3682255" y="381860"/>
                    <a:pt x="3700367" y="387897"/>
                    <a:pt x="3716466" y="385885"/>
                  </a:cubicBezTo>
                  <a:cubicBezTo>
                    <a:pt x="3725522" y="384878"/>
                    <a:pt x="3734075" y="381357"/>
                    <a:pt x="3741118" y="375822"/>
                  </a:cubicBezTo>
                  <a:cubicBezTo>
                    <a:pt x="3749671" y="382866"/>
                    <a:pt x="3760740" y="387394"/>
                    <a:pt x="3772311" y="387394"/>
                  </a:cubicBezTo>
                  <a:cubicBezTo>
                    <a:pt x="3783380" y="387394"/>
                    <a:pt x="3793442" y="383872"/>
                    <a:pt x="3801492" y="377332"/>
                  </a:cubicBezTo>
                  <a:cubicBezTo>
                    <a:pt x="3808535" y="383369"/>
                    <a:pt x="3817088" y="387897"/>
                    <a:pt x="3826647" y="389406"/>
                  </a:cubicBezTo>
                  <a:cubicBezTo>
                    <a:pt x="3835200" y="390916"/>
                    <a:pt x="3844256" y="389909"/>
                    <a:pt x="3852809" y="386891"/>
                  </a:cubicBezTo>
                  <a:cubicBezTo>
                    <a:pt x="3865889" y="396450"/>
                    <a:pt x="3881486" y="401984"/>
                    <a:pt x="3898592" y="401984"/>
                  </a:cubicBezTo>
                  <a:cubicBezTo>
                    <a:pt x="3919219" y="401984"/>
                    <a:pt x="3938337" y="393934"/>
                    <a:pt x="3952424" y="380350"/>
                  </a:cubicBezTo>
                  <a:cubicBezTo>
                    <a:pt x="3960977" y="382866"/>
                    <a:pt x="3970033" y="382866"/>
                    <a:pt x="3979089" y="381357"/>
                  </a:cubicBezTo>
                  <a:cubicBezTo>
                    <a:pt x="3982108" y="380853"/>
                    <a:pt x="3984623" y="378841"/>
                    <a:pt x="3987139" y="376829"/>
                  </a:cubicBezTo>
                  <a:cubicBezTo>
                    <a:pt x="4000723" y="400978"/>
                    <a:pt x="4025878" y="417580"/>
                    <a:pt x="4055562" y="417580"/>
                  </a:cubicBezTo>
                  <a:cubicBezTo>
                    <a:pt x="4080214" y="417580"/>
                    <a:pt x="4102351" y="406009"/>
                    <a:pt x="4116438" y="387897"/>
                  </a:cubicBezTo>
                  <a:cubicBezTo>
                    <a:pt x="4124488" y="406009"/>
                    <a:pt x="4142096" y="418587"/>
                    <a:pt x="4163227" y="418587"/>
                  </a:cubicBezTo>
                  <a:cubicBezTo>
                    <a:pt x="4191401" y="418587"/>
                    <a:pt x="4214041" y="395444"/>
                    <a:pt x="4214041" y="367270"/>
                  </a:cubicBezTo>
                  <a:cubicBezTo>
                    <a:pt x="4214041" y="364251"/>
                    <a:pt x="4213538" y="361232"/>
                    <a:pt x="4213035" y="358717"/>
                  </a:cubicBezTo>
                  <a:lnTo>
                    <a:pt x="4219575" y="358717"/>
                  </a:lnTo>
                  <a:cubicBezTo>
                    <a:pt x="4224103" y="378338"/>
                    <a:pt x="4241712" y="392928"/>
                    <a:pt x="4262843" y="392928"/>
                  </a:cubicBezTo>
                  <a:cubicBezTo>
                    <a:pt x="4283973" y="392928"/>
                    <a:pt x="4301582" y="378338"/>
                    <a:pt x="4306110" y="358717"/>
                  </a:cubicBezTo>
                  <a:lnTo>
                    <a:pt x="4308122" y="358717"/>
                  </a:lnTo>
                  <a:cubicBezTo>
                    <a:pt x="4307619" y="357207"/>
                    <a:pt x="4307116" y="356201"/>
                    <a:pt x="4307116" y="354692"/>
                  </a:cubicBezTo>
                  <a:cubicBezTo>
                    <a:pt x="4307619" y="352679"/>
                    <a:pt x="4307619" y="350164"/>
                    <a:pt x="4307619" y="348151"/>
                  </a:cubicBezTo>
                  <a:cubicBezTo>
                    <a:pt x="4307619" y="335574"/>
                    <a:pt x="4302588" y="324002"/>
                    <a:pt x="4294035" y="315952"/>
                  </a:cubicBezTo>
                  <a:cubicBezTo>
                    <a:pt x="4222091" y="133324"/>
                    <a:pt x="4007766" y="0"/>
                    <a:pt x="3755709" y="0"/>
                  </a:cubicBezTo>
                  <a:lnTo>
                    <a:pt x="561973" y="0"/>
                  </a:lnTo>
                  <a:cubicBezTo>
                    <a:pt x="303878" y="0"/>
                    <a:pt x="85529" y="139864"/>
                    <a:pt x="18615" y="329033"/>
                  </a:cubicBezTo>
                  <a:cubicBezTo>
                    <a:pt x="7044" y="333561"/>
                    <a:pt x="0" y="345636"/>
                    <a:pt x="0" y="360226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2" name="Hình tự do: Hình 1611">
              <a:extLst>
                <a:ext uri="{FF2B5EF4-FFF2-40B4-BE49-F238E27FC236}">
                  <a16:creationId xmlns:a16="http://schemas.microsoft.com/office/drawing/2014/main" id="{1A062E6C-EA46-49B0-8A51-7F19B644BF93}"/>
                </a:ext>
              </a:extLst>
            </p:cNvPr>
            <p:cNvSpPr/>
            <p:nvPr/>
          </p:nvSpPr>
          <p:spPr>
            <a:xfrm>
              <a:off x="392882" y="4891395"/>
              <a:ext cx="77478" cy="78107"/>
            </a:xfrm>
            <a:custGeom>
              <a:avLst/>
              <a:gdLst>
                <a:gd name="connsiteX0" fmla="*/ 503 w 77478"/>
                <a:gd name="connsiteY0" fmla="*/ 30690 h 78107"/>
                <a:gd name="connsiteX1" fmla="*/ 10062 w 77478"/>
                <a:gd name="connsiteY1" fmla="*/ 14590 h 78107"/>
                <a:gd name="connsiteX2" fmla="*/ 13584 w 77478"/>
                <a:gd name="connsiteY2" fmla="*/ 11572 h 78107"/>
                <a:gd name="connsiteX3" fmla="*/ 18112 w 77478"/>
                <a:gd name="connsiteY3" fmla="*/ 8050 h 78107"/>
                <a:gd name="connsiteX4" fmla="*/ 22640 w 77478"/>
                <a:gd name="connsiteY4" fmla="*/ 5031 h 78107"/>
                <a:gd name="connsiteX5" fmla="*/ 27671 w 77478"/>
                <a:gd name="connsiteY5" fmla="*/ 3019 h 78107"/>
                <a:gd name="connsiteX6" fmla="*/ 36727 w 77478"/>
                <a:gd name="connsiteY6" fmla="*/ 503 h 78107"/>
                <a:gd name="connsiteX7" fmla="*/ 41758 w 77478"/>
                <a:gd name="connsiteY7" fmla="*/ 0 h 78107"/>
                <a:gd name="connsiteX8" fmla="*/ 55342 w 77478"/>
                <a:gd name="connsiteY8" fmla="*/ 3019 h 78107"/>
                <a:gd name="connsiteX9" fmla="*/ 66913 w 77478"/>
                <a:gd name="connsiteY9" fmla="*/ 10565 h 78107"/>
                <a:gd name="connsiteX10" fmla="*/ 72448 w 77478"/>
                <a:gd name="connsiteY10" fmla="*/ 17609 h 78107"/>
                <a:gd name="connsiteX11" fmla="*/ 77479 w 77478"/>
                <a:gd name="connsiteY11" fmla="*/ 35721 h 78107"/>
                <a:gd name="connsiteX12" fmla="*/ 77479 w 77478"/>
                <a:gd name="connsiteY12" fmla="*/ 36224 h 78107"/>
                <a:gd name="connsiteX13" fmla="*/ 75969 w 77478"/>
                <a:gd name="connsiteY13" fmla="*/ 45783 h 78107"/>
                <a:gd name="connsiteX14" fmla="*/ 72448 w 77478"/>
                <a:gd name="connsiteY14" fmla="*/ 54336 h 78107"/>
                <a:gd name="connsiteX15" fmla="*/ 72448 w 77478"/>
                <a:gd name="connsiteY15" fmla="*/ 54839 h 78107"/>
                <a:gd name="connsiteX16" fmla="*/ 71945 w 77478"/>
                <a:gd name="connsiteY16" fmla="*/ 55845 h 78107"/>
                <a:gd name="connsiteX17" fmla="*/ 66410 w 77478"/>
                <a:gd name="connsiteY17" fmla="*/ 63392 h 78107"/>
                <a:gd name="connsiteX18" fmla="*/ 65907 w 77478"/>
                <a:gd name="connsiteY18" fmla="*/ 63895 h 78107"/>
                <a:gd name="connsiteX19" fmla="*/ 62889 w 77478"/>
                <a:gd name="connsiteY19" fmla="*/ 67417 h 78107"/>
                <a:gd name="connsiteX20" fmla="*/ 51317 w 77478"/>
                <a:gd name="connsiteY20" fmla="*/ 74963 h 78107"/>
                <a:gd name="connsiteX21" fmla="*/ 37230 w 77478"/>
                <a:gd name="connsiteY21" fmla="*/ 77982 h 78107"/>
                <a:gd name="connsiteX22" fmla="*/ 23143 w 77478"/>
                <a:gd name="connsiteY22" fmla="*/ 74963 h 78107"/>
                <a:gd name="connsiteX23" fmla="*/ 11572 w 77478"/>
                <a:gd name="connsiteY23" fmla="*/ 67417 h 78107"/>
                <a:gd name="connsiteX24" fmla="*/ 6037 w 77478"/>
                <a:gd name="connsiteY24" fmla="*/ 59870 h 78107"/>
                <a:gd name="connsiteX25" fmla="*/ 1006 w 77478"/>
                <a:gd name="connsiteY25" fmla="*/ 41255 h 78107"/>
                <a:gd name="connsiteX26" fmla="*/ 503 w 77478"/>
                <a:gd name="connsiteY26" fmla="*/ 30690 h 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478" h="78107">
                  <a:moveTo>
                    <a:pt x="503" y="30690"/>
                  </a:moveTo>
                  <a:cubicBezTo>
                    <a:pt x="2012" y="24652"/>
                    <a:pt x="5534" y="19118"/>
                    <a:pt x="10062" y="14590"/>
                  </a:cubicBezTo>
                  <a:cubicBezTo>
                    <a:pt x="11068" y="13584"/>
                    <a:pt x="12578" y="12578"/>
                    <a:pt x="13584" y="11572"/>
                  </a:cubicBezTo>
                  <a:cubicBezTo>
                    <a:pt x="15093" y="10565"/>
                    <a:pt x="16099" y="9559"/>
                    <a:pt x="18112" y="8050"/>
                  </a:cubicBezTo>
                  <a:cubicBezTo>
                    <a:pt x="20124" y="6540"/>
                    <a:pt x="20627" y="5534"/>
                    <a:pt x="22640" y="5031"/>
                  </a:cubicBezTo>
                  <a:cubicBezTo>
                    <a:pt x="24149" y="4025"/>
                    <a:pt x="26162" y="3522"/>
                    <a:pt x="27671" y="3019"/>
                  </a:cubicBezTo>
                  <a:cubicBezTo>
                    <a:pt x="30690" y="1509"/>
                    <a:pt x="33708" y="503"/>
                    <a:pt x="36727" y="503"/>
                  </a:cubicBezTo>
                  <a:cubicBezTo>
                    <a:pt x="38236" y="0"/>
                    <a:pt x="40249" y="0"/>
                    <a:pt x="41758" y="0"/>
                  </a:cubicBezTo>
                  <a:cubicBezTo>
                    <a:pt x="46789" y="0"/>
                    <a:pt x="51317" y="1006"/>
                    <a:pt x="55342" y="3019"/>
                  </a:cubicBezTo>
                  <a:cubicBezTo>
                    <a:pt x="59870" y="4528"/>
                    <a:pt x="63392" y="7043"/>
                    <a:pt x="66913" y="10565"/>
                  </a:cubicBezTo>
                  <a:cubicBezTo>
                    <a:pt x="68926" y="13081"/>
                    <a:pt x="70435" y="15596"/>
                    <a:pt x="72448" y="17609"/>
                  </a:cubicBezTo>
                  <a:cubicBezTo>
                    <a:pt x="75466" y="23143"/>
                    <a:pt x="77479" y="29180"/>
                    <a:pt x="77479" y="35721"/>
                  </a:cubicBezTo>
                  <a:cubicBezTo>
                    <a:pt x="77479" y="35721"/>
                    <a:pt x="77479" y="36224"/>
                    <a:pt x="77479" y="36224"/>
                  </a:cubicBezTo>
                  <a:cubicBezTo>
                    <a:pt x="76976" y="39243"/>
                    <a:pt x="76473" y="42764"/>
                    <a:pt x="75969" y="45783"/>
                  </a:cubicBezTo>
                  <a:cubicBezTo>
                    <a:pt x="74963" y="48802"/>
                    <a:pt x="73454" y="51317"/>
                    <a:pt x="72448" y="54336"/>
                  </a:cubicBezTo>
                  <a:lnTo>
                    <a:pt x="72448" y="54839"/>
                  </a:lnTo>
                  <a:cubicBezTo>
                    <a:pt x="72448" y="55342"/>
                    <a:pt x="71945" y="55342"/>
                    <a:pt x="71945" y="55845"/>
                  </a:cubicBezTo>
                  <a:cubicBezTo>
                    <a:pt x="69932" y="58361"/>
                    <a:pt x="67920" y="60876"/>
                    <a:pt x="66410" y="63392"/>
                  </a:cubicBezTo>
                  <a:lnTo>
                    <a:pt x="65907" y="63895"/>
                  </a:lnTo>
                  <a:cubicBezTo>
                    <a:pt x="64901" y="64901"/>
                    <a:pt x="63895" y="66410"/>
                    <a:pt x="62889" y="67417"/>
                  </a:cubicBezTo>
                  <a:cubicBezTo>
                    <a:pt x="59367" y="70938"/>
                    <a:pt x="55845" y="73454"/>
                    <a:pt x="51317" y="74963"/>
                  </a:cubicBezTo>
                  <a:cubicBezTo>
                    <a:pt x="46789" y="77479"/>
                    <a:pt x="42261" y="78485"/>
                    <a:pt x="37230" y="77982"/>
                  </a:cubicBezTo>
                  <a:cubicBezTo>
                    <a:pt x="32199" y="77982"/>
                    <a:pt x="27671" y="76976"/>
                    <a:pt x="23143" y="74963"/>
                  </a:cubicBezTo>
                  <a:cubicBezTo>
                    <a:pt x="18615" y="73454"/>
                    <a:pt x="14590" y="70938"/>
                    <a:pt x="11572" y="67417"/>
                  </a:cubicBezTo>
                  <a:cubicBezTo>
                    <a:pt x="9559" y="64901"/>
                    <a:pt x="7547" y="62385"/>
                    <a:pt x="6037" y="59870"/>
                  </a:cubicBezTo>
                  <a:cubicBezTo>
                    <a:pt x="2516" y="54336"/>
                    <a:pt x="1006" y="47795"/>
                    <a:pt x="1006" y="41255"/>
                  </a:cubicBezTo>
                  <a:cubicBezTo>
                    <a:pt x="-503" y="37230"/>
                    <a:pt x="0" y="33708"/>
                    <a:pt x="503" y="3069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3" name="Hình tự do: Hình 1612">
              <a:extLst>
                <a:ext uri="{FF2B5EF4-FFF2-40B4-BE49-F238E27FC236}">
                  <a16:creationId xmlns:a16="http://schemas.microsoft.com/office/drawing/2014/main" id="{722BC6A2-9188-12DB-287F-1455E3D1E1B4}"/>
                </a:ext>
              </a:extLst>
            </p:cNvPr>
            <p:cNvSpPr/>
            <p:nvPr/>
          </p:nvSpPr>
          <p:spPr>
            <a:xfrm>
              <a:off x="665189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4" name="Hình tự do: Hình 1613">
              <a:extLst>
                <a:ext uri="{FF2B5EF4-FFF2-40B4-BE49-F238E27FC236}">
                  <a16:creationId xmlns:a16="http://schemas.microsoft.com/office/drawing/2014/main" id="{6E60BA8D-155E-1716-61F2-2734561B4A7B}"/>
                </a:ext>
              </a:extLst>
            </p:cNvPr>
            <p:cNvSpPr/>
            <p:nvPr/>
          </p:nvSpPr>
          <p:spPr>
            <a:xfrm>
              <a:off x="511741" y="5028744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5" name="Hình tự do: Hình 1614">
              <a:extLst>
                <a:ext uri="{FF2B5EF4-FFF2-40B4-BE49-F238E27FC236}">
                  <a16:creationId xmlns:a16="http://schemas.microsoft.com/office/drawing/2014/main" id="{6F6F772E-C7AA-6C4D-9C0A-B967C3825003}"/>
                </a:ext>
              </a:extLst>
            </p:cNvPr>
            <p:cNvSpPr/>
            <p:nvPr/>
          </p:nvSpPr>
          <p:spPr>
            <a:xfrm>
              <a:off x="1487773" y="5078049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6" name="Hình tự do: Hình 1615">
              <a:extLst>
                <a:ext uri="{FF2B5EF4-FFF2-40B4-BE49-F238E27FC236}">
                  <a16:creationId xmlns:a16="http://schemas.microsoft.com/office/drawing/2014/main" id="{89A24B7C-8756-7D1D-E9DC-9F505F79EB92}"/>
                </a:ext>
              </a:extLst>
            </p:cNvPr>
            <p:cNvSpPr/>
            <p:nvPr/>
          </p:nvSpPr>
          <p:spPr>
            <a:xfrm>
              <a:off x="2108106" y="5085092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7" name="Hình tự do: Hình 1616">
              <a:extLst>
                <a:ext uri="{FF2B5EF4-FFF2-40B4-BE49-F238E27FC236}">
                  <a16:creationId xmlns:a16="http://schemas.microsoft.com/office/drawing/2014/main" id="{2AB1771D-DF9E-8CD6-79B7-326E65709812}"/>
                </a:ext>
              </a:extLst>
            </p:cNvPr>
            <p:cNvSpPr/>
            <p:nvPr/>
          </p:nvSpPr>
          <p:spPr>
            <a:xfrm>
              <a:off x="2400915" y="5049875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8" name="Hình tự do: Hình 1617">
              <a:extLst>
                <a:ext uri="{FF2B5EF4-FFF2-40B4-BE49-F238E27FC236}">
                  <a16:creationId xmlns:a16="http://schemas.microsoft.com/office/drawing/2014/main" id="{8C4A998C-87BD-00B0-CBCE-40E6E4538933}"/>
                </a:ext>
              </a:extLst>
            </p:cNvPr>
            <p:cNvSpPr/>
            <p:nvPr/>
          </p:nvSpPr>
          <p:spPr>
            <a:xfrm>
              <a:off x="2219796" y="4993526"/>
              <a:ext cx="43015" cy="44780"/>
            </a:xfrm>
            <a:custGeom>
              <a:avLst/>
              <a:gdLst>
                <a:gd name="connsiteX0" fmla="*/ 21508 w 43015"/>
                <a:gd name="connsiteY0" fmla="*/ 0 h 44780"/>
                <a:gd name="connsiteX1" fmla="*/ 21508 w 43015"/>
                <a:gd name="connsiteY1" fmla="*/ 44777 h 44780"/>
                <a:gd name="connsiteX2" fmla="*/ 21508 w 43015"/>
                <a:gd name="connsiteY2" fmla="*/ 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5" h="44780">
                  <a:moveTo>
                    <a:pt x="21508" y="0"/>
                  </a:moveTo>
                  <a:cubicBezTo>
                    <a:pt x="50185" y="0"/>
                    <a:pt x="50185" y="44777"/>
                    <a:pt x="21508" y="44777"/>
                  </a:cubicBezTo>
                  <a:cubicBezTo>
                    <a:pt x="-7169" y="45280"/>
                    <a:pt x="-7169" y="0"/>
                    <a:pt x="21508" y="0"/>
                  </a:cubicBezTo>
                  <a:close/>
                </a:path>
              </a:pathLst>
            </a:custGeom>
            <a:solidFill>
              <a:srgbClr val="603813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86" name="Hình tự do: Hình 1685">
            <a:extLst>
              <a:ext uri="{FF2B5EF4-FFF2-40B4-BE49-F238E27FC236}">
                <a16:creationId xmlns:a16="http://schemas.microsoft.com/office/drawing/2014/main" id="{85F213C8-726F-6AEB-B5EA-22491DB821CB}"/>
              </a:ext>
            </a:extLst>
          </p:cNvPr>
          <p:cNvSpPr/>
          <p:nvPr/>
        </p:nvSpPr>
        <p:spPr>
          <a:xfrm>
            <a:off x="993446" y="7266909"/>
            <a:ext cx="79805" cy="82257"/>
          </a:xfrm>
          <a:custGeom>
            <a:avLst/>
            <a:gdLst>
              <a:gd name="connsiteX0" fmla="*/ 26413 w 53203"/>
              <a:gd name="connsiteY0" fmla="*/ 0 h 54838"/>
              <a:gd name="connsiteX1" fmla="*/ 26413 w 53203"/>
              <a:gd name="connsiteY1" fmla="*/ 54839 h 54838"/>
              <a:gd name="connsiteX2" fmla="*/ 26413 w 53203"/>
              <a:gd name="connsiteY2" fmla="*/ 0 h 5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03" h="54838">
                <a:moveTo>
                  <a:pt x="26413" y="0"/>
                </a:moveTo>
                <a:cubicBezTo>
                  <a:pt x="-8804" y="0"/>
                  <a:pt x="-8804" y="54839"/>
                  <a:pt x="26413" y="54839"/>
                </a:cubicBezTo>
                <a:cubicBezTo>
                  <a:pt x="62134" y="54839"/>
                  <a:pt x="62134" y="0"/>
                  <a:pt x="26413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7" name="Hình tự do: Hình 1686">
            <a:extLst>
              <a:ext uri="{FF2B5EF4-FFF2-40B4-BE49-F238E27FC236}">
                <a16:creationId xmlns:a16="http://schemas.microsoft.com/office/drawing/2014/main" id="{1EDCEA68-4EC0-D457-5A6C-2E87157081BD}"/>
              </a:ext>
            </a:extLst>
          </p:cNvPr>
          <p:cNvSpPr/>
          <p:nvPr/>
        </p:nvSpPr>
        <p:spPr>
          <a:xfrm>
            <a:off x="1742448" y="730162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8" name="Hình tự do: Hình 1687">
            <a:extLst>
              <a:ext uri="{FF2B5EF4-FFF2-40B4-BE49-F238E27FC236}">
                <a16:creationId xmlns:a16="http://schemas.microsoft.com/office/drawing/2014/main" id="{2DB4B7A2-B589-4A58-BDF7-51C00DF055C5}"/>
              </a:ext>
            </a:extLst>
          </p:cNvPr>
          <p:cNvSpPr/>
          <p:nvPr/>
        </p:nvSpPr>
        <p:spPr>
          <a:xfrm>
            <a:off x="1970357" y="7270684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89" name="Hình tự do: Hình 1688">
            <a:extLst>
              <a:ext uri="{FF2B5EF4-FFF2-40B4-BE49-F238E27FC236}">
                <a16:creationId xmlns:a16="http://schemas.microsoft.com/office/drawing/2014/main" id="{AF79F704-E0E4-A378-51AA-24543D20AFF3}"/>
              </a:ext>
            </a:extLst>
          </p:cNvPr>
          <p:cNvSpPr/>
          <p:nvPr/>
        </p:nvSpPr>
        <p:spPr>
          <a:xfrm>
            <a:off x="1602270" y="7338602"/>
            <a:ext cx="1131" cy="755"/>
          </a:xfrm>
          <a:custGeom>
            <a:avLst/>
            <a:gdLst>
              <a:gd name="connsiteX0" fmla="*/ 377 w 754"/>
              <a:gd name="connsiteY0" fmla="*/ 0 h 503"/>
              <a:gd name="connsiteX1" fmla="*/ 377 w 754"/>
              <a:gd name="connsiteY1" fmla="*/ 503 h 503"/>
              <a:gd name="connsiteX2" fmla="*/ 377 w 754"/>
              <a:gd name="connsiteY2" fmla="*/ 0 h 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" h="503">
                <a:moveTo>
                  <a:pt x="377" y="0"/>
                </a:moveTo>
                <a:cubicBezTo>
                  <a:pt x="-126" y="0"/>
                  <a:pt x="-126" y="503"/>
                  <a:pt x="377" y="503"/>
                </a:cubicBezTo>
                <a:cubicBezTo>
                  <a:pt x="880" y="503"/>
                  <a:pt x="880" y="0"/>
                  <a:pt x="377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0" name="Hình tự do: Hình 1689">
            <a:extLst>
              <a:ext uri="{FF2B5EF4-FFF2-40B4-BE49-F238E27FC236}">
                <a16:creationId xmlns:a16="http://schemas.microsoft.com/office/drawing/2014/main" id="{6C74A6E9-2CC0-D37B-0238-7BFB7FCA5DF6}"/>
              </a:ext>
            </a:extLst>
          </p:cNvPr>
          <p:cNvSpPr/>
          <p:nvPr/>
        </p:nvSpPr>
        <p:spPr>
          <a:xfrm>
            <a:off x="6453813" y="7187671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1" name="Hình tự do: Hình 1690">
            <a:extLst>
              <a:ext uri="{FF2B5EF4-FFF2-40B4-BE49-F238E27FC236}">
                <a16:creationId xmlns:a16="http://schemas.microsoft.com/office/drawing/2014/main" id="{A711A5CA-B482-9557-4270-74C6C485C710}"/>
              </a:ext>
            </a:extLst>
          </p:cNvPr>
          <p:cNvSpPr/>
          <p:nvPr/>
        </p:nvSpPr>
        <p:spPr>
          <a:xfrm>
            <a:off x="3979271" y="725030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2" name="Hình tự do: Hình 1691">
            <a:extLst>
              <a:ext uri="{FF2B5EF4-FFF2-40B4-BE49-F238E27FC236}">
                <a16:creationId xmlns:a16="http://schemas.microsoft.com/office/drawing/2014/main" id="{BBD2212F-8D15-6A36-540A-14F39346A0D8}"/>
              </a:ext>
            </a:extLst>
          </p:cNvPr>
          <p:cNvSpPr/>
          <p:nvPr/>
        </p:nvSpPr>
        <p:spPr>
          <a:xfrm>
            <a:off x="4134732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3" name="Hình tự do: Hình 1692">
            <a:extLst>
              <a:ext uri="{FF2B5EF4-FFF2-40B4-BE49-F238E27FC236}">
                <a16:creationId xmlns:a16="http://schemas.microsoft.com/office/drawing/2014/main" id="{989952FE-E7B7-49F4-E993-BB39F1A71A12}"/>
              </a:ext>
            </a:extLst>
          </p:cNvPr>
          <p:cNvSpPr/>
          <p:nvPr/>
        </p:nvSpPr>
        <p:spPr>
          <a:xfrm>
            <a:off x="4973163" y="7177105"/>
            <a:ext cx="72447" cy="74717"/>
          </a:xfrm>
          <a:custGeom>
            <a:avLst/>
            <a:gdLst>
              <a:gd name="connsiteX0" fmla="*/ 24149 w 48298"/>
              <a:gd name="connsiteY0" fmla="*/ 0 h 49811"/>
              <a:gd name="connsiteX1" fmla="*/ 24149 w 48298"/>
              <a:gd name="connsiteY1" fmla="*/ 49808 h 49811"/>
              <a:gd name="connsiteX2" fmla="*/ 24149 w 48298"/>
              <a:gd name="connsiteY2" fmla="*/ 0 h 4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11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50311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4" name="Hình tự do: Hình 1693">
            <a:extLst>
              <a:ext uri="{FF2B5EF4-FFF2-40B4-BE49-F238E27FC236}">
                <a16:creationId xmlns:a16="http://schemas.microsoft.com/office/drawing/2014/main" id="{6F2EB600-AED4-2DF2-6B73-52F2368D1D38}"/>
              </a:ext>
            </a:extLst>
          </p:cNvPr>
          <p:cNvSpPr/>
          <p:nvPr/>
        </p:nvSpPr>
        <p:spPr>
          <a:xfrm>
            <a:off x="2871425" y="7281248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95" name="Hình tự do: Hình 1694">
            <a:extLst>
              <a:ext uri="{FF2B5EF4-FFF2-40B4-BE49-F238E27FC236}">
                <a16:creationId xmlns:a16="http://schemas.microsoft.com/office/drawing/2014/main" id="{6BDC1D32-7BA1-5434-EA14-7D883474D5E7}"/>
              </a:ext>
            </a:extLst>
          </p:cNvPr>
          <p:cNvSpPr/>
          <p:nvPr/>
        </p:nvSpPr>
        <p:spPr>
          <a:xfrm>
            <a:off x="5749712" y="7229177"/>
            <a:ext cx="72447" cy="74711"/>
          </a:xfrm>
          <a:custGeom>
            <a:avLst/>
            <a:gdLst>
              <a:gd name="connsiteX0" fmla="*/ 24149 w 48298"/>
              <a:gd name="connsiteY0" fmla="*/ 0 h 49807"/>
              <a:gd name="connsiteX1" fmla="*/ 24149 w 48298"/>
              <a:gd name="connsiteY1" fmla="*/ 49808 h 49807"/>
              <a:gd name="connsiteX2" fmla="*/ 24149 w 48298"/>
              <a:gd name="connsiteY2" fmla="*/ 0 h 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98" h="49807">
                <a:moveTo>
                  <a:pt x="24149" y="0"/>
                </a:moveTo>
                <a:cubicBezTo>
                  <a:pt x="-8050" y="0"/>
                  <a:pt x="-8050" y="49808"/>
                  <a:pt x="24149" y="49808"/>
                </a:cubicBezTo>
                <a:cubicBezTo>
                  <a:pt x="56348" y="49808"/>
                  <a:pt x="56348" y="0"/>
                  <a:pt x="24149" y="0"/>
                </a:cubicBezTo>
                <a:close/>
              </a:path>
            </a:pathLst>
          </a:custGeom>
          <a:solidFill>
            <a:srgbClr val="A8783C"/>
          </a:solidFill>
          <a:ln w="5022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Đồ họa 324">
            <a:extLst>
              <a:ext uri="{FF2B5EF4-FFF2-40B4-BE49-F238E27FC236}">
                <a16:creationId xmlns:a16="http://schemas.microsoft.com/office/drawing/2014/main" id="{666B8355-4EE7-F26B-5FFD-53074829A47E}"/>
              </a:ext>
            </a:extLst>
          </p:cNvPr>
          <p:cNvGrpSpPr/>
          <p:nvPr/>
        </p:nvGrpSpPr>
        <p:grpSpPr>
          <a:xfrm>
            <a:off x="10131638" y="6818161"/>
            <a:ext cx="6912542" cy="806531"/>
            <a:chOff x="6754425" y="4545440"/>
            <a:chExt cx="4608361" cy="537687"/>
          </a:xfrm>
          <a:solidFill>
            <a:srgbClr val="603813"/>
          </a:solidFill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F5AD8A1-5D1B-6670-E3EF-D3388691C88E}"/>
                </a:ext>
              </a:extLst>
            </p:cNvPr>
            <p:cNvSpPr/>
            <p:nvPr/>
          </p:nvSpPr>
          <p:spPr>
            <a:xfrm>
              <a:off x="7267719" y="5004239"/>
              <a:ext cx="26988" cy="26988"/>
            </a:xfrm>
            <a:custGeom>
              <a:avLst/>
              <a:gdLst>
                <a:gd name="connsiteX0" fmla="*/ 13494 w 26988"/>
                <a:gd name="connsiteY0" fmla="*/ 0 h 26988"/>
                <a:gd name="connsiteX1" fmla="*/ 0 w 26988"/>
                <a:gd name="connsiteY1" fmla="*/ 13494 h 26988"/>
                <a:gd name="connsiteX2" fmla="*/ 13494 w 26988"/>
                <a:gd name="connsiteY2" fmla="*/ 26988 h 26988"/>
                <a:gd name="connsiteX3" fmla="*/ 26988 w 26988"/>
                <a:gd name="connsiteY3" fmla="*/ 13494 h 26988"/>
                <a:gd name="connsiteX4" fmla="*/ 13494 w 26988"/>
                <a:gd name="connsiteY4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" h="26988">
                  <a:moveTo>
                    <a:pt x="13494" y="0"/>
                  </a:moveTo>
                  <a:cubicBezTo>
                    <a:pt x="6228" y="0"/>
                    <a:pt x="0" y="5709"/>
                    <a:pt x="0" y="13494"/>
                  </a:cubicBezTo>
                  <a:cubicBezTo>
                    <a:pt x="0" y="20760"/>
                    <a:pt x="5709" y="26988"/>
                    <a:pt x="13494" y="26988"/>
                  </a:cubicBezTo>
                  <a:cubicBezTo>
                    <a:pt x="20760" y="26988"/>
                    <a:pt x="26988" y="21279"/>
                    <a:pt x="26988" y="13494"/>
                  </a:cubicBezTo>
                  <a:cubicBezTo>
                    <a:pt x="26469" y="5709"/>
                    <a:pt x="20760" y="0"/>
                    <a:pt x="13494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6C4D75C4-1743-D1F9-8EEA-F327A2F05A2A}"/>
                </a:ext>
              </a:extLst>
            </p:cNvPr>
            <p:cNvSpPr/>
            <p:nvPr/>
          </p:nvSpPr>
          <p:spPr>
            <a:xfrm>
              <a:off x="8154696" y="4974137"/>
              <a:ext cx="26988" cy="26988"/>
            </a:xfrm>
            <a:custGeom>
              <a:avLst/>
              <a:gdLst>
                <a:gd name="connsiteX0" fmla="*/ 26988 w 26988"/>
                <a:gd name="connsiteY0" fmla="*/ 13494 h 26988"/>
                <a:gd name="connsiteX1" fmla="*/ 13494 w 26988"/>
                <a:gd name="connsiteY1" fmla="*/ 26988 h 26988"/>
                <a:gd name="connsiteX2" fmla="*/ 0 w 26988"/>
                <a:gd name="connsiteY2" fmla="*/ 13494 h 26988"/>
                <a:gd name="connsiteX3" fmla="*/ 13494 w 26988"/>
                <a:gd name="connsiteY3" fmla="*/ 0 h 26988"/>
                <a:gd name="connsiteX4" fmla="*/ 26988 w 26988"/>
                <a:gd name="connsiteY4" fmla="*/ 13494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" h="26988">
                  <a:moveTo>
                    <a:pt x="26988" y="13494"/>
                  </a:moveTo>
                  <a:cubicBezTo>
                    <a:pt x="26988" y="20947"/>
                    <a:pt x="20947" y="26988"/>
                    <a:pt x="13494" y="26988"/>
                  </a:cubicBezTo>
                  <a:cubicBezTo>
                    <a:pt x="6041" y="26988"/>
                    <a:pt x="0" y="20947"/>
                    <a:pt x="0" y="13494"/>
                  </a:cubicBezTo>
                  <a:cubicBezTo>
                    <a:pt x="0" y="6041"/>
                    <a:pt x="6041" y="0"/>
                    <a:pt x="13494" y="0"/>
                  </a:cubicBezTo>
                  <a:cubicBezTo>
                    <a:pt x="20947" y="0"/>
                    <a:pt x="26988" y="6041"/>
                    <a:pt x="26988" y="13494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92C6C55C-65A7-FF1F-EB40-C5AC633470CF}"/>
                </a:ext>
              </a:extLst>
            </p:cNvPr>
            <p:cNvSpPr/>
            <p:nvPr/>
          </p:nvSpPr>
          <p:spPr>
            <a:xfrm>
              <a:off x="7987707" y="4983998"/>
              <a:ext cx="35032" cy="35811"/>
            </a:xfrm>
            <a:custGeom>
              <a:avLst/>
              <a:gdLst>
                <a:gd name="connsiteX0" fmla="*/ 17516 w 35032"/>
                <a:gd name="connsiteY0" fmla="*/ 0 h 35811"/>
                <a:gd name="connsiteX1" fmla="*/ 17516 w 35032"/>
                <a:gd name="connsiteY1" fmla="*/ 35811 h 35811"/>
                <a:gd name="connsiteX2" fmla="*/ 17516 w 35032"/>
                <a:gd name="connsiteY2" fmla="*/ 0 h 3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32" h="35811">
                  <a:moveTo>
                    <a:pt x="17516" y="0"/>
                  </a:moveTo>
                  <a:cubicBezTo>
                    <a:pt x="-5839" y="0"/>
                    <a:pt x="-5839" y="35811"/>
                    <a:pt x="17516" y="35811"/>
                  </a:cubicBezTo>
                  <a:cubicBezTo>
                    <a:pt x="40872" y="35811"/>
                    <a:pt x="40872" y="0"/>
                    <a:pt x="17516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CB128E25-2115-FC3B-D21B-B95042A3B655}"/>
                </a:ext>
              </a:extLst>
            </p:cNvPr>
            <p:cNvSpPr/>
            <p:nvPr/>
          </p:nvSpPr>
          <p:spPr>
            <a:xfrm>
              <a:off x="6754425" y="4545440"/>
              <a:ext cx="4480390" cy="480279"/>
            </a:xfrm>
            <a:custGeom>
              <a:avLst/>
              <a:gdLst>
                <a:gd name="connsiteX0" fmla="*/ 4462392 w 4480390"/>
                <a:gd name="connsiteY0" fmla="*/ 339428 h 480279"/>
                <a:gd name="connsiteX1" fmla="*/ 3897197 w 4480390"/>
                <a:gd name="connsiteY1" fmla="*/ 0 h 480279"/>
                <a:gd name="connsiteX2" fmla="*/ 574537 w 4480390"/>
                <a:gd name="connsiteY2" fmla="*/ 0 h 480279"/>
                <a:gd name="connsiteX3" fmla="*/ 14532 w 4480390"/>
                <a:gd name="connsiteY3" fmla="*/ 325934 h 480279"/>
                <a:gd name="connsiteX4" fmla="*/ 519 w 4480390"/>
                <a:gd name="connsiteY4" fmla="*/ 359150 h 480279"/>
                <a:gd name="connsiteX5" fmla="*/ 1038 w 4480390"/>
                <a:gd name="connsiteY5" fmla="*/ 365897 h 480279"/>
                <a:gd name="connsiteX6" fmla="*/ 0 w 4480390"/>
                <a:gd name="connsiteY6" fmla="*/ 370049 h 480279"/>
                <a:gd name="connsiteX7" fmla="*/ 2076 w 4480390"/>
                <a:gd name="connsiteY7" fmla="*/ 370049 h 480279"/>
                <a:gd name="connsiteX8" fmla="*/ 47229 w 4480390"/>
                <a:gd name="connsiteY8" fmla="*/ 405342 h 480279"/>
                <a:gd name="connsiteX9" fmla="*/ 78889 w 4480390"/>
                <a:gd name="connsiteY9" fmla="*/ 392886 h 480279"/>
                <a:gd name="connsiteX10" fmla="*/ 109510 w 4480390"/>
                <a:gd name="connsiteY10" fmla="*/ 417279 h 480279"/>
                <a:gd name="connsiteX11" fmla="*/ 112624 w 4480390"/>
                <a:gd name="connsiteY11" fmla="*/ 417798 h 480279"/>
                <a:gd name="connsiteX12" fmla="*/ 134422 w 4480390"/>
                <a:gd name="connsiteY12" fmla="*/ 451533 h 480279"/>
                <a:gd name="connsiteX13" fmla="*/ 189436 w 4480390"/>
                <a:gd name="connsiteY13" fmla="*/ 438039 h 480279"/>
                <a:gd name="connsiteX14" fmla="*/ 196183 w 4480390"/>
                <a:gd name="connsiteY14" fmla="*/ 405342 h 480279"/>
                <a:gd name="connsiteX15" fmla="*/ 198778 w 4480390"/>
                <a:gd name="connsiteY15" fmla="*/ 400152 h 480279"/>
                <a:gd name="connsiteX16" fmla="*/ 201892 w 4480390"/>
                <a:gd name="connsiteY16" fmla="*/ 403785 h 480279"/>
                <a:gd name="connsiteX17" fmla="*/ 224210 w 4480390"/>
                <a:gd name="connsiteY17" fmla="*/ 438039 h 480279"/>
                <a:gd name="connsiteX18" fmla="*/ 272477 w 4480390"/>
                <a:gd name="connsiteY18" fmla="*/ 429735 h 480279"/>
                <a:gd name="connsiteX19" fmla="*/ 302060 w 4480390"/>
                <a:gd name="connsiteY19" fmla="*/ 419874 h 480279"/>
                <a:gd name="connsiteX20" fmla="*/ 315035 w 4480390"/>
                <a:gd name="connsiteY20" fmla="*/ 415722 h 480279"/>
                <a:gd name="connsiteX21" fmla="*/ 382506 w 4480390"/>
                <a:gd name="connsiteY21" fmla="*/ 412608 h 480279"/>
                <a:gd name="connsiteX22" fmla="*/ 390291 w 4480390"/>
                <a:gd name="connsiteY22" fmla="*/ 406899 h 480279"/>
                <a:gd name="connsiteX23" fmla="*/ 425064 w 4480390"/>
                <a:gd name="connsiteY23" fmla="*/ 414684 h 480279"/>
                <a:gd name="connsiteX24" fmla="*/ 472812 w 4480390"/>
                <a:gd name="connsiteY24" fmla="*/ 399114 h 480279"/>
                <a:gd name="connsiteX25" fmla="*/ 499800 w 4480390"/>
                <a:gd name="connsiteY25" fmla="*/ 401709 h 480279"/>
                <a:gd name="connsiteX26" fmla="*/ 526270 w 4480390"/>
                <a:gd name="connsiteY26" fmla="*/ 389253 h 480279"/>
                <a:gd name="connsiteX27" fmla="*/ 556372 w 4480390"/>
                <a:gd name="connsiteY27" fmla="*/ 399633 h 480279"/>
                <a:gd name="connsiteX28" fmla="*/ 589069 w 4480390"/>
                <a:gd name="connsiteY28" fmla="*/ 387696 h 480279"/>
                <a:gd name="connsiteX29" fmla="*/ 614500 w 4480390"/>
                <a:gd name="connsiteY29" fmla="*/ 398076 h 480279"/>
                <a:gd name="connsiteX30" fmla="*/ 660172 w 4480390"/>
                <a:gd name="connsiteY30" fmla="*/ 379391 h 480279"/>
                <a:gd name="connsiteX31" fmla="*/ 684047 w 4480390"/>
                <a:gd name="connsiteY31" fmla="*/ 384063 h 480279"/>
                <a:gd name="connsiteX32" fmla="*/ 686123 w 4480390"/>
                <a:gd name="connsiteY32" fmla="*/ 384063 h 480279"/>
                <a:gd name="connsiteX33" fmla="*/ 741656 w 4480390"/>
                <a:gd name="connsiteY33" fmla="*/ 423507 h 480279"/>
                <a:gd name="connsiteX34" fmla="*/ 773834 w 4480390"/>
                <a:gd name="connsiteY34" fmla="*/ 414684 h 480279"/>
                <a:gd name="connsiteX35" fmla="*/ 831444 w 4480390"/>
                <a:gd name="connsiteY35" fmla="*/ 453609 h 480279"/>
                <a:gd name="connsiteX36" fmla="*/ 889572 w 4480390"/>
                <a:gd name="connsiteY36" fmla="*/ 412608 h 480279"/>
                <a:gd name="connsiteX37" fmla="*/ 908775 w 4480390"/>
                <a:gd name="connsiteY37" fmla="*/ 414684 h 480279"/>
                <a:gd name="connsiteX38" fmla="*/ 925383 w 4480390"/>
                <a:gd name="connsiteY38" fmla="*/ 413127 h 480279"/>
                <a:gd name="connsiteX39" fmla="*/ 957562 w 4480390"/>
                <a:gd name="connsiteY39" fmla="*/ 446343 h 480279"/>
                <a:gd name="connsiteX40" fmla="*/ 976246 w 4480390"/>
                <a:gd name="connsiteY40" fmla="*/ 385101 h 480279"/>
                <a:gd name="connsiteX41" fmla="*/ 981436 w 4480390"/>
                <a:gd name="connsiteY41" fmla="*/ 379391 h 480279"/>
                <a:gd name="connsiteX42" fmla="*/ 1001158 w 4480390"/>
                <a:gd name="connsiteY42" fmla="*/ 384063 h 480279"/>
                <a:gd name="connsiteX43" fmla="*/ 1021918 w 4480390"/>
                <a:gd name="connsiteY43" fmla="*/ 378873 h 480279"/>
                <a:gd name="connsiteX44" fmla="*/ 1023475 w 4480390"/>
                <a:gd name="connsiteY44" fmla="*/ 381986 h 480279"/>
                <a:gd name="connsiteX45" fmla="*/ 1060324 w 4480390"/>
                <a:gd name="connsiteY45" fmla="*/ 400671 h 480279"/>
                <a:gd name="connsiteX46" fmla="*/ 1080046 w 4480390"/>
                <a:gd name="connsiteY46" fmla="*/ 393924 h 480279"/>
                <a:gd name="connsiteX47" fmla="*/ 1132466 w 4480390"/>
                <a:gd name="connsiteY47" fmla="*/ 422469 h 480279"/>
                <a:gd name="connsiteX48" fmla="*/ 1191632 w 4480390"/>
                <a:gd name="connsiteY48" fmla="*/ 379911 h 480279"/>
                <a:gd name="connsiteX49" fmla="*/ 1205126 w 4480390"/>
                <a:gd name="connsiteY49" fmla="*/ 381986 h 480279"/>
                <a:gd name="connsiteX50" fmla="*/ 1221734 w 4480390"/>
                <a:gd name="connsiteY50" fmla="*/ 405342 h 480279"/>
                <a:gd name="connsiteX51" fmla="*/ 1236266 w 4480390"/>
                <a:gd name="connsiteY51" fmla="*/ 377315 h 480279"/>
                <a:gd name="connsiteX52" fmla="*/ 1236785 w 4480390"/>
                <a:gd name="connsiteY52" fmla="*/ 377835 h 480279"/>
                <a:gd name="connsiteX53" fmla="*/ 1246646 w 4480390"/>
                <a:gd name="connsiteY53" fmla="*/ 381986 h 480279"/>
                <a:gd name="connsiteX54" fmla="*/ 1249241 w 4480390"/>
                <a:gd name="connsiteY54" fmla="*/ 385101 h 480279"/>
                <a:gd name="connsiteX55" fmla="*/ 1261179 w 4480390"/>
                <a:gd name="connsiteY55" fmla="*/ 392367 h 480279"/>
                <a:gd name="connsiteX56" fmla="*/ 1275711 w 4480390"/>
                <a:gd name="connsiteY56" fmla="*/ 392367 h 480279"/>
                <a:gd name="connsiteX57" fmla="*/ 1290243 w 4480390"/>
                <a:gd name="connsiteY57" fmla="*/ 384582 h 480279"/>
                <a:gd name="connsiteX58" fmla="*/ 1292838 w 4480390"/>
                <a:gd name="connsiteY58" fmla="*/ 381986 h 480279"/>
                <a:gd name="connsiteX59" fmla="*/ 1318788 w 4480390"/>
                <a:gd name="connsiteY59" fmla="*/ 400152 h 480279"/>
                <a:gd name="connsiteX60" fmla="*/ 1341624 w 4480390"/>
                <a:gd name="connsiteY60" fmla="*/ 386658 h 480279"/>
                <a:gd name="connsiteX61" fmla="*/ 1398715 w 4480390"/>
                <a:gd name="connsiteY61" fmla="*/ 413646 h 480279"/>
                <a:gd name="connsiteX62" fmla="*/ 1456843 w 4480390"/>
                <a:gd name="connsiteY62" fmla="*/ 385101 h 480279"/>
                <a:gd name="connsiteX63" fmla="*/ 1500958 w 4480390"/>
                <a:gd name="connsiteY63" fmla="*/ 399633 h 480279"/>
                <a:gd name="connsiteX64" fmla="*/ 1552340 w 4480390"/>
                <a:gd name="connsiteY64" fmla="*/ 378873 h 480279"/>
                <a:gd name="connsiteX65" fmla="*/ 1552340 w 4480390"/>
                <a:gd name="connsiteY65" fmla="*/ 381468 h 480279"/>
                <a:gd name="connsiteX66" fmla="*/ 1618253 w 4480390"/>
                <a:gd name="connsiteY66" fmla="*/ 447381 h 480279"/>
                <a:gd name="connsiteX67" fmla="*/ 1681571 w 4480390"/>
                <a:gd name="connsiteY67" fmla="*/ 399633 h 480279"/>
                <a:gd name="connsiteX68" fmla="*/ 1734510 w 4480390"/>
                <a:gd name="connsiteY68" fmla="*/ 369530 h 480279"/>
                <a:gd name="connsiteX69" fmla="*/ 1742295 w 4480390"/>
                <a:gd name="connsiteY69" fmla="*/ 369530 h 480279"/>
                <a:gd name="connsiteX70" fmla="*/ 1799385 w 4480390"/>
                <a:gd name="connsiteY70" fmla="*/ 391848 h 480279"/>
                <a:gd name="connsiteX71" fmla="*/ 1856475 w 4480390"/>
                <a:gd name="connsiteY71" fmla="*/ 369530 h 480279"/>
                <a:gd name="connsiteX72" fmla="*/ 1869970 w 4480390"/>
                <a:gd name="connsiteY72" fmla="*/ 369530 h 480279"/>
                <a:gd name="connsiteX73" fmla="*/ 1935883 w 4480390"/>
                <a:gd name="connsiteY73" fmla="*/ 421431 h 480279"/>
                <a:gd name="connsiteX74" fmla="*/ 1994530 w 4480390"/>
                <a:gd name="connsiteY74" fmla="*/ 387696 h 480279"/>
                <a:gd name="connsiteX75" fmla="*/ 2039684 w 4480390"/>
                <a:gd name="connsiteY75" fmla="*/ 400671 h 480279"/>
                <a:gd name="connsiteX76" fmla="*/ 2076533 w 4480390"/>
                <a:gd name="connsiteY76" fmla="*/ 373682 h 480279"/>
                <a:gd name="connsiteX77" fmla="*/ 2125838 w 4480390"/>
                <a:gd name="connsiteY77" fmla="*/ 379911 h 480279"/>
                <a:gd name="connsiteX78" fmla="*/ 2133105 w 4480390"/>
                <a:gd name="connsiteY78" fmla="*/ 375758 h 480279"/>
                <a:gd name="connsiteX79" fmla="*/ 2200575 w 4480390"/>
                <a:gd name="connsiteY79" fmla="*/ 412089 h 480279"/>
                <a:gd name="connsiteX80" fmla="*/ 2249361 w 4480390"/>
                <a:gd name="connsiteY80" fmla="*/ 382506 h 480279"/>
                <a:gd name="connsiteX81" fmla="*/ 2294515 w 4480390"/>
                <a:gd name="connsiteY81" fmla="*/ 397557 h 480279"/>
                <a:gd name="connsiteX82" fmla="*/ 2317351 w 4480390"/>
                <a:gd name="connsiteY82" fmla="*/ 381468 h 480279"/>
                <a:gd name="connsiteX83" fmla="*/ 2399872 w 4480390"/>
                <a:gd name="connsiteY83" fmla="*/ 431292 h 480279"/>
                <a:gd name="connsiteX84" fmla="*/ 2457482 w 4480390"/>
                <a:gd name="connsiteY84" fmla="*/ 406899 h 480279"/>
                <a:gd name="connsiteX85" fmla="*/ 2495369 w 4480390"/>
                <a:gd name="connsiteY85" fmla="*/ 420912 h 480279"/>
                <a:gd name="connsiteX86" fmla="*/ 2564396 w 4480390"/>
                <a:gd name="connsiteY86" fmla="*/ 382506 h 480279"/>
                <a:gd name="connsiteX87" fmla="*/ 2634981 w 4480390"/>
                <a:gd name="connsiteY87" fmla="*/ 405342 h 480279"/>
                <a:gd name="connsiteX88" fmla="*/ 2655741 w 4480390"/>
                <a:gd name="connsiteY88" fmla="*/ 395481 h 480279"/>
                <a:gd name="connsiteX89" fmla="*/ 2721654 w 4480390"/>
                <a:gd name="connsiteY89" fmla="*/ 404823 h 480279"/>
                <a:gd name="connsiteX90" fmla="*/ 2749162 w 4480390"/>
                <a:gd name="connsiteY90" fmla="*/ 387177 h 480279"/>
                <a:gd name="connsiteX91" fmla="*/ 2866457 w 4480390"/>
                <a:gd name="connsiteY91" fmla="*/ 445824 h 480279"/>
                <a:gd name="connsiteX92" fmla="*/ 2978561 w 4480390"/>
                <a:gd name="connsiteY92" fmla="*/ 390810 h 480279"/>
                <a:gd name="connsiteX93" fmla="*/ 3038247 w 4480390"/>
                <a:gd name="connsiteY93" fmla="*/ 404823 h 480279"/>
                <a:gd name="connsiteX94" fmla="*/ 3078729 w 4480390"/>
                <a:gd name="connsiteY94" fmla="*/ 436482 h 480279"/>
                <a:gd name="connsiteX95" fmla="*/ 3148275 w 4480390"/>
                <a:gd name="connsiteY95" fmla="*/ 404823 h 480279"/>
                <a:gd name="connsiteX96" fmla="*/ 3163845 w 4480390"/>
                <a:gd name="connsiteY96" fmla="*/ 388215 h 480279"/>
                <a:gd name="connsiteX97" fmla="*/ 3174744 w 4480390"/>
                <a:gd name="connsiteY97" fmla="*/ 388734 h 480279"/>
                <a:gd name="connsiteX98" fmla="*/ 3183049 w 4480390"/>
                <a:gd name="connsiteY98" fmla="*/ 406380 h 480279"/>
                <a:gd name="connsiteX99" fmla="*/ 3244291 w 4480390"/>
                <a:gd name="connsiteY99" fmla="*/ 438039 h 480279"/>
                <a:gd name="connsiteX100" fmla="*/ 3296710 w 4480390"/>
                <a:gd name="connsiteY100" fmla="*/ 416241 h 480279"/>
                <a:gd name="connsiteX101" fmla="*/ 3324737 w 4480390"/>
                <a:gd name="connsiteY101" fmla="*/ 431811 h 480279"/>
                <a:gd name="connsiteX102" fmla="*/ 3350687 w 4480390"/>
                <a:gd name="connsiteY102" fmla="*/ 418836 h 480279"/>
                <a:gd name="connsiteX103" fmla="*/ 3363662 w 4480390"/>
                <a:gd name="connsiteY103" fmla="*/ 421950 h 480279"/>
                <a:gd name="connsiteX104" fmla="*/ 3365219 w 4480390"/>
                <a:gd name="connsiteY104" fmla="*/ 429216 h 480279"/>
                <a:gd name="connsiteX105" fmla="*/ 3366776 w 4480390"/>
                <a:gd name="connsiteY105" fmla="*/ 433887 h 480279"/>
                <a:gd name="connsiteX106" fmla="*/ 3402068 w 4480390"/>
                <a:gd name="connsiteY106" fmla="*/ 478521 h 480279"/>
                <a:gd name="connsiteX107" fmla="*/ 3460716 w 4480390"/>
                <a:gd name="connsiteY107" fmla="*/ 452052 h 480279"/>
                <a:gd name="connsiteX108" fmla="*/ 3462791 w 4480390"/>
                <a:gd name="connsiteY108" fmla="*/ 400671 h 480279"/>
                <a:gd name="connsiteX109" fmla="*/ 3480956 w 4480390"/>
                <a:gd name="connsiteY109" fmla="*/ 386658 h 480279"/>
                <a:gd name="connsiteX110" fmla="*/ 3534933 w 4480390"/>
                <a:gd name="connsiteY110" fmla="*/ 405861 h 480279"/>
                <a:gd name="connsiteX111" fmla="*/ 3561921 w 4480390"/>
                <a:gd name="connsiteY111" fmla="*/ 400152 h 480279"/>
                <a:gd name="connsiteX112" fmla="*/ 3632506 w 4480390"/>
                <a:gd name="connsiteY112" fmla="*/ 435444 h 480279"/>
                <a:gd name="connsiteX113" fmla="*/ 3646519 w 4480390"/>
                <a:gd name="connsiteY113" fmla="*/ 431292 h 480279"/>
                <a:gd name="connsiteX114" fmla="*/ 3687520 w 4480390"/>
                <a:gd name="connsiteY114" fmla="*/ 440634 h 480279"/>
                <a:gd name="connsiteX115" fmla="*/ 3790802 w 4480390"/>
                <a:gd name="connsiteY115" fmla="*/ 396000 h 480279"/>
                <a:gd name="connsiteX116" fmla="*/ 3888374 w 4480390"/>
                <a:gd name="connsiteY116" fmla="*/ 431292 h 480279"/>
                <a:gd name="connsiteX117" fmla="*/ 3902387 w 4480390"/>
                <a:gd name="connsiteY117" fmla="*/ 428178 h 480279"/>
                <a:gd name="connsiteX118" fmla="*/ 3964668 w 4480390"/>
                <a:gd name="connsiteY118" fmla="*/ 440634 h 480279"/>
                <a:gd name="connsiteX119" fmla="*/ 3973491 w 4480390"/>
                <a:gd name="connsiteY119" fmla="*/ 376796 h 480279"/>
                <a:gd name="connsiteX120" fmla="*/ 3968820 w 4480390"/>
                <a:gd name="connsiteY120" fmla="*/ 371606 h 480279"/>
                <a:gd name="connsiteX121" fmla="*/ 3969339 w 4480390"/>
                <a:gd name="connsiteY121" fmla="*/ 370568 h 480279"/>
                <a:gd name="connsiteX122" fmla="*/ 4103242 w 4480390"/>
                <a:gd name="connsiteY122" fmla="*/ 371606 h 480279"/>
                <a:gd name="connsiteX123" fmla="*/ 4120369 w 4480390"/>
                <a:gd name="connsiteY123" fmla="*/ 386139 h 480279"/>
                <a:gd name="connsiteX124" fmla="*/ 4131787 w 4480390"/>
                <a:gd name="connsiteY124" fmla="*/ 401709 h 480279"/>
                <a:gd name="connsiteX125" fmla="*/ 4127635 w 4480390"/>
                <a:gd name="connsiteY125" fmla="*/ 405861 h 480279"/>
                <a:gd name="connsiteX126" fmla="*/ 4117774 w 4480390"/>
                <a:gd name="connsiteY126" fmla="*/ 446343 h 480279"/>
                <a:gd name="connsiteX127" fmla="*/ 4128154 w 4480390"/>
                <a:gd name="connsiteY127" fmla="*/ 461913 h 480279"/>
                <a:gd name="connsiteX128" fmla="*/ 4145800 w 4480390"/>
                <a:gd name="connsiteY128" fmla="*/ 468141 h 480279"/>
                <a:gd name="connsiteX129" fmla="*/ 4168117 w 4480390"/>
                <a:gd name="connsiteY129" fmla="*/ 460875 h 480279"/>
                <a:gd name="connsiteX130" fmla="*/ 4180573 w 4480390"/>
                <a:gd name="connsiteY130" fmla="*/ 448938 h 480279"/>
                <a:gd name="connsiteX131" fmla="*/ 4184725 w 4480390"/>
                <a:gd name="connsiteY131" fmla="*/ 438558 h 480279"/>
                <a:gd name="connsiteX132" fmla="*/ 4185763 w 4480390"/>
                <a:gd name="connsiteY132" fmla="*/ 431292 h 480279"/>
                <a:gd name="connsiteX133" fmla="*/ 4282298 w 4480390"/>
                <a:gd name="connsiteY133" fmla="*/ 385620 h 480279"/>
                <a:gd name="connsiteX134" fmla="*/ 4317590 w 4480390"/>
                <a:gd name="connsiteY134" fmla="*/ 398595 h 480279"/>
                <a:gd name="connsiteX135" fmla="*/ 4349249 w 4480390"/>
                <a:gd name="connsiteY135" fmla="*/ 440115 h 480279"/>
                <a:gd name="connsiteX136" fmla="*/ 4380909 w 4480390"/>
                <a:gd name="connsiteY136" fmla="*/ 400152 h 480279"/>
                <a:gd name="connsiteX137" fmla="*/ 4457721 w 4480390"/>
                <a:gd name="connsiteY137" fmla="*/ 412089 h 480279"/>
                <a:gd name="connsiteX138" fmla="*/ 4480038 w 4480390"/>
                <a:gd name="connsiteY138" fmla="*/ 371087 h 480279"/>
                <a:gd name="connsiteX139" fmla="*/ 4462392 w 4480390"/>
                <a:gd name="connsiteY139" fmla="*/ 339428 h 48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480390" h="480279">
                  <a:moveTo>
                    <a:pt x="4462392" y="339428"/>
                  </a:moveTo>
                  <a:cubicBezTo>
                    <a:pt x="4393365" y="144283"/>
                    <a:pt x="4165522" y="0"/>
                    <a:pt x="3897197" y="0"/>
                  </a:cubicBezTo>
                  <a:lnTo>
                    <a:pt x="574537" y="0"/>
                  </a:lnTo>
                  <a:cubicBezTo>
                    <a:pt x="312440" y="0"/>
                    <a:pt x="89269" y="137536"/>
                    <a:pt x="14532" y="325934"/>
                  </a:cubicBezTo>
                  <a:cubicBezTo>
                    <a:pt x="5709" y="334238"/>
                    <a:pt x="519" y="346175"/>
                    <a:pt x="519" y="359150"/>
                  </a:cubicBezTo>
                  <a:cubicBezTo>
                    <a:pt x="519" y="361745"/>
                    <a:pt x="519" y="363821"/>
                    <a:pt x="1038" y="365897"/>
                  </a:cubicBezTo>
                  <a:cubicBezTo>
                    <a:pt x="519" y="367454"/>
                    <a:pt x="0" y="368492"/>
                    <a:pt x="0" y="370049"/>
                  </a:cubicBezTo>
                  <a:lnTo>
                    <a:pt x="2076" y="370049"/>
                  </a:lnTo>
                  <a:cubicBezTo>
                    <a:pt x="7266" y="390291"/>
                    <a:pt x="25431" y="405342"/>
                    <a:pt x="47229" y="405342"/>
                  </a:cubicBezTo>
                  <a:cubicBezTo>
                    <a:pt x="59685" y="405342"/>
                    <a:pt x="70584" y="400671"/>
                    <a:pt x="78889" y="392886"/>
                  </a:cubicBezTo>
                  <a:cubicBezTo>
                    <a:pt x="85117" y="404304"/>
                    <a:pt x="95497" y="413646"/>
                    <a:pt x="109510" y="417279"/>
                  </a:cubicBezTo>
                  <a:cubicBezTo>
                    <a:pt x="110548" y="417798"/>
                    <a:pt x="111586" y="417798"/>
                    <a:pt x="112624" y="417798"/>
                  </a:cubicBezTo>
                  <a:cubicBezTo>
                    <a:pt x="114181" y="431811"/>
                    <a:pt x="122485" y="444786"/>
                    <a:pt x="134422" y="451533"/>
                  </a:cubicBezTo>
                  <a:cubicBezTo>
                    <a:pt x="154144" y="461394"/>
                    <a:pt x="176461" y="455166"/>
                    <a:pt x="189436" y="438039"/>
                  </a:cubicBezTo>
                  <a:cubicBezTo>
                    <a:pt x="196702" y="428697"/>
                    <a:pt x="200854" y="416241"/>
                    <a:pt x="196183" y="405342"/>
                  </a:cubicBezTo>
                  <a:cubicBezTo>
                    <a:pt x="197221" y="403785"/>
                    <a:pt x="198259" y="401709"/>
                    <a:pt x="198778" y="400152"/>
                  </a:cubicBezTo>
                  <a:cubicBezTo>
                    <a:pt x="199816" y="401709"/>
                    <a:pt x="200854" y="402747"/>
                    <a:pt x="201892" y="403785"/>
                  </a:cubicBezTo>
                  <a:cubicBezTo>
                    <a:pt x="202930" y="417798"/>
                    <a:pt x="209677" y="431292"/>
                    <a:pt x="224210" y="438039"/>
                  </a:cubicBezTo>
                  <a:cubicBezTo>
                    <a:pt x="241856" y="446862"/>
                    <a:pt x="260021" y="441672"/>
                    <a:pt x="272477" y="429735"/>
                  </a:cubicBezTo>
                  <a:cubicBezTo>
                    <a:pt x="283376" y="428178"/>
                    <a:pt x="293237" y="425064"/>
                    <a:pt x="302060" y="419874"/>
                  </a:cubicBezTo>
                  <a:cubicBezTo>
                    <a:pt x="306212" y="418836"/>
                    <a:pt x="310883" y="417798"/>
                    <a:pt x="315035" y="415722"/>
                  </a:cubicBezTo>
                  <a:cubicBezTo>
                    <a:pt x="336314" y="425583"/>
                    <a:pt x="360707" y="426621"/>
                    <a:pt x="382506" y="412608"/>
                  </a:cubicBezTo>
                  <a:cubicBezTo>
                    <a:pt x="385101" y="411051"/>
                    <a:pt x="387696" y="408975"/>
                    <a:pt x="390291" y="406899"/>
                  </a:cubicBezTo>
                  <a:cubicBezTo>
                    <a:pt x="400671" y="412089"/>
                    <a:pt x="412608" y="414684"/>
                    <a:pt x="425064" y="414684"/>
                  </a:cubicBezTo>
                  <a:cubicBezTo>
                    <a:pt x="443229" y="414684"/>
                    <a:pt x="459318" y="408975"/>
                    <a:pt x="472812" y="399114"/>
                  </a:cubicBezTo>
                  <a:cubicBezTo>
                    <a:pt x="481635" y="402228"/>
                    <a:pt x="490977" y="403266"/>
                    <a:pt x="499800" y="401709"/>
                  </a:cubicBezTo>
                  <a:cubicBezTo>
                    <a:pt x="510180" y="400152"/>
                    <a:pt x="519003" y="395481"/>
                    <a:pt x="526270" y="389253"/>
                  </a:cubicBezTo>
                  <a:cubicBezTo>
                    <a:pt x="534574" y="395481"/>
                    <a:pt x="544954" y="399633"/>
                    <a:pt x="556372" y="399633"/>
                  </a:cubicBezTo>
                  <a:cubicBezTo>
                    <a:pt x="568828" y="399633"/>
                    <a:pt x="580246" y="394962"/>
                    <a:pt x="589069" y="387696"/>
                  </a:cubicBezTo>
                  <a:cubicBezTo>
                    <a:pt x="596335" y="393405"/>
                    <a:pt x="605677" y="397038"/>
                    <a:pt x="614500" y="398076"/>
                  </a:cubicBezTo>
                  <a:cubicBezTo>
                    <a:pt x="631627" y="400152"/>
                    <a:pt x="650311" y="393924"/>
                    <a:pt x="660172" y="379391"/>
                  </a:cubicBezTo>
                  <a:cubicBezTo>
                    <a:pt x="667439" y="382506"/>
                    <a:pt x="675743" y="384063"/>
                    <a:pt x="684047" y="384063"/>
                  </a:cubicBezTo>
                  <a:cubicBezTo>
                    <a:pt x="684566" y="384063"/>
                    <a:pt x="685604" y="384063"/>
                    <a:pt x="686123" y="384063"/>
                  </a:cubicBezTo>
                  <a:cubicBezTo>
                    <a:pt x="692351" y="407418"/>
                    <a:pt x="713630" y="424026"/>
                    <a:pt x="741656" y="423507"/>
                  </a:cubicBezTo>
                  <a:cubicBezTo>
                    <a:pt x="752036" y="423507"/>
                    <a:pt x="762935" y="420393"/>
                    <a:pt x="773834" y="414684"/>
                  </a:cubicBezTo>
                  <a:cubicBezTo>
                    <a:pt x="783176" y="437520"/>
                    <a:pt x="805493" y="453609"/>
                    <a:pt x="831444" y="453609"/>
                  </a:cubicBezTo>
                  <a:cubicBezTo>
                    <a:pt x="858432" y="453609"/>
                    <a:pt x="880749" y="436482"/>
                    <a:pt x="889572" y="412608"/>
                  </a:cubicBezTo>
                  <a:cubicBezTo>
                    <a:pt x="895800" y="414165"/>
                    <a:pt x="902028" y="414684"/>
                    <a:pt x="908775" y="414684"/>
                  </a:cubicBezTo>
                  <a:cubicBezTo>
                    <a:pt x="914484" y="414684"/>
                    <a:pt x="920193" y="414165"/>
                    <a:pt x="925383" y="413127"/>
                  </a:cubicBezTo>
                  <a:cubicBezTo>
                    <a:pt x="925383" y="429735"/>
                    <a:pt x="936282" y="446343"/>
                    <a:pt x="957562" y="446343"/>
                  </a:cubicBezTo>
                  <a:cubicBezTo>
                    <a:pt x="992854" y="446343"/>
                    <a:pt x="999082" y="401190"/>
                    <a:pt x="976246" y="385101"/>
                  </a:cubicBezTo>
                  <a:cubicBezTo>
                    <a:pt x="977803" y="383025"/>
                    <a:pt x="979879" y="381468"/>
                    <a:pt x="981436" y="379391"/>
                  </a:cubicBezTo>
                  <a:cubicBezTo>
                    <a:pt x="987664" y="382506"/>
                    <a:pt x="994411" y="384063"/>
                    <a:pt x="1001158" y="384063"/>
                  </a:cubicBezTo>
                  <a:cubicBezTo>
                    <a:pt x="1008424" y="384063"/>
                    <a:pt x="1015690" y="381986"/>
                    <a:pt x="1021918" y="378873"/>
                  </a:cubicBezTo>
                  <a:cubicBezTo>
                    <a:pt x="1022437" y="379911"/>
                    <a:pt x="1022956" y="380948"/>
                    <a:pt x="1023475" y="381986"/>
                  </a:cubicBezTo>
                  <a:cubicBezTo>
                    <a:pt x="1031779" y="393924"/>
                    <a:pt x="1046311" y="401709"/>
                    <a:pt x="1060324" y="400671"/>
                  </a:cubicBezTo>
                  <a:cubicBezTo>
                    <a:pt x="1066552" y="400152"/>
                    <a:pt x="1073818" y="398076"/>
                    <a:pt x="1080046" y="393924"/>
                  </a:cubicBezTo>
                  <a:cubicBezTo>
                    <a:pt x="1090945" y="411051"/>
                    <a:pt x="1110149" y="422469"/>
                    <a:pt x="1132466" y="422469"/>
                  </a:cubicBezTo>
                  <a:cubicBezTo>
                    <a:pt x="1159973" y="422469"/>
                    <a:pt x="1183328" y="404304"/>
                    <a:pt x="1191632" y="379911"/>
                  </a:cubicBezTo>
                  <a:cubicBezTo>
                    <a:pt x="1195784" y="381986"/>
                    <a:pt x="1200455" y="382506"/>
                    <a:pt x="1205126" y="381986"/>
                  </a:cubicBezTo>
                  <a:cubicBezTo>
                    <a:pt x="1202531" y="392367"/>
                    <a:pt x="1207721" y="405342"/>
                    <a:pt x="1221734" y="405342"/>
                  </a:cubicBezTo>
                  <a:cubicBezTo>
                    <a:pt x="1237823" y="405342"/>
                    <a:pt x="1243013" y="387696"/>
                    <a:pt x="1236266" y="377315"/>
                  </a:cubicBezTo>
                  <a:cubicBezTo>
                    <a:pt x="1236266" y="377315"/>
                    <a:pt x="1236785" y="377835"/>
                    <a:pt x="1236785" y="377835"/>
                  </a:cubicBezTo>
                  <a:cubicBezTo>
                    <a:pt x="1238861" y="380430"/>
                    <a:pt x="1243013" y="381986"/>
                    <a:pt x="1246646" y="381986"/>
                  </a:cubicBezTo>
                  <a:cubicBezTo>
                    <a:pt x="1247165" y="383025"/>
                    <a:pt x="1248203" y="384063"/>
                    <a:pt x="1249241" y="385101"/>
                  </a:cubicBezTo>
                  <a:cubicBezTo>
                    <a:pt x="1252874" y="388734"/>
                    <a:pt x="1256507" y="390810"/>
                    <a:pt x="1261179" y="392367"/>
                  </a:cubicBezTo>
                  <a:cubicBezTo>
                    <a:pt x="1265850" y="393924"/>
                    <a:pt x="1271040" y="393924"/>
                    <a:pt x="1275711" y="392367"/>
                  </a:cubicBezTo>
                  <a:cubicBezTo>
                    <a:pt x="1280901" y="391329"/>
                    <a:pt x="1286091" y="388734"/>
                    <a:pt x="1290243" y="384582"/>
                  </a:cubicBezTo>
                  <a:cubicBezTo>
                    <a:pt x="1291281" y="383544"/>
                    <a:pt x="1291800" y="383025"/>
                    <a:pt x="1292838" y="381986"/>
                  </a:cubicBezTo>
                  <a:cubicBezTo>
                    <a:pt x="1299585" y="393405"/>
                    <a:pt x="1308927" y="400152"/>
                    <a:pt x="1318788" y="400152"/>
                  </a:cubicBezTo>
                  <a:cubicBezTo>
                    <a:pt x="1327611" y="400152"/>
                    <a:pt x="1335396" y="394962"/>
                    <a:pt x="1341624" y="386658"/>
                  </a:cubicBezTo>
                  <a:cubicBezTo>
                    <a:pt x="1355118" y="403266"/>
                    <a:pt x="1375878" y="413646"/>
                    <a:pt x="1398715" y="413646"/>
                  </a:cubicBezTo>
                  <a:cubicBezTo>
                    <a:pt x="1422070" y="413646"/>
                    <a:pt x="1443349" y="402747"/>
                    <a:pt x="1456843" y="385101"/>
                  </a:cubicBezTo>
                  <a:cubicBezTo>
                    <a:pt x="1469299" y="394443"/>
                    <a:pt x="1484350" y="399633"/>
                    <a:pt x="1500958" y="399633"/>
                  </a:cubicBezTo>
                  <a:cubicBezTo>
                    <a:pt x="1520680" y="399633"/>
                    <a:pt x="1538845" y="391848"/>
                    <a:pt x="1552340" y="378873"/>
                  </a:cubicBezTo>
                  <a:cubicBezTo>
                    <a:pt x="1552340" y="379911"/>
                    <a:pt x="1552340" y="380430"/>
                    <a:pt x="1552340" y="381468"/>
                  </a:cubicBezTo>
                  <a:cubicBezTo>
                    <a:pt x="1552340" y="417798"/>
                    <a:pt x="1581923" y="447381"/>
                    <a:pt x="1618253" y="447381"/>
                  </a:cubicBezTo>
                  <a:cubicBezTo>
                    <a:pt x="1648355" y="447381"/>
                    <a:pt x="1673786" y="427140"/>
                    <a:pt x="1681571" y="399633"/>
                  </a:cubicBezTo>
                  <a:cubicBezTo>
                    <a:pt x="1703888" y="399114"/>
                    <a:pt x="1723092" y="387177"/>
                    <a:pt x="1734510" y="369530"/>
                  </a:cubicBezTo>
                  <a:lnTo>
                    <a:pt x="1742295" y="369530"/>
                  </a:lnTo>
                  <a:cubicBezTo>
                    <a:pt x="1757346" y="383544"/>
                    <a:pt x="1777587" y="391848"/>
                    <a:pt x="1799385" y="391848"/>
                  </a:cubicBezTo>
                  <a:cubicBezTo>
                    <a:pt x="1821702" y="391848"/>
                    <a:pt x="1841424" y="383544"/>
                    <a:pt x="1856475" y="369530"/>
                  </a:cubicBezTo>
                  <a:lnTo>
                    <a:pt x="1869970" y="369530"/>
                  </a:lnTo>
                  <a:cubicBezTo>
                    <a:pt x="1877236" y="399114"/>
                    <a:pt x="1904224" y="421431"/>
                    <a:pt x="1935883" y="421431"/>
                  </a:cubicBezTo>
                  <a:cubicBezTo>
                    <a:pt x="1960795" y="421431"/>
                    <a:pt x="1982593" y="407937"/>
                    <a:pt x="1994530" y="387696"/>
                  </a:cubicBezTo>
                  <a:cubicBezTo>
                    <a:pt x="2004911" y="399114"/>
                    <a:pt x="2022038" y="404823"/>
                    <a:pt x="2039684" y="400671"/>
                  </a:cubicBezTo>
                  <a:cubicBezTo>
                    <a:pt x="2054216" y="397038"/>
                    <a:pt x="2067710" y="386658"/>
                    <a:pt x="2076533" y="373682"/>
                  </a:cubicBezTo>
                  <a:cubicBezTo>
                    <a:pt x="2090546" y="384582"/>
                    <a:pt x="2109230" y="387696"/>
                    <a:pt x="2125838" y="379911"/>
                  </a:cubicBezTo>
                  <a:cubicBezTo>
                    <a:pt x="2128434" y="378873"/>
                    <a:pt x="2131029" y="377315"/>
                    <a:pt x="2133105" y="375758"/>
                  </a:cubicBezTo>
                  <a:cubicBezTo>
                    <a:pt x="2141927" y="402228"/>
                    <a:pt x="2170473" y="418317"/>
                    <a:pt x="2200575" y="412089"/>
                  </a:cubicBezTo>
                  <a:cubicBezTo>
                    <a:pt x="2217702" y="408456"/>
                    <a:pt x="2235348" y="397557"/>
                    <a:pt x="2249361" y="382506"/>
                  </a:cubicBezTo>
                  <a:cubicBezTo>
                    <a:pt x="2260779" y="393924"/>
                    <a:pt x="2280501" y="401190"/>
                    <a:pt x="2294515" y="397557"/>
                  </a:cubicBezTo>
                  <a:cubicBezTo>
                    <a:pt x="2302819" y="394962"/>
                    <a:pt x="2311123" y="389253"/>
                    <a:pt x="2317351" y="381468"/>
                  </a:cubicBezTo>
                  <a:cubicBezTo>
                    <a:pt x="2331364" y="411570"/>
                    <a:pt x="2362504" y="433368"/>
                    <a:pt x="2399872" y="431292"/>
                  </a:cubicBezTo>
                  <a:cubicBezTo>
                    <a:pt x="2421151" y="429735"/>
                    <a:pt x="2441393" y="420912"/>
                    <a:pt x="2457482" y="406899"/>
                  </a:cubicBezTo>
                  <a:cubicBezTo>
                    <a:pt x="2468900" y="414684"/>
                    <a:pt x="2482394" y="420393"/>
                    <a:pt x="2495369" y="420912"/>
                  </a:cubicBezTo>
                  <a:cubicBezTo>
                    <a:pt x="2525471" y="422988"/>
                    <a:pt x="2550902" y="406899"/>
                    <a:pt x="2564396" y="382506"/>
                  </a:cubicBezTo>
                  <a:cubicBezTo>
                    <a:pt x="2581523" y="402228"/>
                    <a:pt x="2607993" y="412089"/>
                    <a:pt x="2634981" y="405342"/>
                  </a:cubicBezTo>
                  <a:cubicBezTo>
                    <a:pt x="2641728" y="403785"/>
                    <a:pt x="2648994" y="400152"/>
                    <a:pt x="2655741" y="395481"/>
                  </a:cubicBezTo>
                  <a:cubicBezTo>
                    <a:pt x="2674944" y="408456"/>
                    <a:pt x="2698818" y="413127"/>
                    <a:pt x="2721654" y="404823"/>
                  </a:cubicBezTo>
                  <a:cubicBezTo>
                    <a:pt x="2730996" y="401190"/>
                    <a:pt x="2740858" y="395481"/>
                    <a:pt x="2749162" y="387177"/>
                  </a:cubicBezTo>
                  <a:cubicBezTo>
                    <a:pt x="2773036" y="426102"/>
                    <a:pt x="2818708" y="448938"/>
                    <a:pt x="2866457" y="445824"/>
                  </a:cubicBezTo>
                  <a:cubicBezTo>
                    <a:pt x="2911091" y="442710"/>
                    <a:pt x="2947940" y="420393"/>
                    <a:pt x="2978561" y="390810"/>
                  </a:cubicBezTo>
                  <a:cubicBezTo>
                    <a:pt x="2996726" y="399114"/>
                    <a:pt x="3017486" y="404304"/>
                    <a:pt x="3038247" y="404823"/>
                  </a:cubicBezTo>
                  <a:cubicBezTo>
                    <a:pt x="3046550" y="419874"/>
                    <a:pt x="3060564" y="431811"/>
                    <a:pt x="3078729" y="436482"/>
                  </a:cubicBezTo>
                  <a:cubicBezTo>
                    <a:pt x="3108831" y="444267"/>
                    <a:pt x="3134781" y="428697"/>
                    <a:pt x="3148275" y="404823"/>
                  </a:cubicBezTo>
                  <a:cubicBezTo>
                    <a:pt x="3154503" y="400152"/>
                    <a:pt x="3159694" y="394443"/>
                    <a:pt x="3163845" y="388215"/>
                  </a:cubicBezTo>
                  <a:cubicBezTo>
                    <a:pt x="3167479" y="388734"/>
                    <a:pt x="3171111" y="388734"/>
                    <a:pt x="3174744" y="388734"/>
                  </a:cubicBezTo>
                  <a:cubicBezTo>
                    <a:pt x="3176301" y="394443"/>
                    <a:pt x="3178896" y="400671"/>
                    <a:pt x="3183049" y="406380"/>
                  </a:cubicBezTo>
                  <a:cubicBezTo>
                    <a:pt x="3196543" y="426102"/>
                    <a:pt x="3220417" y="438039"/>
                    <a:pt x="3244291" y="438039"/>
                  </a:cubicBezTo>
                  <a:cubicBezTo>
                    <a:pt x="3265051" y="438039"/>
                    <a:pt x="3283216" y="429735"/>
                    <a:pt x="3296710" y="416241"/>
                  </a:cubicBezTo>
                  <a:cubicBezTo>
                    <a:pt x="3301900" y="425064"/>
                    <a:pt x="3311242" y="431811"/>
                    <a:pt x="3324737" y="431811"/>
                  </a:cubicBezTo>
                  <a:cubicBezTo>
                    <a:pt x="3336674" y="431811"/>
                    <a:pt x="3345497" y="426621"/>
                    <a:pt x="3350687" y="418836"/>
                  </a:cubicBezTo>
                  <a:cubicBezTo>
                    <a:pt x="3354839" y="419874"/>
                    <a:pt x="3359510" y="420912"/>
                    <a:pt x="3363662" y="421950"/>
                  </a:cubicBezTo>
                  <a:cubicBezTo>
                    <a:pt x="3363662" y="424545"/>
                    <a:pt x="3364181" y="427140"/>
                    <a:pt x="3365219" y="429216"/>
                  </a:cubicBezTo>
                  <a:cubicBezTo>
                    <a:pt x="3365738" y="430773"/>
                    <a:pt x="3366257" y="432330"/>
                    <a:pt x="3366776" y="433887"/>
                  </a:cubicBezTo>
                  <a:cubicBezTo>
                    <a:pt x="3367814" y="454647"/>
                    <a:pt x="3381308" y="472812"/>
                    <a:pt x="3402068" y="478521"/>
                  </a:cubicBezTo>
                  <a:cubicBezTo>
                    <a:pt x="3425423" y="485268"/>
                    <a:pt x="3448778" y="471774"/>
                    <a:pt x="3460716" y="452052"/>
                  </a:cubicBezTo>
                  <a:cubicBezTo>
                    <a:pt x="3469538" y="437001"/>
                    <a:pt x="3470576" y="416241"/>
                    <a:pt x="3462791" y="400671"/>
                  </a:cubicBezTo>
                  <a:cubicBezTo>
                    <a:pt x="3469019" y="396519"/>
                    <a:pt x="3475248" y="391848"/>
                    <a:pt x="3480956" y="386658"/>
                  </a:cubicBezTo>
                  <a:cubicBezTo>
                    <a:pt x="3495489" y="399114"/>
                    <a:pt x="3514173" y="406380"/>
                    <a:pt x="3534933" y="405861"/>
                  </a:cubicBezTo>
                  <a:cubicBezTo>
                    <a:pt x="3544275" y="405342"/>
                    <a:pt x="3553098" y="403785"/>
                    <a:pt x="3561921" y="400152"/>
                  </a:cubicBezTo>
                  <a:cubicBezTo>
                    <a:pt x="3573858" y="425064"/>
                    <a:pt x="3602403" y="441672"/>
                    <a:pt x="3632506" y="435444"/>
                  </a:cubicBezTo>
                  <a:cubicBezTo>
                    <a:pt x="3637696" y="434406"/>
                    <a:pt x="3641848" y="432849"/>
                    <a:pt x="3646519" y="431292"/>
                  </a:cubicBezTo>
                  <a:cubicBezTo>
                    <a:pt x="3658975" y="436482"/>
                    <a:pt x="3672469" y="440115"/>
                    <a:pt x="3687520" y="440634"/>
                  </a:cubicBezTo>
                  <a:cubicBezTo>
                    <a:pt x="3728002" y="442710"/>
                    <a:pt x="3764851" y="424545"/>
                    <a:pt x="3790802" y="396000"/>
                  </a:cubicBezTo>
                  <a:cubicBezTo>
                    <a:pt x="3815714" y="422988"/>
                    <a:pt x="3849968" y="437520"/>
                    <a:pt x="3888374" y="431292"/>
                  </a:cubicBezTo>
                  <a:cubicBezTo>
                    <a:pt x="3893045" y="430254"/>
                    <a:pt x="3897716" y="429216"/>
                    <a:pt x="3902387" y="428178"/>
                  </a:cubicBezTo>
                  <a:cubicBezTo>
                    <a:pt x="3917439" y="445824"/>
                    <a:pt x="3943389" y="451014"/>
                    <a:pt x="3964668" y="440634"/>
                  </a:cubicBezTo>
                  <a:cubicBezTo>
                    <a:pt x="3989580" y="428178"/>
                    <a:pt x="3989061" y="397038"/>
                    <a:pt x="3973491" y="376796"/>
                  </a:cubicBezTo>
                  <a:cubicBezTo>
                    <a:pt x="3971934" y="375240"/>
                    <a:pt x="3970377" y="373163"/>
                    <a:pt x="3968820" y="371606"/>
                  </a:cubicBezTo>
                  <a:cubicBezTo>
                    <a:pt x="3968820" y="371087"/>
                    <a:pt x="3969339" y="371087"/>
                    <a:pt x="3969339" y="370568"/>
                  </a:cubicBezTo>
                  <a:cubicBezTo>
                    <a:pt x="4009821" y="398076"/>
                    <a:pt x="4062240" y="398076"/>
                    <a:pt x="4103242" y="371606"/>
                  </a:cubicBezTo>
                  <a:cubicBezTo>
                    <a:pt x="4108432" y="376796"/>
                    <a:pt x="4114141" y="381468"/>
                    <a:pt x="4120369" y="386139"/>
                  </a:cubicBezTo>
                  <a:cubicBezTo>
                    <a:pt x="4123483" y="391848"/>
                    <a:pt x="4127635" y="397038"/>
                    <a:pt x="4131787" y="401709"/>
                  </a:cubicBezTo>
                  <a:cubicBezTo>
                    <a:pt x="4130230" y="402747"/>
                    <a:pt x="4128673" y="404304"/>
                    <a:pt x="4127635" y="405861"/>
                  </a:cubicBezTo>
                  <a:cubicBezTo>
                    <a:pt x="4118293" y="416760"/>
                    <a:pt x="4112584" y="432330"/>
                    <a:pt x="4117774" y="446343"/>
                  </a:cubicBezTo>
                  <a:cubicBezTo>
                    <a:pt x="4119850" y="452571"/>
                    <a:pt x="4122964" y="457761"/>
                    <a:pt x="4128154" y="461913"/>
                  </a:cubicBezTo>
                  <a:cubicBezTo>
                    <a:pt x="4133344" y="466065"/>
                    <a:pt x="4139053" y="467622"/>
                    <a:pt x="4145800" y="468141"/>
                  </a:cubicBezTo>
                  <a:cubicBezTo>
                    <a:pt x="4154104" y="468660"/>
                    <a:pt x="4161370" y="465546"/>
                    <a:pt x="4168117" y="460875"/>
                  </a:cubicBezTo>
                  <a:cubicBezTo>
                    <a:pt x="4173307" y="457242"/>
                    <a:pt x="4177459" y="454128"/>
                    <a:pt x="4180573" y="448938"/>
                  </a:cubicBezTo>
                  <a:cubicBezTo>
                    <a:pt x="4182649" y="445824"/>
                    <a:pt x="4183687" y="442191"/>
                    <a:pt x="4184725" y="438558"/>
                  </a:cubicBezTo>
                  <a:cubicBezTo>
                    <a:pt x="4185763" y="436482"/>
                    <a:pt x="4185763" y="433887"/>
                    <a:pt x="4185763" y="431292"/>
                  </a:cubicBezTo>
                  <a:cubicBezTo>
                    <a:pt x="4223132" y="437001"/>
                    <a:pt x="4262576" y="420912"/>
                    <a:pt x="4282298" y="385620"/>
                  </a:cubicBezTo>
                  <a:cubicBezTo>
                    <a:pt x="4292678" y="392886"/>
                    <a:pt x="4304615" y="397038"/>
                    <a:pt x="4317590" y="398595"/>
                  </a:cubicBezTo>
                  <a:cubicBezTo>
                    <a:pt x="4313438" y="417279"/>
                    <a:pt x="4323818" y="440115"/>
                    <a:pt x="4349249" y="440115"/>
                  </a:cubicBezTo>
                  <a:cubicBezTo>
                    <a:pt x="4373643" y="440115"/>
                    <a:pt x="4384023" y="418836"/>
                    <a:pt x="4380909" y="400152"/>
                  </a:cubicBezTo>
                  <a:cubicBezTo>
                    <a:pt x="4402707" y="419874"/>
                    <a:pt x="4430733" y="432330"/>
                    <a:pt x="4457721" y="412089"/>
                  </a:cubicBezTo>
                  <a:cubicBezTo>
                    <a:pt x="4470177" y="402747"/>
                    <a:pt x="4479519" y="387177"/>
                    <a:pt x="4480038" y="371087"/>
                  </a:cubicBezTo>
                  <a:cubicBezTo>
                    <a:pt x="4482114" y="356555"/>
                    <a:pt x="4474848" y="344099"/>
                    <a:pt x="4462392" y="339428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B2E41D5A-E498-8366-A4EA-AA0ABDF0ED0B}"/>
                </a:ext>
              </a:extLst>
            </p:cNvPr>
            <p:cNvSpPr/>
            <p:nvPr/>
          </p:nvSpPr>
          <p:spPr>
            <a:xfrm>
              <a:off x="11277540" y="4873450"/>
              <a:ext cx="80964" cy="79926"/>
            </a:xfrm>
            <a:custGeom>
              <a:avLst/>
              <a:gdLst>
                <a:gd name="connsiteX0" fmla="*/ 43078 w 80964"/>
                <a:gd name="connsiteY0" fmla="*/ 79926 h 79926"/>
                <a:gd name="connsiteX1" fmla="*/ 57610 w 80964"/>
                <a:gd name="connsiteY1" fmla="*/ 76813 h 79926"/>
                <a:gd name="connsiteX2" fmla="*/ 70065 w 80964"/>
                <a:gd name="connsiteY2" fmla="*/ 69027 h 79926"/>
                <a:gd name="connsiteX3" fmla="*/ 75775 w 80964"/>
                <a:gd name="connsiteY3" fmla="*/ 61242 h 79926"/>
                <a:gd name="connsiteX4" fmla="*/ 80965 w 80964"/>
                <a:gd name="connsiteY4" fmla="*/ 42039 h 79926"/>
                <a:gd name="connsiteX5" fmla="*/ 79408 w 80964"/>
                <a:gd name="connsiteY5" fmla="*/ 31659 h 79926"/>
                <a:gd name="connsiteX6" fmla="*/ 69547 w 80964"/>
                <a:gd name="connsiteY6" fmla="*/ 15051 h 79926"/>
                <a:gd name="connsiteX7" fmla="*/ 65914 w 80964"/>
                <a:gd name="connsiteY7" fmla="*/ 11937 h 79926"/>
                <a:gd name="connsiteX8" fmla="*/ 61243 w 80964"/>
                <a:gd name="connsiteY8" fmla="*/ 8304 h 79926"/>
                <a:gd name="connsiteX9" fmla="*/ 56572 w 80964"/>
                <a:gd name="connsiteY9" fmla="*/ 5190 h 79926"/>
                <a:gd name="connsiteX10" fmla="*/ 51381 w 80964"/>
                <a:gd name="connsiteY10" fmla="*/ 3114 h 79926"/>
                <a:gd name="connsiteX11" fmla="*/ 42039 w 80964"/>
                <a:gd name="connsiteY11" fmla="*/ 519 h 79926"/>
                <a:gd name="connsiteX12" fmla="*/ 36849 w 80964"/>
                <a:gd name="connsiteY12" fmla="*/ 0 h 79926"/>
                <a:gd name="connsiteX13" fmla="*/ 22836 w 80964"/>
                <a:gd name="connsiteY13" fmla="*/ 3114 h 79926"/>
                <a:gd name="connsiteX14" fmla="*/ 10899 w 80964"/>
                <a:gd name="connsiteY14" fmla="*/ 10899 h 79926"/>
                <a:gd name="connsiteX15" fmla="*/ 5190 w 80964"/>
                <a:gd name="connsiteY15" fmla="*/ 18165 h 79926"/>
                <a:gd name="connsiteX16" fmla="*/ 0 w 80964"/>
                <a:gd name="connsiteY16" fmla="*/ 36849 h 79926"/>
                <a:gd name="connsiteX17" fmla="*/ 0 w 80964"/>
                <a:gd name="connsiteY17" fmla="*/ 37368 h 79926"/>
                <a:gd name="connsiteX18" fmla="*/ 1557 w 80964"/>
                <a:gd name="connsiteY18" fmla="*/ 47229 h 79926"/>
                <a:gd name="connsiteX19" fmla="*/ 5190 w 80964"/>
                <a:gd name="connsiteY19" fmla="*/ 56052 h 79926"/>
                <a:gd name="connsiteX20" fmla="*/ 5190 w 80964"/>
                <a:gd name="connsiteY20" fmla="*/ 56571 h 79926"/>
                <a:gd name="connsiteX21" fmla="*/ 5709 w 80964"/>
                <a:gd name="connsiteY21" fmla="*/ 57609 h 79926"/>
                <a:gd name="connsiteX22" fmla="*/ 11418 w 80964"/>
                <a:gd name="connsiteY22" fmla="*/ 65394 h 79926"/>
                <a:gd name="connsiteX23" fmla="*/ 11937 w 80964"/>
                <a:gd name="connsiteY23" fmla="*/ 65913 h 79926"/>
                <a:gd name="connsiteX24" fmla="*/ 15051 w 80964"/>
                <a:gd name="connsiteY24" fmla="*/ 69546 h 79926"/>
                <a:gd name="connsiteX25" fmla="*/ 27507 w 80964"/>
                <a:gd name="connsiteY25" fmla="*/ 77331 h 79926"/>
                <a:gd name="connsiteX26" fmla="*/ 43078 w 80964"/>
                <a:gd name="connsiteY26" fmla="*/ 79926 h 7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964" h="79926">
                  <a:moveTo>
                    <a:pt x="43078" y="79926"/>
                  </a:moveTo>
                  <a:cubicBezTo>
                    <a:pt x="48268" y="79926"/>
                    <a:pt x="53458" y="78889"/>
                    <a:pt x="57610" y="76813"/>
                  </a:cubicBezTo>
                  <a:cubicBezTo>
                    <a:pt x="62280" y="75255"/>
                    <a:pt x="66433" y="72660"/>
                    <a:pt x="70065" y="69027"/>
                  </a:cubicBezTo>
                  <a:cubicBezTo>
                    <a:pt x="72142" y="66432"/>
                    <a:pt x="74218" y="63837"/>
                    <a:pt x="75775" y="61242"/>
                  </a:cubicBezTo>
                  <a:cubicBezTo>
                    <a:pt x="79408" y="55533"/>
                    <a:pt x="80965" y="48786"/>
                    <a:pt x="80965" y="42039"/>
                  </a:cubicBezTo>
                  <a:cubicBezTo>
                    <a:pt x="80446" y="38406"/>
                    <a:pt x="79927" y="35292"/>
                    <a:pt x="79408" y="31659"/>
                  </a:cubicBezTo>
                  <a:cubicBezTo>
                    <a:pt x="77851" y="25431"/>
                    <a:pt x="74218" y="19722"/>
                    <a:pt x="69547" y="15051"/>
                  </a:cubicBezTo>
                  <a:cubicBezTo>
                    <a:pt x="68509" y="14013"/>
                    <a:pt x="66952" y="12975"/>
                    <a:pt x="65914" y="11937"/>
                  </a:cubicBezTo>
                  <a:cubicBezTo>
                    <a:pt x="64357" y="10899"/>
                    <a:pt x="63318" y="9861"/>
                    <a:pt x="61243" y="8304"/>
                  </a:cubicBezTo>
                  <a:cubicBezTo>
                    <a:pt x="59167" y="6747"/>
                    <a:pt x="58648" y="5709"/>
                    <a:pt x="56572" y="5190"/>
                  </a:cubicBezTo>
                  <a:cubicBezTo>
                    <a:pt x="55015" y="4152"/>
                    <a:pt x="52938" y="3633"/>
                    <a:pt x="51381" y="3114"/>
                  </a:cubicBezTo>
                  <a:cubicBezTo>
                    <a:pt x="48268" y="1557"/>
                    <a:pt x="45153" y="519"/>
                    <a:pt x="42039" y="519"/>
                  </a:cubicBezTo>
                  <a:cubicBezTo>
                    <a:pt x="40483" y="0"/>
                    <a:pt x="38406" y="0"/>
                    <a:pt x="36849" y="0"/>
                  </a:cubicBezTo>
                  <a:cubicBezTo>
                    <a:pt x="31659" y="0"/>
                    <a:pt x="26988" y="1038"/>
                    <a:pt x="22836" y="3114"/>
                  </a:cubicBezTo>
                  <a:cubicBezTo>
                    <a:pt x="18165" y="4671"/>
                    <a:pt x="14532" y="7266"/>
                    <a:pt x="10899" y="10899"/>
                  </a:cubicBezTo>
                  <a:cubicBezTo>
                    <a:pt x="8823" y="13494"/>
                    <a:pt x="7266" y="16089"/>
                    <a:pt x="5190" y="18165"/>
                  </a:cubicBezTo>
                  <a:cubicBezTo>
                    <a:pt x="2076" y="23874"/>
                    <a:pt x="0" y="30102"/>
                    <a:pt x="0" y="36849"/>
                  </a:cubicBezTo>
                  <a:cubicBezTo>
                    <a:pt x="0" y="36849"/>
                    <a:pt x="0" y="37368"/>
                    <a:pt x="0" y="37368"/>
                  </a:cubicBezTo>
                  <a:cubicBezTo>
                    <a:pt x="519" y="40482"/>
                    <a:pt x="1038" y="44115"/>
                    <a:pt x="1557" y="47229"/>
                  </a:cubicBezTo>
                  <a:cubicBezTo>
                    <a:pt x="2595" y="50343"/>
                    <a:pt x="4152" y="52938"/>
                    <a:pt x="5190" y="56052"/>
                  </a:cubicBezTo>
                  <a:lnTo>
                    <a:pt x="5190" y="56571"/>
                  </a:lnTo>
                  <a:cubicBezTo>
                    <a:pt x="5190" y="57090"/>
                    <a:pt x="5709" y="57090"/>
                    <a:pt x="5709" y="57609"/>
                  </a:cubicBezTo>
                  <a:cubicBezTo>
                    <a:pt x="7785" y="60204"/>
                    <a:pt x="9861" y="62799"/>
                    <a:pt x="11418" y="65394"/>
                  </a:cubicBezTo>
                  <a:lnTo>
                    <a:pt x="11937" y="65913"/>
                  </a:lnTo>
                  <a:cubicBezTo>
                    <a:pt x="12975" y="66951"/>
                    <a:pt x="14013" y="68508"/>
                    <a:pt x="15051" y="69546"/>
                  </a:cubicBezTo>
                  <a:cubicBezTo>
                    <a:pt x="18684" y="73180"/>
                    <a:pt x="22836" y="75775"/>
                    <a:pt x="27507" y="77331"/>
                  </a:cubicBezTo>
                  <a:cubicBezTo>
                    <a:pt x="33216" y="78889"/>
                    <a:pt x="37888" y="79926"/>
                    <a:pt x="43078" y="79926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D4B13A48-67C2-FE83-C057-A44FB1FD2770}"/>
                </a:ext>
              </a:extLst>
            </p:cNvPr>
            <p:cNvSpPr/>
            <p:nvPr/>
          </p:nvSpPr>
          <p:spPr>
            <a:xfrm>
              <a:off x="11029910" y="5036936"/>
              <a:ext cx="44959" cy="46191"/>
            </a:xfrm>
            <a:custGeom>
              <a:avLst/>
              <a:gdLst>
                <a:gd name="connsiteX0" fmla="*/ 22382 w 44959"/>
                <a:gd name="connsiteY0" fmla="*/ 0 h 46191"/>
                <a:gd name="connsiteX1" fmla="*/ 22382 w 44959"/>
                <a:gd name="connsiteY1" fmla="*/ 46191 h 46191"/>
                <a:gd name="connsiteX2" fmla="*/ 22382 w 44959"/>
                <a:gd name="connsiteY2" fmla="*/ 0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9" h="46191">
                  <a:moveTo>
                    <a:pt x="22382" y="0"/>
                  </a:moveTo>
                  <a:cubicBezTo>
                    <a:pt x="-7201" y="0"/>
                    <a:pt x="-7720" y="46191"/>
                    <a:pt x="22382" y="46191"/>
                  </a:cubicBezTo>
                  <a:cubicBezTo>
                    <a:pt x="52485" y="46191"/>
                    <a:pt x="52485" y="0"/>
                    <a:pt x="22382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03BE602-0488-96E3-FA27-704AD880E276}"/>
                </a:ext>
              </a:extLst>
            </p:cNvPr>
            <p:cNvSpPr/>
            <p:nvPr/>
          </p:nvSpPr>
          <p:spPr>
            <a:xfrm>
              <a:off x="11189763" y="5015138"/>
              <a:ext cx="44569" cy="46195"/>
            </a:xfrm>
            <a:custGeom>
              <a:avLst/>
              <a:gdLst>
                <a:gd name="connsiteX0" fmla="*/ 22382 w 44569"/>
                <a:gd name="connsiteY0" fmla="*/ 0 h 46195"/>
                <a:gd name="connsiteX1" fmla="*/ 22382 w 44569"/>
                <a:gd name="connsiteY1" fmla="*/ 46191 h 46195"/>
                <a:gd name="connsiteX2" fmla="*/ 22382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2" y="0"/>
                  </a:moveTo>
                  <a:cubicBezTo>
                    <a:pt x="-7201" y="0"/>
                    <a:pt x="-7720" y="46191"/>
                    <a:pt x="22382" y="46191"/>
                  </a:cubicBezTo>
                  <a:cubicBezTo>
                    <a:pt x="51966" y="46710"/>
                    <a:pt x="51966" y="0"/>
                    <a:pt x="22382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2DB1751-C0A7-AB00-E5F3-0198712AA12B}"/>
                </a:ext>
              </a:extLst>
            </p:cNvPr>
            <p:cNvSpPr/>
            <p:nvPr/>
          </p:nvSpPr>
          <p:spPr>
            <a:xfrm>
              <a:off x="9231044" y="5002682"/>
              <a:ext cx="44569" cy="46191"/>
            </a:xfrm>
            <a:custGeom>
              <a:avLst/>
              <a:gdLst>
                <a:gd name="connsiteX0" fmla="*/ 22383 w 44569"/>
                <a:gd name="connsiteY0" fmla="*/ 0 h 46191"/>
                <a:gd name="connsiteX1" fmla="*/ 22383 w 44569"/>
                <a:gd name="connsiteY1" fmla="*/ 46191 h 46191"/>
                <a:gd name="connsiteX2" fmla="*/ 22383 w 44569"/>
                <a:gd name="connsiteY2" fmla="*/ 0 h 4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1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191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AD06B63C-2BAA-621A-D716-FAB0B2462CE2}"/>
                </a:ext>
              </a:extLst>
            </p:cNvPr>
            <p:cNvSpPr/>
            <p:nvPr/>
          </p:nvSpPr>
          <p:spPr>
            <a:xfrm>
              <a:off x="9411657" y="4978808"/>
              <a:ext cx="44959" cy="46195"/>
            </a:xfrm>
            <a:custGeom>
              <a:avLst/>
              <a:gdLst>
                <a:gd name="connsiteX0" fmla="*/ 22383 w 44959"/>
                <a:gd name="connsiteY0" fmla="*/ 0 h 46195"/>
                <a:gd name="connsiteX1" fmla="*/ 22383 w 44959"/>
                <a:gd name="connsiteY1" fmla="*/ 46191 h 46195"/>
                <a:gd name="connsiteX2" fmla="*/ 22383 w 4495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5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2485" y="46710"/>
                    <a:pt x="52485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2A67F3DE-20FE-13BD-1F96-B33E6C129FB3}"/>
                </a:ext>
              </a:extLst>
            </p:cNvPr>
            <p:cNvSpPr/>
            <p:nvPr/>
          </p:nvSpPr>
          <p:spPr>
            <a:xfrm>
              <a:off x="8904072" y="5007872"/>
              <a:ext cx="44569" cy="46195"/>
            </a:xfrm>
            <a:custGeom>
              <a:avLst/>
              <a:gdLst>
                <a:gd name="connsiteX0" fmla="*/ 22383 w 44569"/>
                <a:gd name="connsiteY0" fmla="*/ 0 h 46195"/>
                <a:gd name="connsiteX1" fmla="*/ 22383 w 44569"/>
                <a:gd name="connsiteY1" fmla="*/ 46191 h 46195"/>
                <a:gd name="connsiteX2" fmla="*/ 22383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710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514E543-3645-72F5-7793-9122E87CBF32}"/>
                </a:ext>
              </a:extLst>
            </p:cNvPr>
            <p:cNvSpPr/>
            <p:nvPr/>
          </p:nvSpPr>
          <p:spPr>
            <a:xfrm>
              <a:off x="9720464" y="4975175"/>
              <a:ext cx="44569" cy="46195"/>
            </a:xfrm>
            <a:custGeom>
              <a:avLst/>
              <a:gdLst>
                <a:gd name="connsiteX0" fmla="*/ 22383 w 44569"/>
                <a:gd name="connsiteY0" fmla="*/ 0 h 46195"/>
                <a:gd name="connsiteX1" fmla="*/ 22383 w 44569"/>
                <a:gd name="connsiteY1" fmla="*/ 46191 h 46195"/>
                <a:gd name="connsiteX2" fmla="*/ 22383 w 44569"/>
                <a:gd name="connsiteY2" fmla="*/ 0 h 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" h="46195">
                  <a:moveTo>
                    <a:pt x="22383" y="0"/>
                  </a:moveTo>
                  <a:cubicBezTo>
                    <a:pt x="-7201" y="0"/>
                    <a:pt x="-7720" y="46191"/>
                    <a:pt x="22383" y="46191"/>
                  </a:cubicBezTo>
                  <a:cubicBezTo>
                    <a:pt x="51966" y="46710"/>
                    <a:pt x="51966" y="0"/>
                    <a:pt x="22383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BD54A117-5F2E-DFF0-629B-E03B7B70AF49}"/>
                </a:ext>
              </a:extLst>
            </p:cNvPr>
            <p:cNvSpPr/>
            <p:nvPr/>
          </p:nvSpPr>
          <p:spPr>
            <a:xfrm>
              <a:off x="8743635" y="4960124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16C179FB-6E83-9951-F463-457FC27D4FAD}"/>
                </a:ext>
              </a:extLst>
            </p:cNvPr>
            <p:cNvSpPr/>
            <p:nvPr/>
          </p:nvSpPr>
          <p:spPr>
            <a:xfrm>
              <a:off x="7762200" y="4966871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B7435636-026D-495A-999A-8D32C96CD788}"/>
                </a:ext>
              </a:extLst>
            </p:cNvPr>
            <p:cNvSpPr/>
            <p:nvPr/>
          </p:nvSpPr>
          <p:spPr>
            <a:xfrm>
              <a:off x="11298170" y="4973618"/>
              <a:ext cx="64615" cy="66951"/>
            </a:xfrm>
            <a:custGeom>
              <a:avLst/>
              <a:gdLst>
                <a:gd name="connsiteX0" fmla="*/ 32308 w 64615"/>
                <a:gd name="connsiteY0" fmla="*/ 0 h 66951"/>
                <a:gd name="connsiteX1" fmla="*/ 32308 w 64615"/>
                <a:gd name="connsiteY1" fmla="*/ 66951 h 66951"/>
                <a:gd name="connsiteX2" fmla="*/ 32308 w 64615"/>
                <a:gd name="connsiteY2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5" h="66951">
                  <a:moveTo>
                    <a:pt x="32308" y="0"/>
                  </a:moveTo>
                  <a:cubicBezTo>
                    <a:pt x="-10769" y="0"/>
                    <a:pt x="-10769" y="66951"/>
                    <a:pt x="32308" y="66951"/>
                  </a:cubicBezTo>
                  <a:cubicBezTo>
                    <a:pt x="75385" y="66951"/>
                    <a:pt x="75385" y="0"/>
                    <a:pt x="32308" y="0"/>
                  </a:cubicBezTo>
                  <a:close/>
                </a:path>
              </a:pathLst>
            </a:custGeom>
            <a:solidFill>
              <a:srgbClr val="603813"/>
            </a:solidFill>
            <a:ln w="5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21" name="Hình tự do: Hình 1620">
            <a:extLst>
              <a:ext uri="{FF2B5EF4-FFF2-40B4-BE49-F238E27FC236}">
                <a16:creationId xmlns:a16="http://schemas.microsoft.com/office/drawing/2014/main" id="{37C295E0-B796-DD00-693C-7607B7C3D511}"/>
              </a:ext>
            </a:extLst>
          </p:cNvPr>
          <p:cNvSpPr/>
          <p:nvPr/>
        </p:nvSpPr>
        <p:spPr>
          <a:xfrm>
            <a:off x="11572650" y="7165373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2" name="Hình tự do: Hình 1621">
            <a:extLst>
              <a:ext uri="{FF2B5EF4-FFF2-40B4-BE49-F238E27FC236}">
                <a16:creationId xmlns:a16="http://schemas.microsoft.com/office/drawing/2014/main" id="{8774EC85-CC34-0FC4-C72E-2F96347891D5}"/>
              </a:ext>
            </a:extLst>
          </p:cNvPr>
          <p:cNvSpPr/>
          <p:nvPr/>
        </p:nvSpPr>
        <p:spPr>
          <a:xfrm>
            <a:off x="12295298" y="7203521"/>
            <a:ext cx="584" cy="777"/>
          </a:xfrm>
          <a:custGeom>
            <a:avLst/>
            <a:gdLst>
              <a:gd name="connsiteX0" fmla="*/ 389 w 389"/>
              <a:gd name="connsiteY0" fmla="*/ 0 h 518"/>
              <a:gd name="connsiteX1" fmla="*/ 389 w 389"/>
              <a:gd name="connsiteY1" fmla="*/ 519 h 518"/>
              <a:gd name="connsiteX2" fmla="*/ 389 w 389"/>
              <a:gd name="connsiteY2" fmla="*/ 0 h 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" h="518">
                <a:moveTo>
                  <a:pt x="389" y="0"/>
                </a:moveTo>
                <a:cubicBezTo>
                  <a:pt x="-130" y="0"/>
                  <a:pt x="-130" y="519"/>
                  <a:pt x="389" y="519"/>
                </a:cubicBezTo>
                <a:cubicBezTo>
                  <a:pt x="389" y="519"/>
                  <a:pt x="389" y="0"/>
                  <a:pt x="389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3" name="Hình tự do: Hình 1622">
            <a:extLst>
              <a:ext uri="{FF2B5EF4-FFF2-40B4-BE49-F238E27FC236}">
                <a16:creationId xmlns:a16="http://schemas.microsoft.com/office/drawing/2014/main" id="{4E076FD9-7D92-2D1D-DB93-53E376EE0FD5}"/>
              </a:ext>
            </a:extLst>
          </p:cNvPr>
          <p:cNvSpPr/>
          <p:nvPr/>
        </p:nvSpPr>
        <p:spPr>
          <a:xfrm>
            <a:off x="13058039" y="7018237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4" name="Hình tự do: Hình 1623">
            <a:extLst>
              <a:ext uri="{FF2B5EF4-FFF2-40B4-BE49-F238E27FC236}">
                <a16:creationId xmlns:a16="http://schemas.microsoft.com/office/drawing/2014/main" id="{1DC5F1C3-D9CF-4C62-3DEC-E5A80AEEDBE6}"/>
              </a:ext>
            </a:extLst>
          </p:cNvPr>
          <p:cNvSpPr/>
          <p:nvPr/>
        </p:nvSpPr>
        <p:spPr>
          <a:xfrm>
            <a:off x="13352313" y="7214420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5" name="Hình tự do: Hình 1624">
            <a:extLst>
              <a:ext uri="{FF2B5EF4-FFF2-40B4-BE49-F238E27FC236}">
                <a16:creationId xmlns:a16="http://schemas.microsoft.com/office/drawing/2014/main" id="{71CF6F7B-5533-ACC0-C19C-EBE312AA2D49}"/>
              </a:ext>
            </a:extLst>
          </p:cNvPr>
          <p:cNvSpPr/>
          <p:nvPr/>
        </p:nvSpPr>
        <p:spPr>
          <a:xfrm>
            <a:off x="10380759" y="7149025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6" name="Hình tự do: Hình 1625">
            <a:extLst>
              <a:ext uri="{FF2B5EF4-FFF2-40B4-BE49-F238E27FC236}">
                <a16:creationId xmlns:a16="http://schemas.microsoft.com/office/drawing/2014/main" id="{8D59B334-CD55-495C-8284-87C27F658BA8}"/>
              </a:ext>
            </a:extLst>
          </p:cNvPr>
          <p:cNvSpPr/>
          <p:nvPr/>
        </p:nvSpPr>
        <p:spPr>
          <a:xfrm>
            <a:off x="10691382" y="7165373"/>
            <a:ext cx="74445" cy="77072"/>
          </a:xfrm>
          <a:custGeom>
            <a:avLst/>
            <a:gdLst>
              <a:gd name="connsiteX0" fmla="*/ 24912 w 49630"/>
              <a:gd name="connsiteY0" fmla="*/ 0 h 51381"/>
              <a:gd name="connsiteX1" fmla="*/ 24912 w 49630"/>
              <a:gd name="connsiteY1" fmla="*/ 51381 h 51381"/>
              <a:gd name="connsiteX2" fmla="*/ 24912 w 49630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0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7609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7" name="Hình tự do: Hình 1626">
            <a:extLst>
              <a:ext uri="{FF2B5EF4-FFF2-40B4-BE49-F238E27FC236}">
                <a16:creationId xmlns:a16="http://schemas.microsoft.com/office/drawing/2014/main" id="{69354CDC-178C-EDFA-7FF9-6CF69E92991C}"/>
              </a:ext>
            </a:extLst>
          </p:cNvPr>
          <p:cNvSpPr/>
          <p:nvPr/>
        </p:nvSpPr>
        <p:spPr>
          <a:xfrm>
            <a:off x="14723261" y="7165373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8" name="Hình tự do: Hình 1627">
            <a:extLst>
              <a:ext uri="{FF2B5EF4-FFF2-40B4-BE49-F238E27FC236}">
                <a16:creationId xmlns:a16="http://schemas.microsoft.com/office/drawing/2014/main" id="{C08847D0-25F2-2911-DBAB-9DBE074515F3}"/>
              </a:ext>
            </a:extLst>
          </p:cNvPr>
          <p:cNvSpPr/>
          <p:nvPr/>
        </p:nvSpPr>
        <p:spPr>
          <a:xfrm>
            <a:off x="14576901" y="7050934"/>
            <a:ext cx="74445" cy="77072"/>
          </a:xfrm>
          <a:custGeom>
            <a:avLst/>
            <a:gdLst>
              <a:gd name="connsiteX0" fmla="*/ 24912 w 49630"/>
              <a:gd name="connsiteY0" fmla="*/ 0 h 51381"/>
              <a:gd name="connsiteX1" fmla="*/ 24912 w 49630"/>
              <a:gd name="connsiteY1" fmla="*/ 51381 h 51381"/>
              <a:gd name="connsiteX2" fmla="*/ 24912 w 49630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0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7609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29" name="Hình tự do: Hình 1628">
            <a:extLst>
              <a:ext uri="{FF2B5EF4-FFF2-40B4-BE49-F238E27FC236}">
                <a16:creationId xmlns:a16="http://schemas.microsoft.com/office/drawing/2014/main" id="{B14BCCF6-9CB8-4540-E72B-1EA957B62A23}"/>
              </a:ext>
            </a:extLst>
          </p:cNvPr>
          <p:cNvSpPr/>
          <p:nvPr/>
        </p:nvSpPr>
        <p:spPr>
          <a:xfrm>
            <a:off x="15099279" y="7132676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9" y="51381"/>
                  <a:pt x="58129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0" name="Hình tự do: Hình 1629">
            <a:extLst>
              <a:ext uri="{FF2B5EF4-FFF2-40B4-BE49-F238E27FC236}">
                <a16:creationId xmlns:a16="http://schemas.microsoft.com/office/drawing/2014/main" id="{6DC78198-D2D1-34BE-8954-0B34FAF3884C}"/>
              </a:ext>
            </a:extLst>
          </p:cNvPr>
          <p:cNvSpPr/>
          <p:nvPr/>
        </p:nvSpPr>
        <p:spPr>
          <a:xfrm>
            <a:off x="16176731" y="7132676"/>
            <a:ext cx="74736" cy="77072"/>
          </a:xfrm>
          <a:custGeom>
            <a:avLst/>
            <a:gdLst>
              <a:gd name="connsiteX0" fmla="*/ 24912 w 49824"/>
              <a:gd name="connsiteY0" fmla="*/ 0 h 51381"/>
              <a:gd name="connsiteX1" fmla="*/ 24912 w 49824"/>
              <a:gd name="connsiteY1" fmla="*/ 51381 h 51381"/>
              <a:gd name="connsiteX2" fmla="*/ 24912 w 49824"/>
              <a:gd name="connsiteY2" fmla="*/ 0 h 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4" h="51381">
                <a:moveTo>
                  <a:pt x="24912" y="0"/>
                </a:moveTo>
                <a:cubicBezTo>
                  <a:pt x="-8304" y="0"/>
                  <a:pt x="-8304" y="51381"/>
                  <a:pt x="24912" y="51381"/>
                </a:cubicBezTo>
                <a:cubicBezTo>
                  <a:pt x="58128" y="51381"/>
                  <a:pt x="58128" y="0"/>
                  <a:pt x="24912" y="0"/>
                </a:cubicBezTo>
                <a:close/>
              </a:path>
            </a:pathLst>
          </a:custGeom>
          <a:solidFill>
            <a:srgbClr val="A8783C"/>
          </a:solidFill>
          <a:ln w="5181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vi-VN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27" name="Đồ họa 326">
            <a:extLst>
              <a:ext uri="{FF2B5EF4-FFF2-40B4-BE49-F238E27FC236}">
                <a16:creationId xmlns:a16="http://schemas.microsoft.com/office/drawing/2014/main" id="{9617BB8D-FC60-95DC-9F88-A8E184CBE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814" y="8323052"/>
            <a:ext cx="6734499" cy="1439259"/>
          </a:xfrm>
          <a:prstGeom prst="rect">
            <a:avLst/>
          </a:prstGeom>
        </p:spPr>
      </p:pic>
      <p:pic>
        <p:nvPicPr>
          <p:cNvPr id="329" name="Đồ họa 328">
            <a:extLst>
              <a:ext uri="{FF2B5EF4-FFF2-40B4-BE49-F238E27FC236}">
                <a16:creationId xmlns:a16="http://schemas.microsoft.com/office/drawing/2014/main" id="{41B7DDB1-10B9-7AF7-2D16-31DDF276C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4674" y="8385758"/>
            <a:ext cx="6816036" cy="1356896"/>
          </a:xfrm>
          <a:prstGeom prst="rect">
            <a:avLst/>
          </a:prstGeom>
        </p:spPr>
      </p:pic>
      <p:grpSp>
        <p:nvGrpSpPr>
          <p:cNvPr id="399" name="Nhóm 398">
            <a:extLst>
              <a:ext uri="{FF2B5EF4-FFF2-40B4-BE49-F238E27FC236}">
                <a16:creationId xmlns:a16="http://schemas.microsoft.com/office/drawing/2014/main" id="{5A784422-30D6-0176-DED9-618A4D16A5D0}"/>
              </a:ext>
            </a:extLst>
          </p:cNvPr>
          <p:cNvGrpSpPr/>
          <p:nvPr/>
        </p:nvGrpSpPr>
        <p:grpSpPr>
          <a:xfrm>
            <a:off x="5938698" y="3316059"/>
            <a:ext cx="5624619" cy="5322885"/>
            <a:chOff x="4608511" y="1934451"/>
            <a:chExt cx="2552457" cy="2415530"/>
          </a:xfrm>
        </p:grpSpPr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9D6355F3-C31B-3496-A06F-294E1EA18122}"/>
                </a:ext>
              </a:extLst>
            </p:cNvPr>
            <p:cNvSpPr/>
            <p:nvPr/>
          </p:nvSpPr>
          <p:spPr>
            <a:xfrm>
              <a:off x="4608511" y="3880888"/>
              <a:ext cx="644462" cy="338782"/>
            </a:xfrm>
            <a:custGeom>
              <a:avLst/>
              <a:gdLst>
                <a:gd name="connsiteX0" fmla="*/ 112878 w 644462"/>
                <a:gd name="connsiteY0" fmla="*/ 123119 h 338782"/>
                <a:gd name="connsiteX1" fmla="*/ 108318 w 644462"/>
                <a:gd name="connsiteY1" fmla="*/ 230278 h 338782"/>
                <a:gd name="connsiteX2" fmla="*/ 172157 w 644462"/>
                <a:gd name="connsiteY2" fmla="*/ 84359 h 338782"/>
                <a:gd name="connsiteX3" fmla="*/ 190397 w 644462"/>
                <a:gd name="connsiteY3" fmla="*/ 193798 h 338782"/>
                <a:gd name="connsiteX4" fmla="*/ 249676 w 644462"/>
                <a:gd name="connsiteY4" fmla="*/ 0 h 338782"/>
                <a:gd name="connsiteX5" fmla="*/ 263356 w 644462"/>
                <a:gd name="connsiteY5" fmla="*/ 159599 h 338782"/>
                <a:gd name="connsiteX6" fmla="*/ 322636 w 644462"/>
                <a:gd name="connsiteY6" fmla="*/ 47880 h 338782"/>
                <a:gd name="connsiteX7" fmla="*/ 311236 w 644462"/>
                <a:gd name="connsiteY7" fmla="*/ 134519 h 338782"/>
                <a:gd name="connsiteX8" fmla="*/ 416115 w 644462"/>
                <a:gd name="connsiteY8" fmla="*/ 47880 h 338782"/>
                <a:gd name="connsiteX9" fmla="*/ 404715 w 644462"/>
                <a:gd name="connsiteY9" fmla="*/ 159599 h 338782"/>
                <a:gd name="connsiteX10" fmla="*/ 486795 w 644462"/>
                <a:gd name="connsiteY10" fmla="*/ 13680 h 338782"/>
                <a:gd name="connsiteX11" fmla="*/ 500474 w 644462"/>
                <a:gd name="connsiteY11" fmla="*/ 113999 h 338782"/>
                <a:gd name="connsiteX12" fmla="*/ 552914 w 644462"/>
                <a:gd name="connsiteY12" fmla="*/ 57000 h 338782"/>
                <a:gd name="connsiteX13" fmla="*/ 644113 w 644462"/>
                <a:gd name="connsiteY13" fmla="*/ 118559 h 338782"/>
                <a:gd name="connsiteX14" fmla="*/ 188117 w 644462"/>
                <a:gd name="connsiteY14" fmla="*/ 296398 h 338782"/>
                <a:gd name="connsiteX15" fmla="*/ 1158 w 644462"/>
                <a:gd name="connsiteY15" fmla="*/ 316917 h 338782"/>
                <a:gd name="connsiteX16" fmla="*/ 112878 w 644462"/>
                <a:gd name="connsiteY16" fmla="*/ 123119 h 33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4462" h="338782">
                  <a:moveTo>
                    <a:pt x="112878" y="123119"/>
                  </a:moveTo>
                  <a:cubicBezTo>
                    <a:pt x="110598" y="159599"/>
                    <a:pt x="110598" y="193798"/>
                    <a:pt x="108318" y="230278"/>
                  </a:cubicBezTo>
                  <a:cubicBezTo>
                    <a:pt x="135677" y="186958"/>
                    <a:pt x="156197" y="136799"/>
                    <a:pt x="172157" y="84359"/>
                  </a:cubicBezTo>
                  <a:cubicBezTo>
                    <a:pt x="178997" y="120839"/>
                    <a:pt x="183557" y="157319"/>
                    <a:pt x="190397" y="193798"/>
                  </a:cubicBezTo>
                  <a:cubicBezTo>
                    <a:pt x="224597" y="139079"/>
                    <a:pt x="245116" y="72959"/>
                    <a:pt x="249676" y="0"/>
                  </a:cubicBezTo>
                  <a:cubicBezTo>
                    <a:pt x="258796" y="52439"/>
                    <a:pt x="263356" y="104879"/>
                    <a:pt x="263356" y="159599"/>
                  </a:cubicBezTo>
                  <a:cubicBezTo>
                    <a:pt x="277036" y="143639"/>
                    <a:pt x="308956" y="63839"/>
                    <a:pt x="322636" y="47880"/>
                  </a:cubicBezTo>
                  <a:cubicBezTo>
                    <a:pt x="324916" y="54720"/>
                    <a:pt x="308956" y="127679"/>
                    <a:pt x="311236" y="134519"/>
                  </a:cubicBezTo>
                  <a:cubicBezTo>
                    <a:pt x="345436" y="111719"/>
                    <a:pt x="381915" y="70679"/>
                    <a:pt x="416115" y="47880"/>
                  </a:cubicBezTo>
                  <a:cubicBezTo>
                    <a:pt x="411555" y="68399"/>
                    <a:pt x="397875" y="141359"/>
                    <a:pt x="404715" y="159599"/>
                  </a:cubicBezTo>
                  <a:cubicBezTo>
                    <a:pt x="441195" y="141359"/>
                    <a:pt x="479955" y="63839"/>
                    <a:pt x="486795" y="13680"/>
                  </a:cubicBezTo>
                  <a:cubicBezTo>
                    <a:pt x="493635" y="36480"/>
                    <a:pt x="493635" y="93479"/>
                    <a:pt x="500474" y="113999"/>
                  </a:cubicBezTo>
                  <a:cubicBezTo>
                    <a:pt x="520994" y="123119"/>
                    <a:pt x="550634" y="77519"/>
                    <a:pt x="552914" y="57000"/>
                  </a:cubicBezTo>
                  <a:cubicBezTo>
                    <a:pt x="555194" y="34200"/>
                    <a:pt x="650953" y="116279"/>
                    <a:pt x="644113" y="118559"/>
                  </a:cubicBezTo>
                  <a:cubicBezTo>
                    <a:pt x="600794" y="132239"/>
                    <a:pt x="340876" y="241678"/>
                    <a:pt x="188117" y="296398"/>
                  </a:cubicBezTo>
                  <a:cubicBezTo>
                    <a:pt x="156197" y="307797"/>
                    <a:pt x="21678" y="371637"/>
                    <a:pt x="1158" y="316917"/>
                  </a:cubicBezTo>
                  <a:cubicBezTo>
                    <a:pt x="-12521" y="294118"/>
                    <a:pt x="99198" y="152759"/>
                    <a:pt x="112878" y="12311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5" name="Đồ họa 330">
              <a:extLst>
                <a:ext uri="{FF2B5EF4-FFF2-40B4-BE49-F238E27FC236}">
                  <a16:creationId xmlns:a16="http://schemas.microsoft.com/office/drawing/2014/main" id="{F8039C4A-6E25-6C5C-94E1-B11750957C43}"/>
                </a:ext>
              </a:extLst>
            </p:cNvPr>
            <p:cNvGrpSpPr/>
            <p:nvPr/>
          </p:nvGrpSpPr>
          <p:grpSpPr>
            <a:xfrm>
              <a:off x="6519639" y="3706605"/>
              <a:ext cx="180960" cy="256465"/>
              <a:chOff x="6519639" y="3706605"/>
              <a:chExt cx="180960" cy="256465"/>
            </a:xfrm>
          </p:grpSpPr>
          <p:sp>
            <p:nvSpPr>
              <p:cNvPr id="336" name="Hình tự do: Hình 335">
                <a:extLst>
                  <a:ext uri="{FF2B5EF4-FFF2-40B4-BE49-F238E27FC236}">
                    <a16:creationId xmlns:a16="http://schemas.microsoft.com/office/drawing/2014/main" id="{799EBBD8-B3F2-F758-DD84-7D951BD1E796}"/>
                  </a:ext>
                </a:extLst>
              </p:cNvPr>
              <p:cNvSpPr/>
              <p:nvPr/>
            </p:nvSpPr>
            <p:spPr>
              <a:xfrm>
                <a:off x="6588392" y="3784924"/>
                <a:ext cx="19419" cy="178147"/>
              </a:xfrm>
              <a:custGeom>
                <a:avLst/>
                <a:gdLst>
                  <a:gd name="connsiteX0" fmla="*/ 301 w 19419"/>
                  <a:gd name="connsiteY0" fmla="*/ 171204 h 178147"/>
                  <a:gd name="connsiteX1" fmla="*/ 9421 w 19419"/>
                  <a:gd name="connsiteY1" fmla="*/ 171204 h 178147"/>
                  <a:gd name="connsiteX2" fmla="*/ 13981 w 19419"/>
                  <a:gd name="connsiteY2" fmla="*/ 2486 h 178147"/>
                  <a:gd name="connsiteX3" fmla="*/ 9421 w 19419"/>
                  <a:gd name="connsiteY3" fmla="*/ 4766 h 178147"/>
                  <a:gd name="connsiteX4" fmla="*/ 301 w 19419"/>
                  <a:gd name="connsiteY4" fmla="*/ 171204 h 17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9" h="178147">
                    <a:moveTo>
                      <a:pt x="301" y="171204"/>
                    </a:moveTo>
                    <a:cubicBezTo>
                      <a:pt x="-1978" y="182604"/>
                      <a:pt x="9421" y="178044"/>
                      <a:pt x="9421" y="171204"/>
                    </a:cubicBezTo>
                    <a:cubicBezTo>
                      <a:pt x="25381" y="82285"/>
                      <a:pt x="18541" y="36685"/>
                      <a:pt x="13981" y="2486"/>
                    </a:cubicBezTo>
                    <a:cubicBezTo>
                      <a:pt x="13981" y="-2074"/>
                      <a:pt x="9421" y="206"/>
                      <a:pt x="9421" y="4766"/>
                    </a:cubicBezTo>
                    <a:cubicBezTo>
                      <a:pt x="11701" y="64045"/>
                      <a:pt x="11701" y="75445"/>
                      <a:pt x="301" y="171204"/>
                    </a:cubicBezTo>
                    <a:close/>
                  </a:path>
                </a:pathLst>
              </a:custGeom>
              <a:solidFill>
                <a:srgbClr val="537226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Hình tự do: Hình 336">
                <a:extLst>
                  <a:ext uri="{FF2B5EF4-FFF2-40B4-BE49-F238E27FC236}">
                    <a16:creationId xmlns:a16="http://schemas.microsoft.com/office/drawing/2014/main" id="{C2998F5B-A3A7-1353-F478-9E50CDFC53A0}"/>
                  </a:ext>
                </a:extLst>
              </p:cNvPr>
              <p:cNvSpPr/>
              <p:nvPr/>
            </p:nvSpPr>
            <p:spPr>
              <a:xfrm>
                <a:off x="6542303" y="3798700"/>
                <a:ext cx="101244" cy="90190"/>
              </a:xfrm>
              <a:custGeom>
                <a:avLst/>
                <a:gdLst>
                  <a:gd name="connsiteX0" fmla="*/ 791 w 101244"/>
                  <a:gd name="connsiteY0" fmla="*/ 41148 h 90190"/>
                  <a:gd name="connsiteX1" fmla="*/ 28151 w 101244"/>
                  <a:gd name="connsiteY1" fmla="*/ 79908 h 90190"/>
                  <a:gd name="connsiteX2" fmla="*/ 50950 w 101244"/>
                  <a:gd name="connsiteY2" fmla="*/ 57108 h 90190"/>
                  <a:gd name="connsiteX3" fmla="*/ 64630 w 101244"/>
                  <a:gd name="connsiteY3" fmla="*/ 89028 h 90190"/>
                  <a:gd name="connsiteX4" fmla="*/ 101110 w 101244"/>
                  <a:gd name="connsiteY4" fmla="*/ 66228 h 90190"/>
                  <a:gd name="connsiteX5" fmla="*/ 64630 w 101244"/>
                  <a:gd name="connsiteY5" fmla="*/ 109 h 90190"/>
                  <a:gd name="connsiteX6" fmla="*/ 791 w 101244"/>
                  <a:gd name="connsiteY6" fmla="*/ 41148 h 9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4" h="90190">
                    <a:moveTo>
                      <a:pt x="791" y="41148"/>
                    </a:moveTo>
                    <a:cubicBezTo>
                      <a:pt x="-3769" y="57108"/>
                      <a:pt x="12191" y="75348"/>
                      <a:pt x="28151" y="79908"/>
                    </a:cubicBezTo>
                    <a:cubicBezTo>
                      <a:pt x="37270" y="82188"/>
                      <a:pt x="46390" y="54828"/>
                      <a:pt x="50950" y="57108"/>
                    </a:cubicBezTo>
                    <a:cubicBezTo>
                      <a:pt x="53230" y="66228"/>
                      <a:pt x="46390" y="84468"/>
                      <a:pt x="64630" y="89028"/>
                    </a:cubicBezTo>
                    <a:cubicBezTo>
                      <a:pt x="80590" y="93588"/>
                      <a:pt x="101110" y="84468"/>
                      <a:pt x="101110" y="66228"/>
                    </a:cubicBezTo>
                    <a:cubicBezTo>
                      <a:pt x="103390" y="45708"/>
                      <a:pt x="76030" y="4669"/>
                      <a:pt x="64630" y="109"/>
                    </a:cubicBezTo>
                    <a:cubicBezTo>
                      <a:pt x="53230" y="-2171"/>
                      <a:pt x="3071" y="32028"/>
                      <a:pt x="791" y="41148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Hình tự do: Hình 337">
                <a:extLst>
                  <a:ext uri="{FF2B5EF4-FFF2-40B4-BE49-F238E27FC236}">
                    <a16:creationId xmlns:a16="http://schemas.microsoft.com/office/drawing/2014/main" id="{8929A3DE-B2F6-61B4-1CF3-5E60A7CE3527}"/>
                  </a:ext>
                </a:extLst>
              </p:cNvPr>
              <p:cNvSpPr/>
              <p:nvPr/>
            </p:nvSpPr>
            <p:spPr>
              <a:xfrm>
                <a:off x="6610446" y="3724140"/>
                <a:ext cx="90153" cy="95987"/>
              </a:xfrm>
              <a:custGeom>
                <a:avLst/>
                <a:gdLst>
                  <a:gd name="connsiteX0" fmla="*/ 60327 w 90153"/>
                  <a:gd name="connsiteY0" fmla="*/ 95189 h 95987"/>
                  <a:gd name="connsiteX1" fmla="*/ 87686 w 90153"/>
                  <a:gd name="connsiteY1" fmla="*/ 51870 h 95987"/>
                  <a:gd name="connsiteX2" fmla="*/ 53487 w 90153"/>
                  <a:gd name="connsiteY2" fmla="*/ 42750 h 95987"/>
                  <a:gd name="connsiteX3" fmla="*/ 64887 w 90153"/>
                  <a:gd name="connsiteY3" fmla="*/ 10830 h 95987"/>
                  <a:gd name="connsiteX4" fmla="*/ 14727 w 90153"/>
                  <a:gd name="connsiteY4" fmla="*/ 13110 h 95987"/>
                  <a:gd name="connsiteX5" fmla="*/ 1047 w 90153"/>
                  <a:gd name="connsiteY5" fmla="*/ 72389 h 95987"/>
                  <a:gd name="connsiteX6" fmla="*/ 60327 w 90153"/>
                  <a:gd name="connsiteY6" fmla="*/ 95189 h 9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53" h="95987">
                    <a:moveTo>
                      <a:pt x="60327" y="95189"/>
                    </a:moveTo>
                    <a:cubicBezTo>
                      <a:pt x="87686" y="86069"/>
                      <a:pt x="94526" y="65549"/>
                      <a:pt x="87686" y="51870"/>
                    </a:cubicBezTo>
                    <a:cubicBezTo>
                      <a:pt x="78567" y="33630"/>
                      <a:pt x="62607" y="42750"/>
                      <a:pt x="53487" y="42750"/>
                    </a:cubicBezTo>
                    <a:cubicBezTo>
                      <a:pt x="58047" y="33630"/>
                      <a:pt x="74007" y="29070"/>
                      <a:pt x="64887" y="10830"/>
                    </a:cubicBezTo>
                    <a:cubicBezTo>
                      <a:pt x="58047" y="-2850"/>
                      <a:pt x="28407" y="-5130"/>
                      <a:pt x="14727" y="13110"/>
                    </a:cubicBezTo>
                    <a:cubicBezTo>
                      <a:pt x="7887" y="22230"/>
                      <a:pt x="-3513" y="63270"/>
                      <a:pt x="1047" y="72389"/>
                    </a:cubicBezTo>
                    <a:cubicBezTo>
                      <a:pt x="5607" y="83789"/>
                      <a:pt x="51207" y="99749"/>
                      <a:pt x="60327" y="95189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Hình tự do: Hình 338">
                <a:extLst>
                  <a:ext uri="{FF2B5EF4-FFF2-40B4-BE49-F238E27FC236}">
                    <a16:creationId xmlns:a16="http://schemas.microsoft.com/office/drawing/2014/main" id="{76A62DEA-F312-72C3-ED8C-9EBE6750E198}"/>
                  </a:ext>
                </a:extLst>
              </p:cNvPr>
              <p:cNvSpPr/>
              <p:nvPr/>
            </p:nvSpPr>
            <p:spPr>
              <a:xfrm>
                <a:off x="6519639" y="3706605"/>
                <a:ext cx="89889" cy="91378"/>
              </a:xfrm>
              <a:custGeom>
                <a:avLst/>
                <a:gdLst>
                  <a:gd name="connsiteX0" fmla="*/ 85014 w 89889"/>
                  <a:gd name="connsiteY0" fmla="*/ 14684 h 91378"/>
                  <a:gd name="connsiteX1" fmla="*/ 39415 w 89889"/>
                  <a:gd name="connsiteY1" fmla="*/ 7844 h 91378"/>
                  <a:gd name="connsiteX2" fmla="*/ 41695 w 89889"/>
                  <a:gd name="connsiteY2" fmla="*/ 44324 h 91378"/>
                  <a:gd name="connsiteX3" fmla="*/ 7495 w 89889"/>
                  <a:gd name="connsiteY3" fmla="*/ 44324 h 91378"/>
                  <a:gd name="connsiteX4" fmla="*/ 9775 w 89889"/>
                  <a:gd name="connsiteY4" fmla="*/ 85364 h 91378"/>
                  <a:gd name="connsiteX5" fmla="*/ 82734 w 89889"/>
                  <a:gd name="connsiteY5" fmla="*/ 85364 h 91378"/>
                  <a:gd name="connsiteX6" fmla="*/ 85014 w 89889"/>
                  <a:gd name="connsiteY6" fmla="*/ 14684 h 9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89" h="91378">
                    <a:moveTo>
                      <a:pt x="85014" y="14684"/>
                    </a:moveTo>
                    <a:cubicBezTo>
                      <a:pt x="71334" y="-3556"/>
                      <a:pt x="48534" y="-3556"/>
                      <a:pt x="39415" y="7844"/>
                    </a:cubicBezTo>
                    <a:cubicBezTo>
                      <a:pt x="28015" y="19244"/>
                      <a:pt x="39415" y="35204"/>
                      <a:pt x="41695" y="44324"/>
                    </a:cubicBezTo>
                    <a:cubicBezTo>
                      <a:pt x="32575" y="44324"/>
                      <a:pt x="14335" y="35204"/>
                      <a:pt x="7495" y="44324"/>
                    </a:cubicBezTo>
                    <a:cubicBezTo>
                      <a:pt x="-3905" y="55724"/>
                      <a:pt x="-1625" y="76244"/>
                      <a:pt x="9775" y="85364"/>
                    </a:cubicBezTo>
                    <a:cubicBezTo>
                      <a:pt x="18895" y="92204"/>
                      <a:pt x="75894" y="94484"/>
                      <a:pt x="82734" y="85364"/>
                    </a:cubicBezTo>
                    <a:cubicBezTo>
                      <a:pt x="91854" y="78524"/>
                      <a:pt x="91854" y="23804"/>
                      <a:pt x="85014" y="14684"/>
                    </a:cubicBezTo>
                    <a:close/>
                  </a:path>
                </a:pathLst>
              </a:custGeom>
              <a:solidFill>
                <a:srgbClr val="88BC3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33BCA01E-3A20-D87F-BAC8-826192CCBC35}"/>
                </a:ext>
              </a:extLst>
            </p:cNvPr>
            <p:cNvSpPr/>
            <p:nvPr/>
          </p:nvSpPr>
          <p:spPr>
            <a:xfrm>
              <a:off x="6855364" y="3896848"/>
              <a:ext cx="305604" cy="202918"/>
            </a:xfrm>
            <a:custGeom>
              <a:avLst/>
              <a:gdLst>
                <a:gd name="connsiteX0" fmla="*/ 305604 w 305604"/>
                <a:gd name="connsiteY0" fmla="*/ 125399 h 202918"/>
                <a:gd name="connsiteX1" fmla="*/ 214405 w 305604"/>
                <a:gd name="connsiteY1" fmla="*/ 145919 h 202918"/>
                <a:gd name="connsiteX2" fmla="*/ 216685 w 305604"/>
                <a:gd name="connsiteY2" fmla="*/ 111719 h 202918"/>
                <a:gd name="connsiteX3" fmla="*/ 207565 w 305604"/>
                <a:gd name="connsiteY3" fmla="*/ 111719 h 202918"/>
                <a:gd name="connsiteX4" fmla="*/ 166526 w 305604"/>
                <a:gd name="connsiteY4" fmla="*/ 123119 h 202918"/>
                <a:gd name="connsiteX5" fmla="*/ 175645 w 305604"/>
                <a:gd name="connsiteY5" fmla="*/ 82079 h 202918"/>
                <a:gd name="connsiteX6" fmla="*/ 111806 w 305604"/>
                <a:gd name="connsiteY6" fmla="*/ 98039 h 202918"/>
                <a:gd name="connsiteX7" fmla="*/ 134606 w 305604"/>
                <a:gd name="connsiteY7" fmla="*/ 0 h 202918"/>
                <a:gd name="connsiteX8" fmla="*/ 45687 w 305604"/>
                <a:gd name="connsiteY8" fmla="*/ 98039 h 202918"/>
                <a:gd name="connsiteX9" fmla="*/ 87 w 305604"/>
                <a:gd name="connsiteY9" fmla="*/ 57000 h 202918"/>
                <a:gd name="connsiteX10" fmla="*/ 18327 w 305604"/>
                <a:gd name="connsiteY10" fmla="*/ 141359 h 202918"/>
                <a:gd name="connsiteX11" fmla="*/ 41127 w 305604"/>
                <a:gd name="connsiteY11" fmla="*/ 157319 h 202918"/>
                <a:gd name="connsiteX12" fmla="*/ 134606 w 305604"/>
                <a:gd name="connsiteY12" fmla="*/ 166439 h 202918"/>
                <a:gd name="connsiteX13" fmla="*/ 260005 w 305604"/>
                <a:gd name="connsiteY13" fmla="*/ 202918 h 202918"/>
                <a:gd name="connsiteX14" fmla="*/ 305604 w 305604"/>
                <a:gd name="connsiteY14" fmla="*/ 125399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604" h="202918">
                  <a:moveTo>
                    <a:pt x="305604" y="125399"/>
                  </a:moveTo>
                  <a:cubicBezTo>
                    <a:pt x="305604" y="125399"/>
                    <a:pt x="255445" y="118559"/>
                    <a:pt x="214405" y="145919"/>
                  </a:cubicBezTo>
                  <a:cubicBezTo>
                    <a:pt x="209845" y="150479"/>
                    <a:pt x="221245" y="116279"/>
                    <a:pt x="216685" y="111719"/>
                  </a:cubicBezTo>
                  <a:cubicBezTo>
                    <a:pt x="214405" y="109439"/>
                    <a:pt x="209845" y="111719"/>
                    <a:pt x="207565" y="111719"/>
                  </a:cubicBezTo>
                  <a:cubicBezTo>
                    <a:pt x="193885" y="116279"/>
                    <a:pt x="180205" y="118559"/>
                    <a:pt x="166526" y="123119"/>
                  </a:cubicBezTo>
                  <a:cubicBezTo>
                    <a:pt x="164245" y="109439"/>
                    <a:pt x="168805" y="93479"/>
                    <a:pt x="175645" y="82079"/>
                  </a:cubicBezTo>
                  <a:cubicBezTo>
                    <a:pt x="155126" y="86639"/>
                    <a:pt x="132326" y="93479"/>
                    <a:pt x="111806" y="98039"/>
                  </a:cubicBezTo>
                  <a:cubicBezTo>
                    <a:pt x="118646" y="66119"/>
                    <a:pt x="127766" y="31920"/>
                    <a:pt x="134606" y="0"/>
                  </a:cubicBezTo>
                  <a:cubicBezTo>
                    <a:pt x="93566" y="27360"/>
                    <a:pt x="63926" y="52440"/>
                    <a:pt x="45687" y="98039"/>
                  </a:cubicBezTo>
                  <a:cubicBezTo>
                    <a:pt x="41127" y="86639"/>
                    <a:pt x="-2193" y="45600"/>
                    <a:pt x="87" y="57000"/>
                  </a:cubicBezTo>
                  <a:cubicBezTo>
                    <a:pt x="11487" y="98039"/>
                    <a:pt x="16047" y="136799"/>
                    <a:pt x="18327" y="141359"/>
                  </a:cubicBezTo>
                  <a:cubicBezTo>
                    <a:pt x="25166" y="155039"/>
                    <a:pt x="27447" y="155039"/>
                    <a:pt x="41127" y="157319"/>
                  </a:cubicBezTo>
                  <a:cubicBezTo>
                    <a:pt x="70766" y="164159"/>
                    <a:pt x="102686" y="159599"/>
                    <a:pt x="134606" y="166439"/>
                  </a:cubicBezTo>
                  <a:cubicBezTo>
                    <a:pt x="171085" y="175559"/>
                    <a:pt x="223525" y="193798"/>
                    <a:pt x="260005" y="202918"/>
                  </a:cubicBezTo>
                  <a:cubicBezTo>
                    <a:pt x="262285" y="189239"/>
                    <a:pt x="273685" y="134519"/>
                    <a:pt x="305604" y="125399"/>
                  </a:cubicBezTo>
                  <a:close/>
                </a:path>
              </a:pathLst>
            </a:custGeom>
            <a:solidFill>
              <a:srgbClr val="9DC95F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CD5CB50E-F7A0-2D37-6F8C-918020D2F469}"/>
                </a:ext>
              </a:extLst>
            </p:cNvPr>
            <p:cNvSpPr/>
            <p:nvPr/>
          </p:nvSpPr>
          <p:spPr>
            <a:xfrm>
              <a:off x="6014138" y="3075993"/>
              <a:ext cx="519582" cy="235068"/>
            </a:xfrm>
            <a:custGeom>
              <a:avLst/>
              <a:gdLst>
                <a:gd name="connsiteX0" fmla="*/ 515276 w 519582"/>
                <a:gd name="connsiteY0" fmla="*/ 66181 h 235068"/>
                <a:gd name="connsiteX1" fmla="*/ 508436 w 519582"/>
                <a:gd name="connsiteY1" fmla="*/ 62 h 235068"/>
                <a:gd name="connsiteX2" fmla="*/ 0 w 519582"/>
                <a:gd name="connsiteY2" fmla="*/ 88981 h 235068"/>
                <a:gd name="connsiteX3" fmla="*/ 36480 w 519582"/>
                <a:gd name="connsiteY3" fmla="*/ 234900 h 235068"/>
                <a:gd name="connsiteX4" fmla="*/ 515276 w 519582"/>
                <a:gd name="connsiteY4" fmla="*/ 66181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82" h="235068">
                  <a:moveTo>
                    <a:pt x="515276" y="66181"/>
                  </a:moveTo>
                  <a:cubicBezTo>
                    <a:pt x="524396" y="59341"/>
                    <a:pt x="517556" y="-2218"/>
                    <a:pt x="508436" y="62"/>
                  </a:cubicBezTo>
                  <a:cubicBezTo>
                    <a:pt x="357957" y="50221"/>
                    <a:pt x="79799" y="98101"/>
                    <a:pt x="0" y="88981"/>
                  </a:cubicBezTo>
                  <a:lnTo>
                    <a:pt x="36480" y="234900"/>
                  </a:lnTo>
                  <a:cubicBezTo>
                    <a:pt x="98039" y="239460"/>
                    <a:pt x="417237" y="150541"/>
                    <a:pt x="515276" y="66181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BA181229-42DA-D9C3-F4FF-37DEC09E18CE}"/>
                </a:ext>
              </a:extLst>
            </p:cNvPr>
            <p:cNvSpPr/>
            <p:nvPr/>
          </p:nvSpPr>
          <p:spPr>
            <a:xfrm>
              <a:off x="6442136" y="2941152"/>
              <a:ext cx="263138" cy="227046"/>
            </a:xfrm>
            <a:custGeom>
              <a:avLst/>
              <a:gdLst>
                <a:gd name="connsiteX0" fmla="*/ 167077 w 263138"/>
                <a:gd name="connsiteY0" fmla="*/ 182783 h 227046"/>
                <a:gd name="connsiteX1" fmla="*/ 194437 w 263138"/>
                <a:gd name="connsiteY1" fmla="*/ 194183 h 227046"/>
                <a:gd name="connsiteX2" fmla="*/ 235477 w 263138"/>
                <a:gd name="connsiteY2" fmla="*/ 207863 h 227046"/>
                <a:gd name="connsiteX3" fmla="*/ 217237 w 263138"/>
                <a:gd name="connsiteY3" fmla="*/ 223823 h 227046"/>
                <a:gd name="connsiteX4" fmla="*/ 100958 w 263138"/>
                <a:gd name="connsiteY4" fmla="*/ 226103 h 227046"/>
                <a:gd name="connsiteX5" fmla="*/ 638 w 263138"/>
                <a:gd name="connsiteY5" fmla="*/ 150863 h 227046"/>
                <a:gd name="connsiteX6" fmla="*/ 2918 w 263138"/>
                <a:gd name="connsiteY6" fmla="*/ 23184 h 227046"/>
                <a:gd name="connsiteX7" fmla="*/ 30278 w 263138"/>
                <a:gd name="connsiteY7" fmla="*/ 34584 h 227046"/>
                <a:gd name="connsiteX8" fmla="*/ 43958 w 263138"/>
                <a:gd name="connsiteY8" fmla="*/ 82464 h 227046"/>
                <a:gd name="connsiteX9" fmla="*/ 75878 w 263138"/>
                <a:gd name="connsiteY9" fmla="*/ 84744 h 227046"/>
                <a:gd name="connsiteX10" fmla="*/ 169357 w 263138"/>
                <a:gd name="connsiteY10" fmla="*/ 384 h 227046"/>
                <a:gd name="connsiteX11" fmla="*/ 126037 w 263138"/>
                <a:gd name="connsiteY11" fmla="*/ 91584 h 227046"/>
                <a:gd name="connsiteX12" fmla="*/ 235477 w 263138"/>
                <a:gd name="connsiteY12" fmla="*/ 50544 h 227046"/>
                <a:gd name="connsiteX13" fmla="*/ 157957 w 263138"/>
                <a:gd name="connsiteY13" fmla="*/ 125783 h 227046"/>
                <a:gd name="connsiteX14" fmla="*/ 262836 w 263138"/>
                <a:gd name="connsiteY14" fmla="*/ 134903 h 227046"/>
                <a:gd name="connsiteX15" fmla="*/ 167077 w 263138"/>
                <a:gd name="connsiteY15" fmla="*/ 182783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8" h="227046">
                  <a:moveTo>
                    <a:pt x="167077" y="182783"/>
                  </a:moveTo>
                  <a:cubicBezTo>
                    <a:pt x="169357" y="187343"/>
                    <a:pt x="180757" y="189623"/>
                    <a:pt x="194437" y="194183"/>
                  </a:cubicBezTo>
                  <a:cubicBezTo>
                    <a:pt x="208117" y="196463"/>
                    <a:pt x="228637" y="201023"/>
                    <a:pt x="235477" y="207863"/>
                  </a:cubicBezTo>
                  <a:cubicBezTo>
                    <a:pt x="242317" y="214703"/>
                    <a:pt x="233197" y="221543"/>
                    <a:pt x="217237" y="223823"/>
                  </a:cubicBezTo>
                  <a:cubicBezTo>
                    <a:pt x="189877" y="226103"/>
                    <a:pt x="130597" y="228383"/>
                    <a:pt x="100958" y="226103"/>
                  </a:cubicBezTo>
                  <a:cubicBezTo>
                    <a:pt x="50798" y="228383"/>
                    <a:pt x="2918" y="194183"/>
                    <a:pt x="638" y="150863"/>
                  </a:cubicBezTo>
                  <a:cubicBezTo>
                    <a:pt x="-1642" y="87024"/>
                    <a:pt x="2918" y="61944"/>
                    <a:pt x="2918" y="23184"/>
                  </a:cubicBezTo>
                  <a:cubicBezTo>
                    <a:pt x="2918" y="14064"/>
                    <a:pt x="25718" y="23184"/>
                    <a:pt x="30278" y="34584"/>
                  </a:cubicBezTo>
                  <a:cubicBezTo>
                    <a:pt x="41678" y="61944"/>
                    <a:pt x="37118" y="71064"/>
                    <a:pt x="43958" y="82464"/>
                  </a:cubicBezTo>
                  <a:cubicBezTo>
                    <a:pt x="50798" y="96144"/>
                    <a:pt x="64478" y="91584"/>
                    <a:pt x="75878" y="84744"/>
                  </a:cubicBezTo>
                  <a:cubicBezTo>
                    <a:pt x="123757" y="32304"/>
                    <a:pt x="146557" y="-4176"/>
                    <a:pt x="169357" y="384"/>
                  </a:cubicBezTo>
                  <a:cubicBezTo>
                    <a:pt x="187597" y="7224"/>
                    <a:pt x="160237" y="48264"/>
                    <a:pt x="126037" y="91584"/>
                  </a:cubicBezTo>
                  <a:cubicBezTo>
                    <a:pt x="180757" y="59664"/>
                    <a:pt x="228637" y="36864"/>
                    <a:pt x="235477" y="50544"/>
                  </a:cubicBezTo>
                  <a:cubicBezTo>
                    <a:pt x="244597" y="66504"/>
                    <a:pt x="205837" y="100704"/>
                    <a:pt x="157957" y="125783"/>
                  </a:cubicBezTo>
                  <a:cubicBezTo>
                    <a:pt x="208117" y="125783"/>
                    <a:pt x="255996" y="116663"/>
                    <a:pt x="262836" y="134903"/>
                  </a:cubicBezTo>
                  <a:cubicBezTo>
                    <a:pt x="269676" y="155423"/>
                    <a:pt x="157957" y="169103"/>
                    <a:pt x="167077" y="182783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2C7719CE-93DC-7AA2-FDD7-79B8AE74C1BA}"/>
                </a:ext>
              </a:extLst>
            </p:cNvPr>
            <p:cNvSpPr/>
            <p:nvPr/>
          </p:nvSpPr>
          <p:spPr>
            <a:xfrm>
              <a:off x="6003582" y="3144454"/>
              <a:ext cx="185295" cy="212038"/>
            </a:xfrm>
            <a:custGeom>
              <a:avLst/>
              <a:gdLst>
                <a:gd name="connsiteX0" fmla="*/ 170155 w 185295"/>
                <a:gd name="connsiteY0" fmla="*/ 0 h 212038"/>
                <a:gd name="connsiteX1" fmla="*/ 133675 w 185295"/>
                <a:gd name="connsiteY1" fmla="*/ 212038 h 212038"/>
                <a:gd name="connsiteX2" fmla="*/ 28796 w 185295"/>
                <a:gd name="connsiteY2" fmla="*/ 170999 h 212038"/>
                <a:gd name="connsiteX3" fmla="*/ 3716 w 185295"/>
                <a:gd name="connsiteY3" fmla="*/ 18240 h 212038"/>
                <a:gd name="connsiteX4" fmla="*/ 170155 w 185295"/>
                <a:gd name="connsiteY4" fmla="*/ 0 h 21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95" h="212038">
                  <a:moveTo>
                    <a:pt x="170155" y="0"/>
                  </a:moveTo>
                  <a:cubicBezTo>
                    <a:pt x="213474" y="61560"/>
                    <a:pt x="151915" y="205198"/>
                    <a:pt x="133675" y="212038"/>
                  </a:cubicBezTo>
                  <a:cubicBezTo>
                    <a:pt x="133675" y="212038"/>
                    <a:pt x="53876" y="193798"/>
                    <a:pt x="28796" y="170999"/>
                  </a:cubicBezTo>
                  <a:cubicBezTo>
                    <a:pt x="-19084" y="127679"/>
                    <a:pt x="8276" y="27360"/>
                    <a:pt x="3716" y="18240"/>
                  </a:cubicBezTo>
                  <a:cubicBezTo>
                    <a:pt x="3716" y="18240"/>
                    <a:pt x="147355" y="11400"/>
                    <a:pt x="170155" y="0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273C7889-79ED-A724-8DFA-4C6EB8D682DF}"/>
                </a:ext>
              </a:extLst>
            </p:cNvPr>
            <p:cNvSpPr/>
            <p:nvPr/>
          </p:nvSpPr>
          <p:spPr>
            <a:xfrm>
              <a:off x="5312108" y="3164974"/>
              <a:ext cx="505951" cy="337437"/>
            </a:xfrm>
            <a:custGeom>
              <a:avLst/>
              <a:gdLst>
                <a:gd name="connsiteX0" fmla="*/ 40835 w 505951"/>
                <a:gd name="connsiteY0" fmla="*/ 337437 h 337437"/>
                <a:gd name="connsiteX1" fmla="*/ 2075 w 505951"/>
                <a:gd name="connsiteY1" fmla="*/ 284998 h 337437"/>
                <a:gd name="connsiteX2" fmla="*/ 432992 w 505951"/>
                <a:gd name="connsiteY2" fmla="*/ 0 h 337437"/>
                <a:gd name="connsiteX3" fmla="*/ 505951 w 505951"/>
                <a:gd name="connsiteY3" fmla="*/ 129959 h 337437"/>
                <a:gd name="connsiteX4" fmla="*/ 40835 w 505951"/>
                <a:gd name="connsiteY4" fmla="*/ 337437 h 3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51" h="337437">
                  <a:moveTo>
                    <a:pt x="40835" y="337437"/>
                  </a:moveTo>
                  <a:cubicBezTo>
                    <a:pt x="29435" y="337437"/>
                    <a:pt x="-9325" y="289558"/>
                    <a:pt x="2075" y="284998"/>
                  </a:cubicBezTo>
                  <a:cubicBezTo>
                    <a:pt x="145714" y="216598"/>
                    <a:pt x="380552" y="59279"/>
                    <a:pt x="432992" y="0"/>
                  </a:cubicBezTo>
                  <a:lnTo>
                    <a:pt x="505951" y="129959"/>
                  </a:lnTo>
                  <a:cubicBezTo>
                    <a:pt x="460352" y="175559"/>
                    <a:pt x="168514" y="330597"/>
                    <a:pt x="40835" y="337437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CA8C625A-9F40-20C2-9F98-3318C8A0D911}"/>
                </a:ext>
              </a:extLst>
            </p:cNvPr>
            <p:cNvSpPr/>
            <p:nvPr/>
          </p:nvSpPr>
          <p:spPr>
            <a:xfrm>
              <a:off x="5578661" y="3160414"/>
              <a:ext cx="171475" cy="226537"/>
            </a:xfrm>
            <a:custGeom>
              <a:avLst/>
              <a:gdLst>
                <a:gd name="connsiteX0" fmla="*/ 0 w 171475"/>
                <a:gd name="connsiteY0" fmla="*/ 91199 h 226537"/>
                <a:gd name="connsiteX1" fmla="*/ 145919 w 171475"/>
                <a:gd name="connsiteY1" fmla="*/ 225718 h 226537"/>
                <a:gd name="connsiteX2" fmla="*/ 170999 w 171475"/>
                <a:gd name="connsiteY2" fmla="*/ 0 h 226537"/>
                <a:gd name="connsiteX3" fmla="*/ 0 w 171475"/>
                <a:gd name="connsiteY3" fmla="*/ 91199 h 2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75" h="226537">
                  <a:moveTo>
                    <a:pt x="0" y="91199"/>
                  </a:moveTo>
                  <a:cubicBezTo>
                    <a:pt x="11400" y="166439"/>
                    <a:pt x="127679" y="234838"/>
                    <a:pt x="145919" y="225718"/>
                  </a:cubicBezTo>
                  <a:cubicBezTo>
                    <a:pt x="145919" y="225718"/>
                    <a:pt x="175559" y="15960"/>
                    <a:pt x="170999" y="0"/>
                  </a:cubicBezTo>
                  <a:cubicBezTo>
                    <a:pt x="166439" y="0"/>
                    <a:pt x="0" y="91199"/>
                    <a:pt x="0" y="91199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5327DE62-8988-1CC4-FCBC-06A2BF0F81E5}"/>
                </a:ext>
              </a:extLst>
            </p:cNvPr>
            <p:cNvSpPr/>
            <p:nvPr/>
          </p:nvSpPr>
          <p:spPr>
            <a:xfrm>
              <a:off x="5669861" y="3548011"/>
              <a:ext cx="473491" cy="769949"/>
            </a:xfrm>
            <a:custGeom>
              <a:avLst/>
              <a:gdLst>
                <a:gd name="connsiteX0" fmla="*/ 469676 w 473491"/>
                <a:gd name="connsiteY0" fmla="*/ 0 h 769949"/>
                <a:gd name="connsiteX1" fmla="*/ 0 w 473491"/>
                <a:gd name="connsiteY1" fmla="*/ 11400 h 769949"/>
                <a:gd name="connsiteX2" fmla="*/ 63839 w 473491"/>
                <a:gd name="connsiteY2" fmla="*/ 759234 h 769949"/>
                <a:gd name="connsiteX3" fmla="*/ 166439 w 473491"/>
                <a:gd name="connsiteY3" fmla="*/ 761514 h 769949"/>
                <a:gd name="connsiteX4" fmla="*/ 232558 w 473491"/>
                <a:gd name="connsiteY4" fmla="*/ 212038 h 769949"/>
                <a:gd name="connsiteX5" fmla="*/ 296398 w 473491"/>
                <a:gd name="connsiteY5" fmla="*/ 761514 h 769949"/>
                <a:gd name="connsiteX6" fmla="*/ 401277 w 473491"/>
                <a:gd name="connsiteY6" fmla="*/ 754674 h 769949"/>
                <a:gd name="connsiteX7" fmla="*/ 469676 w 473491"/>
                <a:gd name="connsiteY7" fmla="*/ 0 h 7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491" h="769949">
                  <a:moveTo>
                    <a:pt x="469676" y="0"/>
                  </a:moveTo>
                  <a:cubicBezTo>
                    <a:pt x="253078" y="68399"/>
                    <a:pt x="84359" y="31920"/>
                    <a:pt x="0" y="11400"/>
                  </a:cubicBezTo>
                  <a:cubicBezTo>
                    <a:pt x="0" y="11400"/>
                    <a:pt x="36480" y="704514"/>
                    <a:pt x="63839" y="759234"/>
                  </a:cubicBezTo>
                  <a:cubicBezTo>
                    <a:pt x="70679" y="770634"/>
                    <a:pt x="164159" y="775194"/>
                    <a:pt x="166439" y="761514"/>
                  </a:cubicBezTo>
                  <a:cubicBezTo>
                    <a:pt x="170999" y="722754"/>
                    <a:pt x="159599" y="212038"/>
                    <a:pt x="232558" y="212038"/>
                  </a:cubicBezTo>
                  <a:cubicBezTo>
                    <a:pt x="287278" y="212038"/>
                    <a:pt x="294117" y="747834"/>
                    <a:pt x="296398" y="761514"/>
                  </a:cubicBezTo>
                  <a:cubicBezTo>
                    <a:pt x="298678" y="775194"/>
                    <a:pt x="398997" y="766074"/>
                    <a:pt x="401277" y="754674"/>
                  </a:cubicBezTo>
                  <a:cubicBezTo>
                    <a:pt x="405837" y="725034"/>
                    <a:pt x="492476" y="202918"/>
                    <a:pt x="469676" y="0"/>
                  </a:cubicBezTo>
                  <a:close/>
                </a:path>
              </a:pathLst>
            </a:custGeom>
            <a:solidFill>
              <a:srgbClr val="466E7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015D9842-2A00-D440-6F2D-46F06A59D6E0}"/>
                </a:ext>
              </a:extLst>
            </p:cNvPr>
            <p:cNvSpPr/>
            <p:nvPr/>
          </p:nvSpPr>
          <p:spPr>
            <a:xfrm>
              <a:off x="5628821" y="3151294"/>
              <a:ext cx="526675" cy="527727"/>
            </a:xfrm>
            <a:custGeom>
              <a:avLst/>
              <a:gdLst>
                <a:gd name="connsiteX0" fmla="*/ 526676 w 526675"/>
                <a:gd name="connsiteY0" fmla="*/ 455996 h 527727"/>
                <a:gd name="connsiteX1" fmla="*/ 269038 w 526675"/>
                <a:gd name="connsiteY1" fmla="*/ 526676 h 527727"/>
                <a:gd name="connsiteX2" fmla="*/ 0 w 526675"/>
                <a:gd name="connsiteY2" fmla="*/ 446876 h 527727"/>
                <a:gd name="connsiteX3" fmla="*/ 118559 w 526675"/>
                <a:gd name="connsiteY3" fmla="*/ 6840 h 527727"/>
                <a:gd name="connsiteX4" fmla="*/ 426356 w 526675"/>
                <a:gd name="connsiteY4" fmla="*/ 6840 h 527727"/>
                <a:gd name="connsiteX5" fmla="*/ 526676 w 526675"/>
                <a:gd name="connsiteY5" fmla="*/ 455996 h 52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75" h="527727">
                  <a:moveTo>
                    <a:pt x="526676" y="455996"/>
                  </a:moveTo>
                  <a:cubicBezTo>
                    <a:pt x="478796" y="483356"/>
                    <a:pt x="437756" y="535796"/>
                    <a:pt x="269038" y="526676"/>
                  </a:cubicBezTo>
                  <a:cubicBezTo>
                    <a:pt x="100319" y="517556"/>
                    <a:pt x="34200" y="469676"/>
                    <a:pt x="0" y="446876"/>
                  </a:cubicBezTo>
                  <a:cubicBezTo>
                    <a:pt x="0" y="446876"/>
                    <a:pt x="88919" y="91199"/>
                    <a:pt x="118559" y="6840"/>
                  </a:cubicBezTo>
                  <a:cubicBezTo>
                    <a:pt x="193798" y="-2280"/>
                    <a:pt x="362517" y="-2280"/>
                    <a:pt x="426356" y="6840"/>
                  </a:cubicBezTo>
                  <a:cubicBezTo>
                    <a:pt x="462836" y="84359"/>
                    <a:pt x="526676" y="455996"/>
                    <a:pt x="526676" y="455996"/>
                  </a:cubicBezTo>
                  <a:close/>
                </a:path>
              </a:pathLst>
            </a:custGeom>
            <a:solidFill>
              <a:srgbClr val="FBB03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FB489CD5-F2F0-B290-007A-192A9BCA7977}"/>
                </a:ext>
              </a:extLst>
            </p:cNvPr>
            <p:cNvSpPr/>
            <p:nvPr/>
          </p:nvSpPr>
          <p:spPr>
            <a:xfrm>
              <a:off x="5988024" y="3149014"/>
              <a:ext cx="206232" cy="565435"/>
            </a:xfrm>
            <a:custGeom>
              <a:avLst/>
              <a:gdLst>
                <a:gd name="connsiteX0" fmla="*/ 3314 w 206232"/>
                <a:gd name="connsiteY0" fmla="*/ 0 h 565435"/>
                <a:gd name="connsiteX1" fmla="*/ 55754 w 206232"/>
                <a:gd name="connsiteY1" fmla="*/ 2280 h 565435"/>
                <a:gd name="connsiteX2" fmla="*/ 156073 w 206232"/>
                <a:gd name="connsiteY2" fmla="*/ 262198 h 565435"/>
                <a:gd name="connsiteX3" fmla="*/ 206233 w 206232"/>
                <a:gd name="connsiteY3" fmla="*/ 503876 h 565435"/>
                <a:gd name="connsiteX4" fmla="*/ 16994 w 206232"/>
                <a:gd name="connsiteY4" fmla="*/ 565435 h 565435"/>
                <a:gd name="connsiteX5" fmla="*/ 3314 w 206232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32" h="565435">
                  <a:moveTo>
                    <a:pt x="3314" y="0"/>
                  </a:moveTo>
                  <a:cubicBezTo>
                    <a:pt x="3314" y="0"/>
                    <a:pt x="35234" y="4560"/>
                    <a:pt x="55754" y="2280"/>
                  </a:cubicBezTo>
                  <a:cubicBezTo>
                    <a:pt x="69434" y="152759"/>
                    <a:pt x="96793" y="225718"/>
                    <a:pt x="156073" y="262198"/>
                  </a:cubicBezTo>
                  <a:cubicBezTo>
                    <a:pt x="183433" y="385317"/>
                    <a:pt x="203952" y="492476"/>
                    <a:pt x="206233" y="503876"/>
                  </a:cubicBezTo>
                  <a:cubicBezTo>
                    <a:pt x="174313" y="524396"/>
                    <a:pt x="16994" y="565435"/>
                    <a:pt x="16994" y="565435"/>
                  </a:cubicBezTo>
                  <a:cubicBezTo>
                    <a:pt x="5594" y="512996"/>
                    <a:pt x="-5806" y="157319"/>
                    <a:pt x="3314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FBEB02A-3503-8BF6-D246-068B082F728C}"/>
                </a:ext>
              </a:extLst>
            </p:cNvPr>
            <p:cNvSpPr/>
            <p:nvPr/>
          </p:nvSpPr>
          <p:spPr>
            <a:xfrm>
              <a:off x="5822619" y="3055535"/>
              <a:ext cx="150478" cy="161878"/>
            </a:xfrm>
            <a:custGeom>
              <a:avLst/>
              <a:gdLst>
                <a:gd name="connsiteX0" fmla="*/ 0 w 150478"/>
                <a:gd name="connsiteY0" fmla="*/ 0 h 161878"/>
                <a:gd name="connsiteX1" fmla="*/ 0 w 150478"/>
                <a:gd name="connsiteY1" fmla="*/ 116279 h 161878"/>
                <a:gd name="connsiteX2" fmla="*/ 75239 w 150478"/>
                <a:gd name="connsiteY2" fmla="*/ 161879 h 161878"/>
                <a:gd name="connsiteX3" fmla="*/ 150479 w 150478"/>
                <a:gd name="connsiteY3" fmla="*/ 116279 h 161878"/>
                <a:gd name="connsiteX4" fmla="*/ 150479 w 150478"/>
                <a:gd name="connsiteY4" fmla="*/ 0 h 161878"/>
                <a:gd name="connsiteX5" fmla="*/ 0 w 150478"/>
                <a:gd name="connsiteY5" fmla="*/ 0 h 16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78" h="161878">
                  <a:moveTo>
                    <a:pt x="0" y="0"/>
                  </a:moveTo>
                  <a:lnTo>
                    <a:pt x="0" y="116279"/>
                  </a:lnTo>
                  <a:cubicBezTo>
                    <a:pt x="0" y="141359"/>
                    <a:pt x="34200" y="161879"/>
                    <a:pt x="75239" y="161879"/>
                  </a:cubicBezTo>
                  <a:cubicBezTo>
                    <a:pt x="116279" y="161879"/>
                    <a:pt x="150479" y="141359"/>
                    <a:pt x="150479" y="116279"/>
                  </a:cubicBezTo>
                  <a:lnTo>
                    <a:pt x="150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A78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50" name="Đồ họa 330">
              <a:extLst>
                <a:ext uri="{FF2B5EF4-FFF2-40B4-BE49-F238E27FC236}">
                  <a16:creationId xmlns:a16="http://schemas.microsoft.com/office/drawing/2014/main" id="{1A9F9A15-806E-A3B7-DFB3-AF110A5EC7E5}"/>
                </a:ext>
              </a:extLst>
            </p:cNvPr>
            <p:cNvGrpSpPr/>
            <p:nvPr/>
          </p:nvGrpSpPr>
          <p:grpSpPr>
            <a:xfrm>
              <a:off x="5242972" y="2081983"/>
              <a:ext cx="1286768" cy="1055631"/>
              <a:chOff x="5242972" y="2081983"/>
              <a:chExt cx="1286768" cy="1055631"/>
            </a:xfrm>
          </p:grpSpPr>
          <p:sp>
            <p:nvSpPr>
              <p:cNvPr id="351" name="Hình tự do: Hình 350">
                <a:extLst>
                  <a:ext uri="{FF2B5EF4-FFF2-40B4-BE49-F238E27FC236}">
                    <a16:creationId xmlns:a16="http://schemas.microsoft.com/office/drawing/2014/main" id="{F30FF4AE-A383-0782-701C-03654CBE36A1}"/>
                  </a:ext>
                </a:extLst>
              </p:cNvPr>
              <p:cNvSpPr/>
              <p:nvPr/>
            </p:nvSpPr>
            <p:spPr>
              <a:xfrm>
                <a:off x="5242972" y="2614324"/>
                <a:ext cx="290222" cy="355883"/>
              </a:xfrm>
              <a:custGeom>
                <a:avLst/>
                <a:gdLst>
                  <a:gd name="connsiteX0" fmla="*/ 7372 w 290222"/>
                  <a:gd name="connsiteY0" fmla="*/ 199533 h 355883"/>
                  <a:gd name="connsiteX1" fmla="*/ 210291 w 290222"/>
                  <a:gd name="connsiteY1" fmla="*/ 354572 h 355883"/>
                  <a:gd name="connsiteX2" fmla="*/ 285530 w 290222"/>
                  <a:gd name="connsiteY2" fmla="*/ 160773 h 355883"/>
                  <a:gd name="connsiteX3" fmla="*/ 125931 w 290222"/>
                  <a:gd name="connsiteY3" fmla="*/ 1174 h 355883"/>
                  <a:gd name="connsiteX4" fmla="*/ 7372 w 290222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22" h="355883">
                    <a:moveTo>
                      <a:pt x="7372" y="199533"/>
                    </a:moveTo>
                    <a:cubicBezTo>
                      <a:pt x="34732" y="302132"/>
                      <a:pt x="135051" y="365971"/>
                      <a:pt x="210291" y="354572"/>
                    </a:cubicBezTo>
                    <a:cubicBezTo>
                      <a:pt x="285530" y="343172"/>
                      <a:pt x="299210" y="258812"/>
                      <a:pt x="285530" y="160773"/>
                    </a:cubicBezTo>
                    <a:cubicBezTo>
                      <a:pt x="271850" y="62734"/>
                      <a:pt x="198891" y="-10226"/>
                      <a:pt x="125931" y="1174"/>
                    </a:cubicBezTo>
                    <a:cubicBezTo>
                      <a:pt x="21052" y="14854"/>
                      <a:pt x="-17707" y="101494"/>
                      <a:pt x="7372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Hình tự do: Hình 351">
                <a:extLst>
                  <a:ext uri="{FF2B5EF4-FFF2-40B4-BE49-F238E27FC236}">
                    <a16:creationId xmlns:a16="http://schemas.microsoft.com/office/drawing/2014/main" id="{A076A42D-031E-8DB8-3DC3-0FAE7DC2BA34}"/>
                  </a:ext>
                </a:extLst>
              </p:cNvPr>
              <p:cNvSpPr/>
              <p:nvPr/>
            </p:nvSpPr>
            <p:spPr>
              <a:xfrm>
                <a:off x="5340423" y="2744995"/>
                <a:ext cx="140732" cy="158243"/>
              </a:xfrm>
              <a:custGeom>
                <a:avLst/>
                <a:gdLst>
                  <a:gd name="connsiteX0" fmla="*/ 1120 w 140732"/>
                  <a:gd name="connsiteY0" fmla="*/ 89382 h 158243"/>
                  <a:gd name="connsiteX1" fmla="*/ 80919 w 140732"/>
                  <a:gd name="connsiteY1" fmla="*/ 157781 h 158243"/>
                  <a:gd name="connsiteX2" fmla="*/ 140199 w 140732"/>
                  <a:gd name="connsiteY2" fmla="*/ 68862 h 158243"/>
                  <a:gd name="connsiteX3" fmla="*/ 60399 w 140732"/>
                  <a:gd name="connsiteY3" fmla="*/ 462 h 158243"/>
                  <a:gd name="connsiteX4" fmla="*/ 1120 w 140732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32" h="158243">
                    <a:moveTo>
                      <a:pt x="1120" y="89382"/>
                    </a:moveTo>
                    <a:cubicBezTo>
                      <a:pt x="7960" y="132701"/>
                      <a:pt x="42159" y="162341"/>
                      <a:pt x="80919" y="157781"/>
                    </a:cubicBezTo>
                    <a:cubicBezTo>
                      <a:pt x="119679" y="153221"/>
                      <a:pt x="144759" y="112181"/>
                      <a:pt x="140199" y="68862"/>
                    </a:cubicBezTo>
                    <a:cubicBezTo>
                      <a:pt x="133359" y="25542"/>
                      <a:pt x="99159" y="-4098"/>
                      <a:pt x="60399" y="462"/>
                    </a:cubicBezTo>
                    <a:cubicBezTo>
                      <a:pt x="19360" y="7302"/>
                      <a:pt x="-5720" y="46062"/>
                      <a:pt x="1120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Hình tự do: Hình 352">
                <a:extLst>
                  <a:ext uri="{FF2B5EF4-FFF2-40B4-BE49-F238E27FC236}">
                    <a16:creationId xmlns:a16="http://schemas.microsoft.com/office/drawing/2014/main" id="{3A788294-46BA-58EB-45CD-C7026A3B4ACB}"/>
                  </a:ext>
                </a:extLst>
              </p:cNvPr>
              <p:cNvSpPr/>
              <p:nvPr/>
            </p:nvSpPr>
            <p:spPr>
              <a:xfrm>
                <a:off x="6239724" y="2614324"/>
                <a:ext cx="290015" cy="355883"/>
              </a:xfrm>
              <a:custGeom>
                <a:avLst/>
                <a:gdLst>
                  <a:gd name="connsiteX0" fmla="*/ 282850 w 290015"/>
                  <a:gd name="connsiteY0" fmla="*/ 199533 h 355883"/>
                  <a:gd name="connsiteX1" fmla="*/ 79931 w 290015"/>
                  <a:gd name="connsiteY1" fmla="*/ 354572 h 355883"/>
                  <a:gd name="connsiteX2" fmla="*/ 4692 w 290015"/>
                  <a:gd name="connsiteY2" fmla="*/ 160773 h 355883"/>
                  <a:gd name="connsiteX3" fmla="*/ 164291 w 290015"/>
                  <a:gd name="connsiteY3" fmla="*/ 1174 h 355883"/>
                  <a:gd name="connsiteX4" fmla="*/ 282850 w 290015"/>
                  <a:gd name="connsiteY4" fmla="*/ 199533 h 35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15" h="355883">
                    <a:moveTo>
                      <a:pt x="282850" y="199533"/>
                    </a:moveTo>
                    <a:cubicBezTo>
                      <a:pt x="255490" y="302132"/>
                      <a:pt x="155171" y="365971"/>
                      <a:pt x="79931" y="354572"/>
                    </a:cubicBezTo>
                    <a:cubicBezTo>
                      <a:pt x="4692" y="343172"/>
                      <a:pt x="-8988" y="258812"/>
                      <a:pt x="4692" y="160773"/>
                    </a:cubicBezTo>
                    <a:cubicBezTo>
                      <a:pt x="18372" y="62734"/>
                      <a:pt x="91331" y="-10226"/>
                      <a:pt x="164291" y="1174"/>
                    </a:cubicBezTo>
                    <a:cubicBezTo>
                      <a:pt x="266890" y="14854"/>
                      <a:pt x="307930" y="101494"/>
                      <a:pt x="282850" y="199533"/>
                    </a:cubicBezTo>
                    <a:close/>
                  </a:path>
                </a:pathLst>
              </a:custGeom>
              <a:solidFill>
                <a:srgbClr val="FAC7B3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Hình tự do: Hình 353">
                <a:extLst>
                  <a:ext uri="{FF2B5EF4-FFF2-40B4-BE49-F238E27FC236}">
                    <a16:creationId xmlns:a16="http://schemas.microsoft.com/office/drawing/2014/main" id="{0E4D03F5-9658-7613-8EAF-23BAE01B1308}"/>
                  </a:ext>
                </a:extLst>
              </p:cNvPr>
              <p:cNvSpPr/>
              <p:nvPr/>
            </p:nvSpPr>
            <p:spPr>
              <a:xfrm>
                <a:off x="6287202" y="2744995"/>
                <a:ext cx="140146" cy="158243"/>
              </a:xfrm>
              <a:custGeom>
                <a:avLst/>
                <a:gdLst>
                  <a:gd name="connsiteX0" fmla="*/ 139613 w 140146"/>
                  <a:gd name="connsiteY0" fmla="*/ 89382 h 158243"/>
                  <a:gd name="connsiteX1" fmla="*/ 59813 w 140146"/>
                  <a:gd name="connsiteY1" fmla="*/ 157781 h 158243"/>
                  <a:gd name="connsiteX2" fmla="*/ 534 w 140146"/>
                  <a:gd name="connsiteY2" fmla="*/ 68862 h 158243"/>
                  <a:gd name="connsiteX3" fmla="*/ 80333 w 140146"/>
                  <a:gd name="connsiteY3" fmla="*/ 462 h 158243"/>
                  <a:gd name="connsiteX4" fmla="*/ 139613 w 140146"/>
                  <a:gd name="connsiteY4" fmla="*/ 89382 h 1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6" h="158243">
                    <a:moveTo>
                      <a:pt x="139613" y="89382"/>
                    </a:moveTo>
                    <a:cubicBezTo>
                      <a:pt x="132773" y="132701"/>
                      <a:pt x="98573" y="162341"/>
                      <a:pt x="59813" y="157781"/>
                    </a:cubicBezTo>
                    <a:cubicBezTo>
                      <a:pt x="21054" y="153221"/>
                      <a:pt x="-4026" y="112181"/>
                      <a:pt x="534" y="68862"/>
                    </a:cubicBezTo>
                    <a:cubicBezTo>
                      <a:pt x="7374" y="25542"/>
                      <a:pt x="41573" y="-4098"/>
                      <a:pt x="80333" y="462"/>
                    </a:cubicBezTo>
                    <a:cubicBezTo>
                      <a:pt x="119093" y="7302"/>
                      <a:pt x="144172" y="46062"/>
                      <a:pt x="139613" y="89382"/>
                    </a:cubicBezTo>
                    <a:close/>
                  </a:path>
                </a:pathLst>
              </a:custGeom>
              <a:solidFill>
                <a:srgbClr val="E4A68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Hình tự do: Hình 354">
                <a:extLst>
                  <a:ext uri="{FF2B5EF4-FFF2-40B4-BE49-F238E27FC236}">
                    <a16:creationId xmlns:a16="http://schemas.microsoft.com/office/drawing/2014/main" id="{2104509B-9845-EF84-26FE-85D1C5B72A6F}"/>
                  </a:ext>
                </a:extLst>
              </p:cNvPr>
              <p:cNvSpPr/>
              <p:nvPr/>
            </p:nvSpPr>
            <p:spPr>
              <a:xfrm>
                <a:off x="5339263" y="2081983"/>
                <a:ext cx="1076151" cy="864112"/>
              </a:xfrm>
              <a:custGeom>
                <a:avLst/>
                <a:gdLst>
                  <a:gd name="connsiteX0" fmla="*/ 1076151 w 1076151"/>
                  <a:gd name="connsiteY0" fmla="*/ 396717 h 864112"/>
                  <a:gd name="connsiteX1" fmla="*/ 540356 w 1076151"/>
                  <a:gd name="connsiteY1" fmla="*/ 864113 h 864112"/>
                  <a:gd name="connsiteX2" fmla="*/ 0 w 1076151"/>
                  <a:gd name="connsiteY2" fmla="*/ 396717 h 864112"/>
                  <a:gd name="connsiteX3" fmla="*/ 540356 w 1076151"/>
                  <a:gd name="connsiteY3" fmla="*/ 0 h 864112"/>
                  <a:gd name="connsiteX4" fmla="*/ 1076151 w 1076151"/>
                  <a:gd name="connsiteY4" fmla="*/ 396717 h 8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151" h="864112">
                    <a:moveTo>
                      <a:pt x="1076151" y="396717"/>
                    </a:moveTo>
                    <a:cubicBezTo>
                      <a:pt x="1076151" y="718194"/>
                      <a:pt x="852713" y="864113"/>
                      <a:pt x="540356" y="864113"/>
                    </a:cubicBezTo>
                    <a:cubicBezTo>
                      <a:pt x="227998" y="864113"/>
                      <a:pt x="0" y="720474"/>
                      <a:pt x="0" y="396717"/>
                    </a:cubicBezTo>
                    <a:cubicBezTo>
                      <a:pt x="0" y="72959"/>
                      <a:pt x="227998" y="0"/>
                      <a:pt x="540356" y="0"/>
                    </a:cubicBezTo>
                    <a:cubicBezTo>
                      <a:pt x="852713" y="0"/>
                      <a:pt x="1076151" y="75239"/>
                      <a:pt x="1076151" y="396717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Hình tự do: Hình 355">
                <a:extLst>
                  <a:ext uri="{FF2B5EF4-FFF2-40B4-BE49-F238E27FC236}">
                    <a16:creationId xmlns:a16="http://schemas.microsoft.com/office/drawing/2014/main" id="{A2DA5EC9-A711-5A1B-A69D-F95D96AA43AF}"/>
                  </a:ext>
                </a:extLst>
              </p:cNvPr>
              <p:cNvSpPr/>
              <p:nvPr/>
            </p:nvSpPr>
            <p:spPr>
              <a:xfrm>
                <a:off x="5393983" y="2202822"/>
                <a:ext cx="982672" cy="934792"/>
              </a:xfrm>
              <a:custGeom>
                <a:avLst/>
                <a:gdLst>
                  <a:gd name="connsiteX0" fmla="*/ 982672 w 982672"/>
                  <a:gd name="connsiteY0" fmla="*/ 387597 h 934792"/>
                  <a:gd name="connsiteX1" fmla="*/ 494756 w 982672"/>
                  <a:gd name="connsiteY1" fmla="*/ 934792 h 934792"/>
                  <a:gd name="connsiteX2" fmla="*/ 0 w 982672"/>
                  <a:gd name="connsiteY2" fmla="*/ 387597 h 934792"/>
                  <a:gd name="connsiteX3" fmla="*/ 494756 w 982672"/>
                  <a:gd name="connsiteY3" fmla="*/ 0 h 934792"/>
                  <a:gd name="connsiteX4" fmla="*/ 982672 w 982672"/>
                  <a:gd name="connsiteY4" fmla="*/ 387597 h 9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72" h="934792">
                    <a:moveTo>
                      <a:pt x="982672" y="387597"/>
                    </a:moveTo>
                    <a:cubicBezTo>
                      <a:pt x="982672" y="763794"/>
                      <a:pt x="779754" y="934792"/>
                      <a:pt x="494756" y="934792"/>
                    </a:cubicBezTo>
                    <a:cubicBezTo>
                      <a:pt x="209758" y="934792"/>
                      <a:pt x="0" y="766074"/>
                      <a:pt x="0" y="387597"/>
                    </a:cubicBezTo>
                    <a:cubicBezTo>
                      <a:pt x="0" y="11400"/>
                      <a:pt x="209758" y="0"/>
                      <a:pt x="494756" y="0"/>
                    </a:cubicBezTo>
                    <a:cubicBezTo>
                      <a:pt x="779754" y="0"/>
                      <a:pt x="982672" y="9120"/>
                      <a:pt x="982672" y="387597"/>
                    </a:cubicBezTo>
                    <a:close/>
                  </a:path>
                </a:pathLst>
              </a:custGeom>
              <a:solidFill>
                <a:srgbClr val="FBD3C7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Hình tự do: Hình 356">
                <a:extLst>
                  <a:ext uri="{FF2B5EF4-FFF2-40B4-BE49-F238E27FC236}">
                    <a16:creationId xmlns:a16="http://schemas.microsoft.com/office/drawing/2014/main" id="{B95097D1-03AF-9A8B-0E9D-98AB70183BC1}"/>
                  </a:ext>
                </a:extLst>
              </p:cNvPr>
              <p:cNvSpPr/>
              <p:nvPr/>
            </p:nvSpPr>
            <p:spPr>
              <a:xfrm>
                <a:off x="5653901" y="2150383"/>
                <a:ext cx="674874" cy="250797"/>
              </a:xfrm>
              <a:custGeom>
                <a:avLst/>
                <a:gdLst>
                  <a:gd name="connsiteX0" fmla="*/ 674875 w 674874"/>
                  <a:gd name="connsiteY0" fmla="*/ 125399 h 250797"/>
                  <a:gd name="connsiteX1" fmla="*/ 337437 w 674874"/>
                  <a:gd name="connsiteY1" fmla="*/ 250798 h 250797"/>
                  <a:gd name="connsiteX2" fmla="*/ 0 w 674874"/>
                  <a:gd name="connsiteY2" fmla="*/ 125399 h 250797"/>
                  <a:gd name="connsiteX3" fmla="*/ 337437 w 674874"/>
                  <a:gd name="connsiteY3" fmla="*/ 0 h 250797"/>
                  <a:gd name="connsiteX4" fmla="*/ 674875 w 674874"/>
                  <a:gd name="connsiteY4" fmla="*/ 125399 h 25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874" h="250797">
                    <a:moveTo>
                      <a:pt x="674875" y="125399"/>
                    </a:moveTo>
                    <a:cubicBezTo>
                      <a:pt x="674875" y="193798"/>
                      <a:pt x="524396" y="250798"/>
                      <a:pt x="337437" y="250798"/>
                    </a:cubicBezTo>
                    <a:cubicBezTo>
                      <a:pt x="150479" y="250798"/>
                      <a:pt x="0" y="193798"/>
                      <a:pt x="0" y="125399"/>
                    </a:cubicBezTo>
                    <a:cubicBezTo>
                      <a:pt x="0" y="57000"/>
                      <a:pt x="150479" y="0"/>
                      <a:pt x="337437" y="0"/>
                    </a:cubicBezTo>
                    <a:cubicBezTo>
                      <a:pt x="524396" y="0"/>
                      <a:pt x="674875" y="57000"/>
                      <a:pt x="674875" y="125399"/>
                    </a:cubicBezTo>
                    <a:close/>
                  </a:path>
                </a:pathLst>
              </a:custGeom>
              <a:solidFill>
                <a:srgbClr val="8F645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Hình tự do: Hình 357">
                <a:extLst>
                  <a:ext uri="{FF2B5EF4-FFF2-40B4-BE49-F238E27FC236}">
                    <a16:creationId xmlns:a16="http://schemas.microsoft.com/office/drawing/2014/main" id="{08A6EDC9-2635-5C4D-AC63-57D5AAD22C9E}"/>
                  </a:ext>
                </a:extLst>
              </p:cNvPr>
              <p:cNvSpPr/>
              <p:nvPr/>
            </p:nvSpPr>
            <p:spPr>
              <a:xfrm>
                <a:off x="6082537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Hình tự do: Hình 358">
                <a:extLst>
                  <a:ext uri="{FF2B5EF4-FFF2-40B4-BE49-F238E27FC236}">
                    <a16:creationId xmlns:a16="http://schemas.microsoft.com/office/drawing/2014/main" id="{8F3345CF-47D6-DB00-1476-AABEBC76F9D5}"/>
                  </a:ext>
                </a:extLst>
              </p:cNvPr>
              <p:cNvSpPr/>
              <p:nvPr/>
            </p:nvSpPr>
            <p:spPr>
              <a:xfrm>
                <a:off x="5510262" y="2802457"/>
                <a:ext cx="182398" cy="182398"/>
              </a:xfrm>
              <a:custGeom>
                <a:avLst/>
                <a:gdLst>
                  <a:gd name="connsiteX0" fmla="*/ 182399 w 182398"/>
                  <a:gd name="connsiteY0" fmla="*/ 91199 h 182398"/>
                  <a:gd name="connsiteX1" fmla="*/ 91199 w 182398"/>
                  <a:gd name="connsiteY1" fmla="*/ 182398 h 182398"/>
                  <a:gd name="connsiteX2" fmla="*/ 0 w 182398"/>
                  <a:gd name="connsiteY2" fmla="*/ 91199 h 182398"/>
                  <a:gd name="connsiteX3" fmla="*/ 91199 w 182398"/>
                  <a:gd name="connsiteY3" fmla="*/ 0 h 182398"/>
                  <a:gd name="connsiteX4" fmla="*/ 182399 w 182398"/>
                  <a:gd name="connsiteY4" fmla="*/ 91199 h 18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98" h="182398">
                    <a:moveTo>
                      <a:pt x="182399" y="91199"/>
                    </a:moveTo>
                    <a:cubicBezTo>
                      <a:pt x="182399" y="141359"/>
                      <a:pt x="141359" y="182398"/>
                      <a:pt x="91199" y="182398"/>
                    </a:cubicBezTo>
                    <a:cubicBezTo>
                      <a:pt x="41040" y="182398"/>
                      <a:pt x="0" y="141359"/>
                      <a:pt x="0" y="91199"/>
                    </a:cubicBezTo>
                    <a:cubicBezTo>
                      <a:pt x="0" y="41040"/>
                      <a:pt x="41040" y="0"/>
                      <a:pt x="91199" y="0"/>
                    </a:cubicBezTo>
                    <a:cubicBezTo>
                      <a:pt x="141359" y="0"/>
                      <a:pt x="182399" y="41040"/>
                      <a:pt x="182399" y="91199"/>
                    </a:cubicBezTo>
                    <a:close/>
                  </a:path>
                </a:pathLst>
              </a:custGeom>
              <a:solidFill>
                <a:srgbClr val="FFC0C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60" name="Đồ họa 330">
                <a:extLst>
                  <a:ext uri="{FF2B5EF4-FFF2-40B4-BE49-F238E27FC236}">
                    <a16:creationId xmlns:a16="http://schemas.microsoft.com/office/drawing/2014/main" id="{8B6B465E-06F8-5385-B001-FD36C4BE9708}"/>
                  </a:ext>
                </a:extLst>
              </p:cNvPr>
              <p:cNvGrpSpPr/>
              <p:nvPr/>
            </p:nvGrpSpPr>
            <p:grpSpPr>
              <a:xfrm>
                <a:off x="5981048" y="2591216"/>
                <a:ext cx="244869" cy="217232"/>
                <a:chOff x="5981048" y="2591216"/>
                <a:chExt cx="244869" cy="217232"/>
              </a:xfrm>
            </p:grpSpPr>
            <p:sp>
              <p:nvSpPr>
                <p:cNvPr id="361" name="Hình tự do: Hình 360">
                  <a:extLst>
                    <a:ext uri="{FF2B5EF4-FFF2-40B4-BE49-F238E27FC236}">
                      <a16:creationId xmlns:a16="http://schemas.microsoft.com/office/drawing/2014/main" id="{4C3C942A-516E-09A0-68DC-2F75A9BBFB28}"/>
                    </a:ext>
                  </a:extLst>
                </p:cNvPr>
                <p:cNvSpPr/>
                <p:nvPr/>
              </p:nvSpPr>
              <p:spPr>
                <a:xfrm>
                  <a:off x="5981048" y="2599499"/>
                  <a:ext cx="237373" cy="208949"/>
                </a:xfrm>
                <a:custGeom>
                  <a:avLst/>
                  <a:gdLst>
                    <a:gd name="connsiteX0" fmla="*/ 23970 w 237373"/>
                    <a:gd name="connsiteY0" fmla="*/ 54759 h 208949"/>
                    <a:gd name="connsiteX1" fmla="*/ 23970 w 237373"/>
                    <a:gd name="connsiteY1" fmla="*/ 182438 h 208949"/>
                    <a:gd name="connsiteX2" fmla="*/ 217769 w 237373"/>
                    <a:gd name="connsiteY2" fmla="*/ 175598 h 208949"/>
                    <a:gd name="connsiteX3" fmla="*/ 172169 w 237373"/>
                    <a:gd name="connsiteY3" fmla="*/ 13720 h 208949"/>
                    <a:gd name="connsiteX4" fmla="*/ 23970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3970" y="54759"/>
                      </a:moveTo>
                      <a:cubicBezTo>
                        <a:pt x="-10229" y="104919"/>
                        <a:pt x="-5670" y="161919"/>
                        <a:pt x="23970" y="182438"/>
                      </a:cubicBezTo>
                      <a:cubicBezTo>
                        <a:pt x="69570" y="214358"/>
                        <a:pt x="179009" y="223478"/>
                        <a:pt x="217769" y="175598"/>
                      </a:cubicBezTo>
                      <a:cubicBezTo>
                        <a:pt x="256528" y="129999"/>
                        <a:pt x="236009" y="50199"/>
                        <a:pt x="172169" y="13720"/>
                      </a:cubicBezTo>
                      <a:cubicBezTo>
                        <a:pt x="119729" y="-15920"/>
                        <a:pt x="58170" y="4600"/>
                        <a:pt x="23970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Hình tự do: Hình 361">
                  <a:extLst>
                    <a:ext uri="{FF2B5EF4-FFF2-40B4-BE49-F238E27FC236}">
                      <a16:creationId xmlns:a16="http://schemas.microsoft.com/office/drawing/2014/main" id="{2DBE1481-C778-A6F5-BB8E-CC8B25E5BD35}"/>
                    </a:ext>
                  </a:extLst>
                </p:cNvPr>
                <p:cNvSpPr/>
                <p:nvPr/>
              </p:nvSpPr>
              <p:spPr>
                <a:xfrm>
                  <a:off x="6005018" y="2591216"/>
                  <a:ext cx="220899" cy="183881"/>
                </a:xfrm>
                <a:custGeom>
                  <a:avLst/>
                  <a:gdLst>
                    <a:gd name="connsiteX0" fmla="*/ 202918 w 220899"/>
                    <a:gd name="connsiteY0" fmla="*/ 47082 h 183881"/>
                    <a:gd name="connsiteX1" fmla="*/ 0 w 220899"/>
                    <a:gd name="connsiteY1" fmla="*/ 63042 h 183881"/>
                    <a:gd name="connsiteX2" fmla="*/ 150479 w 220899"/>
                    <a:gd name="connsiteY2" fmla="*/ 24283 h 183881"/>
                    <a:gd name="connsiteX3" fmla="*/ 212038 w 220899"/>
                    <a:gd name="connsiteY3" fmla="*/ 106362 h 183881"/>
                    <a:gd name="connsiteX4" fmla="*/ 193798 w 220899"/>
                    <a:gd name="connsiteY4" fmla="*/ 183881 h 183881"/>
                    <a:gd name="connsiteX5" fmla="*/ 202918 w 220899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99" h="183881">
                      <a:moveTo>
                        <a:pt x="202918" y="47082"/>
                      </a:moveTo>
                      <a:cubicBezTo>
                        <a:pt x="152759" y="-30437"/>
                        <a:pt x="31920" y="-3077"/>
                        <a:pt x="0" y="63042"/>
                      </a:cubicBezTo>
                      <a:cubicBezTo>
                        <a:pt x="34200" y="12883"/>
                        <a:pt x="98039" y="-3077"/>
                        <a:pt x="150479" y="24283"/>
                      </a:cubicBezTo>
                      <a:cubicBezTo>
                        <a:pt x="182399" y="42523"/>
                        <a:pt x="205198" y="72162"/>
                        <a:pt x="212038" y="106362"/>
                      </a:cubicBezTo>
                      <a:cubicBezTo>
                        <a:pt x="216598" y="133722"/>
                        <a:pt x="212038" y="165641"/>
                        <a:pt x="193798" y="183881"/>
                      </a:cubicBezTo>
                      <a:cubicBezTo>
                        <a:pt x="212038" y="174761"/>
                        <a:pt x="239398" y="104082"/>
                        <a:pt x="202918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B843AE7D-C649-537A-E379-824F0329987D}"/>
                    </a:ext>
                  </a:extLst>
                </p:cNvPr>
                <p:cNvSpPr/>
                <p:nvPr/>
              </p:nvSpPr>
              <p:spPr>
                <a:xfrm>
                  <a:off x="6013844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330B0C98-BC62-C162-BAE2-260B158FC699}"/>
                    </a:ext>
                  </a:extLst>
                </p:cNvPr>
                <p:cNvSpPr/>
                <p:nvPr/>
              </p:nvSpPr>
              <p:spPr>
                <a:xfrm>
                  <a:off x="6021510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454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5" name="Đồ họa 330">
                <a:extLst>
                  <a:ext uri="{FF2B5EF4-FFF2-40B4-BE49-F238E27FC236}">
                    <a16:creationId xmlns:a16="http://schemas.microsoft.com/office/drawing/2014/main" id="{74BA33C7-76A2-CD48-2844-FA744EC66E2C}"/>
                  </a:ext>
                </a:extLst>
              </p:cNvPr>
              <p:cNvGrpSpPr/>
              <p:nvPr/>
            </p:nvGrpSpPr>
            <p:grpSpPr>
              <a:xfrm>
                <a:off x="5538577" y="2591216"/>
                <a:ext cx="244172" cy="217232"/>
                <a:chOff x="5538577" y="2591216"/>
                <a:chExt cx="244172" cy="217232"/>
              </a:xfrm>
            </p:grpSpPr>
            <p:sp>
              <p:nvSpPr>
                <p:cNvPr id="366" name="Hình tự do: Hình 365">
                  <a:extLst>
                    <a:ext uri="{FF2B5EF4-FFF2-40B4-BE49-F238E27FC236}">
                      <a16:creationId xmlns:a16="http://schemas.microsoft.com/office/drawing/2014/main" id="{C6BBAFE7-E324-5EBC-61C8-783DB3EA0D3B}"/>
                    </a:ext>
                  </a:extLst>
                </p:cNvPr>
                <p:cNvSpPr/>
                <p:nvPr/>
              </p:nvSpPr>
              <p:spPr>
                <a:xfrm>
                  <a:off x="5545376" y="2599499"/>
                  <a:ext cx="237373" cy="208949"/>
                </a:xfrm>
                <a:custGeom>
                  <a:avLst/>
                  <a:gdLst>
                    <a:gd name="connsiteX0" fmla="*/ 213404 w 237373"/>
                    <a:gd name="connsiteY0" fmla="*/ 54759 h 208949"/>
                    <a:gd name="connsiteX1" fmla="*/ 213404 w 237373"/>
                    <a:gd name="connsiteY1" fmla="*/ 182438 h 208949"/>
                    <a:gd name="connsiteX2" fmla="*/ 19605 w 237373"/>
                    <a:gd name="connsiteY2" fmla="*/ 175598 h 208949"/>
                    <a:gd name="connsiteX3" fmla="*/ 65205 w 237373"/>
                    <a:gd name="connsiteY3" fmla="*/ 13720 h 208949"/>
                    <a:gd name="connsiteX4" fmla="*/ 213404 w 237373"/>
                    <a:gd name="connsiteY4" fmla="*/ 54759 h 20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73" h="208949">
                      <a:moveTo>
                        <a:pt x="213404" y="54759"/>
                      </a:moveTo>
                      <a:cubicBezTo>
                        <a:pt x="247603" y="104919"/>
                        <a:pt x="243043" y="161919"/>
                        <a:pt x="213404" y="182438"/>
                      </a:cubicBezTo>
                      <a:cubicBezTo>
                        <a:pt x="167804" y="214358"/>
                        <a:pt x="58365" y="223478"/>
                        <a:pt x="19605" y="175598"/>
                      </a:cubicBezTo>
                      <a:cubicBezTo>
                        <a:pt x="-19154" y="129999"/>
                        <a:pt x="1365" y="50199"/>
                        <a:pt x="65205" y="13720"/>
                      </a:cubicBezTo>
                      <a:cubicBezTo>
                        <a:pt x="119924" y="-15920"/>
                        <a:pt x="181484" y="4600"/>
                        <a:pt x="213404" y="54759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Hình tự do: Hình 366">
                  <a:extLst>
                    <a:ext uri="{FF2B5EF4-FFF2-40B4-BE49-F238E27FC236}">
                      <a16:creationId xmlns:a16="http://schemas.microsoft.com/office/drawing/2014/main" id="{75A1B057-229B-E4DD-A58F-0552CA8E2CCF}"/>
                    </a:ext>
                  </a:extLst>
                </p:cNvPr>
                <p:cNvSpPr/>
                <p:nvPr/>
              </p:nvSpPr>
              <p:spPr>
                <a:xfrm>
                  <a:off x="5538577" y="2591216"/>
                  <a:ext cx="222482" cy="183881"/>
                </a:xfrm>
                <a:custGeom>
                  <a:avLst/>
                  <a:gdLst>
                    <a:gd name="connsiteX0" fmla="*/ 19564 w 222482"/>
                    <a:gd name="connsiteY0" fmla="*/ 47082 h 183881"/>
                    <a:gd name="connsiteX1" fmla="*/ 222483 w 222482"/>
                    <a:gd name="connsiteY1" fmla="*/ 63042 h 183881"/>
                    <a:gd name="connsiteX2" fmla="*/ 72004 w 222482"/>
                    <a:gd name="connsiteY2" fmla="*/ 24283 h 183881"/>
                    <a:gd name="connsiteX3" fmla="*/ 10444 w 222482"/>
                    <a:gd name="connsiteY3" fmla="*/ 106362 h 183881"/>
                    <a:gd name="connsiteX4" fmla="*/ 28684 w 222482"/>
                    <a:gd name="connsiteY4" fmla="*/ 183881 h 183881"/>
                    <a:gd name="connsiteX5" fmla="*/ 19564 w 222482"/>
                    <a:gd name="connsiteY5" fmla="*/ 47082 h 18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82" h="183881">
                      <a:moveTo>
                        <a:pt x="19564" y="47082"/>
                      </a:moveTo>
                      <a:cubicBezTo>
                        <a:pt x="69724" y="-30437"/>
                        <a:pt x="190563" y="-3077"/>
                        <a:pt x="222483" y="63042"/>
                      </a:cubicBezTo>
                      <a:cubicBezTo>
                        <a:pt x="188283" y="12883"/>
                        <a:pt x="124443" y="-3077"/>
                        <a:pt x="72004" y="24283"/>
                      </a:cubicBezTo>
                      <a:cubicBezTo>
                        <a:pt x="40084" y="42523"/>
                        <a:pt x="17284" y="72162"/>
                        <a:pt x="10444" y="106362"/>
                      </a:cubicBezTo>
                      <a:cubicBezTo>
                        <a:pt x="5884" y="133722"/>
                        <a:pt x="10444" y="165641"/>
                        <a:pt x="28684" y="183881"/>
                      </a:cubicBezTo>
                      <a:cubicBezTo>
                        <a:pt x="8164" y="174761"/>
                        <a:pt x="-19196" y="104082"/>
                        <a:pt x="19564" y="47082"/>
                      </a:cubicBezTo>
                      <a:close/>
                    </a:path>
                  </a:pathLst>
                </a:custGeom>
                <a:solidFill>
                  <a:srgbClr val="60222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Hình tự do: Hình 367">
                  <a:extLst>
                    <a:ext uri="{FF2B5EF4-FFF2-40B4-BE49-F238E27FC236}">
                      <a16:creationId xmlns:a16="http://schemas.microsoft.com/office/drawing/2014/main" id="{A1FC2D13-F08C-B1E6-6BBE-21158C9448EB}"/>
                    </a:ext>
                  </a:extLst>
                </p:cNvPr>
                <p:cNvSpPr/>
                <p:nvPr/>
              </p:nvSpPr>
              <p:spPr>
                <a:xfrm>
                  <a:off x="5614847" y="2644845"/>
                  <a:ext cx="137386" cy="137386"/>
                </a:xfrm>
                <a:custGeom>
                  <a:avLst/>
                  <a:gdLst>
                    <a:gd name="connsiteX0" fmla="*/ 4854 w 137386"/>
                    <a:gd name="connsiteY0" fmla="*/ 43614 h 137386"/>
                    <a:gd name="connsiteX1" fmla="*/ 43614 w 137386"/>
                    <a:gd name="connsiteY1" fmla="*/ 132533 h 137386"/>
                    <a:gd name="connsiteX2" fmla="*/ 132533 w 137386"/>
                    <a:gd name="connsiteY2" fmla="*/ 93773 h 137386"/>
                    <a:gd name="connsiteX3" fmla="*/ 93773 w 137386"/>
                    <a:gd name="connsiteY3" fmla="*/ 4854 h 137386"/>
                    <a:gd name="connsiteX4" fmla="*/ 4854 w 137386"/>
                    <a:gd name="connsiteY4" fmla="*/ 43614 h 13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386" h="137386">
                      <a:moveTo>
                        <a:pt x="4854" y="43614"/>
                      </a:moveTo>
                      <a:cubicBezTo>
                        <a:pt x="-8826" y="77813"/>
                        <a:pt x="7134" y="118853"/>
                        <a:pt x="43614" y="132533"/>
                      </a:cubicBezTo>
                      <a:cubicBezTo>
                        <a:pt x="77813" y="146213"/>
                        <a:pt x="118853" y="130253"/>
                        <a:pt x="132533" y="93773"/>
                      </a:cubicBezTo>
                      <a:cubicBezTo>
                        <a:pt x="146213" y="59573"/>
                        <a:pt x="130253" y="18534"/>
                        <a:pt x="93773" y="4854"/>
                      </a:cubicBezTo>
                      <a:cubicBezTo>
                        <a:pt x="57293" y="-8826"/>
                        <a:pt x="18534" y="7134"/>
                        <a:pt x="4854" y="43614"/>
                      </a:cubicBezTo>
                      <a:close/>
                    </a:path>
                  </a:pathLst>
                </a:custGeom>
                <a:solidFill>
                  <a:srgbClr val="461D14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Hình tự do: Hình 368">
                  <a:extLst>
                    <a:ext uri="{FF2B5EF4-FFF2-40B4-BE49-F238E27FC236}">
                      <a16:creationId xmlns:a16="http://schemas.microsoft.com/office/drawing/2014/main" id="{50AF3197-6DC7-73AA-7086-CA90D5578151}"/>
                    </a:ext>
                  </a:extLst>
                </p:cNvPr>
                <p:cNvSpPr/>
                <p:nvPr/>
              </p:nvSpPr>
              <p:spPr>
                <a:xfrm>
                  <a:off x="5622514" y="2669637"/>
                  <a:ext cx="39974" cy="38808"/>
                </a:xfrm>
                <a:custGeom>
                  <a:avLst/>
                  <a:gdLst>
                    <a:gd name="connsiteX0" fmla="*/ 1747 w 39974"/>
                    <a:gd name="connsiteY0" fmla="*/ 11981 h 38808"/>
                    <a:gd name="connsiteX1" fmla="*/ 13147 w 39974"/>
                    <a:gd name="connsiteY1" fmla="*/ 37061 h 38808"/>
                    <a:gd name="connsiteX2" fmla="*/ 38227 w 39974"/>
                    <a:gd name="connsiteY2" fmla="*/ 25661 h 38808"/>
                    <a:gd name="connsiteX3" fmla="*/ 26827 w 39974"/>
                    <a:gd name="connsiteY3" fmla="*/ 581 h 38808"/>
                    <a:gd name="connsiteX4" fmla="*/ 1747 w 39974"/>
                    <a:gd name="connsiteY4" fmla="*/ 11981 h 38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74" h="38808">
                      <a:moveTo>
                        <a:pt x="1747" y="11981"/>
                      </a:moveTo>
                      <a:cubicBezTo>
                        <a:pt x="-2813" y="21101"/>
                        <a:pt x="1747" y="32501"/>
                        <a:pt x="13147" y="37061"/>
                      </a:cubicBezTo>
                      <a:cubicBezTo>
                        <a:pt x="22267" y="41621"/>
                        <a:pt x="33667" y="37061"/>
                        <a:pt x="38227" y="25661"/>
                      </a:cubicBezTo>
                      <a:cubicBezTo>
                        <a:pt x="42787" y="16541"/>
                        <a:pt x="38227" y="5141"/>
                        <a:pt x="26827" y="581"/>
                      </a:cubicBezTo>
                      <a:cubicBezTo>
                        <a:pt x="17707" y="-1699"/>
                        <a:pt x="6307" y="2861"/>
                        <a:pt x="1747" y="11981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0" name="Hình tự do: Hình 369">
                <a:extLst>
                  <a:ext uri="{FF2B5EF4-FFF2-40B4-BE49-F238E27FC236}">
                    <a16:creationId xmlns:a16="http://schemas.microsoft.com/office/drawing/2014/main" id="{1B0A8CD3-9145-0FD7-FB13-767313D61614}"/>
                  </a:ext>
                </a:extLst>
              </p:cNvPr>
              <p:cNvSpPr/>
              <p:nvPr/>
            </p:nvSpPr>
            <p:spPr>
              <a:xfrm>
                <a:off x="6033835" y="2460098"/>
                <a:ext cx="189817" cy="61921"/>
              </a:xfrm>
              <a:custGeom>
                <a:avLst/>
                <a:gdLst>
                  <a:gd name="connsiteX0" fmla="*/ 176381 w 189817"/>
                  <a:gd name="connsiteY0" fmla="*/ 61922 h 61921"/>
                  <a:gd name="connsiteX1" fmla="*/ 167261 w 189817"/>
                  <a:gd name="connsiteY1" fmla="*/ 57362 h 61921"/>
                  <a:gd name="connsiteX2" fmla="*/ 19062 w 189817"/>
                  <a:gd name="connsiteY2" fmla="*/ 39122 h 61921"/>
                  <a:gd name="connsiteX3" fmla="*/ 822 w 189817"/>
                  <a:gd name="connsiteY3" fmla="*/ 30002 h 61921"/>
                  <a:gd name="connsiteX4" fmla="*/ 9942 w 189817"/>
                  <a:gd name="connsiteY4" fmla="*/ 11762 h 61921"/>
                  <a:gd name="connsiteX5" fmla="*/ 185501 w 189817"/>
                  <a:gd name="connsiteY5" fmla="*/ 36842 h 61921"/>
                  <a:gd name="connsiteX6" fmla="*/ 185501 w 189817"/>
                  <a:gd name="connsiteY6" fmla="*/ 55082 h 61921"/>
                  <a:gd name="connsiteX7" fmla="*/ 176381 w 189817"/>
                  <a:gd name="connsiteY7" fmla="*/ 61922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17" h="61921">
                    <a:moveTo>
                      <a:pt x="176381" y="61922"/>
                    </a:moveTo>
                    <a:cubicBezTo>
                      <a:pt x="174101" y="61922"/>
                      <a:pt x="169541" y="59642"/>
                      <a:pt x="167261" y="57362"/>
                    </a:cubicBezTo>
                    <a:cubicBezTo>
                      <a:pt x="133061" y="27722"/>
                      <a:pt x="71502" y="18602"/>
                      <a:pt x="19062" y="39122"/>
                    </a:cubicBezTo>
                    <a:cubicBezTo>
                      <a:pt x="12222" y="41402"/>
                      <a:pt x="3102" y="39122"/>
                      <a:pt x="822" y="30002"/>
                    </a:cubicBezTo>
                    <a:cubicBezTo>
                      <a:pt x="-1458" y="23162"/>
                      <a:pt x="822" y="14042"/>
                      <a:pt x="9942" y="11762"/>
                    </a:cubicBezTo>
                    <a:cubicBezTo>
                      <a:pt x="71502" y="-11037"/>
                      <a:pt x="144461" y="363"/>
                      <a:pt x="185501" y="36842"/>
                    </a:cubicBezTo>
                    <a:cubicBezTo>
                      <a:pt x="190061" y="41402"/>
                      <a:pt x="192341" y="50522"/>
                      <a:pt x="185501" y="55082"/>
                    </a:cubicBezTo>
                    <a:cubicBezTo>
                      <a:pt x="183221" y="59642"/>
                      <a:pt x="178661" y="61922"/>
                      <a:pt x="176381" y="61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id="{129317CF-589C-D6F5-1A17-69D2BEE7DB5B}"/>
                  </a:ext>
                </a:extLst>
              </p:cNvPr>
              <p:cNvSpPr/>
              <p:nvPr/>
            </p:nvSpPr>
            <p:spPr>
              <a:xfrm>
                <a:off x="5543322" y="2462378"/>
                <a:ext cx="188691" cy="59642"/>
              </a:xfrm>
              <a:custGeom>
                <a:avLst/>
                <a:gdLst>
                  <a:gd name="connsiteX0" fmla="*/ 12540 w 188691"/>
                  <a:gd name="connsiteY0" fmla="*/ 59642 h 59642"/>
                  <a:gd name="connsiteX1" fmla="*/ 3420 w 188691"/>
                  <a:gd name="connsiteY1" fmla="*/ 55082 h 59642"/>
                  <a:gd name="connsiteX2" fmla="*/ 3420 w 188691"/>
                  <a:gd name="connsiteY2" fmla="*/ 36842 h 59642"/>
                  <a:gd name="connsiteX3" fmla="*/ 178979 w 188691"/>
                  <a:gd name="connsiteY3" fmla="*/ 11762 h 59642"/>
                  <a:gd name="connsiteX4" fmla="*/ 188099 w 188691"/>
                  <a:gd name="connsiteY4" fmla="*/ 30002 h 59642"/>
                  <a:gd name="connsiteX5" fmla="*/ 169859 w 188691"/>
                  <a:gd name="connsiteY5" fmla="*/ 39122 h 59642"/>
                  <a:gd name="connsiteX6" fmla="*/ 21660 w 188691"/>
                  <a:gd name="connsiteY6" fmla="*/ 57362 h 59642"/>
                  <a:gd name="connsiteX7" fmla="*/ 12540 w 188691"/>
                  <a:gd name="connsiteY7" fmla="*/ 59642 h 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91" h="59642">
                    <a:moveTo>
                      <a:pt x="12540" y="59642"/>
                    </a:moveTo>
                    <a:cubicBezTo>
                      <a:pt x="7980" y="59642"/>
                      <a:pt x="5700" y="57362"/>
                      <a:pt x="3420" y="55082"/>
                    </a:cubicBezTo>
                    <a:cubicBezTo>
                      <a:pt x="-1140" y="50522"/>
                      <a:pt x="-1140" y="41402"/>
                      <a:pt x="3420" y="36842"/>
                    </a:cubicBezTo>
                    <a:cubicBezTo>
                      <a:pt x="44460" y="363"/>
                      <a:pt x="117419" y="-11037"/>
                      <a:pt x="178979" y="11762"/>
                    </a:cubicBezTo>
                    <a:cubicBezTo>
                      <a:pt x="185819" y="14042"/>
                      <a:pt x="190378" y="23162"/>
                      <a:pt x="188099" y="30002"/>
                    </a:cubicBezTo>
                    <a:cubicBezTo>
                      <a:pt x="185819" y="36842"/>
                      <a:pt x="176699" y="41402"/>
                      <a:pt x="169859" y="39122"/>
                    </a:cubicBezTo>
                    <a:cubicBezTo>
                      <a:pt x="119699" y="20882"/>
                      <a:pt x="55860" y="27722"/>
                      <a:pt x="21660" y="57362"/>
                    </a:cubicBezTo>
                    <a:cubicBezTo>
                      <a:pt x="17100" y="59642"/>
                      <a:pt x="14820" y="59642"/>
                      <a:pt x="12540" y="596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id="{5B752E34-26C5-CD2B-CA96-A71ADD75C6DE}"/>
                  </a:ext>
                </a:extLst>
              </p:cNvPr>
              <p:cNvSpPr/>
              <p:nvPr/>
            </p:nvSpPr>
            <p:spPr>
              <a:xfrm>
                <a:off x="5838579" y="2781937"/>
                <a:ext cx="86639" cy="41039"/>
              </a:xfrm>
              <a:custGeom>
                <a:avLst/>
                <a:gdLst>
                  <a:gd name="connsiteX0" fmla="*/ 82079 w 86639"/>
                  <a:gd name="connsiteY0" fmla="*/ 41040 h 41039"/>
                  <a:gd name="connsiteX1" fmla="*/ 77519 w 86639"/>
                  <a:gd name="connsiteY1" fmla="*/ 36480 h 41039"/>
                  <a:gd name="connsiteX2" fmla="*/ 43320 w 86639"/>
                  <a:gd name="connsiteY2" fmla="*/ 9120 h 41039"/>
                  <a:gd name="connsiteX3" fmla="*/ 9120 w 86639"/>
                  <a:gd name="connsiteY3" fmla="*/ 36480 h 41039"/>
                  <a:gd name="connsiteX4" fmla="*/ 4560 w 86639"/>
                  <a:gd name="connsiteY4" fmla="*/ 41040 h 41039"/>
                  <a:gd name="connsiteX5" fmla="*/ 0 w 86639"/>
                  <a:gd name="connsiteY5" fmla="*/ 36480 h 41039"/>
                  <a:gd name="connsiteX6" fmla="*/ 43320 w 86639"/>
                  <a:gd name="connsiteY6" fmla="*/ 0 h 41039"/>
                  <a:gd name="connsiteX7" fmla="*/ 86639 w 86639"/>
                  <a:gd name="connsiteY7" fmla="*/ 36480 h 41039"/>
                  <a:gd name="connsiteX8" fmla="*/ 82079 w 86639"/>
                  <a:gd name="connsiteY8" fmla="*/ 41040 h 41039"/>
                  <a:gd name="connsiteX9" fmla="*/ 82079 w 86639"/>
                  <a:gd name="connsiteY9" fmla="*/ 41040 h 4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39" h="41039">
                    <a:moveTo>
                      <a:pt x="82079" y="41040"/>
                    </a:moveTo>
                    <a:cubicBezTo>
                      <a:pt x="79799" y="41040"/>
                      <a:pt x="77519" y="38760"/>
                      <a:pt x="77519" y="36480"/>
                    </a:cubicBezTo>
                    <a:cubicBezTo>
                      <a:pt x="75239" y="20520"/>
                      <a:pt x="61560" y="9120"/>
                      <a:pt x="43320" y="9120"/>
                    </a:cubicBezTo>
                    <a:cubicBezTo>
                      <a:pt x="25080" y="9120"/>
                      <a:pt x="11400" y="20520"/>
                      <a:pt x="9120" y="36480"/>
                    </a:cubicBezTo>
                    <a:cubicBezTo>
                      <a:pt x="9120" y="38760"/>
                      <a:pt x="6840" y="41040"/>
                      <a:pt x="4560" y="41040"/>
                    </a:cubicBezTo>
                    <a:cubicBezTo>
                      <a:pt x="2280" y="41040"/>
                      <a:pt x="0" y="38760"/>
                      <a:pt x="0" y="36480"/>
                    </a:cubicBezTo>
                    <a:cubicBezTo>
                      <a:pt x="2280" y="15960"/>
                      <a:pt x="20520" y="0"/>
                      <a:pt x="43320" y="0"/>
                    </a:cubicBezTo>
                    <a:cubicBezTo>
                      <a:pt x="66120" y="0"/>
                      <a:pt x="82079" y="13680"/>
                      <a:pt x="86639" y="36480"/>
                    </a:cubicBezTo>
                    <a:cubicBezTo>
                      <a:pt x="86639" y="36480"/>
                      <a:pt x="86639" y="38760"/>
                      <a:pt x="82079" y="41040"/>
                    </a:cubicBezTo>
                    <a:cubicBezTo>
                      <a:pt x="82079" y="41040"/>
                      <a:pt x="82079" y="41040"/>
                      <a:pt x="82079" y="41040"/>
                    </a:cubicBezTo>
                    <a:close/>
                  </a:path>
                </a:pathLst>
              </a:custGeom>
              <a:solidFill>
                <a:srgbClr val="C68C75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73" name="Đồ họa 330">
                <a:extLst>
                  <a:ext uri="{FF2B5EF4-FFF2-40B4-BE49-F238E27FC236}">
                    <a16:creationId xmlns:a16="http://schemas.microsoft.com/office/drawing/2014/main" id="{6155FA2E-F1CD-5917-1479-6E225C0A23AB}"/>
                  </a:ext>
                </a:extLst>
              </p:cNvPr>
              <p:cNvGrpSpPr/>
              <p:nvPr/>
            </p:nvGrpSpPr>
            <p:grpSpPr>
              <a:xfrm>
                <a:off x="5676479" y="2832097"/>
                <a:ext cx="377504" cy="224277"/>
                <a:chOff x="5676479" y="2832097"/>
                <a:chExt cx="377504" cy="224277"/>
              </a:xfrm>
            </p:grpSpPr>
            <p:sp>
              <p:nvSpPr>
                <p:cNvPr id="374" name="Hình tự do: Hình 373">
                  <a:extLst>
                    <a:ext uri="{FF2B5EF4-FFF2-40B4-BE49-F238E27FC236}">
                      <a16:creationId xmlns:a16="http://schemas.microsoft.com/office/drawing/2014/main" id="{5E49B759-D9CE-6A34-E5A7-526A3382ECD2}"/>
                    </a:ext>
                  </a:extLst>
                </p:cNvPr>
                <p:cNvSpPr/>
                <p:nvPr/>
              </p:nvSpPr>
              <p:spPr>
                <a:xfrm>
                  <a:off x="5676479" y="2833727"/>
                  <a:ext cx="377504" cy="220214"/>
                </a:xfrm>
                <a:custGeom>
                  <a:avLst/>
                  <a:gdLst>
                    <a:gd name="connsiteX0" fmla="*/ 376419 w 377504"/>
                    <a:gd name="connsiteY0" fmla="*/ 107810 h 220214"/>
                    <a:gd name="connsiteX1" fmla="*/ 166660 w 377504"/>
                    <a:gd name="connsiteY1" fmla="*/ 217249 h 220214"/>
                    <a:gd name="connsiteX2" fmla="*/ 222 w 377504"/>
                    <a:gd name="connsiteY2" fmla="*/ 50810 h 220214"/>
                    <a:gd name="connsiteX3" fmla="*/ 203140 w 377504"/>
                    <a:gd name="connsiteY3" fmla="*/ 25730 h 220214"/>
                    <a:gd name="connsiteX4" fmla="*/ 376419 w 377504"/>
                    <a:gd name="connsiteY4" fmla="*/ 107810 h 22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504" h="220214">
                      <a:moveTo>
                        <a:pt x="376419" y="107810"/>
                      </a:moveTo>
                      <a:cubicBezTo>
                        <a:pt x="365019" y="183049"/>
                        <a:pt x="271540" y="233209"/>
                        <a:pt x="166660" y="217249"/>
                      </a:cubicBezTo>
                      <a:cubicBezTo>
                        <a:pt x="61781" y="201289"/>
                        <a:pt x="-4338" y="96410"/>
                        <a:pt x="222" y="50810"/>
                      </a:cubicBezTo>
                      <a:cubicBezTo>
                        <a:pt x="9342" y="-38109"/>
                        <a:pt x="98261" y="14330"/>
                        <a:pt x="203140" y="25730"/>
                      </a:cubicBezTo>
                      <a:cubicBezTo>
                        <a:pt x="308019" y="37130"/>
                        <a:pt x="387819" y="32570"/>
                        <a:pt x="376419" y="107810"/>
                      </a:cubicBezTo>
                      <a:close/>
                    </a:path>
                  </a:pathLst>
                </a:custGeom>
                <a:solidFill>
                  <a:srgbClr val="5B0000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id="{986F90A3-DC06-3599-B9F8-D2B8E4D6483F}"/>
                    </a:ext>
                  </a:extLst>
                </p:cNvPr>
                <p:cNvSpPr/>
                <p:nvPr/>
              </p:nvSpPr>
              <p:spPr>
                <a:xfrm>
                  <a:off x="5738260" y="2832097"/>
                  <a:ext cx="271317" cy="75773"/>
                </a:xfrm>
                <a:custGeom>
                  <a:avLst/>
                  <a:gdLst>
                    <a:gd name="connsiteX0" fmla="*/ 141359 w 271317"/>
                    <a:gd name="connsiteY0" fmla="*/ 25080 h 75773"/>
                    <a:gd name="connsiteX1" fmla="*/ 0 w 271317"/>
                    <a:gd name="connsiteY1" fmla="*/ 0 h 75773"/>
                    <a:gd name="connsiteX2" fmla="*/ 127679 w 271317"/>
                    <a:gd name="connsiteY2" fmla="*/ 72959 h 75773"/>
                    <a:gd name="connsiteX3" fmla="*/ 271318 w 271317"/>
                    <a:gd name="connsiteY3" fmla="*/ 41040 h 75773"/>
                    <a:gd name="connsiteX4" fmla="*/ 141359 w 271317"/>
                    <a:gd name="connsiteY4" fmla="*/ 25080 h 7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317" h="75773">
                      <a:moveTo>
                        <a:pt x="141359" y="25080"/>
                      </a:moveTo>
                      <a:cubicBezTo>
                        <a:pt x="86639" y="20520"/>
                        <a:pt x="38760" y="4560"/>
                        <a:pt x="0" y="0"/>
                      </a:cubicBezTo>
                      <a:cubicBezTo>
                        <a:pt x="13680" y="34200"/>
                        <a:pt x="63839" y="63839"/>
                        <a:pt x="127679" y="72959"/>
                      </a:cubicBezTo>
                      <a:cubicBezTo>
                        <a:pt x="191518" y="82079"/>
                        <a:pt x="248518" y="68399"/>
                        <a:pt x="271318" y="41040"/>
                      </a:cubicBezTo>
                      <a:cubicBezTo>
                        <a:pt x="241678" y="31920"/>
                        <a:pt x="193798" y="29640"/>
                        <a:pt x="141359" y="250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id="{3A770641-026F-EF38-5828-9EEA8EE9CA26}"/>
                    </a:ext>
                  </a:extLst>
                </p:cNvPr>
                <p:cNvSpPr/>
                <p:nvPr/>
              </p:nvSpPr>
              <p:spPr>
                <a:xfrm>
                  <a:off x="5735980" y="2973108"/>
                  <a:ext cx="264477" cy="83266"/>
                </a:xfrm>
                <a:custGeom>
                  <a:avLst/>
                  <a:gdLst>
                    <a:gd name="connsiteX0" fmla="*/ 155039 w 264477"/>
                    <a:gd name="connsiteY0" fmla="*/ 4908 h 83266"/>
                    <a:gd name="connsiteX1" fmla="*/ 0 w 264477"/>
                    <a:gd name="connsiteY1" fmla="*/ 25428 h 83266"/>
                    <a:gd name="connsiteX2" fmla="*/ 109439 w 264477"/>
                    <a:gd name="connsiteY2" fmla="*/ 80147 h 83266"/>
                    <a:gd name="connsiteX3" fmla="*/ 264478 w 264477"/>
                    <a:gd name="connsiteY3" fmla="*/ 52787 h 83266"/>
                    <a:gd name="connsiteX4" fmla="*/ 155039 w 264477"/>
                    <a:gd name="connsiteY4" fmla="*/ 4908 h 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477" h="83266">
                      <a:moveTo>
                        <a:pt x="155039" y="4908"/>
                      </a:moveTo>
                      <a:cubicBezTo>
                        <a:pt x="91199" y="-6492"/>
                        <a:pt x="31920" y="2628"/>
                        <a:pt x="0" y="25428"/>
                      </a:cubicBezTo>
                      <a:cubicBezTo>
                        <a:pt x="27360" y="52787"/>
                        <a:pt x="66120" y="73307"/>
                        <a:pt x="109439" y="80147"/>
                      </a:cubicBezTo>
                      <a:cubicBezTo>
                        <a:pt x="168719" y="89267"/>
                        <a:pt x="223438" y="77867"/>
                        <a:pt x="264478" y="52787"/>
                      </a:cubicBezTo>
                      <a:cubicBezTo>
                        <a:pt x="237118" y="32268"/>
                        <a:pt x="198359" y="14028"/>
                        <a:pt x="155039" y="4908"/>
                      </a:cubicBezTo>
                      <a:close/>
                    </a:path>
                  </a:pathLst>
                </a:custGeom>
                <a:solidFill>
                  <a:srgbClr val="CC8575"/>
                </a:solidFill>
                <a:ln w="227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71E13E93-C314-C94A-17AE-63F6B174BE7F}"/>
                </a:ext>
              </a:extLst>
            </p:cNvPr>
            <p:cNvSpPr/>
            <p:nvPr/>
          </p:nvSpPr>
          <p:spPr>
            <a:xfrm>
              <a:off x="5546742" y="3990327"/>
              <a:ext cx="307797" cy="359654"/>
            </a:xfrm>
            <a:custGeom>
              <a:avLst/>
              <a:gdLst>
                <a:gd name="connsiteX0" fmla="*/ 143639 w 307797"/>
                <a:gd name="connsiteY0" fmla="*/ 232558 h 359654"/>
                <a:gd name="connsiteX1" fmla="*/ 91199 w 307797"/>
                <a:gd name="connsiteY1" fmla="*/ 0 h 359654"/>
                <a:gd name="connsiteX2" fmla="*/ 307798 w 307797"/>
                <a:gd name="connsiteY2" fmla="*/ 0 h 359654"/>
                <a:gd name="connsiteX3" fmla="*/ 291838 w 307797"/>
                <a:gd name="connsiteY3" fmla="*/ 351117 h 359654"/>
                <a:gd name="connsiteX4" fmla="*/ 0 w 307797"/>
                <a:gd name="connsiteY4" fmla="*/ 355677 h 359654"/>
                <a:gd name="connsiteX5" fmla="*/ 14363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43639" y="232558"/>
                  </a:moveTo>
                  <a:cubicBezTo>
                    <a:pt x="143639" y="223438"/>
                    <a:pt x="91199" y="0"/>
                    <a:pt x="91199" y="0"/>
                  </a:cubicBezTo>
                  <a:cubicBezTo>
                    <a:pt x="91199" y="0"/>
                    <a:pt x="291838" y="2280"/>
                    <a:pt x="307798" y="0"/>
                  </a:cubicBezTo>
                  <a:cubicBezTo>
                    <a:pt x="307798" y="50160"/>
                    <a:pt x="294118" y="307797"/>
                    <a:pt x="291838" y="351117"/>
                  </a:cubicBezTo>
                  <a:cubicBezTo>
                    <a:pt x="155039" y="360237"/>
                    <a:pt x="0" y="362517"/>
                    <a:pt x="0" y="355677"/>
                  </a:cubicBezTo>
                  <a:cubicBezTo>
                    <a:pt x="2280" y="328317"/>
                    <a:pt x="70679" y="250798"/>
                    <a:pt x="14363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1A09269E-5207-1218-9DDD-B217D8E30F1F}"/>
                </a:ext>
              </a:extLst>
            </p:cNvPr>
            <p:cNvSpPr/>
            <p:nvPr/>
          </p:nvSpPr>
          <p:spPr>
            <a:xfrm>
              <a:off x="5601461" y="3944728"/>
              <a:ext cx="262197" cy="97263"/>
            </a:xfrm>
            <a:custGeom>
              <a:avLst/>
              <a:gdLst>
                <a:gd name="connsiteX0" fmla="*/ 18240 w 262197"/>
                <a:gd name="connsiteY0" fmla="*/ 95759 h 97263"/>
                <a:gd name="connsiteX1" fmla="*/ 0 w 262197"/>
                <a:gd name="connsiteY1" fmla="*/ 2280 h 97263"/>
                <a:gd name="connsiteX2" fmla="*/ 262198 w 262197"/>
                <a:gd name="connsiteY2" fmla="*/ 0 h 97263"/>
                <a:gd name="connsiteX3" fmla="*/ 262198 w 262197"/>
                <a:gd name="connsiteY3" fmla="*/ 88919 h 97263"/>
                <a:gd name="connsiteX4" fmla="*/ 18240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18240" y="95759"/>
                  </a:moveTo>
                  <a:cubicBezTo>
                    <a:pt x="18240" y="88919"/>
                    <a:pt x="2280" y="11400"/>
                    <a:pt x="0" y="2280"/>
                  </a:cubicBezTo>
                  <a:lnTo>
                    <a:pt x="262198" y="0"/>
                  </a:lnTo>
                  <a:cubicBezTo>
                    <a:pt x="262198" y="0"/>
                    <a:pt x="262198" y="79799"/>
                    <a:pt x="262198" y="88919"/>
                  </a:cubicBezTo>
                  <a:cubicBezTo>
                    <a:pt x="225718" y="93479"/>
                    <a:pt x="38760" y="100319"/>
                    <a:pt x="18240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0B15DD06-F88B-2E50-F49F-DBF880B7D286}"/>
                </a:ext>
              </a:extLst>
            </p:cNvPr>
            <p:cNvSpPr/>
            <p:nvPr/>
          </p:nvSpPr>
          <p:spPr>
            <a:xfrm>
              <a:off x="5945738" y="3990327"/>
              <a:ext cx="307797" cy="359654"/>
            </a:xfrm>
            <a:custGeom>
              <a:avLst/>
              <a:gdLst>
                <a:gd name="connsiteX0" fmla="*/ 164159 w 307797"/>
                <a:gd name="connsiteY0" fmla="*/ 232558 h 359654"/>
                <a:gd name="connsiteX1" fmla="*/ 216598 w 307797"/>
                <a:gd name="connsiteY1" fmla="*/ 0 h 359654"/>
                <a:gd name="connsiteX2" fmla="*/ 0 w 307797"/>
                <a:gd name="connsiteY2" fmla="*/ 0 h 359654"/>
                <a:gd name="connsiteX3" fmla="*/ 15960 w 307797"/>
                <a:gd name="connsiteY3" fmla="*/ 351117 h 359654"/>
                <a:gd name="connsiteX4" fmla="*/ 307798 w 307797"/>
                <a:gd name="connsiteY4" fmla="*/ 355677 h 359654"/>
                <a:gd name="connsiteX5" fmla="*/ 164159 w 307797"/>
                <a:gd name="connsiteY5" fmla="*/ 232558 h 35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7" h="359654">
                  <a:moveTo>
                    <a:pt x="164159" y="232558"/>
                  </a:moveTo>
                  <a:cubicBezTo>
                    <a:pt x="164159" y="223438"/>
                    <a:pt x="216598" y="0"/>
                    <a:pt x="216598" y="0"/>
                  </a:cubicBezTo>
                  <a:cubicBezTo>
                    <a:pt x="216598" y="0"/>
                    <a:pt x="15960" y="2280"/>
                    <a:pt x="0" y="0"/>
                  </a:cubicBezTo>
                  <a:cubicBezTo>
                    <a:pt x="0" y="50160"/>
                    <a:pt x="13680" y="307797"/>
                    <a:pt x="15960" y="351117"/>
                  </a:cubicBezTo>
                  <a:cubicBezTo>
                    <a:pt x="152759" y="360237"/>
                    <a:pt x="307798" y="362517"/>
                    <a:pt x="307798" y="355677"/>
                  </a:cubicBezTo>
                  <a:cubicBezTo>
                    <a:pt x="305518" y="328317"/>
                    <a:pt x="237118" y="250798"/>
                    <a:pt x="164159" y="232558"/>
                  </a:cubicBezTo>
                  <a:close/>
                </a:path>
              </a:pathLst>
            </a:custGeom>
            <a:solidFill>
              <a:srgbClr val="8E521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9610D76E-46EF-81EC-C6A4-44CFA42E1D3D}"/>
                </a:ext>
              </a:extLst>
            </p:cNvPr>
            <p:cNvSpPr/>
            <p:nvPr/>
          </p:nvSpPr>
          <p:spPr>
            <a:xfrm>
              <a:off x="5936618" y="3944728"/>
              <a:ext cx="262197" cy="97263"/>
            </a:xfrm>
            <a:custGeom>
              <a:avLst/>
              <a:gdLst>
                <a:gd name="connsiteX0" fmla="*/ 243958 w 262197"/>
                <a:gd name="connsiteY0" fmla="*/ 95759 h 97263"/>
                <a:gd name="connsiteX1" fmla="*/ 262198 w 262197"/>
                <a:gd name="connsiteY1" fmla="*/ 2280 h 97263"/>
                <a:gd name="connsiteX2" fmla="*/ 0 w 262197"/>
                <a:gd name="connsiteY2" fmla="*/ 0 h 97263"/>
                <a:gd name="connsiteX3" fmla="*/ 0 w 262197"/>
                <a:gd name="connsiteY3" fmla="*/ 88919 h 97263"/>
                <a:gd name="connsiteX4" fmla="*/ 243958 w 262197"/>
                <a:gd name="connsiteY4" fmla="*/ 95759 h 9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97" h="97263">
                  <a:moveTo>
                    <a:pt x="243958" y="95759"/>
                  </a:moveTo>
                  <a:cubicBezTo>
                    <a:pt x="243958" y="88919"/>
                    <a:pt x="259918" y="11400"/>
                    <a:pt x="262198" y="2280"/>
                  </a:cubicBezTo>
                  <a:lnTo>
                    <a:pt x="0" y="0"/>
                  </a:lnTo>
                  <a:cubicBezTo>
                    <a:pt x="0" y="0"/>
                    <a:pt x="0" y="79799"/>
                    <a:pt x="0" y="88919"/>
                  </a:cubicBezTo>
                  <a:cubicBezTo>
                    <a:pt x="36480" y="93479"/>
                    <a:pt x="223438" y="100319"/>
                    <a:pt x="243958" y="95759"/>
                  </a:cubicBezTo>
                  <a:close/>
                </a:path>
              </a:pathLst>
            </a:custGeom>
            <a:solidFill>
              <a:srgbClr val="A55D28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EE21EA6-4F8E-502A-3224-05217AB70479}"/>
                </a:ext>
              </a:extLst>
            </p:cNvPr>
            <p:cNvSpPr/>
            <p:nvPr/>
          </p:nvSpPr>
          <p:spPr>
            <a:xfrm>
              <a:off x="5608301" y="3151294"/>
              <a:ext cx="207206" cy="565435"/>
            </a:xfrm>
            <a:custGeom>
              <a:avLst/>
              <a:gdLst>
                <a:gd name="connsiteX0" fmla="*/ 202918 w 207206"/>
                <a:gd name="connsiteY0" fmla="*/ 0 h 565435"/>
                <a:gd name="connsiteX1" fmla="*/ 150479 w 207206"/>
                <a:gd name="connsiteY1" fmla="*/ 2280 h 565435"/>
                <a:gd name="connsiteX2" fmla="*/ 50160 w 207206"/>
                <a:gd name="connsiteY2" fmla="*/ 262198 h 565435"/>
                <a:gd name="connsiteX3" fmla="*/ 0 w 207206"/>
                <a:gd name="connsiteY3" fmla="*/ 503876 h 565435"/>
                <a:gd name="connsiteX4" fmla="*/ 189239 w 207206"/>
                <a:gd name="connsiteY4" fmla="*/ 565435 h 565435"/>
                <a:gd name="connsiteX5" fmla="*/ 202918 w 207206"/>
                <a:gd name="connsiteY5" fmla="*/ 0 h 56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6" h="565435">
                  <a:moveTo>
                    <a:pt x="202918" y="0"/>
                  </a:moveTo>
                  <a:cubicBezTo>
                    <a:pt x="202918" y="0"/>
                    <a:pt x="170999" y="2280"/>
                    <a:pt x="150479" y="2280"/>
                  </a:cubicBezTo>
                  <a:cubicBezTo>
                    <a:pt x="136799" y="152759"/>
                    <a:pt x="109439" y="225718"/>
                    <a:pt x="50160" y="262198"/>
                  </a:cubicBezTo>
                  <a:cubicBezTo>
                    <a:pt x="22800" y="385317"/>
                    <a:pt x="2280" y="492476"/>
                    <a:pt x="0" y="503876"/>
                  </a:cubicBezTo>
                  <a:cubicBezTo>
                    <a:pt x="31920" y="524396"/>
                    <a:pt x="189239" y="565435"/>
                    <a:pt x="189239" y="565435"/>
                  </a:cubicBezTo>
                  <a:cubicBezTo>
                    <a:pt x="200638" y="510716"/>
                    <a:pt x="214318" y="155039"/>
                    <a:pt x="202918" y="0"/>
                  </a:cubicBezTo>
                  <a:close/>
                </a:path>
              </a:pathLst>
            </a:custGeom>
            <a:solidFill>
              <a:srgbClr val="CC56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DE3938AF-E76F-E687-042D-FBDDDF4D1A29}"/>
                </a:ext>
              </a:extLst>
            </p:cNvPr>
            <p:cNvSpPr/>
            <p:nvPr/>
          </p:nvSpPr>
          <p:spPr>
            <a:xfrm>
              <a:off x="4961869" y="1989433"/>
              <a:ext cx="1793281" cy="502665"/>
            </a:xfrm>
            <a:custGeom>
              <a:avLst/>
              <a:gdLst>
                <a:gd name="connsiteX0" fmla="*/ 1790983 w 1793281"/>
                <a:gd name="connsiteY0" fmla="*/ 142710 h 502665"/>
                <a:gd name="connsiteX1" fmla="*/ 1303067 w 1793281"/>
                <a:gd name="connsiteY1" fmla="*/ 482427 h 502665"/>
                <a:gd name="connsiteX2" fmla="*/ 331794 w 1793281"/>
                <a:gd name="connsiteY2" fmla="*/ 420867 h 502665"/>
                <a:gd name="connsiteX3" fmla="*/ 3477 w 1793281"/>
                <a:gd name="connsiteY3" fmla="*/ 197429 h 502665"/>
                <a:gd name="connsiteX4" fmla="*/ 543833 w 1793281"/>
                <a:gd name="connsiteY4" fmla="*/ 119910 h 502665"/>
                <a:gd name="connsiteX5" fmla="*/ 1143468 w 1793281"/>
                <a:gd name="connsiteY5" fmla="*/ 12751 h 502665"/>
                <a:gd name="connsiteX6" fmla="*/ 1790983 w 1793281"/>
                <a:gd name="connsiteY6" fmla="*/ 142710 h 50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281" h="502665">
                  <a:moveTo>
                    <a:pt x="1790983" y="142710"/>
                  </a:moveTo>
                  <a:cubicBezTo>
                    <a:pt x="1820623" y="327388"/>
                    <a:pt x="1558424" y="445947"/>
                    <a:pt x="1303067" y="482427"/>
                  </a:cubicBezTo>
                  <a:cubicBezTo>
                    <a:pt x="935990" y="537146"/>
                    <a:pt x="470873" y="468747"/>
                    <a:pt x="331794" y="420867"/>
                  </a:cubicBezTo>
                  <a:cubicBezTo>
                    <a:pt x="137996" y="354748"/>
                    <a:pt x="-26163" y="277229"/>
                    <a:pt x="3477" y="197429"/>
                  </a:cubicBezTo>
                  <a:cubicBezTo>
                    <a:pt x="33117" y="117630"/>
                    <a:pt x="288475" y="122190"/>
                    <a:pt x="543833" y="119910"/>
                  </a:cubicBezTo>
                  <a:cubicBezTo>
                    <a:pt x="685192" y="119910"/>
                    <a:pt x="926870" y="42390"/>
                    <a:pt x="1143468" y="12751"/>
                  </a:cubicBezTo>
                  <a:cubicBezTo>
                    <a:pt x="1485465" y="-30569"/>
                    <a:pt x="1775023" y="42390"/>
                    <a:pt x="1790983" y="142710"/>
                  </a:cubicBezTo>
                  <a:close/>
                </a:path>
              </a:pathLst>
            </a:custGeom>
            <a:solidFill>
              <a:srgbClr val="B9863C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D51E3F0D-1D81-E844-CF10-A1E944D6B42C}"/>
                </a:ext>
              </a:extLst>
            </p:cNvPr>
            <p:cNvSpPr/>
            <p:nvPr/>
          </p:nvSpPr>
          <p:spPr>
            <a:xfrm>
              <a:off x="5517102" y="1992105"/>
              <a:ext cx="699954" cy="288494"/>
            </a:xfrm>
            <a:custGeom>
              <a:avLst/>
              <a:gdLst>
                <a:gd name="connsiteX0" fmla="*/ 699954 w 699954"/>
                <a:gd name="connsiteY0" fmla="*/ 212997 h 288494"/>
                <a:gd name="connsiteX1" fmla="*/ 0 w 699954"/>
                <a:gd name="connsiteY1" fmla="*/ 247197 h 288494"/>
                <a:gd name="connsiteX2" fmla="*/ 111719 w 699954"/>
                <a:gd name="connsiteY2" fmla="*/ 28319 h 288494"/>
                <a:gd name="connsiteX3" fmla="*/ 551756 w 699954"/>
                <a:gd name="connsiteY3" fmla="*/ 959 h 288494"/>
                <a:gd name="connsiteX4" fmla="*/ 699954 w 699954"/>
                <a:gd name="connsiteY4" fmla="*/ 212997 h 2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54" h="288494">
                  <a:moveTo>
                    <a:pt x="699954" y="212997"/>
                  </a:moveTo>
                  <a:cubicBezTo>
                    <a:pt x="636115" y="260877"/>
                    <a:pt x="259918" y="336116"/>
                    <a:pt x="0" y="247197"/>
                  </a:cubicBezTo>
                  <a:cubicBezTo>
                    <a:pt x="0" y="247197"/>
                    <a:pt x="86639" y="73918"/>
                    <a:pt x="111719" y="28319"/>
                  </a:cubicBezTo>
                  <a:cubicBezTo>
                    <a:pt x="168719" y="26039"/>
                    <a:pt x="503876" y="-5881"/>
                    <a:pt x="551756" y="959"/>
                  </a:cubicBezTo>
                  <a:cubicBezTo>
                    <a:pt x="572275" y="44278"/>
                    <a:pt x="699954" y="212997"/>
                    <a:pt x="699954" y="212997"/>
                  </a:cubicBezTo>
                  <a:close/>
                </a:path>
              </a:pathLst>
            </a:custGeom>
            <a:solidFill>
              <a:srgbClr val="A1652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FB00BB4A-A67E-4F47-469D-07F4BDE4046D}"/>
                </a:ext>
              </a:extLst>
            </p:cNvPr>
            <p:cNvSpPr/>
            <p:nvPr/>
          </p:nvSpPr>
          <p:spPr>
            <a:xfrm>
              <a:off x="5517102" y="2145823"/>
              <a:ext cx="709074" cy="143954"/>
            </a:xfrm>
            <a:custGeom>
              <a:avLst/>
              <a:gdLst>
                <a:gd name="connsiteX0" fmla="*/ 654355 w 709074"/>
                <a:gd name="connsiteY0" fmla="*/ 0 h 143954"/>
                <a:gd name="connsiteX1" fmla="*/ 31920 w 709074"/>
                <a:gd name="connsiteY1" fmla="*/ 29640 h 143954"/>
                <a:gd name="connsiteX2" fmla="*/ 0 w 709074"/>
                <a:gd name="connsiteY2" fmla="*/ 95759 h 143954"/>
                <a:gd name="connsiteX3" fmla="*/ 709074 w 709074"/>
                <a:gd name="connsiteY3" fmla="*/ 84359 h 143954"/>
                <a:gd name="connsiteX4" fmla="*/ 654355 w 709074"/>
                <a:gd name="connsiteY4" fmla="*/ 0 h 14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074" h="143954">
                  <a:moveTo>
                    <a:pt x="654355" y="0"/>
                  </a:moveTo>
                  <a:cubicBezTo>
                    <a:pt x="574555" y="38760"/>
                    <a:pt x="257638" y="100319"/>
                    <a:pt x="31920" y="29640"/>
                  </a:cubicBezTo>
                  <a:cubicBezTo>
                    <a:pt x="13680" y="66119"/>
                    <a:pt x="0" y="95759"/>
                    <a:pt x="0" y="95759"/>
                  </a:cubicBezTo>
                  <a:cubicBezTo>
                    <a:pt x="259918" y="184678"/>
                    <a:pt x="647515" y="132239"/>
                    <a:pt x="709074" y="84359"/>
                  </a:cubicBezTo>
                  <a:cubicBezTo>
                    <a:pt x="709074" y="82079"/>
                    <a:pt x="679435" y="34200"/>
                    <a:pt x="654355" y="0"/>
                  </a:cubicBezTo>
                  <a:close/>
                </a:path>
              </a:pathLst>
            </a:custGeom>
            <a:solidFill>
              <a:srgbClr val="AD350B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8F99ECA-D334-F299-0ED2-DF03FDF336D8}"/>
                </a:ext>
              </a:extLst>
            </p:cNvPr>
            <p:cNvSpPr/>
            <p:nvPr/>
          </p:nvSpPr>
          <p:spPr>
            <a:xfrm>
              <a:off x="5628775" y="1934451"/>
              <a:ext cx="437955" cy="136412"/>
            </a:xfrm>
            <a:custGeom>
              <a:avLst/>
              <a:gdLst>
                <a:gd name="connsiteX0" fmla="*/ 437803 w 437955"/>
                <a:gd name="connsiteY0" fmla="*/ 58613 h 136412"/>
                <a:gd name="connsiteX1" fmla="*/ 223485 w 437955"/>
                <a:gd name="connsiteY1" fmla="*/ 133852 h 136412"/>
                <a:gd name="connsiteX2" fmla="*/ 46 w 437955"/>
                <a:gd name="connsiteY2" fmla="*/ 97373 h 136412"/>
                <a:gd name="connsiteX3" fmla="*/ 196125 w 437955"/>
                <a:gd name="connsiteY3" fmla="*/ 22133 h 136412"/>
                <a:gd name="connsiteX4" fmla="*/ 437803 w 437955"/>
                <a:gd name="connsiteY4" fmla="*/ 58613 h 13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55" h="136412">
                  <a:moveTo>
                    <a:pt x="437803" y="58613"/>
                  </a:moveTo>
                  <a:cubicBezTo>
                    <a:pt x="442363" y="88253"/>
                    <a:pt x="344324" y="122453"/>
                    <a:pt x="223485" y="133852"/>
                  </a:cubicBezTo>
                  <a:cubicBezTo>
                    <a:pt x="102646" y="142972"/>
                    <a:pt x="2326" y="127013"/>
                    <a:pt x="46" y="97373"/>
                  </a:cubicBezTo>
                  <a:cubicBezTo>
                    <a:pt x="-2234" y="67733"/>
                    <a:pt x="79846" y="54053"/>
                    <a:pt x="196125" y="22133"/>
                  </a:cubicBezTo>
                  <a:cubicBezTo>
                    <a:pt x="328364" y="-18906"/>
                    <a:pt x="430963" y="-666"/>
                    <a:pt x="437803" y="58613"/>
                  </a:cubicBezTo>
                  <a:close/>
                </a:path>
              </a:pathLst>
            </a:custGeom>
            <a:solidFill>
              <a:srgbClr val="8A551E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DDE40BBE-C0C5-2B76-5F1E-2092116751D4}"/>
                </a:ext>
              </a:extLst>
            </p:cNvPr>
            <p:cNvSpPr/>
            <p:nvPr/>
          </p:nvSpPr>
          <p:spPr>
            <a:xfrm>
              <a:off x="5229087" y="3355322"/>
              <a:ext cx="197613" cy="190408"/>
            </a:xfrm>
            <a:custGeom>
              <a:avLst/>
              <a:gdLst>
                <a:gd name="connsiteX0" fmla="*/ 196815 w 197613"/>
                <a:gd name="connsiteY0" fmla="*/ 80970 h 190408"/>
                <a:gd name="connsiteX1" fmla="*/ 174015 w 197613"/>
                <a:gd name="connsiteY1" fmla="*/ 153929 h 190408"/>
                <a:gd name="connsiteX2" fmla="*/ 66856 w 197613"/>
                <a:gd name="connsiteY2" fmla="*/ 190409 h 190408"/>
                <a:gd name="connsiteX3" fmla="*/ 737 w 197613"/>
                <a:gd name="connsiteY3" fmla="*/ 83250 h 190408"/>
                <a:gd name="connsiteX4" fmla="*/ 55456 w 197613"/>
                <a:gd name="connsiteY4" fmla="*/ 1170 h 190408"/>
                <a:gd name="connsiteX5" fmla="*/ 196815 w 197613"/>
                <a:gd name="connsiteY5" fmla="*/ 80970 h 1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13" h="190408">
                  <a:moveTo>
                    <a:pt x="196815" y="80970"/>
                  </a:moveTo>
                  <a:cubicBezTo>
                    <a:pt x="201375" y="92370"/>
                    <a:pt x="185415" y="144809"/>
                    <a:pt x="174015" y="153929"/>
                  </a:cubicBezTo>
                  <a:cubicBezTo>
                    <a:pt x="151215" y="172169"/>
                    <a:pt x="123856" y="188129"/>
                    <a:pt x="66856" y="190409"/>
                  </a:cubicBezTo>
                  <a:cubicBezTo>
                    <a:pt x="12137" y="190409"/>
                    <a:pt x="-3823" y="142529"/>
                    <a:pt x="737" y="83250"/>
                  </a:cubicBezTo>
                  <a:cubicBezTo>
                    <a:pt x="5297" y="44490"/>
                    <a:pt x="32656" y="23970"/>
                    <a:pt x="55456" y="1170"/>
                  </a:cubicBezTo>
                  <a:cubicBezTo>
                    <a:pt x="66856" y="-10229"/>
                    <a:pt x="192255" y="65010"/>
                    <a:pt x="196815" y="80970"/>
                  </a:cubicBezTo>
                  <a:close/>
                </a:path>
              </a:pathLst>
            </a:custGeom>
            <a:solidFill>
              <a:srgbClr val="FFD5C7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87" name="Đồ họa 330">
              <a:extLst>
                <a:ext uri="{FF2B5EF4-FFF2-40B4-BE49-F238E27FC236}">
                  <a16:creationId xmlns:a16="http://schemas.microsoft.com/office/drawing/2014/main" id="{0D51F744-489E-F70B-233B-264F33A2D3FA}"/>
                </a:ext>
              </a:extLst>
            </p:cNvPr>
            <p:cNvGrpSpPr/>
            <p:nvPr/>
          </p:nvGrpSpPr>
          <p:grpSpPr>
            <a:xfrm>
              <a:off x="5129505" y="3016776"/>
              <a:ext cx="392997" cy="1325535"/>
              <a:chOff x="5129505" y="3016776"/>
              <a:chExt cx="392997" cy="1325535"/>
            </a:xfrm>
          </p:grpSpPr>
          <p:sp>
            <p:nvSpPr>
              <p:cNvPr id="388" name="Hình tự do: Hình 387">
                <a:extLst>
                  <a:ext uri="{FF2B5EF4-FFF2-40B4-BE49-F238E27FC236}">
                    <a16:creationId xmlns:a16="http://schemas.microsoft.com/office/drawing/2014/main" id="{2EFD17ED-9752-26F3-9B7B-A6005B366E5B}"/>
                  </a:ext>
                </a:extLst>
              </p:cNvPr>
              <p:cNvSpPr/>
              <p:nvPr/>
            </p:nvSpPr>
            <p:spPr>
              <a:xfrm>
                <a:off x="5165985" y="3962968"/>
                <a:ext cx="356517" cy="379343"/>
              </a:xfrm>
              <a:custGeom>
                <a:avLst/>
                <a:gdLst>
                  <a:gd name="connsiteX0" fmla="*/ 0 w 356517"/>
                  <a:gd name="connsiteY0" fmla="*/ 36480 h 379343"/>
                  <a:gd name="connsiteX1" fmla="*/ 22800 w 356517"/>
                  <a:gd name="connsiteY1" fmla="*/ 232558 h 379343"/>
                  <a:gd name="connsiteX2" fmla="*/ 207478 w 356517"/>
                  <a:gd name="connsiteY2" fmla="*/ 378477 h 379343"/>
                  <a:gd name="connsiteX3" fmla="*/ 355677 w 356517"/>
                  <a:gd name="connsiteY3" fmla="*/ 196078 h 379343"/>
                  <a:gd name="connsiteX4" fmla="*/ 332877 w 356517"/>
                  <a:gd name="connsiteY4" fmla="*/ 0 h 379343"/>
                  <a:gd name="connsiteX5" fmla="*/ 0 w 356517"/>
                  <a:gd name="connsiteY5" fmla="*/ 36480 h 37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17" h="379343">
                    <a:moveTo>
                      <a:pt x="0" y="36480"/>
                    </a:moveTo>
                    <a:lnTo>
                      <a:pt x="22800" y="232558"/>
                    </a:lnTo>
                    <a:cubicBezTo>
                      <a:pt x="31920" y="323757"/>
                      <a:pt x="116279" y="387597"/>
                      <a:pt x="207478" y="378477"/>
                    </a:cubicBezTo>
                    <a:cubicBezTo>
                      <a:pt x="298678" y="369357"/>
                      <a:pt x="364797" y="287278"/>
                      <a:pt x="355677" y="196078"/>
                    </a:cubicBezTo>
                    <a:lnTo>
                      <a:pt x="332877" y="0"/>
                    </a:lnTo>
                    <a:lnTo>
                      <a:pt x="0" y="3648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Hình tự do: Hình 388">
                <a:extLst>
                  <a:ext uri="{FF2B5EF4-FFF2-40B4-BE49-F238E27FC236}">
                    <a16:creationId xmlns:a16="http://schemas.microsoft.com/office/drawing/2014/main" id="{8E6F20E9-F006-E6CA-B808-059B939F75E8}"/>
                  </a:ext>
                </a:extLst>
              </p:cNvPr>
              <p:cNvSpPr/>
              <p:nvPr/>
            </p:nvSpPr>
            <p:spPr>
              <a:xfrm>
                <a:off x="5129505" y="3016776"/>
                <a:ext cx="199252" cy="135705"/>
              </a:xfrm>
              <a:custGeom>
                <a:avLst/>
                <a:gdLst>
                  <a:gd name="connsiteX0" fmla="*/ 193798 w 199252"/>
                  <a:gd name="connsiteY0" fmla="*/ 0 h 135705"/>
                  <a:gd name="connsiteX1" fmla="*/ 0 w 199252"/>
                  <a:gd name="connsiteY1" fmla="*/ 22800 h 135705"/>
                  <a:gd name="connsiteX2" fmla="*/ 2280 w 199252"/>
                  <a:gd name="connsiteY2" fmla="*/ 36480 h 135705"/>
                  <a:gd name="connsiteX3" fmla="*/ 43320 w 199252"/>
                  <a:gd name="connsiteY3" fmla="*/ 116279 h 135705"/>
                  <a:gd name="connsiteX4" fmla="*/ 111719 w 199252"/>
                  <a:gd name="connsiteY4" fmla="*/ 134519 h 135705"/>
                  <a:gd name="connsiteX5" fmla="*/ 175559 w 199252"/>
                  <a:gd name="connsiteY5" fmla="*/ 102599 h 135705"/>
                  <a:gd name="connsiteX6" fmla="*/ 198359 w 199252"/>
                  <a:gd name="connsiteY6" fmla="*/ 15960 h 135705"/>
                  <a:gd name="connsiteX7" fmla="*/ 193798 w 199252"/>
                  <a:gd name="connsiteY7" fmla="*/ 0 h 135705"/>
                  <a:gd name="connsiteX8" fmla="*/ 29640 w 199252"/>
                  <a:gd name="connsiteY8" fmla="*/ 45600 h 135705"/>
                  <a:gd name="connsiteX9" fmla="*/ 166439 w 199252"/>
                  <a:gd name="connsiteY9" fmla="*/ 29640 h 135705"/>
                  <a:gd name="connsiteX10" fmla="*/ 150479 w 199252"/>
                  <a:gd name="connsiteY10" fmla="*/ 84359 h 135705"/>
                  <a:gd name="connsiteX11" fmla="*/ 107159 w 199252"/>
                  <a:gd name="connsiteY11" fmla="*/ 107159 h 135705"/>
                  <a:gd name="connsiteX12" fmla="*/ 59280 w 199252"/>
                  <a:gd name="connsiteY12" fmla="*/ 93479 h 135705"/>
                  <a:gd name="connsiteX13" fmla="*/ 29640 w 199252"/>
                  <a:gd name="connsiteY13" fmla="*/ 45600 h 13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252" h="135705">
                    <a:moveTo>
                      <a:pt x="193798" y="0"/>
                    </a:moveTo>
                    <a:lnTo>
                      <a:pt x="0" y="22800"/>
                    </a:lnTo>
                    <a:lnTo>
                      <a:pt x="2280" y="36480"/>
                    </a:lnTo>
                    <a:cubicBezTo>
                      <a:pt x="6840" y="79799"/>
                      <a:pt x="27360" y="102599"/>
                      <a:pt x="43320" y="116279"/>
                    </a:cubicBezTo>
                    <a:cubicBezTo>
                      <a:pt x="63840" y="129959"/>
                      <a:pt x="88919" y="139079"/>
                      <a:pt x="111719" y="134519"/>
                    </a:cubicBezTo>
                    <a:cubicBezTo>
                      <a:pt x="136799" y="132239"/>
                      <a:pt x="159599" y="120839"/>
                      <a:pt x="175559" y="102599"/>
                    </a:cubicBezTo>
                    <a:cubicBezTo>
                      <a:pt x="189239" y="86639"/>
                      <a:pt x="202918" y="59279"/>
                      <a:pt x="198359" y="15960"/>
                    </a:cubicBezTo>
                    <a:lnTo>
                      <a:pt x="193798" y="0"/>
                    </a:lnTo>
                    <a:close/>
                    <a:moveTo>
                      <a:pt x="29640" y="45600"/>
                    </a:moveTo>
                    <a:lnTo>
                      <a:pt x="166439" y="29640"/>
                    </a:lnTo>
                    <a:cubicBezTo>
                      <a:pt x="166439" y="52440"/>
                      <a:pt x="161879" y="70679"/>
                      <a:pt x="150479" y="84359"/>
                    </a:cubicBezTo>
                    <a:cubicBezTo>
                      <a:pt x="136799" y="100319"/>
                      <a:pt x="116279" y="104879"/>
                      <a:pt x="107159" y="107159"/>
                    </a:cubicBezTo>
                    <a:cubicBezTo>
                      <a:pt x="91199" y="109439"/>
                      <a:pt x="72959" y="104879"/>
                      <a:pt x="59280" y="93479"/>
                    </a:cubicBezTo>
                    <a:cubicBezTo>
                      <a:pt x="50160" y="84359"/>
                      <a:pt x="36480" y="70679"/>
                      <a:pt x="29640" y="45600"/>
                    </a:cubicBezTo>
                    <a:close/>
                  </a:path>
                </a:pathLst>
              </a:custGeom>
              <a:solidFill>
                <a:srgbClr val="FBB03B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Hình tự do: Hình 389">
                <a:extLst>
                  <a:ext uri="{FF2B5EF4-FFF2-40B4-BE49-F238E27FC236}">
                    <a16:creationId xmlns:a16="http://schemas.microsoft.com/office/drawing/2014/main" id="{666823E1-D064-6BFC-C3B8-3336C5464715}"/>
                  </a:ext>
                </a:extLst>
              </p:cNvPr>
              <p:cNvSpPr/>
              <p:nvPr/>
            </p:nvSpPr>
            <p:spPr>
              <a:xfrm rot="-381702">
                <a:off x="5254743" y="3123782"/>
                <a:ext cx="52437" cy="802519"/>
              </a:xfrm>
              <a:custGeom>
                <a:avLst/>
                <a:gdLst>
                  <a:gd name="connsiteX0" fmla="*/ 0 w 52437"/>
                  <a:gd name="connsiteY0" fmla="*/ 0 h 802519"/>
                  <a:gd name="connsiteX1" fmla="*/ 52437 w 52437"/>
                  <a:gd name="connsiteY1" fmla="*/ 0 h 802519"/>
                  <a:gd name="connsiteX2" fmla="*/ 52437 w 52437"/>
                  <a:gd name="connsiteY2" fmla="*/ 802519 h 802519"/>
                  <a:gd name="connsiteX3" fmla="*/ 0 w 52437"/>
                  <a:gd name="connsiteY3" fmla="*/ 802519 h 80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37" h="802519">
                    <a:moveTo>
                      <a:pt x="0" y="0"/>
                    </a:moveTo>
                    <a:lnTo>
                      <a:pt x="52437" y="0"/>
                    </a:lnTo>
                    <a:lnTo>
                      <a:pt x="52437" y="802519"/>
                    </a:lnTo>
                    <a:lnTo>
                      <a:pt x="0" y="802519"/>
                    </a:lnTo>
                    <a:close/>
                  </a:path>
                </a:pathLst>
              </a:custGeom>
              <a:solidFill>
                <a:srgbClr val="C12F2F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Hình tự do: Hình 390">
                <a:extLst>
                  <a:ext uri="{FF2B5EF4-FFF2-40B4-BE49-F238E27FC236}">
                    <a16:creationId xmlns:a16="http://schemas.microsoft.com/office/drawing/2014/main" id="{143EF20F-F729-5DC0-7F43-91AE14F2CF81}"/>
                  </a:ext>
                </a:extLst>
              </p:cNvPr>
              <p:cNvSpPr/>
              <p:nvPr/>
            </p:nvSpPr>
            <p:spPr>
              <a:xfrm rot="-381702">
                <a:off x="5204852" y="3119281"/>
                <a:ext cx="68396" cy="59276"/>
              </a:xfrm>
              <a:custGeom>
                <a:avLst/>
                <a:gdLst>
                  <a:gd name="connsiteX0" fmla="*/ 0 w 68396"/>
                  <a:gd name="connsiteY0" fmla="*/ 0 h 59276"/>
                  <a:gd name="connsiteX1" fmla="*/ 68397 w 68396"/>
                  <a:gd name="connsiteY1" fmla="*/ 0 h 59276"/>
                  <a:gd name="connsiteX2" fmla="*/ 68397 w 68396"/>
                  <a:gd name="connsiteY2" fmla="*/ 59277 h 59276"/>
                  <a:gd name="connsiteX3" fmla="*/ 0 w 68396"/>
                  <a:gd name="connsiteY3" fmla="*/ 59277 h 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396" h="59276">
                    <a:moveTo>
                      <a:pt x="0" y="0"/>
                    </a:moveTo>
                    <a:lnTo>
                      <a:pt x="68397" y="0"/>
                    </a:lnTo>
                    <a:lnTo>
                      <a:pt x="68397" y="59277"/>
                    </a:lnTo>
                    <a:lnTo>
                      <a:pt x="0" y="59277"/>
                    </a:lnTo>
                    <a:close/>
                  </a:path>
                </a:pathLst>
              </a:custGeom>
              <a:solidFill>
                <a:srgbClr val="FBB03B"/>
              </a:solidFill>
              <a:ln w="22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Hình tự do: Hình 391">
                <a:extLst>
                  <a:ext uri="{FF2B5EF4-FFF2-40B4-BE49-F238E27FC236}">
                    <a16:creationId xmlns:a16="http://schemas.microsoft.com/office/drawing/2014/main" id="{F1EAC413-4CAB-9629-ADF5-8EEC115E513B}"/>
                  </a:ext>
                </a:extLst>
              </p:cNvPr>
              <p:cNvSpPr/>
              <p:nvPr/>
            </p:nvSpPr>
            <p:spPr>
              <a:xfrm>
                <a:off x="5302783" y="3976648"/>
                <a:ext cx="79799" cy="130613"/>
              </a:xfrm>
              <a:custGeom>
                <a:avLst/>
                <a:gdLst>
                  <a:gd name="connsiteX0" fmla="*/ 77519 w 79799"/>
                  <a:gd name="connsiteY0" fmla="*/ 0 h 130613"/>
                  <a:gd name="connsiteX1" fmla="*/ 0 w 79799"/>
                  <a:gd name="connsiteY1" fmla="*/ 9120 h 130613"/>
                  <a:gd name="connsiteX2" fmla="*/ 2280 w 79799"/>
                  <a:gd name="connsiteY2" fmla="*/ 36480 h 130613"/>
                  <a:gd name="connsiteX3" fmla="*/ 34200 w 79799"/>
                  <a:gd name="connsiteY3" fmla="*/ 123119 h 130613"/>
                  <a:gd name="connsiteX4" fmla="*/ 61560 w 79799"/>
                  <a:gd name="connsiteY4" fmla="*/ 120839 h 130613"/>
                  <a:gd name="connsiteX5" fmla="*/ 79799 w 79799"/>
                  <a:gd name="connsiteY5" fmla="*/ 22800 h 130613"/>
                  <a:gd name="connsiteX6" fmla="*/ 77519 w 79799"/>
                  <a:gd name="connsiteY6" fmla="*/ 0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99" h="130613">
                    <a:moveTo>
                      <a:pt x="77519" y="0"/>
                    </a:moveTo>
                    <a:lnTo>
                      <a:pt x="0" y="9120"/>
                    </a:lnTo>
                    <a:lnTo>
                      <a:pt x="2280" y="36480"/>
                    </a:lnTo>
                    <a:lnTo>
                      <a:pt x="34200" y="123119"/>
                    </a:lnTo>
                    <a:cubicBezTo>
                      <a:pt x="38760" y="134519"/>
                      <a:pt x="59280" y="132239"/>
                      <a:pt x="61560" y="120839"/>
                    </a:cubicBezTo>
                    <a:lnTo>
                      <a:pt x="79799" y="22800"/>
                    </a:lnTo>
                    <a:lnTo>
                      <a:pt x="77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Hình tự do: Hình 392">
                <a:extLst>
                  <a:ext uri="{FF2B5EF4-FFF2-40B4-BE49-F238E27FC236}">
                    <a16:creationId xmlns:a16="http://schemas.microsoft.com/office/drawing/2014/main" id="{9ACDB9E8-6367-37AE-4C24-80CD324AA813}"/>
                  </a:ext>
                </a:extLst>
              </p:cNvPr>
              <p:cNvSpPr/>
              <p:nvPr/>
            </p:nvSpPr>
            <p:spPr>
              <a:xfrm>
                <a:off x="5286824" y="3905968"/>
                <a:ext cx="82079" cy="196149"/>
              </a:xfrm>
              <a:custGeom>
                <a:avLst/>
                <a:gdLst>
                  <a:gd name="connsiteX0" fmla="*/ 72959 w 82079"/>
                  <a:gd name="connsiteY0" fmla="*/ 0 h 196149"/>
                  <a:gd name="connsiteX1" fmla="*/ 0 w 82079"/>
                  <a:gd name="connsiteY1" fmla="*/ 6840 h 196149"/>
                  <a:gd name="connsiteX2" fmla="*/ 11400 w 82079"/>
                  <a:gd name="connsiteY2" fmla="*/ 102599 h 196149"/>
                  <a:gd name="connsiteX3" fmla="*/ 41040 w 82079"/>
                  <a:gd name="connsiteY3" fmla="*/ 186958 h 196149"/>
                  <a:gd name="connsiteX4" fmla="*/ 70679 w 82079"/>
                  <a:gd name="connsiteY4" fmla="*/ 184678 h 196149"/>
                  <a:gd name="connsiteX5" fmla="*/ 82079 w 82079"/>
                  <a:gd name="connsiteY5" fmla="*/ 95759 h 196149"/>
                  <a:gd name="connsiteX6" fmla="*/ 72959 w 82079"/>
                  <a:gd name="connsiteY6" fmla="*/ 0 h 19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79" h="196149">
                    <a:moveTo>
                      <a:pt x="72959" y="0"/>
                    </a:moveTo>
                    <a:lnTo>
                      <a:pt x="0" y="6840"/>
                    </a:lnTo>
                    <a:lnTo>
                      <a:pt x="11400" y="102599"/>
                    </a:lnTo>
                    <a:lnTo>
                      <a:pt x="41040" y="186958"/>
                    </a:lnTo>
                    <a:cubicBezTo>
                      <a:pt x="45600" y="200638"/>
                      <a:pt x="68399" y="198358"/>
                      <a:pt x="70679" y="184678"/>
                    </a:cubicBezTo>
                    <a:lnTo>
                      <a:pt x="82079" y="95759"/>
                    </a:lnTo>
                    <a:lnTo>
                      <a:pt x="72959" y="0"/>
                    </a:lnTo>
                    <a:close/>
                  </a:path>
                </a:pathLst>
              </a:custGeom>
              <a:solidFill>
                <a:srgbClr val="DB4D4D"/>
              </a:solidFill>
              <a:ln w="22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C5F8DEC8-CEB4-BE11-4A10-B7B05464F38C}"/>
                </a:ext>
              </a:extLst>
            </p:cNvPr>
            <p:cNvSpPr/>
            <p:nvPr/>
          </p:nvSpPr>
          <p:spPr>
            <a:xfrm>
              <a:off x="5222445" y="3343320"/>
              <a:ext cx="102152" cy="72947"/>
            </a:xfrm>
            <a:custGeom>
              <a:avLst/>
              <a:gdLst>
                <a:gd name="connsiteX0" fmla="*/ 71219 w 102152"/>
                <a:gd name="connsiteY0" fmla="*/ 6333 h 72947"/>
                <a:gd name="connsiteX1" fmla="*/ 98578 w 102152"/>
                <a:gd name="connsiteY1" fmla="*/ 61052 h 72947"/>
                <a:gd name="connsiteX2" fmla="*/ 43859 w 102152"/>
                <a:gd name="connsiteY2" fmla="*/ 40532 h 72947"/>
                <a:gd name="connsiteX3" fmla="*/ 2819 w 102152"/>
                <a:gd name="connsiteY3" fmla="*/ 15453 h 72947"/>
                <a:gd name="connsiteX4" fmla="*/ 71219 w 102152"/>
                <a:gd name="connsiteY4" fmla="*/ 6333 h 7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2" h="72947">
                  <a:moveTo>
                    <a:pt x="71219" y="6333"/>
                  </a:moveTo>
                  <a:cubicBezTo>
                    <a:pt x="105418" y="24572"/>
                    <a:pt x="105418" y="49652"/>
                    <a:pt x="98578" y="61052"/>
                  </a:cubicBezTo>
                  <a:cubicBezTo>
                    <a:pt x="71219" y="97532"/>
                    <a:pt x="62099" y="38252"/>
                    <a:pt x="43859" y="40532"/>
                  </a:cubicBezTo>
                  <a:cubicBezTo>
                    <a:pt x="16499" y="45092"/>
                    <a:pt x="-8581" y="24572"/>
                    <a:pt x="2819" y="15453"/>
                  </a:cubicBezTo>
                  <a:cubicBezTo>
                    <a:pt x="25619" y="-507"/>
                    <a:pt x="48419" y="-5067"/>
                    <a:pt x="71219" y="6333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5FB95BD6-19ED-3314-503C-E52A68D52044}"/>
                </a:ext>
              </a:extLst>
            </p:cNvPr>
            <p:cNvSpPr/>
            <p:nvPr/>
          </p:nvSpPr>
          <p:spPr>
            <a:xfrm>
              <a:off x="5193852" y="3365622"/>
              <a:ext cx="69664" cy="72941"/>
            </a:xfrm>
            <a:custGeom>
              <a:avLst/>
              <a:gdLst>
                <a:gd name="connsiteX0" fmla="*/ 15452 w 69664"/>
                <a:gd name="connsiteY0" fmla="*/ 22791 h 72941"/>
                <a:gd name="connsiteX1" fmla="*/ 63332 w 69664"/>
                <a:gd name="connsiteY1" fmla="*/ 2271 h 72941"/>
                <a:gd name="connsiteX2" fmla="*/ 54212 w 69664"/>
                <a:gd name="connsiteY2" fmla="*/ 50151 h 72941"/>
                <a:gd name="connsiteX3" fmla="*/ 6333 w 69664"/>
                <a:gd name="connsiteY3" fmla="*/ 70670 h 72941"/>
                <a:gd name="connsiteX4" fmla="*/ 15452 w 69664"/>
                <a:gd name="connsiteY4" fmla="*/ 22791 h 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4" h="72941">
                  <a:moveTo>
                    <a:pt x="15452" y="22791"/>
                  </a:moveTo>
                  <a:cubicBezTo>
                    <a:pt x="31412" y="4551"/>
                    <a:pt x="51932" y="-4569"/>
                    <a:pt x="63332" y="2271"/>
                  </a:cubicBezTo>
                  <a:cubicBezTo>
                    <a:pt x="74732" y="9111"/>
                    <a:pt x="70172" y="31911"/>
                    <a:pt x="54212" y="50151"/>
                  </a:cubicBezTo>
                  <a:cubicBezTo>
                    <a:pt x="38252" y="68390"/>
                    <a:pt x="17732" y="77510"/>
                    <a:pt x="6333" y="70670"/>
                  </a:cubicBezTo>
                  <a:cubicBezTo>
                    <a:pt x="-5067" y="61550"/>
                    <a:pt x="-507" y="41031"/>
                    <a:pt x="15452" y="22791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4E2DAD64-FCCB-D77B-4BA2-3D5A966569EE}"/>
                </a:ext>
              </a:extLst>
            </p:cNvPr>
            <p:cNvSpPr/>
            <p:nvPr/>
          </p:nvSpPr>
          <p:spPr>
            <a:xfrm>
              <a:off x="5205036" y="3417397"/>
              <a:ext cx="81496" cy="58309"/>
            </a:xfrm>
            <a:custGeom>
              <a:avLst/>
              <a:gdLst>
                <a:gd name="connsiteX0" fmla="*/ 27068 w 81496"/>
                <a:gd name="connsiteY0" fmla="*/ 9775 h 58309"/>
                <a:gd name="connsiteX1" fmla="*/ 79508 w 81496"/>
                <a:gd name="connsiteY1" fmla="*/ 7495 h 58309"/>
                <a:gd name="connsiteX2" fmla="*/ 54428 w 81496"/>
                <a:gd name="connsiteY2" fmla="*/ 48534 h 58309"/>
                <a:gd name="connsiteX3" fmla="*/ 1989 w 81496"/>
                <a:gd name="connsiteY3" fmla="*/ 50815 h 58309"/>
                <a:gd name="connsiteX4" fmla="*/ 27068 w 81496"/>
                <a:gd name="connsiteY4" fmla="*/ 9775 h 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96" h="58309">
                  <a:moveTo>
                    <a:pt x="27068" y="9775"/>
                  </a:moveTo>
                  <a:cubicBezTo>
                    <a:pt x="47588" y="-1625"/>
                    <a:pt x="72668" y="-3905"/>
                    <a:pt x="79508" y="7495"/>
                  </a:cubicBezTo>
                  <a:cubicBezTo>
                    <a:pt x="86348" y="18895"/>
                    <a:pt x="74948" y="37135"/>
                    <a:pt x="54428" y="48534"/>
                  </a:cubicBezTo>
                  <a:cubicBezTo>
                    <a:pt x="33908" y="59934"/>
                    <a:pt x="8828" y="62214"/>
                    <a:pt x="1989" y="50815"/>
                  </a:cubicBezTo>
                  <a:cubicBezTo>
                    <a:pt x="-4851" y="39415"/>
                    <a:pt x="6548" y="21175"/>
                    <a:pt x="27068" y="9775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30A65B55-CE37-A674-24F3-F6D099B324DD}"/>
                </a:ext>
              </a:extLst>
            </p:cNvPr>
            <p:cNvSpPr/>
            <p:nvPr/>
          </p:nvSpPr>
          <p:spPr>
            <a:xfrm>
              <a:off x="5216436" y="3459353"/>
              <a:ext cx="76936" cy="51917"/>
            </a:xfrm>
            <a:custGeom>
              <a:avLst/>
              <a:gdLst>
                <a:gd name="connsiteX0" fmla="*/ 27068 w 76936"/>
                <a:gd name="connsiteY0" fmla="*/ 6579 h 51917"/>
                <a:gd name="connsiteX1" fmla="*/ 74948 w 76936"/>
                <a:gd name="connsiteY1" fmla="*/ 8859 h 51917"/>
                <a:gd name="connsiteX2" fmla="*/ 49868 w 76936"/>
                <a:gd name="connsiteY2" fmla="*/ 45338 h 51917"/>
                <a:gd name="connsiteX3" fmla="*/ 1989 w 76936"/>
                <a:gd name="connsiteY3" fmla="*/ 43058 h 51917"/>
                <a:gd name="connsiteX4" fmla="*/ 27068 w 76936"/>
                <a:gd name="connsiteY4" fmla="*/ 6579 h 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6" h="51917">
                  <a:moveTo>
                    <a:pt x="27068" y="6579"/>
                  </a:moveTo>
                  <a:cubicBezTo>
                    <a:pt x="47588" y="-2541"/>
                    <a:pt x="68108" y="-2541"/>
                    <a:pt x="74948" y="8859"/>
                  </a:cubicBezTo>
                  <a:cubicBezTo>
                    <a:pt x="81788" y="20259"/>
                    <a:pt x="70388" y="36218"/>
                    <a:pt x="49868" y="45338"/>
                  </a:cubicBezTo>
                  <a:cubicBezTo>
                    <a:pt x="29348" y="54458"/>
                    <a:pt x="8828" y="54458"/>
                    <a:pt x="1989" y="43058"/>
                  </a:cubicBezTo>
                  <a:cubicBezTo>
                    <a:pt x="-4851" y="33939"/>
                    <a:pt x="6548" y="15699"/>
                    <a:pt x="27068" y="6579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A90F631-90BE-6EDC-C99B-F58D5EC6D56C}"/>
                </a:ext>
              </a:extLst>
            </p:cNvPr>
            <p:cNvSpPr/>
            <p:nvPr/>
          </p:nvSpPr>
          <p:spPr>
            <a:xfrm>
              <a:off x="5231091" y="3502944"/>
              <a:ext cx="63585" cy="44534"/>
            </a:xfrm>
            <a:custGeom>
              <a:avLst/>
              <a:gdLst>
                <a:gd name="connsiteX0" fmla="*/ 23813 w 63585"/>
                <a:gd name="connsiteY0" fmla="*/ 1747 h 44534"/>
                <a:gd name="connsiteX1" fmla="*/ 62573 w 63585"/>
                <a:gd name="connsiteY1" fmla="*/ 13147 h 44534"/>
                <a:gd name="connsiteX2" fmla="*/ 39773 w 63585"/>
                <a:gd name="connsiteY2" fmla="*/ 42787 h 44534"/>
                <a:gd name="connsiteX3" fmla="*/ 1013 w 63585"/>
                <a:gd name="connsiteY3" fmla="*/ 31387 h 44534"/>
                <a:gd name="connsiteX4" fmla="*/ 23813 w 63585"/>
                <a:gd name="connsiteY4" fmla="*/ 1747 h 4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44534">
                  <a:moveTo>
                    <a:pt x="23813" y="1747"/>
                  </a:moveTo>
                  <a:cubicBezTo>
                    <a:pt x="39773" y="-2813"/>
                    <a:pt x="58013" y="1747"/>
                    <a:pt x="62573" y="13147"/>
                  </a:cubicBezTo>
                  <a:cubicBezTo>
                    <a:pt x="67133" y="24547"/>
                    <a:pt x="55733" y="38227"/>
                    <a:pt x="39773" y="42787"/>
                  </a:cubicBezTo>
                  <a:cubicBezTo>
                    <a:pt x="23813" y="47347"/>
                    <a:pt x="5573" y="42787"/>
                    <a:pt x="1013" y="31387"/>
                  </a:cubicBezTo>
                  <a:cubicBezTo>
                    <a:pt x="-3547" y="19987"/>
                    <a:pt x="7853" y="6307"/>
                    <a:pt x="23813" y="1747"/>
                  </a:cubicBezTo>
                  <a:close/>
                </a:path>
              </a:pathLst>
            </a:custGeom>
            <a:solidFill>
              <a:srgbClr val="FFDDD6"/>
            </a:solidFill>
            <a:ln w="22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C3D7E0-326B-C1E8-78E0-41946BCA5BA3}"/>
              </a:ext>
            </a:extLst>
          </p:cNvPr>
          <p:cNvGrpSpPr/>
          <p:nvPr/>
        </p:nvGrpSpPr>
        <p:grpSpPr>
          <a:xfrm>
            <a:off x="208018" y="1628052"/>
            <a:ext cx="6786710" cy="3308172"/>
            <a:chOff x="138678" y="1085368"/>
            <a:chExt cx="4524473" cy="220544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1A310738-4CD3-D2EF-5700-D0C5784873A6}"/>
                </a:ext>
              </a:extLst>
            </p:cNvPr>
            <p:cNvSpPr/>
            <p:nvPr/>
          </p:nvSpPr>
          <p:spPr>
            <a:xfrm>
              <a:off x="138678" y="1085368"/>
              <a:ext cx="4524473" cy="2205448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0" name="Hộp Văn bản 1589">
              <a:extLst>
                <a:ext uri="{FF2B5EF4-FFF2-40B4-BE49-F238E27FC236}">
                  <a16:creationId xmlns:a16="http://schemas.microsoft.com/office/drawing/2014/main" id="{FD96E86A-631F-D381-C736-824BED794F5D}"/>
                </a:ext>
              </a:extLst>
            </p:cNvPr>
            <p:cNvSpPr txBox="1"/>
            <p:nvPr/>
          </p:nvSpPr>
          <p:spPr>
            <a:xfrm>
              <a:off x="873555" y="1468521"/>
              <a:ext cx="332668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Các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bạn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giỏi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quá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Cùng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thu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hoạch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tiếp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nào</a:t>
              </a:r>
              <a:r>
                <a:rPr lang="en-US" sz="4200" b="1" dirty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!</a:t>
              </a:r>
              <a:endParaRPr lang="vi-VN" sz="42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99FEC3F8-5DA4-7D24-0A35-DA09F30ED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5663" y="5813677"/>
            <a:ext cx="3533723" cy="16287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B020637-A41A-47BA-F6C0-396D988F4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15831" y="5512553"/>
            <a:ext cx="3533723" cy="16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5" name="Câu hỏi">
            <a:extLst>
              <a:ext uri="{FF2B5EF4-FFF2-40B4-BE49-F238E27FC236}">
                <a16:creationId xmlns:a16="http://schemas.microsoft.com/office/drawing/2014/main" id="{A1C42F8E-0C84-48C5-290C-4E1CF1730B44}"/>
              </a:ext>
            </a:extLst>
          </p:cNvPr>
          <p:cNvGrpSpPr/>
          <p:nvPr/>
        </p:nvGrpSpPr>
        <p:grpSpPr>
          <a:xfrm>
            <a:off x="1643383" y="233576"/>
            <a:ext cx="15001235" cy="3965990"/>
            <a:chOff x="985532" y="165766"/>
            <a:chExt cx="10000823" cy="2643993"/>
          </a:xfrm>
        </p:grpSpPr>
        <p:grpSp>
          <p:nvGrpSpPr>
            <p:cNvPr id="3799" name="Graphic 3797">
              <a:extLst>
                <a:ext uri="{FF2B5EF4-FFF2-40B4-BE49-F238E27FC236}">
                  <a16:creationId xmlns:a16="http://schemas.microsoft.com/office/drawing/2014/main" id="{A887357F-AD7B-B8B0-D109-DCD055BCCB87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3800" name="Graphic 3797">
                <a:extLst>
                  <a:ext uri="{FF2B5EF4-FFF2-40B4-BE49-F238E27FC236}">
                    <a16:creationId xmlns:a16="http://schemas.microsoft.com/office/drawing/2014/main" id="{6EF1DF41-0594-0745-BB0E-CF13ADB60F64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3801" name="Freeform: Shape 3800">
                  <a:extLst>
                    <a:ext uri="{FF2B5EF4-FFF2-40B4-BE49-F238E27FC236}">
                      <a16:creationId xmlns:a16="http://schemas.microsoft.com/office/drawing/2014/main" id="{533DC525-3374-15ED-F441-D1B88A8C12C1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2" name="Freeform: Shape 3801">
                  <a:extLst>
                    <a:ext uri="{FF2B5EF4-FFF2-40B4-BE49-F238E27FC236}">
                      <a16:creationId xmlns:a16="http://schemas.microsoft.com/office/drawing/2014/main" id="{7D064C73-E188-CE5E-D833-0102606E4E70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4" name="Graphic 3797">
                <a:extLst>
                  <a:ext uri="{FF2B5EF4-FFF2-40B4-BE49-F238E27FC236}">
                    <a16:creationId xmlns:a16="http://schemas.microsoft.com/office/drawing/2014/main" id="{EFBA0D5A-33DF-EAF7-5952-71AC9C707E4F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3805" name="Freeform: Shape 3804">
                  <a:extLst>
                    <a:ext uri="{FF2B5EF4-FFF2-40B4-BE49-F238E27FC236}">
                      <a16:creationId xmlns:a16="http://schemas.microsoft.com/office/drawing/2014/main" id="{83CD3258-263A-C010-8FAD-43DBE406AF37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8" name="Freeform: Shape 3807">
                  <a:extLst>
                    <a:ext uri="{FF2B5EF4-FFF2-40B4-BE49-F238E27FC236}">
                      <a16:creationId xmlns:a16="http://schemas.microsoft.com/office/drawing/2014/main" id="{384F94B1-84DE-2627-E984-AA137BE99C35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09" name="Graphic 3797">
                <a:extLst>
                  <a:ext uri="{FF2B5EF4-FFF2-40B4-BE49-F238E27FC236}">
                    <a16:creationId xmlns:a16="http://schemas.microsoft.com/office/drawing/2014/main" id="{826D506A-FD43-5DCC-1716-EB34FF4B0BB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3810" name="Freeform: Shape 3809">
                  <a:extLst>
                    <a:ext uri="{FF2B5EF4-FFF2-40B4-BE49-F238E27FC236}">
                      <a16:creationId xmlns:a16="http://schemas.microsoft.com/office/drawing/2014/main" id="{D2B8CCF1-E98A-CB44-0F3B-E4CEBF77BEAD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3" name="Freeform: Shape 3812">
                  <a:extLst>
                    <a:ext uri="{FF2B5EF4-FFF2-40B4-BE49-F238E27FC236}">
                      <a16:creationId xmlns:a16="http://schemas.microsoft.com/office/drawing/2014/main" id="{C316C2B4-FEAB-F9E4-4495-73512117ABE3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14" name="TextBox 3813">
              <a:extLst>
                <a:ext uri="{FF2B5EF4-FFF2-40B4-BE49-F238E27FC236}">
                  <a16:creationId xmlns:a16="http://schemas.microsoft.com/office/drawing/2014/main" id="{BAA9D4FF-85DB-D101-895A-266766DD2D54}"/>
                </a:ext>
              </a:extLst>
            </p:cNvPr>
            <p:cNvSpPr txBox="1"/>
            <p:nvPr/>
          </p:nvSpPr>
          <p:spPr>
            <a:xfrm>
              <a:off x="4518883" y="847860"/>
              <a:ext cx="291554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/>
              <a:r>
                <a:rPr lang="en-US" sz="5400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Điền</a:t>
              </a:r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 &gt;,&lt;,=:</a:t>
              </a:r>
            </a:p>
            <a:p>
              <a:pPr algn="ctr" defTabSz="1371600"/>
              <a:r>
                <a:rPr lang="en-US" sz="5400" dirty="0" smtClean="0">
                  <a:solidFill>
                    <a:prstClr val="black"/>
                  </a:solidFill>
                  <a:latin typeface="#9Slide03 BoosterNextFYBlack" panose="02000A03000000020004" pitchFamily="2" charset="0"/>
                </a:rPr>
                <a:t>24,01 …. 24,1</a:t>
              </a:r>
              <a:endParaRPr lang="vi-VN" sz="5400" dirty="0">
                <a:solidFill>
                  <a:prstClr val="black"/>
                </a:solidFill>
                <a:latin typeface="#9Slide03 BoosterNextFYBlack" panose="02000A03000000020004" pitchFamily="2" charset="0"/>
              </a:endParaRPr>
            </a:p>
          </p:txBody>
        </p:sp>
      </p:grpSp>
      <p:grpSp>
        <p:nvGrpSpPr>
          <p:cNvPr id="3816" name="A">
            <a:extLst>
              <a:ext uri="{FF2B5EF4-FFF2-40B4-BE49-F238E27FC236}">
                <a16:creationId xmlns:a16="http://schemas.microsoft.com/office/drawing/2014/main" id="{B73394CD-C09D-C63B-B678-AB3116DDC44D}"/>
              </a:ext>
            </a:extLst>
          </p:cNvPr>
          <p:cNvGrpSpPr/>
          <p:nvPr/>
        </p:nvGrpSpPr>
        <p:grpSpPr>
          <a:xfrm>
            <a:off x="855294" y="4544796"/>
            <a:ext cx="7513722" cy="1728000"/>
            <a:chOff x="873492" y="2490890"/>
            <a:chExt cx="5009148" cy="1152000"/>
          </a:xfrm>
        </p:grpSpPr>
        <p:grpSp>
          <p:nvGrpSpPr>
            <p:cNvPr id="3817" name="Nhóm 21">
              <a:extLst>
                <a:ext uri="{FF2B5EF4-FFF2-40B4-BE49-F238E27FC236}">
                  <a16:creationId xmlns:a16="http://schemas.microsoft.com/office/drawing/2014/main" id="{AE91222B-211F-1FA6-E68B-C711955D14B4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819" name="Hình chữ nhật: Góc Tròn 11">
                <a:extLst>
                  <a:ext uri="{FF2B5EF4-FFF2-40B4-BE49-F238E27FC236}">
                    <a16:creationId xmlns:a16="http://schemas.microsoft.com/office/drawing/2014/main" id="{BA82262E-1060-17B6-B816-F64D84649636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3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0" name="Đồ họa 7">
                <a:extLst>
                  <a:ext uri="{FF2B5EF4-FFF2-40B4-BE49-F238E27FC236}">
                    <a16:creationId xmlns:a16="http://schemas.microsoft.com/office/drawing/2014/main" id="{0B930ABD-7C56-47CA-39A3-368066792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818" name="Hộp Văn bản 42">
              <a:extLst>
                <a:ext uri="{FF2B5EF4-FFF2-40B4-BE49-F238E27FC236}">
                  <a16:creationId xmlns:a16="http://schemas.microsoft.com/office/drawing/2014/main" id="{06E355D9-41F4-EFB5-5A4F-D0426E7B0041}"/>
                </a:ext>
              </a:extLst>
            </p:cNvPr>
            <p:cNvSpPr txBox="1"/>
            <p:nvPr/>
          </p:nvSpPr>
          <p:spPr>
            <a:xfrm>
              <a:off x="2614356" y="2763911"/>
              <a:ext cx="23527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5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&gt;</a:t>
              </a:r>
              <a:endParaRPr lang="vi-VN" sz="54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2" name="B">
            <a:extLst>
              <a:ext uri="{FF2B5EF4-FFF2-40B4-BE49-F238E27FC236}">
                <a16:creationId xmlns:a16="http://schemas.microsoft.com/office/drawing/2014/main" id="{C331FD7B-86A3-7CB2-AD44-C653A13E0590}"/>
              </a:ext>
            </a:extLst>
          </p:cNvPr>
          <p:cNvGrpSpPr/>
          <p:nvPr/>
        </p:nvGrpSpPr>
        <p:grpSpPr>
          <a:xfrm>
            <a:off x="9845403" y="4518453"/>
            <a:ext cx="7102041" cy="1728000"/>
            <a:chOff x="6372683" y="2989513"/>
            <a:chExt cx="4734694" cy="1152000"/>
          </a:xfrm>
        </p:grpSpPr>
        <p:grpSp>
          <p:nvGrpSpPr>
            <p:cNvPr id="3822" name="Nhóm 22">
              <a:extLst>
                <a:ext uri="{FF2B5EF4-FFF2-40B4-BE49-F238E27FC236}">
                  <a16:creationId xmlns:a16="http://schemas.microsoft.com/office/drawing/2014/main" id="{6232CAA7-99BC-D64C-438D-2CC27ABC66F3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3824" name="Hình chữ nhật: Góc Tròn 12">
                <a:extLst>
                  <a:ext uri="{FF2B5EF4-FFF2-40B4-BE49-F238E27FC236}">
                    <a16:creationId xmlns:a16="http://schemas.microsoft.com/office/drawing/2014/main" id="{E2F216F6-AC6C-7780-E40F-2E1515CB6E71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3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25" name="Đồ họa 14">
                <a:extLst>
                  <a:ext uri="{FF2B5EF4-FFF2-40B4-BE49-F238E27FC236}">
                    <a16:creationId xmlns:a16="http://schemas.microsoft.com/office/drawing/2014/main" id="{506B03B0-BCE8-C2D7-7EF5-B372BB45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837" name="Hộp Văn bản 42">
              <a:extLst>
                <a:ext uri="{FF2B5EF4-FFF2-40B4-BE49-F238E27FC236}">
                  <a16:creationId xmlns:a16="http://schemas.microsoft.com/office/drawing/2014/main" id="{829788F2-C683-86C2-0CD9-0CE1A1CE0853}"/>
                </a:ext>
              </a:extLst>
            </p:cNvPr>
            <p:cNvSpPr txBox="1"/>
            <p:nvPr/>
          </p:nvSpPr>
          <p:spPr>
            <a:xfrm>
              <a:off x="7419728" y="3121272"/>
              <a:ext cx="3329045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44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Không</a:t>
              </a:r>
              <a:r>
                <a:rPr lang="en-US" sz="4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có</a:t>
              </a:r>
              <a:r>
                <a:rPr lang="en-US" sz="4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dấu</a:t>
              </a:r>
              <a:r>
                <a:rPr lang="en-US" sz="4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thích</a:t>
              </a:r>
              <a:r>
                <a:rPr lang="en-US" sz="4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hợp</a:t>
              </a:r>
              <a:endParaRPr lang="vi-VN" sz="44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1" name="C">
            <a:extLst>
              <a:ext uri="{FF2B5EF4-FFF2-40B4-BE49-F238E27FC236}">
                <a16:creationId xmlns:a16="http://schemas.microsoft.com/office/drawing/2014/main" id="{BC03DEF1-D80F-2947-6F6B-15AEE59FBC69}"/>
              </a:ext>
            </a:extLst>
          </p:cNvPr>
          <p:cNvGrpSpPr/>
          <p:nvPr/>
        </p:nvGrpSpPr>
        <p:grpSpPr>
          <a:xfrm>
            <a:off x="855295" y="6850674"/>
            <a:ext cx="7386602" cy="1728000"/>
            <a:chOff x="379277" y="4544328"/>
            <a:chExt cx="4924401" cy="1152000"/>
          </a:xfrm>
        </p:grpSpPr>
        <p:grpSp>
          <p:nvGrpSpPr>
            <p:cNvPr id="3827" name="Nhóm 23">
              <a:extLst>
                <a:ext uri="{FF2B5EF4-FFF2-40B4-BE49-F238E27FC236}">
                  <a16:creationId xmlns:a16="http://schemas.microsoft.com/office/drawing/2014/main" id="{148940D4-3F1B-5D1E-D851-B63ABF957ACC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3829" name="Hình chữ nhật: Góc Tròn 19">
                <a:extLst>
                  <a:ext uri="{FF2B5EF4-FFF2-40B4-BE49-F238E27FC236}">
                    <a16:creationId xmlns:a16="http://schemas.microsoft.com/office/drawing/2014/main" id="{075B76A6-D102-D84C-E8A4-9CFB1986857E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3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0" name="Đồ họa 18">
                <a:extLst>
                  <a:ext uri="{FF2B5EF4-FFF2-40B4-BE49-F238E27FC236}">
                    <a16:creationId xmlns:a16="http://schemas.microsoft.com/office/drawing/2014/main" id="{A7D2C87E-59CF-0BD5-5189-B1BB6CA4F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8" name="Hộp Văn bản 42">
              <a:extLst>
                <a:ext uri="{FF2B5EF4-FFF2-40B4-BE49-F238E27FC236}">
                  <a16:creationId xmlns:a16="http://schemas.microsoft.com/office/drawing/2014/main" id="{59145F80-E631-AD6F-634F-AFABBAC61713}"/>
                </a:ext>
              </a:extLst>
            </p:cNvPr>
            <p:cNvSpPr txBox="1"/>
            <p:nvPr/>
          </p:nvSpPr>
          <p:spPr>
            <a:xfrm>
              <a:off x="2120140" y="4808837"/>
              <a:ext cx="23527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5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=</a:t>
              </a:r>
              <a:endParaRPr lang="vi-VN" sz="54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40" name="D">
            <a:extLst>
              <a:ext uri="{FF2B5EF4-FFF2-40B4-BE49-F238E27FC236}">
                <a16:creationId xmlns:a16="http://schemas.microsoft.com/office/drawing/2014/main" id="{FECBCE04-6FFB-C2C9-E0DE-56528EE3D100}"/>
              </a:ext>
            </a:extLst>
          </p:cNvPr>
          <p:cNvGrpSpPr/>
          <p:nvPr/>
        </p:nvGrpSpPr>
        <p:grpSpPr>
          <a:xfrm>
            <a:off x="9845403" y="6900332"/>
            <a:ext cx="7102041" cy="1729904"/>
            <a:chOff x="6372683" y="4577431"/>
            <a:chExt cx="4734694" cy="1153269"/>
          </a:xfrm>
        </p:grpSpPr>
        <p:grpSp>
          <p:nvGrpSpPr>
            <p:cNvPr id="3832" name="Nhóm 24">
              <a:extLst>
                <a:ext uri="{FF2B5EF4-FFF2-40B4-BE49-F238E27FC236}">
                  <a16:creationId xmlns:a16="http://schemas.microsoft.com/office/drawing/2014/main" id="{E04809B9-849B-A070-7863-39C22733F856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834" name="Hình chữ nhật: Góc Tròn 20">
                <a:extLst>
                  <a:ext uri="{FF2B5EF4-FFF2-40B4-BE49-F238E27FC236}">
                    <a16:creationId xmlns:a16="http://schemas.microsoft.com/office/drawing/2014/main" id="{8DFC7690-9EC1-BBE5-A639-4380B76A671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3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35" name="Đồ họa 16">
                <a:extLst>
                  <a:ext uri="{FF2B5EF4-FFF2-40B4-BE49-F238E27FC236}">
                    <a16:creationId xmlns:a16="http://schemas.microsoft.com/office/drawing/2014/main" id="{7E4A7095-E11B-571B-E0E2-A718EAEBE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839" name="Hộp Văn bản 42">
              <a:extLst>
                <a:ext uri="{FF2B5EF4-FFF2-40B4-BE49-F238E27FC236}">
                  <a16:creationId xmlns:a16="http://schemas.microsoft.com/office/drawing/2014/main" id="{60F7643D-A7F0-AAD3-52B2-0246201B7CBA}"/>
                </a:ext>
              </a:extLst>
            </p:cNvPr>
            <p:cNvSpPr txBox="1"/>
            <p:nvPr/>
          </p:nvSpPr>
          <p:spPr>
            <a:xfrm>
              <a:off x="7845636" y="4767600"/>
              <a:ext cx="23527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5400" b="1" dirty="0" smtClean="0">
                  <a:solidFill>
                    <a:prstClr val="black"/>
                  </a:solidFill>
                  <a:latin typeface="#9Slide03 BoosterNextFYBlack" panose="02000A03000000020004" pitchFamily="2" charset="0"/>
                  <a:ea typeface="Cambria" panose="02040503050406030204" pitchFamily="18" charset="0"/>
                </a:rPr>
                <a:t>&lt;</a:t>
              </a:r>
              <a:endParaRPr lang="vi-VN" sz="54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843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3B21328F-FAE7-71B5-4A31-62F1124BE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7" y="6392938"/>
            <a:ext cx="731045" cy="731045"/>
          </a:xfrm>
          <a:prstGeom prst="rect">
            <a:avLst/>
          </a:prstGeom>
        </p:spPr>
      </p:pic>
      <p:pic>
        <p:nvPicPr>
          <p:cNvPr id="3844" name="wrong 3">
            <a:hlinkClick r:id="" action="ppaction://media"/>
            <a:extLst>
              <a:ext uri="{FF2B5EF4-FFF2-40B4-BE49-F238E27FC236}">
                <a16:creationId xmlns:a16="http://schemas.microsoft.com/office/drawing/2014/main" id="{0BA97D94-6944-4502-D4F2-2EE61F419C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45493" y="5044862"/>
            <a:ext cx="731045" cy="731045"/>
          </a:xfrm>
          <a:prstGeom prst="rect">
            <a:avLst/>
          </a:prstGeom>
        </p:spPr>
      </p:pic>
      <p:pic>
        <p:nvPicPr>
          <p:cNvPr id="3845" name="wrong 2">
            <a:hlinkClick r:id="" action="ppaction://media"/>
            <a:extLst>
              <a:ext uri="{FF2B5EF4-FFF2-40B4-BE49-F238E27FC236}">
                <a16:creationId xmlns:a16="http://schemas.microsoft.com/office/drawing/2014/main" id="{3552C39E-64C7-791C-E5C5-102194CF1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69175" y="4109261"/>
            <a:ext cx="731045" cy="731045"/>
          </a:xfrm>
          <a:prstGeom prst="rect">
            <a:avLst/>
          </a:prstGeom>
        </p:spPr>
      </p:pic>
      <p:pic>
        <p:nvPicPr>
          <p:cNvPr id="3846" name="wrong 1">
            <a:hlinkClick r:id="" action="ppaction://media"/>
            <a:extLst>
              <a:ext uri="{FF2B5EF4-FFF2-40B4-BE49-F238E27FC236}">
                <a16:creationId xmlns:a16="http://schemas.microsoft.com/office/drawing/2014/main" id="{DB359FF4-D61A-C9DF-65D3-62A316DD53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592857" y="3173660"/>
            <a:ext cx="731045" cy="731045"/>
          </a:xfrm>
          <a:prstGeom prst="rect">
            <a:avLst/>
          </a:prstGeom>
        </p:spPr>
      </p:pic>
      <p:pic>
        <p:nvPicPr>
          <p:cNvPr id="3778" name="Đồ họa 326">
            <a:extLst>
              <a:ext uri="{FF2B5EF4-FFF2-40B4-BE49-F238E27FC236}">
                <a16:creationId xmlns:a16="http://schemas.microsoft.com/office/drawing/2014/main" id="{13156263-E96A-616F-1BBE-D5D0722C9F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912754" y="9230570"/>
            <a:ext cx="4140951" cy="8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1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5" fill="hold"/>
                                        <p:tgtEl>
                                          <p:spTgt spid="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25" fill="hold"/>
                                        <p:tgtEl>
                                          <p:spTgt spid="3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597" fill="hold"/>
                                        <p:tgtEl>
                                          <p:spTgt spid="3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625" fill="hold"/>
                                        <p:tgtEl>
                                          <p:spTgt spid="3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518</Words>
  <Application>Microsoft Office PowerPoint</Application>
  <PresentationFormat>Custom</PresentationFormat>
  <Paragraphs>77</Paragraphs>
  <Slides>32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UTM Avo</vt:lpstr>
      <vt:lpstr>Calibri Light</vt:lpstr>
      <vt:lpstr>Anicon Sans</vt:lpstr>
      <vt:lpstr>SVN-Newton</vt:lpstr>
      <vt:lpstr>Times New Roman</vt:lpstr>
      <vt:lpstr>Calibri</vt:lpstr>
      <vt:lpstr>#9Slide07 HoneyCream</vt:lpstr>
      <vt:lpstr>等线</vt:lpstr>
      <vt:lpstr>Arial</vt:lpstr>
      <vt:lpstr>Cambria</vt:lpstr>
      <vt:lpstr>#9Slide03 BoosterNextFYBlack</vt:lpstr>
      <vt:lpstr>#9Slide06 SVNDope Script</vt:lpstr>
      <vt:lpstr>SVN-Ready</vt:lpstr>
      <vt:lpstr>Office Theme</vt:lpstr>
      <vt:lpstr>Thiết kế Tùy chỉnh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toan luyen tap</dc:title>
  <cp:lastModifiedBy>Laptop T&amp;T</cp:lastModifiedBy>
  <cp:revision>21</cp:revision>
  <dcterms:created xsi:type="dcterms:W3CDTF">2006-08-16T00:00:00Z</dcterms:created>
  <dcterms:modified xsi:type="dcterms:W3CDTF">2024-11-03T05:50:24Z</dcterms:modified>
  <dc:identifier>DAGT0WK6hYc</dc:identifier>
</cp:coreProperties>
</file>