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#9Slide05 Aphrodite Pro" panose="02000000000000000000" pitchFamily="2" charset="0"/>
      <p:regular r:id="rId17"/>
    </p:embeddedFont>
    <p:embeddedFont>
      <p:font typeface="#9Slide07 SVNCinnamoncake" panose="02000000000000000000" pitchFamily="2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#9Slide07 HoneyCream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VN-Newton" panose="02040603050506020204" pitchFamily="18" charset="0"/>
      <p:regular r:id="rId28"/>
    </p:embeddedFont>
    <p:embeddedFont>
      <p:font typeface="#9Slide05 Bodega Script" pitchFamily="2" charset="0"/>
      <p:regular r:id="rId29"/>
    </p:embeddedFont>
    <p:embeddedFont>
      <p:font typeface="Noot" charset="-79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411" y="6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156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760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9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7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005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38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4"/>
            <a:ext cx="40401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47" indent="0">
              <a:buNone/>
              <a:defRPr sz="2000" b="1"/>
            </a:lvl2pPr>
            <a:lvl3pPr marL="914490" indent="0">
              <a:buNone/>
              <a:defRPr sz="1800" b="1"/>
            </a:lvl3pPr>
            <a:lvl4pPr marL="1371738" indent="0">
              <a:buNone/>
              <a:defRPr sz="1601" b="1"/>
            </a:lvl4pPr>
            <a:lvl5pPr marL="1828983" indent="0">
              <a:buNone/>
              <a:defRPr sz="1601" b="1"/>
            </a:lvl5pPr>
            <a:lvl6pPr marL="2286228" indent="0">
              <a:buNone/>
              <a:defRPr sz="1601" b="1"/>
            </a:lvl6pPr>
            <a:lvl7pPr marL="2743475" indent="0">
              <a:buNone/>
              <a:defRPr sz="1601" b="1"/>
            </a:lvl7pPr>
            <a:lvl8pPr marL="3200721" indent="0">
              <a:buNone/>
              <a:defRPr sz="1601" b="1"/>
            </a:lvl8pPr>
            <a:lvl9pPr marL="3657966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6"/>
            <a:ext cx="40401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47" indent="0">
              <a:buNone/>
              <a:defRPr sz="2000" b="1"/>
            </a:lvl2pPr>
            <a:lvl3pPr marL="914490" indent="0">
              <a:buNone/>
              <a:defRPr sz="1800" b="1"/>
            </a:lvl3pPr>
            <a:lvl4pPr marL="1371738" indent="0">
              <a:buNone/>
              <a:defRPr sz="1601" b="1"/>
            </a:lvl4pPr>
            <a:lvl5pPr marL="1828983" indent="0">
              <a:buNone/>
              <a:defRPr sz="1601" b="1"/>
            </a:lvl5pPr>
            <a:lvl6pPr marL="2286228" indent="0">
              <a:buNone/>
              <a:defRPr sz="1601" b="1"/>
            </a:lvl6pPr>
            <a:lvl7pPr marL="2743475" indent="0">
              <a:buNone/>
              <a:defRPr sz="1601" b="1"/>
            </a:lvl7pPr>
            <a:lvl8pPr marL="3200721" indent="0">
              <a:buNone/>
              <a:defRPr sz="1601" b="1"/>
            </a:lvl8pPr>
            <a:lvl9pPr marL="3657966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6"/>
            <a:ext cx="404177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074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047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30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47" indent="0">
              <a:buNone/>
              <a:defRPr sz="1200"/>
            </a:lvl2pPr>
            <a:lvl3pPr marL="914490" indent="0">
              <a:buNone/>
              <a:defRPr sz="1001"/>
            </a:lvl3pPr>
            <a:lvl4pPr marL="1371738" indent="0">
              <a:buNone/>
              <a:defRPr sz="900"/>
            </a:lvl4pPr>
            <a:lvl5pPr marL="1828983" indent="0">
              <a:buNone/>
              <a:defRPr sz="900"/>
            </a:lvl5pPr>
            <a:lvl6pPr marL="2286228" indent="0">
              <a:buNone/>
              <a:defRPr sz="900"/>
            </a:lvl6pPr>
            <a:lvl7pPr marL="2743475" indent="0">
              <a:buNone/>
              <a:defRPr sz="900"/>
            </a:lvl7pPr>
            <a:lvl8pPr marL="3200721" indent="0">
              <a:buNone/>
              <a:defRPr sz="900"/>
            </a:lvl8pPr>
            <a:lvl9pPr marL="36579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348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2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47" indent="0">
              <a:buNone/>
              <a:defRPr sz="2801"/>
            </a:lvl2pPr>
            <a:lvl3pPr marL="914490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1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0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47" indent="0">
              <a:buNone/>
              <a:defRPr sz="1200"/>
            </a:lvl2pPr>
            <a:lvl3pPr marL="914490" indent="0">
              <a:buNone/>
              <a:defRPr sz="1001"/>
            </a:lvl3pPr>
            <a:lvl4pPr marL="1371738" indent="0">
              <a:buNone/>
              <a:defRPr sz="900"/>
            </a:lvl4pPr>
            <a:lvl5pPr marL="1828983" indent="0">
              <a:buNone/>
              <a:defRPr sz="900"/>
            </a:lvl5pPr>
            <a:lvl6pPr marL="2286228" indent="0">
              <a:buNone/>
              <a:defRPr sz="900"/>
            </a:lvl6pPr>
            <a:lvl7pPr marL="2743475" indent="0">
              <a:buNone/>
              <a:defRPr sz="900"/>
            </a:lvl7pPr>
            <a:lvl8pPr marL="3200721" indent="0">
              <a:buNone/>
              <a:defRPr sz="900"/>
            </a:lvl8pPr>
            <a:lvl9pPr marL="36579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110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512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84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10000" y="0"/>
            <a:ext cx="22815884" cy="147271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810000" y="0"/>
            <a:ext cx="22815884" cy="147271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419600" y="1146810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712742" y="10300075"/>
            <a:ext cx="2706858" cy="38133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4820699-3388-EA92-33FE-25D11D55C50E}"/>
              </a:ext>
            </a:extLst>
          </p:cNvPr>
          <p:cNvSpPr txBox="1">
            <a:spLocks/>
          </p:cNvSpPr>
          <p:nvPr userDrawn="1"/>
        </p:nvSpPr>
        <p:spPr>
          <a:xfrm>
            <a:off x="-666486" y="9173015"/>
            <a:ext cx="2914997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6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91F1C8-32E1-614B-B849-A7CA9E8DC1E2}"/>
              </a:ext>
            </a:extLst>
          </p:cNvPr>
          <p:cNvSpPr txBox="1"/>
          <p:nvPr userDrawn="1"/>
        </p:nvSpPr>
        <p:spPr>
          <a:xfrm>
            <a:off x="14988540" y="518304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01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5" indent="-342935" algn="l" defTabSz="9144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5" indent="-285780" algn="l" defTabSz="914490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1" indent="-228624" algn="l" defTabSz="9144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7" indent="-228624" algn="l" defTabSz="9144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2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2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90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7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0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1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3.png"/><Relationship Id="rId7" Type="http://schemas.openxmlformats.org/officeDocument/2006/relationships/image" Target="../media/image30.png"/><Relationship Id="rId12" Type="http://schemas.openxmlformats.org/officeDocument/2006/relationships/image" Target="../media/image37.svg"/><Relationship Id="rId2" Type="http://schemas.openxmlformats.org/officeDocument/2006/relationships/image" Target="../media/image6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32.png"/><Relationship Id="rId15" Type="http://schemas.openxmlformats.org/officeDocument/2006/relationships/image" Target="../media/image34.png"/><Relationship Id="rId10" Type="http://schemas.openxmlformats.org/officeDocument/2006/relationships/image" Target="../media/image35.svg"/><Relationship Id="rId9" Type="http://schemas.openxmlformats.org/officeDocument/2006/relationships/image" Target="../media/image31.png"/><Relationship Id="rId1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12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36.png"/><Relationship Id="rId10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7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39.png"/><Relationship Id="rId10" Type="http://schemas.openxmlformats.org/officeDocument/2006/relationships/image" Target="../media/image8.sv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0.svg"/><Relationship Id="rId18" Type="http://schemas.openxmlformats.org/officeDocument/2006/relationships/image" Target="../media/image1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svg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19" Type="http://schemas.openxmlformats.org/officeDocument/2006/relationships/image" Target="../media/image16.png"/><Relationship Id="rId9" Type="http://schemas.openxmlformats.org/officeDocument/2006/relationships/image" Target="../media/image4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0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0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6.svg"/><Relationship Id="rId12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89565" y="1259581"/>
            <a:ext cx="11986185" cy="5933161"/>
          </a:xfrm>
          <a:custGeom>
            <a:avLst/>
            <a:gdLst/>
            <a:ahLst/>
            <a:cxnLst/>
            <a:rect l="l" t="t" r="r" b="b"/>
            <a:pathLst>
              <a:path w="11986185" h="5933161">
                <a:moveTo>
                  <a:pt x="0" y="0"/>
                </a:moveTo>
                <a:lnTo>
                  <a:pt x="11986184" y="0"/>
                </a:lnTo>
                <a:lnTo>
                  <a:pt x="11986184" y="5933161"/>
                </a:lnTo>
                <a:lnTo>
                  <a:pt x="0" y="59331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08467" y="228498"/>
            <a:ext cx="3989041" cy="2552986"/>
          </a:xfrm>
          <a:custGeom>
            <a:avLst/>
            <a:gdLst/>
            <a:ahLst/>
            <a:cxnLst/>
            <a:rect l="l" t="t" r="r" b="b"/>
            <a:pathLst>
              <a:path w="3989041" h="2552986">
                <a:moveTo>
                  <a:pt x="0" y="0"/>
                </a:moveTo>
                <a:lnTo>
                  <a:pt x="3989041" y="0"/>
                </a:lnTo>
                <a:lnTo>
                  <a:pt x="3989041" y="2552986"/>
                </a:lnTo>
                <a:lnTo>
                  <a:pt x="0" y="2552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635856" y="604647"/>
            <a:ext cx="3989041" cy="2552986"/>
          </a:xfrm>
          <a:custGeom>
            <a:avLst/>
            <a:gdLst/>
            <a:ahLst/>
            <a:cxnLst/>
            <a:rect l="l" t="t" r="r" b="b"/>
            <a:pathLst>
              <a:path w="3989041" h="2552986">
                <a:moveTo>
                  <a:pt x="0" y="0"/>
                </a:moveTo>
                <a:lnTo>
                  <a:pt x="3989041" y="0"/>
                </a:lnTo>
                <a:lnTo>
                  <a:pt x="3989041" y="2552986"/>
                </a:lnTo>
                <a:lnTo>
                  <a:pt x="0" y="2552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12238" y="480586"/>
            <a:ext cx="2305088" cy="2300897"/>
          </a:xfrm>
          <a:custGeom>
            <a:avLst/>
            <a:gdLst/>
            <a:ahLst/>
            <a:cxnLst/>
            <a:rect l="l" t="t" r="r" b="b"/>
            <a:pathLst>
              <a:path w="2305088" h="2300897">
                <a:moveTo>
                  <a:pt x="0" y="0"/>
                </a:moveTo>
                <a:lnTo>
                  <a:pt x="2305088" y="0"/>
                </a:lnTo>
                <a:lnTo>
                  <a:pt x="2305088" y="2300898"/>
                </a:lnTo>
                <a:lnTo>
                  <a:pt x="0" y="2300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28800" y="3695700"/>
            <a:ext cx="9426344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31"/>
              </a:lnSpc>
              <a:spcBef>
                <a:spcPct val="0"/>
              </a:spcBef>
            </a:pPr>
            <a:r>
              <a:rPr lang="en-US" sz="14400" dirty="0" smtClean="0">
                <a:solidFill>
                  <a:srgbClr val="336005"/>
                </a:solidFill>
                <a:latin typeface="#9Slide07 SVNCinnamoncake" panose="02000000000000000000" pitchFamily="2" charset="0"/>
                <a:ea typeface="Noot"/>
                <a:cs typeface="Noot"/>
                <a:sym typeface="Noot"/>
              </a:rPr>
              <a:t>KHỞI ĐỘNG</a:t>
            </a:r>
            <a:endParaRPr lang="en-US" sz="14400" dirty="0">
              <a:solidFill>
                <a:srgbClr val="336005"/>
              </a:solidFill>
              <a:latin typeface="#9Slide07 SVNCinnamoncake" panose="02000000000000000000" pitchFamily="2" charset="0"/>
              <a:ea typeface="Noot"/>
              <a:cs typeface="Noot"/>
              <a:sym typeface="Noot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673799" y="2057400"/>
            <a:ext cx="3404997" cy="8229600"/>
          </a:xfrm>
          <a:custGeom>
            <a:avLst/>
            <a:gdLst/>
            <a:ahLst/>
            <a:cxnLst/>
            <a:rect l="l" t="t" r="r" b="b"/>
            <a:pathLst>
              <a:path w="3404997" h="8229600">
                <a:moveTo>
                  <a:pt x="3404997" y="0"/>
                </a:moveTo>
                <a:lnTo>
                  <a:pt x="0" y="0"/>
                </a:lnTo>
                <a:lnTo>
                  <a:pt x="0" y="8229600"/>
                </a:lnTo>
                <a:lnTo>
                  <a:pt x="3404997" y="8229600"/>
                </a:lnTo>
                <a:lnTo>
                  <a:pt x="340499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2701889" y="2660800"/>
            <a:ext cx="6062829" cy="7626200"/>
          </a:xfrm>
          <a:custGeom>
            <a:avLst/>
            <a:gdLst/>
            <a:ahLst/>
            <a:cxnLst/>
            <a:rect l="l" t="t" r="r" b="b"/>
            <a:pathLst>
              <a:path w="6062829" h="7626200">
                <a:moveTo>
                  <a:pt x="6062828" y="0"/>
                </a:moveTo>
                <a:lnTo>
                  <a:pt x="0" y="0"/>
                </a:lnTo>
                <a:lnTo>
                  <a:pt x="0" y="7626200"/>
                </a:lnTo>
                <a:lnTo>
                  <a:pt x="6062828" y="7626200"/>
                </a:lnTo>
                <a:lnTo>
                  <a:pt x="606282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128204" y="3480193"/>
            <a:ext cx="4265306" cy="2860239"/>
            <a:chOff x="0" y="0"/>
            <a:chExt cx="1293842" cy="8676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93842" cy="867628"/>
            </a:xfrm>
            <a:custGeom>
              <a:avLst/>
              <a:gdLst/>
              <a:ahLst/>
              <a:cxnLst/>
              <a:rect l="l" t="t" r="r" b="b"/>
              <a:pathLst>
                <a:path w="1293842" h="867628">
                  <a:moveTo>
                    <a:pt x="91889" y="0"/>
                  </a:moveTo>
                  <a:lnTo>
                    <a:pt x="1201953" y="0"/>
                  </a:lnTo>
                  <a:cubicBezTo>
                    <a:pt x="1252702" y="0"/>
                    <a:pt x="1293842" y="41140"/>
                    <a:pt x="1293842" y="91889"/>
                  </a:cubicBezTo>
                  <a:lnTo>
                    <a:pt x="1293842" y="775739"/>
                  </a:lnTo>
                  <a:cubicBezTo>
                    <a:pt x="1293842" y="800109"/>
                    <a:pt x="1284161" y="823482"/>
                    <a:pt x="1266929" y="840714"/>
                  </a:cubicBezTo>
                  <a:cubicBezTo>
                    <a:pt x="1249696" y="857947"/>
                    <a:pt x="1226324" y="867628"/>
                    <a:pt x="1201953" y="867628"/>
                  </a:cubicBezTo>
                  <a:lnTo>
                    <a:pt x="91889" y="867628"/>
                  </a:lnTo>
                  <a:cubicBezTo>
                    <a:pt x="67519" y="867628"/>
                    <a:pt x="44146" y="857947"/>
                    <a:pt x="26914" y="840714"/>
                  </a:cubicBezTo>
                  <a:cubicBezTo>
                    <a:pt x="9681" y="823482"/>
                    <a:pt x="0" y="800109"/>
                    <a:pt x="0" y="775739"/>
                  </a:cubicBezTo>
                  <a:lnTo>
                    <a:pt x="0" y="91889"/>
                  </a:lnTo>
                  <a:cubicBezTo>
                    <a:pt x="0" y="67519"/>
                    <a:pt x="9681" y="44146"/>
                    <a:pt x="26914" y="26914"/>
                  </a:cubicBezTo>
                  <a:cubicBezTo>
                    <a:pt x="44146" y="9681"/>
                    <a:pt x="67519" y="0"/>
                    <a:pt x="91889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293842" cy="905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28204" y="6605600"/>
            <a:ext cx="4265306" cy="3069414"/>
            <a:chOff x="0" y="0"/>
            <a:chExt cx="1293842" cy="9310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3842" cy="931079"/>
            </a:xfrm>
            <a:custGeom>
              <a:avLst/>
              <a:gdLst/>
              <a:ahLst/>
              <a:cxnLst/>
              <a:rect l="l" t="t" r="r" b="b"/>
              <a:pathLst>
                <a:path w="1293842" h="931079">
                  <a:moveTo>
                    <a:pt x="91889" y="0"/>
                  </a:moveTo>
                  <a:lnTo>
                    <a:pt x="1201953" y="0"/>
                  </a:lnTo>
                  <a:cubicBezTo>
                    <a:pt x="1252702" y="0"/>
                    <a:pt x="1293842" y="41140"/>
                    <a:pt x="1293842" y="91889"/>
                  </a:cubicBezTo>
                  <a:lnTo>
                    <a:pt x="1293842" y="839190"/>
                  </a:lnTo>
                  <a:cubicBezTo>
                    <a:pt x="1293842" y="863561"/>
                    <a:pt x="1284161" y="886933"/>
                    <a:pt x="1266929" y="904166"/>
                  </a:cubicBezTo>
                  <a:cubicBezTo>
                    <a:pt x="1249696" y="921398"/>
                    <a:pt x="1226324" y="931079"/>
                    <a:pt x="1201953" y="931079"/>
                  </a:cubicBezTo>
                  <a:lnTo>
                    <a:pt x="91889" y="931079"/>
                  </a:lnTo>
                  <a:cubicBezTo>
                    <a:pt x="67519" y="931079"/>
                    <a:pt x="44146" y="921398"/>
                    <a:pt x="26914" y="904166"/>
                  </a:cubicBezTo>
                  <a:cubicBezTo>
                    <a:pt x="9681" y="886933"/>
                    <a:pt x="0" y="863561"/>
                    <a:pt x="0" y="839190"/>
                  </a:cubicBezTo>
                  <a:lnTo>
                    <a:pt x="0" y="91889"/>
                  </a:lnTo>
                  <a:cubicBezTo>
                    <a:pt x="0" y="67519"/>
                    <a:pt x="9681" y="44146"/>
                    <a:pt x="26914" y="26914"/>
                  </a:cubicBezTo>
                  <a:cubicBezTo>
                    <a:pt x="44146" y="9681"/>
                    <a:pt x="67519" y="0"/>
                    <a:pt x="91889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93842" cy="969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740778" y="3480193"/>
            <a:ext cx="4265306" cy="2860239"/>
            <a:chOff x="0" y="0"/>
            <a:chExt cx="1293842" cy="8676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93842" cy="867628"/>
            </a:xfrm>
            <a:custGeom>
              <a:avLst/>
              <a:gdLst/>
              <a:ahLst/>
              <a:cxnLst/>
              <a:rect l="l" t="t" r="r" b="b"/>
              <a:pathLst>
                <a:path w="1293842" h="867628">
                  <a:moveTo>
                    <a:pt x="91889" y="0"/>
                  </a:moveTo>
                  <a:lnTo>
                    <a:pt x="1201953" y="0"/>
                  </a:lnTo>
                  <a:cubicBezTo>
                    <a:pt x="1252702" y="0"/>
                    <a:pt x="1293842" y="41140"/>
                    <a:pt x="1293842" y="91889"/>
                  </a:cubicBezTo>
                  <a:lnTo>
                    <a:pt x="1293842" y="775739"/>
                  </a:lnTo>
                  <a:cubicBezTo>
                    <a:pt x="1293842" y="800109"/>
                    <a:pt x="1284161" y="823482"/>
                    <a:pt x="1266929" y="840714"/>
                  </a:cubicBezTo>
                  <a:cubicBezTo>
                    <a:pt x="1249696" y="857947"/>
                    <a:pt x="1226324" y="867628"/>
                    <a:pt x="1201953" y="867628"/>
                  </a:cubicBezTo>
                  <a:lnTo>
                    <a:pt x="91889" y="867628"/>
                  </a:lnTo>
                  <a:cubicBezTo>
                    <a:pt x="67519" y="867628"/>
                    <a:pt x="44146" y="857947"/>
                    <a:pt x="26914" y="840714"/>
                  </a:cubicBezTo>
                  <a:cubicBezTo>
                    <a:pt x="9681" y="823482"/>
                    <a:pt x="0" y="800109"/>
                    <a:pt x="0" y="775739"/>
                  </a:cubicBezTo>
                  <a:lnTo>
                    <a:pt x="0" y="91889"/>
                  </a:lnTo>
                  <a:cubicBezTo>
                    <a:pt x="0" y="67519"/>
                    <a:pt x="9681" y="44146"/>
                    <a:pt x="26914" y="26914"/>
                  </a:cubicBezTo>
                  <a:cubicBezTo>
                    <a:pt x="44146" y="9681"/>
                    <a:pt x="67519" y="0"/>
                    <a:pt x="91889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293842" cy="905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740778" y="6605600"/>
            <a:ext cx="4265306" cy="3069414"/>
            <a:chOff x="0" y="0"/>
            <a:chExt cx="1293842" cy="9310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93842" cy="931079"/>
            </a:xfrm>
            <a:custGeom>
              <a:avLst/>
              <a:gdLst/>
              <a:ahLst/>
              <a:cxnLst/>
              <a:rect l="l" t="t" r="r" b="b"/>
              <a:pathLst>
                <a:path w="1293842" h="931079">
                  <a:moveTo>
                    <a:pt x="91889" y="0"/>
                  </a:moveTo>
                  <a:lnTo>
                    <a:pt x="1201953" y="0"/>
                  </a:lnTo>
                  <a:cubicBezTo>
                    <a:pt x="1252702" y="0"/>
                    <a:pt x="1293842" y="41140"/>
                    <a:pt x="1293842" y="91889"/>
                  </a:cubicBezTo>
                  <a:lnTo>
                    <a:pt x="1293842" y="839190"/>
                  </a:lnTo>
                  <a:cubicBezTo>
                    <a:pt x="1293842" y="863561"/>
                    <a:pt x="1284161" y="886933"/>
                    <a:pt x="1266929" y="904166"/>
                  </a:cubicBezTo>
                  <a:cubicBezTo>
                    <a:pt x="1249696" y="921398"/>
                    <a:pt x="1226324" y="931079"/>
                    <a:pt x="1201953" y="931079"/>
                  </a:cubicBezTo>
                  <a:lnTo>
                    <a:pt x="91889" y="931079"/>
                  </a:lnTo>
                  <a:cubicBezTo>
                    <a:pt x="67519" y="931079"/>
                    <a:pt x="44146" y="921398"/>
                    <a:pt x="26914" y="904166"/>
                  </a:cubicBezTo>
                  <a:cubicBezTo>
                    <a:pt x="9681" y="886933"/>
                    <a:pt x="0" y="863561"/>
                    <a:pt x="0" y="839190"/>
                  </a:cubicBezTo>
                  <a:lnTo>
                    <a:pt x="0" y="91889"/>
                  </a:lnTo>
                  <a:cubicBezTo>
                    <a:pt x="0" y="67519"/>
                    <a:pt x="9681" y="44146"/>
                    <a:pt x="26914" y="26914"/>
                  </a:cubicBezTo>
                  <a:cubicBezTo>
                    <a:pt x="44146" y="9681"/>
                    <a:pt x="67519" y="0"/>
                    <a:pt x="91889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293842" cy="969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3288974"/>
            <a:ext cx="924058" cy="886131"/>
            <a:chOff x="0" y="0"/>
            <a:chExt cx="968537" cy="92878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68537" cy="928784"/>
            </a:xfrm>
            <a:custGeom>
              <a:avLst/>
              <a:gdLst/>
              <a:ahLst/>
              <a:cxnLst/>
              <a:rect l="l" t="t" r="r" b="b"/>
              <a:pathLst>
                <a:path w="968537" h="928784">
                  <a:moveTo>
                    <a:pt x="484268" y="0"/>
                  </a:moveTo>
                  <a:cubicBezTo>
                    <a:pt x="216814" y="0"/>
                    <a:pt x="0" y="207915"/>
                    <a:pt x="0" y="464392"/>
                  </a:cubicBezTo>
                  <a:cubicBezTo>
                    <a:pt x="0" y="720869"/>
                    <a:pt x="216814" y="928784"/>
                    <a:pt x="484268" y="928784"/>
                  </a:cubicBezTo>
                  <a:cubicBezTo>
                    <a:pt x="751722" y="928784"/>
                    <a:pt x="968537" y="720869"/>
                    <a:pt x="968537" y="464392"/>
                  </a:cubicBezTo>
                  <a:cubicBezTo>
                    <a:pt x="968537" y="207915"/>
                    <a:pt x="751722" y="0"/>
                    <a:pt x="484268" y="0"/>
                  </a:cubicBezTo>
                  <a:close/>
                </a:path>
              </a:pathLst>
            </a:custGeom>
            <a:solidFill>
              <a:srgbClr val="336005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90800" y="29924"/>
              <a:ext cx="786936" cy="811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FFFFF"/>
                  </a:solidFill>
                  <a:latin typeface="Noot"/>
                  <a:ea typeface="Noot"/>
                  <a:cs typeface="Noot"/>
                  <a:sym typeface="Noot"/>
                </a:rPr>
                <a:t>1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740778" y="3288974"/>
            <a:ext cx="924058" cy="886131"/>
            <a:chOff x="0" y="0"/>
            <a:chExt cx="968537" cy="92878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68537" cy="928784"/>
            </a:xfrm>
            <a:custGeom>
              <a:avLst/>
              <a:gdLst/>
              <a:ahLst/>
              <a:cxnLst/>
              <a:rect l="l" t="t" r="r" b="b"/>
              <a:pathLst>
                <a:path w="968537" h="928784">
                  <a:moveTo>
                    <a:pt x="484268" y="0"/>
                  </a:moveTo>
                  <a:cubicBezTo>
                    <a:pt x="216814" y="0"/>
                    <a:pt x="0" y="207915"/>
                    <a:pt x="0" y="464392"/>
                  </a:cubicBezTo>
                  <a:cubicBezTo>
                    <a:pt x="0" y="720869"/>
                    <a:pt x="216814" y="928784"/>
                    <a:pt x="484268" y="928784"/>
                  </a:cubicBezTo>
                  <a:cubicBezTo>
                    <a:pt x="751722" y="928784"/>
                    <a:pt x="968537" y="720869"/>
                    <a:pt x="968537" y="464392"/>
                  </a:cubicBezTo>
                  <a:cubicBezTo>
                    <a:pt x="968537" y="207915"/>
                    <a:pt x="751722" y="0"/>
                    <a:pt x="484268" y="0"/>
                  </a:cubicBezTo>
                  <a:close/>
                </a:path>
              </a:pathLst>
            </a:custGeom>
            <a:solidFill>
              <a:srgbClr val="33600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90800" y="29924"/>
              <a:ext cx="786936" cy="811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FFFFF"/>
                  </a:solidFill>
                  <a:latin typeface="Noot"/>
                  <a:ea typeface="Noot"/>
                  <a:cs typeface="Noot"/>
                  <a:sym typeface="Noot"/>
                </a:rPr>
                <a:t>2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28204" y="6514794"/>
            <a:ext cx="924058" cy="886131"/>
            <a:chOff x="0" y="0"/>
            <a:chExt cx="968537" cy="92878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68537" cy="928784"/>
            </a:xfrm>
            <a:custGeom>
              <a:avLst/>
              <a:gdLst/>
              <a:ahLst/>
              <a:cxnLst/>
              <a:rect l="l" t="t" r="r" b="b"/>
              <a:pathLst>
                <a:path w="968537" h="928784">
                  <a:moveTo>
                    <a:pt x="484268" y="0"/>
                  </a:moveTo>
                  <a:cubicBezTo>
                    <a:pt x="216814" y="0"/>
                    <a:pt x="0" y="207915"/>
                    <a:pt x="0" y="464392"/>
                  </a:cubicBezTo>
                  <a:cubicBezTo>
                    <a:pt x="0" y="720869"/>
                    <a:pt x="216814" y="928784"/>
                    <a:pt x="484268" y="928784"/>
                  </a:cubicBezTo>
                  <a:cubicBezTo>
                    <a:pt x="751722" y="928784"/>
                    <a:pt x="968537" y="720869"/>
                    <a:pt x="968537" y="464392"/>
                  </a:cubicBezTo>
                  <a:cubicBezTo>
                    <a:pt x="968537" y="207915"/>
                    <a:pt x="751722" y="0"/>
                    <a:pt x="484268" y="0"/>
                  </a:cubicBezTo>
                  <a:close/>
                </a:path>
              </a:pathLst>
            </a:custGeom>
            <a:solidFill>
              <a:srgbClr val="33600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90800" y="29924"/>
              <a:ext cx="786936" cy="811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FFFFF"/>
                  </a:solidFill>
                  <a:latin typeface="Noot"/>
                  <a:ea typeface="Noot"/>
                  <a:cs typeface="Noot"/>
                  <a:sym typeface="Noot"/>
                </a:rPr>
                <a:t>3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640927" y="6514794"/>
            <a:ext cx="924058" cy="886131"/>
            <a:chOff x="0" y="0"/>
            <a:chExt cx="968537" cy="92878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68537" cy="928784"/>
            </a:xfrm>
            <a:custGeom>
              <a:avLst/>
              <a:gdLst/>
              <a:ahLst/>
              <a:cxnLst/>
              <a:rect l="l" t="t" r="r" b="b"/>
              <a:pathLst>
                <a:path w="968537" h="928784">
                  <a:moveTo>
                    <a:pt x="484268" y="0"/>
                  </a:moveTo>
                  <a:cubicBezTo>
                    <a:pt x="216814" y="0"/>
                    <a:pt x="0" y="207915"/>
                    <a:pt x="0" y="464392"/>
                  </a:cubicBezTo>
                  <a:cubicBezTo>
                    <a:pt x="0" y="720869"/>
                    <a:pt x="216814" y="928784"/>
                    <a:pt x="484268" y="928784"/>
                  </a:cubicBezTo>
                  <a:cubicBezTo>
                    <a:pt x="751722" y="928784"/>
                    <a:pt x="968537" y="720869"/>
                    <a:pt x="968537" y="464392"/>
                  </a:cubicBezTo>
                  <a:cubicBezTo>
                    <a:pt x="968537" y="207915"/>
                    <a:pt x="751722" y="0"/>
                    <a:pt x="484268" y="0"/>
                  </a:cubicBezTo>
                  <a:close/>
                </a:path>
              </a:pathLst>
            </a:custGeom>
            <a:solidFill>
              <a:srgbClr val="336005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90800" y="29924"/>
              <a:ext cx="786936" cy="811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FFFFF"/>
                  </a:solidFill>
                  <a:latin typeface="Noot"/>
                  <a:ea typeface="Noot"/>
                  <a:cs typeface="Noot"/>
                  <a:sym typeface="Noot"/>
                </a:rPr>
                <a:t>4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5622875" y="-1476670"/>
            <a:ext cx="3786429" cy="3779544"/>
          </a:xfrm>
          <a:custGeom>
            <a:avLst/>
            <a:gdLst/>
            <a:ahLst/>
            <a:cxnLst/>
            <a:rect l="l" t="t" r="r" b="b"/>
            <a:pathLst>
              <a:path w="3786429" h="3779544">
                <a:moveTo>
                  <a:pt x="0" y="0"/>
                </a:moveTo>
                <a:lnTo>
                  <a:pt x="3786428" y="0"/>
                </a:lnTo>
                <a:lnTo>
                  <a:pt x="3786428" y="3779544"/>
                </a:lnTo>
                <a:lnTo>
                  <a:pt x="0" y="3779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1155143">
            <a:off x="2348751" y="3480193"/>
            <a:ext cx="1824213" cy="1824213"/>
          </a:xfrm>
          <a:custGeom>
            <a:avLst/>
            <a:gdLst/>
            <a:ahLst/>
            <a:cxnLst/>
            <a:rect l="l" t="t" r="r" b="b"/>
            <a:pathLst>
              <a:path w="1824213" h="1824213">
                <a:moveTo>
                  <a:pt x="0" y="0"/>
                </a:moveTo>
                <a:lnTo>
                  <a:pt x="1824213" y="0"/>
                </a:lnTo>
                <a:lnTo>
                  <a:pt x="1824213" y="1824213"/>
                </a:lnTo>
                <a:lnTo>
                  <a:pt x="0" y="18242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7489735" y="3732039"/>
            <a:ext cx="767392" cy="1306200"/>
          </a:xfrm>
          <a:custGeom>
            <a:avLst/>
            <a:gdLst/>
            <a:ahLst/>
            <a:cxnLst/>
            <a:rect l="l" t="t" r="r" b="b"/>
            <a:pathLst>
              <a:path w="767392" h="1306200">
                <a:moveTo>
                  <a:pt x="0" y="0"/>
                </a:moveTo>
                <a:lnTo>
                  <a:pt x="767392" y="0"/>
                </a:lnTo>
                <a:lnTo>
                  <a:pt x="767392" y="1306200"/>
                </a:lnTo>
                <a:lnTo>
                  <a:pt x="0" y="13062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449491" y="6705079"/>
            <a:ext cx="1623426" cy="1672068"/>
          </a:xfrm>
          <a:custGeom>
            <a:avLst/>
            <a:gdLst/>
            <a:ahLst/>
            <a:cxnLst/>
            <a:rect l="l" t="t" r="r" b="b"/>
            <a:pathLst>
              <a:path w="1623426" h="1672068">
                <a:moveTo>
                  <a:pt x="0" y="0"/>
                </a:moveTo>
                <a:lnTo>
                  <a:pt x="1623426" y="0"/>
                </a:lnTo>
                <a:lnTo>
                  <a:pt x="1623426" y="1672068"/>
                </a:lnTo>
                <a:lnTo>
                  <a:pt x="0" y="1672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7489735" y="7304273"/>
            <a:ext cx="670347" cy="836034"/>
          </a:xfrm>
          <a:custGeom>
            <a:avLst/>
            <a:gdLst/>
            <a:ahLst/>
            <a:cxnLst/>
            <a:rect l="l" t="t" r="r" b="b"/>
            <a:pathLst>
              <a:path w="670347" h="836034">
                <a:moveTo>
                  <a:pt x="0" y="0"/>
                </a:moveTo>
                <a:lnTo>
                  <a:pt x="670347" y="0"/>
                </a:lnTo>
                <a:lnTo>
                  <a:pt x="670347" y="836034"/>
                </a:lnTo>
                <a:lnTo>
                  <a:pt x="0" y="8360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8016528" y="6905379"/>
            <a:ext cx="481198" cy="600133"/>
          </a:xfrm>
          <a:custGeom>
            <a:avLst/>
            <a:gdLst/>
            <a:ahLst/>
            <a:cxnLst/>
            <a:rect l="l" t="t" r="r" b="b"/>
            <a:pathLst>
              <a:path w="481198" h="600133">
                <a:moveTo>
                  <a:pt x="0" y="0"/>
                </a:moveTo>
                <a:lnTo>
                  <a:pt x="481198" y="0"/>
                </a:lnTo>
                <a:lnTo>
                  <a:pt x="481198" y="600133"/>
                </a:lnTo>
                <a:lnTo>
                  <a:pt x="0" y="6001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0529959" y="4278513"/>
            <a:ext cx="7106362" cy="5853866"/>
          </a:xfrm>
          <a:custGeom>
            <a:avLst/>
            <a:gdLst/>
            <a:ahLst/>
            <a:cxnLst/>
            <a:rect l="l" t="t" r="r" b="b"/>
            <a:pathLst>
              <a:path w="7106362" h="5853866">
                <a:moveTo>
                  <a:pt x="0" y="0"/>
                </a:moveTo>
                <a:lnTo>
                  <a:pt x="7106362" y="0"/>
                </a:lnTo>
                <a:lnTo>
                  <a:pt x="7106362" y="5853865"/>
                </a:lnTo>
                <a:lnTo>
                  <a:pt x="0" y="585386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1490382" y="5199304"/>
            <a:ext cx="3540950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Chuẩn</a:t>
            </a:r>
            <a:r>
              <a:rPr lang="en-US" sz="3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bị</a:t>
            </a:r>
            <a:r>
              <a:rPr lang="en-US" sz="3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dụng</a:t>
            </a:r>
            <a:r>
              <a:rPr lang="en-US" sz="3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cụ</a:t>
            </a:r>
            <a:r>
              <a:rPr lang="en-US" sz="3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cần</a:t>
            </a:r>
            <a:r>
              <a:rPr lang="en-US" sz="3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thiết</a:t>
            </a:r>
            <a:r>
              <a:rPr lang="en-US" sz="3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-US" sz="3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xẻng</a:t>
            </a:r>
            <a:r>
              <a:rPr lang="en-US" sz="3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bao</a:t>
            </a:r>
            <a:r>
              <a:rPr lang="en-US" sz="3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tay</a:t>
            </a:r>
            <a:r>
              <a:rPr lang="en-US" sz="3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,..)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102956" y="5331719"/>
            <a:ext cx="3540950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Lựa chọn vị trí thích hợp để trồng cây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28204" y="8700997"/>
            <a:ext cx="4084043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Đặt cây con vào hỗ đã đào và sau đó lấp đất lại.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202807" y="8665739"/>
            <a:ext cx="3540950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Tưới nước thường xuyên cho cây.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3400" y="992302"/>
            <a:ext cx="16198476" cy="2298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406515" y="-1217125"/>
            <a:ext cx="3806909" cy="3799987"/>
          </a:xfrm>
          <a:custGeom>
            <a:avLst/>
            <a:gdLst/>
            <a:ahLst/>
            <a:cxnLst/>
            <a:rect l="l" t="t" r="r" b="b"/>
            <a:pathLst>
              <a:path w="3806909" h="3799987">
                <a:moveTo>
                  <a:pt x="0" y="0"/>
                </a:moveTo>
                <a:lnTo>
                  <a:pt x="3806909" y="0"/>
                </a:lnTo>
                <a:lnTo>
                  <a:pt x="3806909" y="3799987"/>
                </a:lnTo>
                <a:lnTo>
                  <a:pt x="0" y="37999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50390" y="1351957"/>
            <a:ext cx="3989041" cy="2552986"/>
          </a:xfrm>
          <a:custGeom>
            <a:avLst/>
            <a:gdLst/>
            <a:ahLst/>
            <a:cxnLst/>
            <a:rect l="l" t="t" r="r" b="b"/>
            <a:pathLst>
              <a:path w="3989041" h="2552986">
                <a:moveTo>
                  <a:pt x="0" y="0"/>
                </a:moveTo>
                <a:lnTo>
                  <a:pt x="3989041" y="0"/>
                </a:lnTo>
                <a:lnTo>
                  <a:pt x="3989041" y="2552986"/>
                </a:lnTo>
                <a:lnTo>
                  <a:pt x="0" y="25529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556805" y="2582862"/>
            <a:ext cx="3245996" cy="2077437"/>
          </a:xfrm>
          <a:custGeom>
            <a:avLst/>
            <a:gdLst/>
            <a:ahLst/>
            <a:cxnLst/>
            <a:rect l="l" t="t" r="r" b="b"/>
            <a:pathLst>
              <a:path w="3245996" h="2077437">
                <a:moveTo>
                  <a:pt x="0" y="0"/>
                </a:moveTo>
                <a:lnTo>
                  <a:pt x="3245995" y="0"/>
                </a:lnTo>
                <a:lnTo>
                  <a:pt x="3245995" y="2077437"/>
                </a:lnTo>
                <a:lnTo>
                  <a:pt x="0" y="20774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75722" y="4687610"/>
            <a:ext cx="5764805" cy="147732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Làm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không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khí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trong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lành</a:t>
            </a:r>
            <a:endParaRPr lang="en-US" sz="4800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04431" y="6532470"/>
            <a:ext cx="5764805" cy="221599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Cải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thiện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môi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trường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sống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động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vật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hoang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dã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87972" y="5426274"/>
            <a:ext cx="5764805" cy="147732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Duy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trì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chu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trình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nước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tự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nhiên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69236" y="3304258"/>
            <a:ext cx="5764805" cy="147732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Cảnh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quan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thiên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nhiên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thêm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tươi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đẹp</a:t>
            </a:r>
            <a:endParaRPr lang="en-US" sz="4800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124068" y="3799107"/>
            <a:ext cx="4282010" cy="6487893"/>
          </a:xfrm>
          <a:custGeom>
            <a:avLst/>
            <a:gdLst/>
            <a:ahLst/>
            <a:cxnLst/>
            <a:rect l="l" t="t" r="r" b="b"/>
            <a:pathLst>
              <a:path w="4282010" h="6487893">
                <a:moveTo>
                  <a:pt x="0" y="0"/>
                </a:moveTo>
                <a:lnTo>
                  <a:pt x="4282010" y="0"/>
                </a:lnTo>
                <a:lnTo>
                  <a:pt x="4282010" y="6487893"/>
                </a:lnTo>
                <a:lnTo>
                  <a:pt x="0" y="64878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94528" y="452215"/>
            <a:ext cx="14497545" cy="229839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28803" y="3581414"/>
            <a:ext cx="5617334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Giữ</a:t>
            </a:r>
            <a:r>
              <a:rPr lang="en-US" sz="48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nguồn</a:t>
            </a:r>
            <a:r>
              <a:rPr lang="en-US" sz="4800" dirty="0" smtClean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nước</a:t>
            </a:r>
            <a:endParaRPr lang="en-US" sz="4800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252455" y="2773132"/>
            <a:ext cx="15463288" cy="4897261"/>
            <a:chOff x="0" y="0"/>
            <a:chExt cx="4072636" cy="12898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72636" cy="1289814"/>
            </a:xfrm>
            <a:custGeom>
              <a:avLst/>
              <a:gdLst/>
              <a:ahLst/>
              <a:cxnLst/>
              <a:rect l="l" t="t" r="r" b="b"/>
              <a:pathLst>
                <a:path w="4072636" h="1289814">
                  <a:moveTo>
                    <a:pt x="25346" y="0"/>
                  </a:moveTo>
                  <a:lnTo>
                    <a:pt x="4047289" y="0"/>
                  </a:lnTo>
                  <a:cubicBezTo>
                    <a:pt x="4054011" y="0"/>
                    <a:pt x="4060458" y="2670"/>
                    <a:pt x="4065212" y="7424"/>
                  </a:cubicBezTo>
                  <a:cubicBezTo>
                    <a:pt x="4069965" y="12177"/>
                    <a:pt x="4072636" y="18624"/>
                    <a:pt x="4072636" y="25346"/>
                  </a:cubicBezTo>
                  <a:lnTo>
                    <a:pt x="4072636" y="1264468"/>
                  </a:lnTo>
                  <a:cubicBezTo>
                    <a:pt x="4072636" y="1271190"/>
                    <a:pt x="4069965" y="1277637"/>
                    <a:pt x="4065212" y="1282390"/>
                  </a:cubicBezTo>
                  <a:cubicBezTo>
                    <a:pt x="4060458" y="1287143"/>
                    <a:pt x="4054011" y="1289814"/>
                    <a:pt x="4047289" y="1289814"/>
                  </a:cubicBezTo>
                  <a:lnTo>
                    <a:pt x="25346" y="1289814"/>
                  </a:lnTo>
                  <a:cubicBezTo>
                    <a:pt x="11348" y="1289814"/>
                    <a:pt x="0" y="1278466"/>
                    <a:pt x="0" y="1264468"/>
                  </a:cubicBezTo>
                  <a:lnTo>
                    <a:pt x="0" y="25346"/>
                  </a:lnTo>
                  <a:cubicBezTo>
                    <a:pt x="0" y="18624"/>
                    <a:pt x="2670" y="12177"/>
                    <a:pt x="7424" y="7424"/>
                  </a:cubicBezTo>
                  <a:cubicBezTo>
                    <a:pt x="12177" y="2670"/>
                    <a:pt x="18624" y="0"/>
                    <a:pt x="253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072636" cy="1327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297400" y="6514004"/>
            <a:ext cx="5209544" cy="3599322"/>
          </a:xfrm>
          <a:custGeom>
            <a:avLst/>
            <a:gdLst/>
            <a:ahLst/>
            <a:cxnLst/>
            <a:rect l="l" t="t" r="r" b="b"/>
            <a:pathLst>
              <a:path w="4079417" h="2818507">
                <a:moveTo>
                  <a:pt x="4079418" y="0"/>
                </a:moveTo>
                <a:lnTo>
                  <a:pt x="0" y="0"/>
                </a:lnTo>
                <a:lnTo>
                  <a:pt x="0" y="2818507"/>
                </a:lnTo>
                <a:lnTo>
                  <a:pt x="4079418" y="2818507"/>
                </a:lnTo>
                <a:lnTo>
                  <a:pt x="40794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94520" y="-247793"/>
            <a:ext cx="3989041" cy="2552986"/>
          </a:xfrm>
          <a:custGeom>
            <a:avLst/>
            <a:gdLst/>
            <a:ahLst/>
            <a:cxnLst/>
            <a:rect l="l" t="t" r="r" b="b"/>
            <a:pathLst>
              <a:path w="3989041" h="2552986">
                <a:moveTo>
                  <a:pt x="0" y="0"/>
                </a:moveTo>
                <a:lnTo>
                  <a:pt x="3989040" y="0"/>
                </a:lnTo>
                <a:lnTo>
                  <a:pt x="3989040" y="2552986"/>
                </a:lnTo>
                <a:lnTo>
                  <a:pt x="0" y="25529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351526" y="-1432271"/>
            <a:ext cx="4475846" cy="2864541"/>
          </a:xfrm>
          <a:custGeom>
            <a:avLst/>
            <a:gdLst/>
            <a:ahLst/>
            <a:cxnLst/>
            <a:rect l="l" t="t" r="r" b="b"/>
            <a:pathLst>
              <a:path w="4475846" h="2864541">
                <a:moveTo>
                  <a:pt x="0" y="0"/>
                </a:moveTo>
                <a:lnTo>
                  <a:pt x="4475846" y="0"/>
                </a:lnTo>
                <a:lnTo>
                  <a:pt x="4475846" y="2864542"/>
                </a:lnTo>
                <a:lnTo>
                  <a:pt x="0" y="28645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02699" y="4366187"/>
            <a:ext cx="2026090" cy="1296697"/>
          </a:xfrm>
          <a:custGeom>
            <a:avLst/>
            <a:gdLst/>
            <a:ahLst/>
            <a:cxnLst/>
            <a:rect l="l" t="t" r="r" b="b"/>
            <a:pathLst>
              <a:path w="2026090" h="1296697">
                <a:moveTo>
                  <a:pt x="0" y="0"/>
                </a:moveTo>
                <a:lnTo>
                  <a:pt x="2026089" y="0"/>
                </a:lnTo>
                <a:lnTo>
                  <a:pt x="2026089" y="1296698"/>
                </a:lnTo>
                <a:lnTo>
                  <a:pt x="0" y="12966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278459" y="6263979"/>
            <a:ext cx="2026090" cy="1296697"/>
          </a:xfrm>
          <a:custGeom>
            <a:avLst/>
            <a:gdLst/>
            <a:ahLst/>
            <a:cxnLst/>
            <a:rect l="l" t="t" r="r" b="b"/>
            <a:pathLst>
              <a:path w="2026090" h="1296697">
                <a:moveTo>
                  <a:pt x="0" y="0"/>
                </a:moveTo>
                <a:lnTo>
                  <a:pt x="2026089" y="0"/>
                </a:lnTo>
                <a:lnTo>
                  <a:pt x="2026089" y="1296698"/>
                </a:lnTo>
                <a:lnTo>
                  <a:pt x="0" y="12966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916515" y="1316689"/>
            <a:ext cx="1971314" cy="1967730"/>
          </a:xfrm>
          <a:custGeom>
            <a:avLst/>
            <a:gdLst/>
            <a:ahLst/>
            <a:cxnLst/>
            <a:rect l="l" t="t" r="r" b="b"/>
            <a:pathLst>
              <a:path w="1971314" h="1967730">
                <a:moveTo>
                  <a:pt x="0" y="0"/>
                </a:moveTo>
                <a:lnTo>
                  <a:pt x="1971314" y="0"/>
                </a:lnTo>
                <a:lnTo>
                  <a:pt x="1971314" y="1967730"/>
                </a:lnTo>
                <a:lnTo>
                  <a:pt x="0" y="19677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743737" y="3468237"/>
            <a:ext cx="12800527" cy="2968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44"/>
              </a:lnSpc>
              <a:spcBef>
                <a:spcPct val="0"/>
              </a:spcBef>
            </a:pPr>
            <a:r>
              <a:rPr lang="en-US" sz="567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Trồng thật nhiều cây xanh để bảo vệ trái đất, bảo vệ môi trường sống của chúng mình bạn nhé!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1962" y="800525"/>
            <a:ext cx="8401016" cy="2298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4229" b="-4849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194427" y="2184420"/>
            <a:ext cx="12064873" cy="5665507"/>
            <a:chOff x="0" y="0"/>
            <a:chExt cx="3177580" cy="14921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77580" cy="1492150"/>
            </a:xfrm>
            <a:custGeom>
              <a:avLst/>
              <a:gdLst/>
              <a:ahLst/>
              <a:cxnLst/>
              <a:rect l="l" t="t" r="r" b="b"/>
              <a:pathLst>
                <a:path w="3177580" h="1492150">
                  <a:moveTo>
                    <a:pt x="32726" y="0"/>
                  </a:moveTo>
                  <a:lnTo>
                    <a:pt x="3144854" y="0"/>
                  </a:lnTo>
                  <a:cubicBezTo>
                    <a:pt x="3153533" y="0"/>
                    <a:pt x="3161857" y="3448"/>
                    <a:pt x="3167995" y="9585"/>
                  </a:cubicBezTo>
                  <a:cubicBezTo>
                    <a:pt x="3174132" y="15723"/>
                    <a:pt x="3177580" y="24047"/>
                    <a:pt x="3177580" y="32726"/>
                  </a:cubicBezTo>
                  <a:lnTo>
                    <a:pt x="3177580" y="1459424"/>
                  </a:lnTo>
                  <a:cubicBezTo>
                    <a:pt x="3177580" y="1468103"/>
                    <a:pt x="3174132" y="1476427"/>
                    <a:pt x="3167995" y="1482565"/>
                  </a:cubicBezTo>
                  <a:cubicBezTo>
                    <a:pt x="3161857" y="1488702"/>
                    <a:pt x="3153533" y="1492150"/>
                    <a:pt x="3144854" y="1492150"/>
                  </a:cubicBezTo>
                  <a:lnTo>
                    <a:pt x="32726" y="1492150"/>
                  </a:lnTo>
                  <a:cubicBezTo>
                    <a:pt x="24047" y="1492150"/>
                    <a:pt x="15723" y="1488702"/>
                    <a:pt x="9585" y="1482565"/>
                  </a:cubicBezTo>
                  <a:cubicBezTo>
                    <a:pt x="3448" y="1476427"/>
                    <a:pt x="0" y="1468103"/>
                    <a:pt x="0" y="1459424"/>
                  </a:cubicBezTo>
                  <a:lnTo>
                    <a:pt x="0" y="32726"/>
                  </a:lnTo>
                  <a:cubicBezTo>
                    <a:pt x="0" y="24047"/>
                    <a:pt x="3448" y="15723"/>
                    <a:pt x="9585" y="9585"/>
                  </a:cubicBezTo>
                  <a:cubicBezTo>
                    <a:pt x="15723" y="3448"/>
                    <a:pt x="24047" y="0"/>
                    <a:pt x="3272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77580" cy="1530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838200" y="7326262"/>
            <a:ext cx="19287272" cy="2909164"/>
          </a:xfrm>
          <a:custGeom>
            <a:avLst/>
            <a:gdLst/>
            <a:ahLst/>
            <a:cxnLst/>
            <a:rect l="l" t="t" r="r" b="b"/>
            <a:pathLst>
              <a:path w="19287272" h="2909164">
                <a:moveTo>
                  <a:pt x="0" y="0"/>
                </a:moveTo>
                <a:lnTo>
                  <a:pt x="19287272" y="0"/>
                </a:lnTo>
                <a:lnTo>
                  <a:pt x="19287272" y="2909164"/>
                </a:lnTo>
                <a:lnTo>
                  <a:pt x="0" y="29091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266415" y="4493509"/>
            <a:ext cx="9297154" cy="4764791"/>
          </a:xfrm>
          <a:custGeom>
            <a:avLst/>
            <a:gdLst/>
            <a:ahLst/>
            <a:cxnLst/>
            <a:rect l="l" t="t" r="r" b="b"/>
            <a:pathLst>
              <a:path w="9297154" h="4764791">
                <a:moveTo>
                  <a:pt x="0" y="0"/>
                </a:moveTo>
                <a:lnTo>
                  <a:pt x="9297154" y="0"/>
                </a:lnTo>
                <a:lnTo>
                  <a:pt x="9297154" y="4764791"/>
                </a:lnTo>
                <a:lnTo>
                  <a:pt x="0" y="47647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07888" y="2348683"/>
            <a:ext cx="3842560" cy="7182355"/>
          </a:xfrm>
          <a:custGeom>
            <a:avLst/>
            <a:gdLst/>
            <a:ahLst/>
            <a:cxnLst/>
            <a:rect l="l" t="t" r="r" b="b"/>
            <a:pathLst>
              <a:path w="3842560" h="7182355">
                <a:moveTo>
                  <a:pt x="0" y="0"/>
                </a:moveTo>
                <a:lnTo>
                  <a:pt x="3842560" y="0"/>
                </a:lnTo>
                <a:lnTo>
                  <a:pt x="3842560" y="7182356"/>
                </a:lnTo>
                <a:lnTo>
                  <a:pt x="0" y="71823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849978" y="4639729"/>
            <a:ext cx="1438022" cy="1615755"/>
          </a:xfrm>
          <a:custGeom>
            <a:avLst/>
            <a:gdLst/>
            <a:ahLst/>
            <a:cxnLst/>
            <a:rect l="l" t="t" r="r" b="b"/>
            <a:pathLst>
              <a:path w="1438022" h="1615755">
                <a:moveTo>
                  <a:pt x="0" y="0"/>
                </a:moveTo>
                <a:lnTo>
                  <a:pt x="1438022" y="0"/>
                </a:lnTo>
                <a:lnTo>
                  <a:pt x="1438022" y="1615755"/>
                </a:lnTo>
                <a:lnTo>
                  <a:pt x="0" y="16157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-160084" y="-440573"/>
            <a:ext cx="2664449" cy="2624993"/>
          </a:xfrm>
          <a:custGeom>
            <a:avLst/>
            <a:gdLst/>
            <a:ahLst/>
            <a:cxnLst/>
            <a:rect l="l" t="t" r="r" b="b"/>
            <a:pathLst>
              <a:path w="2664449" h="2624993">
                <a:moveTo>
                  <a:pt x="0" y="2624993"/>
                </a:moveTo>
                <a:lnTo>
                  <a:pt x="2664448" y="2624993"/>
                </a:lnTo>
                <a:lnTo>
                  <a:pt x="2664448" y="0"/>
                </a:lnTo>
                <a:lnTo>
                  <a:pt x="0" y="0"/>
                </a:lnTo>
                <a:lnTo>
                  <a:pt x="0" y="2624993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2774" y="3337376"/>
            <a:ext cx="12406435" cy="3206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2019300"/>
            <a:ext cx="22801016" cy="1444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70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-1994520" y="-247793"/>
            <a:ext cx="3989041" cy="2552986"/>
          </a:xfrm>
          <a:custGeom>
            <a:avLst/>
            <a:gdLst/>
            <a:ahLst/>
            <a:cxnLst/>
            <a:rect l="l" t="t" r="r" b="b"/>
            <a:pathLst>
              <a:path w="3989041" h="2552986">
                <a:moveTo>
                  <a:pt x="0" y="0"/>
                </a:moveTo>
                <a:lnTo>
                  <a:pt x="3989040" y="0"/>
                </a:lnTo>
                <a:lnTo>
                  <a:pt x="3989040" y="2552986"/>
                </a:lnTo>
                <a:lnTo>
                  <a:pt x="0" y="2552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51526" y="-1432271"/>
            <a:ext cx="4475846" cy="2864541"/>
          </a:xfrm>
          <a:custGeom>
            <a:avLst/>
            <a:gdLst/>
            <a:ahLst/>
            <a:cxnLst/>
            <a:rect l="l" t="t" r="r" b="b"/>
            <a:pathLst>
              <a:path w="4475846" h="2864541">
                <a:moveTo>
                  <a:pt x="0" y="0"/>
                </a:moveTo>
                <a:lnTo>
                  <a:pt x="4475846" y="0"/>
                </a:lnTo>
                <a:lnTo>
                  <a:pt x="4475846" y="2864542"/>
                </a:lnTo>
                <a:lnTo>
                  <a:pt x="0" y="2864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02699" y="4366187"/>
            <a:ext cx="2026090" cy="1296697"/>
          </a:xfrm>
          <a:custGeom>
            <a:avLst/>
            <a:gdLst/>
            <a:ahLst/>
            <a:cxnLst/>
            <a:rect l="l" t="t" r="r" b="b"/>
            <a:pathLst>
              <a:path w="2026090" h="1296697">
                <a:moveTo>
                  <a:pt x="0" y="0"/>
                </a:moveTo>
                <a:lnTo>
                  <a:pt x="2026089" y="0"/>
                </a:lnTo>
                <a:lnTo>
                  <a:pt x="2026089" y="1296698"/>
                </a:lnTo>
                <a:lnTo>
                  <a:pt x="0" y="12966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278459" y="6263979"/>
            <a:ext cx="2026090" cy="1296697"/>
          </a:xfrm>
          <a:custGeom>
            <a:avLst/>
            <a:gdLst/>
            <a:ahLst/>
            <a:cxnLst/>
            <a:rect l="l" t="t" r="r" b="b"/>
            <a:pathLst>
              <a:path w="2026090" h="1296697">
                <a:moveTo>
                  <a:pt x="0" y="0"/>
                </a:moveTo>
                <a:lnTo>
                  <a:pt x="2026089" y="0"/>
                </a:lnTo>
                <a:lnTo>
                  <a:pt x="2026089" y="1296698"/>
                </a:lnTo>
                <a:lnTo>
                  <a:pt x="0" y="12966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284261" y="8213319"/>
            <a:ext cx="3727102" cy="2236261"/>
          </a:xfrm>
          <a:custGeom>
            <a:avLst/>
            <a:gdLst/>
            <a:ahLst/>
            <a:cxnLst/>
            <a:rect l="l" t="t" r="r" b="b"/>
            <a:pathLst>
              <a:path w="3727102" h="2236261">
                <a:moveTo>
                  <a:pt x="0" y="0"/>
                </a:moveTo>
                <a:lnTo>
                  <a:pt x="3727102" y="0"/>
                </a:lnTo>
                <a:lnTo>
                  <a:pt x="3727102" y="2236261"/>
                </a:lnTo>
                <a:lnTo>
                  <a:pt x="0" y="22362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7638105" y="906027"/>
            <a:ext cx="594360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38105" y="2305193"/>
            <a:ext cx="10232339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38106" y="3853367"/>
            <a:ext cx="10232338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cắm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38106" y="6069778"/>
            <a:ext cx="10255784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Cuống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sen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38106" y="8213319"/>
            <a:ext cx="10232339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e)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lang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41568" y="63733"/>
            <a:ext cx="5229332" cy="2588519"/>
            <a:chOff x="241568" y="63733"/>
            <a:chExt cx="5229332" cy="2588519"/>
          </a:xfrm>
        </p:grpSpPr>
        <p:sp>
          <p:nvSpPr>
            <p:cNvPr id="14" name="Freeform 3"/>
            <p:cNvSpPr/>
            <p:nvPr/>
          </p:nvSpPr>
          <p:spPr>
            <a:xfrm>
              <a:off x="241568" y="63733"/>
              <a:ext cx="5229332" cy="2588519"/>
            </a:xfrm>
            <a:custGeom>
              <a:avLst/>
              <a:gdLst/>
              <a:ahLst/>
              <a:cxnLst/>
              <a:rect l="l" t="t" r="r" b="b"/>
              <a:pathLst>
                <a:path w="11986185" h="5933161">
                  <a:moveTo>
                    <a:pt x="0" y="0"/>
                  </a:moveTo>
                  <a:lnTo>
                    <a:pt x="11986184" y="0"/>
                  </a:lnTo>
                  <a:lnTo>
                    <a:pt x="11986184" y="5933161"/>
                  </a:lnTo>
                  <a:lnTo>
                    <a:pt x="0" y="5933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</p:sp>
        <p:sp>
          <p:nvSpPr>
            <p:cNvPr id="23" name="TextBox 22"/>
            <p:cNvSpPr txBox="1"/>
            <p:nvPr/>
          </p:nvSpPr>
          <p:spPr>
            <a:xfrm>
              <a:off x="2087866" y="847214"/>
              <a:ext cx="1405980" cy="102155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Rễ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1568" y="2616719"/>
            <a:ext cx="5229332" cy="2588519"/>
            <a:chOff x="241568" y="2691259"/>
            <a:chExt cx="5229332" cy="2588519"/>
          </a:xfrm>
        </p:grpSpPr>
        <p:sp>
          <p:nvSpPr>
            <p:cNvPr id="15" name="Freeform 3"/>
            <p:cNvSpPr/>
            <p:nvPr/>
          </p:nvSpPr>
          <p:spPr>
            <a:xfrm>
              <a:off x="241568" y="2691259"/>
              <a:ext cx="5229332" cy="2588519"/>
            </a:xfrm>
            <a:custGeom>
              <a:avLst/>
              <a:gdLst/>
              <a:ahLst/>
              <a:cxnLst/>
              <a:rect l="l" t="t" r="r" b="b"/>
              <a:pathLst>
                <a:path w="11986185" h="5933161">
                  <a:moveTo>
                    <a:pt x="0" y="0"/>
                  </a:moveTo>
                  <a:lnTo>
                    <a:pt x="11986184" y="0"/>
                  </a:lnTo>
                  <a:lnTo>
                    <a:pt x="11986184" y="5933161"/>
                  </a:lnTo>
                  <a:lnTo>
                    <a:pt x="0" y="5933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</p:sp>
        <p:sp>
          <p:nvSpPr>
            <p:cNvPr id="24" name="TextBox 23"/>
            <p:cNvSpPr txBox="1"/>
            <p:nvPr/>
          </p:nvSpPr>
          <p:spPr>
            <a:xfrm>
              <a:off x="1528571" y="3507940"/>
              <a:ext cx="2524570" cy="102155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00171" y="5409925"/>
            <a:ext cx="5229332" cy="2588519"/>
            <a:chOff x="250194" y="5385183"/>
            <a:chExt cx="5229332" cy="2588519"/>
          </a:xfrm>
        </p:grpSpPr>
        <p:sp>
          <p:nvSpPr>
            <p:cNvPr id="16" name="Freeform 3"/>
            <p:cNvSpPr/>
            <p:nvPr/>
          </p:nvSpPr>
          <p:spPr>
            <a:xfrm>
              <a:off x="250194" y="5385183"/>
              <a:ext cx="5229332" cy="2588519"/>
            </a:xfrm>
            <a:custGeom>
              <a:avLst/>
              <a:gdLst/>
              <a:ahLst/>
              <a:cxnLst/>
              <a:rect l="l" t="t" r="r" b="b"/>
              <a:pathLst>
                <a:path w="11986185" h="5933161">
                  <a:moveTo>
                    <a:pt x="0" y="0"/>
                  </a:moveTo>
                  <a:lnTo>
                    <a:pt x="11986184" y="0"/>
                  </a:lnTo>
                  <a:lnTo>
                    <a:pt x="11986184" y="5933161"/>
                  </a:lnTo>
                  <a:lnTo>
                    <a:pt x="0" y="5933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</p:sp>
        <p:sp>
          <p:nvSpPr>
            <p:cNvPr id="25" name="TextBox 24"/>
            <p:cNvSpPr txBox="1"/>
            <p:nvPr/>
          </p:nvSpPr>
          <p:spPr>
            <a:xfrm>
              <a:off x="1602575" y="6101064"/>
              <a:ext cx="2524570" cy="102155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Lá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22338" y="7861061"/>
            <a:ext cx="5229332" cy="2588519"/>
            <a:chOff x="15240" y="8041007"/>
            <a:chExt cx="5229332" cy="2588519"/>
          </a:xfrm>
        </p:grpSpPr>
        <p:sp>
          <p:nvSpPr>
            <p:cNvPr id="17" name="Freeform 3"/>
            <p:cNvSpPr/>
            <p:nvPr/>
          </p:nvSpPr>
          <p:spPr>
            <a:xfrm>
              <a:off x="15240" y="8041007"/>
              <a:ext cx="5229332" cy="2588519"/>
            </a:xfrm>
            <a:custGeom>
              <a:avLst/>
              <a:gdLst/>
              <a:ahLst/>
              <a:cxnLst/>
              <a:rect l="l" t="t" r="r" b="b"/>
              <a:pathLst>
                <a:path w="11986185" h="5933161">
                  <a:moveTo>
                    <a:pt x="0" y="0"/>
                  </a:moveTo>
                  <a:lnTo>
                    <a:pt x="11986184" y="0"/>
                  </a:lnTo>
                  <a:lnTo>
                    <a:pt x="11986184" y="5933161"/>
                  </a:lnTo>
                  <a:lnTo>
                    <a:pt x="0" y="5933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</p:sp>
        <p:sp>
          <p:nvSpPr>
            <p:cNvPr id="26" name="TextBox 25"/>
            <p:cNvSpPr txBox="1"/>
            <p:nvPr/>
          </p:nvSpPr>
          <p:spPr>
            <a:xfrm>
              <a:off x="1198592" y="8820671"/>
              <a:ext cx="2524570" cy="102155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>
            <a:off x="4727112" y="2095500"/>
            <a:ext cx="2933161" cy="620278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9" idx="1"/>
          </p:cNvCxnSpPr>
          <p:nvPr/>
        </p:nvCxnSpPr>
        <p:spPr>
          <a:xfrm flipV="1">
            <a:off x="4765025" y="2764894"/>
            <a:ext cx="2873080" cy="13193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21" idx="1"/>
          </p:cNvCxnSpPr>
          <p:nvPr/>
        </p:nvCxnSpPr>
        <p:spPr>
          <a:xfrm flipV="1">
            <a:off x="4787193" y="6938101"/>
            <a:ext cx="2850913" cy="42147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18" idx="1"/>
          </p:cNvCxnSpPr>
          <p:nvPr/>
        </p:nvCxnSpPr>
        <p:spPr>
          <a:xfrm flipV="1">
            <a:off x="4825143" y="1365728"/>
            <a:ext cx="2812962" cy="80060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2589893" y="-628832"/>
            <a:ext cx="5179786" cy="3315063"/>
          </a:xfrm>
          <a:custGeom>
            <a:avLst/>
            <a:gdLst/>
            <a:ahLst/>
            <a:cxnLst/>
            <a:rect l="l" t="t" r="r" b="b"/>
            <a:pathLst>
              <a:path w="5179786" h="3315063">
                <a:moveTo>
                  <a:pt x="0" y="0"/>
                </a:moveTo>
                <a:lnTo>
                  <a:pt x="5179786" y="0"/>
                </a:lnTo>
                <a:lnTo>
                  <a:pt x="5179786" y="3315064"/>
                </a:lnTo>
                <a:lnTo>
                  <a:pt x="0" y="33150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71263" y="2072204"/>
            <a:ext cx="11963285" cy="5750287"/>
          </a:xfrm>
          <a:custGeom>
            <a:avLst/>
            <a:gdLst/>
            <a:ahLst/>
            <a:cxnLst/>
            <a:rect l="l" t="t" r="r" b="b"/>
            <a:pathLst>
              <a:path w="11963285" h="5750287">
                <a:moveTo>
                  <a:pt x="0" y="0"/>
                </a:moveTo>
                <a:lnTo>
                  <a:pt x="11963285" y="0"/>
                </a:lnTo>
                <a:lnTo>
                  <a:pt x="11963285" y="5750287"/>
                </a:lnTo>
                <a:lnTo>
                  <a:pt x="0" y="57502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491" b="-149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66175" y="299506"/>
            <a:ext cx="2305088" cy="2300897"/>
          </a:xfrm>
          <a:custGeom>
            <a:avLst/>
            <a:gdLst/>
            <a:ahLst/>
            <a:cxnLst/>
            <a:rect l="l" t="t" r="r" b="b"/>
            <a:pathLst>
              <a:path w="2305088" h="2300897">
                <a:moveTo>
                  <a:pt x="0" y="0"/>
                </a:moveTo>
                <a:lnTo>
                  <a:pt x="2305088" y="0"/>
                </a:lnTo>
                <a:lnTo>
                  <a:pt x="2305088" y="2300898"/>
                </a:lnTo>
                <a:lnTo>
                  <a:pt x="0" y="23008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59298" y="0"/>
            <a:ext cx="4056237" cy="1740494"/>
          </a:xfrm>
          <a:custGeom>
            <a:avLst/>
            <a:gdLst/>
            <a:ahLst/>
            <a:cxnLst/>
            <a:rect l="l" t="t" r="r" b="b"/>
            <a:pathLst>
              <a:path w="4056237" h="1740494">
                <a:moveTo>
                  <a:pt x="0" y="0"/>
                </a:moveTo>
                <a:lnTo>
                  <a:pt x="4056237" y="0"/>
                </a:lnTo>
                <a:lnTo>
                  <a:pt x="4056237" y="1740494"/>
                </a:lnTo>
                <a:lnTo>
                  <a:pt x="0" y="17404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01092" y="1993843"/>
            <a:ext cx="5923040" cy="7450365"/>
          </a:xfrm>
          <a:custGeom>
            <a:avLst/>
            <a:gdLst/>
            <a:ahLst/>
            <a:cxnLst/>
            <a:rect l="l" t="t" r="r" b="b"/>
            <a:pathLst>
              <a:path w="5923040" h="7450365">
                <a:moveTo>
                  <a:pt x="0" y="0"/>
                </a:moveTo>
                <a:lnTo>
                  <a:pt x="5923040" y="0"/>
                </a:lnTo>
                <a:lnTo>
                  <a:pt x="5923040" y="7450365"/>
                </a:lnTo>
                <a:lnTo>
                  <a:pt x="0" y="74503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372979" y="5833206"/>
            <a:ext cx="3074010" cy="5189763"/>
          </a:xfrm>
          <a:custGeom>
            <a:avLst/>
            <a:gdLst/>
            <a:ahLst/>
            <a:cxnLst/>
            <a:rect l="l" t="t" r="r" b="b"/>
            <a:pathLst>
              <a:path w="3074010" h="5189763">
                <a:moveTo>
                  <a:pt x="0" y="0"/>
                </a:moveTo>
                <a:lnTo>
                  <a:pt x="3074010" y="0"/>
                </a:lnTo>
                <a:lnTo>
                  <a:pt x="3074010" y="5189764"/>
                </a:lnTo>
                <a:lnTo>
                  <a:pt x="0" y="51897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081859" y="6404385"/>
            <a:ext cx="6206141" cy="13398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81800" y="3949532"/>
            <a:ext cx="9522777" cy="29751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20470" y="2455559"/>
            <a:ext cx="9522777" cy="20545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959" y="283722"/>
            <a:ext cx="2316681" cy="231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89565" y="1259581"/>
            <a:ext cx="11986185" cy="5933161"/>
          </a:xfrm>
          <a:custGeom>
            <a:avLst/>
            <a:gdLst/>
            <a:ahLst/>
            <a:cxnLst/>
            <a:rect l="l" t="t" r="r" b="b"/>
            <a:pathLst>
              <a:path w="11986185" h="5933161">
                <a:moveTo>
                  <a:pt x="0" y="0"/>
                </a:moveTo>
                <a:lnTo>
                  <a:pt x="11986184" y="0"/>
                </a:lnTo>
                <a:lnTo>
                  <a:pt x="11986184" y="5933161"/>
                </a:lnTo>
                <a:lnTo>
                  <a:pt x="0" y="59331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08467" y="228498"/>
            <a:ext cx="3989041" cy="2552986"/>
          </a:xfrm>
          <a:custGeom>
            <a:avLst/>
            <a:gdLst/>
            <a:ahLst/>
            <a:cxnLst/>
            <a:rect l="l" t="t" r="r" b="b"/>
            <a:pathLst>
              <a:path w="3989041" h="2552986">
                <a:moveTo>
                  <a:pt x="0" y="0"/>
                </a:moveTo>
                <a:lnTo>
                  <a:pt x="3989041" y="0"/>
                </a:lnTo>
                <a:lnTo>
                  <a:pt x="3989041" y="2552986"/>
                </a:lnTo>
                <a:lnTo>
                  <a:pt x="0" y="2552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635856" y="604647"/>
            <a:ext cx="3989041" cy="2552986"/>
          </a:xfrm>
          <a:custGeom>
            <a:avLst/>
            <a:gdLst/>
            <a:ahLst/>
            <a:cxnLst/>
            <a:rect l="l" t="t" r="r" b="b"/>
            <a:pathLst>
              <a:path w="3989041" h="2552986">
                <a:moveTo>
                  <a:pt x="0" y="0"/>
                </a:moveTo>
                <a:lnTo>
                  <a:pt x="3989041" y="0"/>
                </a:lnTo>
                <a:lnTo>
                  <a:pt x="3989041" y="2552986"/>
                </a:lnTo>
                <a:lnTo>
                  <a:pt x="0" y="2552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12238" y="480586"/>
            <a:ext cx="2305088" cy="2300897"/>
          </a:xfrm>
          <a:custGeom>
            <a:avLst/>
            <a:gdLst/>
            <a:ahLst/>
            <a:cxnLst/>
            <a:rect l="l" t="t" r="r" b="b"/>
            <a:pathLst>
              <a:path w="2305088" h="2300897">
                <a:moveTo>
                  <a:pt x="0" y="0"/>
                </a:moveTo>
                <a:lnTo>
                  <a:pt x="2305088" y="0"/>
                </a:lnTo>
                <a:lnTo>
                  <a:pt x="2305088" y="2300898"/>
                </a:lnTo>
                <a:lnTo>
                  <a:pt x="0" y="2300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673799" y="2057400"/>
            <a:ext cx="3404997" cy="8229600"/>
          </a:xfrm>
          <a:custGeom>
            <a:avLst/>
            <a:gdLst/>
            <a:ahLst/>
            <a:cxnLst/>
            <a:rect l="l" t="t" r="r" b="b"/>
            <a:pathLst>
              <a:path w="3404997" h="8229600">
                <a:moveTo>
                  <a:pt x="3404997" y="0"/>
                </a:moveTo>
                <a:lnTo>
                  <a:pt x="0" y="0"/>
                </a:lnTo>
                <a:lnTo>
                  <a:pt x="0" y="8229600"/>
                </a:lnTo>
                <a:lnTo>
                  <a:pt x="3404997" y="8229600"/>
                </a:lnTo>
                <a:lnTo>
                  <a:pt x="340499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2734679" y="2660800"/>
            <a:ext cx="6062829" cy="7626200"/>
          </a:xfrm>
          <a:custGeom>
            <a:avLst/>
            <a:gdLst/>
            <a:ahLst/>
            <a:cxnLst/>
            <a:rect l="l" t="t" r="r" b="b"/>
            <a:pathLst>
              <a:path w="6062829" h="7626200">
                <a:moveTo>
                  <a:pt x="6062828" y="0"/>
                </a:moveTo>
                <a:lnTo>
                  <a:pt x="0" y="0"/>
                </a:lnTo>
                <a:lnTo>
                  <a:pt x="0" y="7626200"/>
                </a:lnTo>
                <a:lnTo>
                  <a:pt x="6062828" y="7626200"/>
                </a:lnTo>
                <a:lnTo>
                  <a:pt x="606282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0968" y="2324100"/>
            <a:ext cx="8998476" cy="4456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994520" y="-247793"/>
            <a:ext cx="3989041" cy="2552986"/>
          </a:xfrm>
          <a:custGeom>
            <a:avLst/>
            <a:gdLst/>
            <a:ahLst/>
            <a:cxnLst/>
            <a:rect l="l" t="t" r="r" b="b"/>
            <a:pathLst>
              <a:path w="3989041" h="2552986">
                <a:moveTo>
                  <a:pt x="0" y="0"/>
                </a:moveTo>
                <a:lnTo>
                  <a:pt x="3989040" y="0"/>
                </a:lnTo>
                <a:lnTo>
                  <a:pt x="3989040" y="2552986"/>
                </a:lnTo>
                <a:lnTo>
                  <a:pt x="0" y="2552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51526" y="-1432271"/>
            <a:ext cx="4475846" cy="2864541"/>
          </a:xfrm>
          <a:custGeom>
            <a:avLst/>
            <a:gdLst/>
            <a:ahLst/>
            <a:cxnLst/>
            <a:rect l="l" t="t" r="r" b="b"/>
            <a:pathLst>
              <a:path w="4475846" h="2864541">
                <a:moveTo>
                  <a:pt x="0" y="0"/>
                </a:moveTo>
                <a:lnTo>
                  <a:pt x="4475846" y="0"/>
                </a:lnTo>
                <a:lnTo>
                  <a:pt x="4475846" y="2864542"/>
                </a:lnTo>
                <a:lnTo>
                  <a:pt x="0" y="2864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02699" y="4366187"/>
            <a:ext cx="2026090" cy="1296697"/>
          </a:xfrm>
          <a:custGeom>
            <a:avLst/>
            <a:gdLst/>
            <a:ahLst/>
            <a:cxnLst/>
            <a:rect l="l" t="t" r="r" b="b"/>
            <a:pathLst>
              <a:path w="2026090" h="1296697">
                <a:moveTo>
                  <a:pt x="0" y="0"/>
                </a:moveTo>
                <a:lnTo>
                  <a:pt x="2026089" y="0"/>
                </a:lnTo>
                <a:lnTo>
                  <a:pt x="2026089" y="1296698"/>
                </a:lnTo>
                <a:lnTo>
                  <a:pt x="0" y="1296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78459" y="6263979"/>
            <a:ext cx="2026090" cy="1296697"/>
          </a:xfrm>
          <a:custGeom>
            <a:avLst/>
            <a:gdLst/>
            <a:ahLst/>
            <a:cxnLst/>
            <a:rect l="l" t="t" r="r" b="b"/>
            <a:pathLst>
              <a:path w="2026090" h="1296697">
                <a:moveTo>
                  <a:pt x="0" y="0"/>
                </a:moveTo>
                <a:lnTo>
                  <a:pt x="2026089" y="0"/>
                </a:lnTo>
                <a:lnTo>
                  <a:pt x="2026089" y="1296698"/>
                </a:lnTo>
                <a:lnTo>
                  <a:pt x="0" y="1296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128204" y="1990336"/>
            <a:ext cx="7434209" cy="3672549"/>
            <a:chOff x="0" y="0"/>
            <a:chExt cx="2255101" cy="11140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55101" cy="1114035"/>
            </a:xfrm>
            <a:custGeom>
              <a:avLst/>
              <a:gdLst/>
              <a:ahLst/>
              <a:cxnLst/>
              <a:rect l="l" t="t" r="r" b="b"/>
              <a:pathLst>
                <a:path w="2255101" h="1114035">
                  <a:moveTo>
                    <a:pt x="52720" y="0"/>
                  </a:moveTo>
                  <a:lnTo>
                    <a:pt x="2202380" y="0"/>
                  </a:lnTo>
                  <a:cubicBezTo>
                    <a:pt x="2231497" y="0"/>
                    <a:pt x="2255101" y="23604"/>
                    <a:pt x="2255101" y="52720"/>
                  </a:cubicBezTo>
                  <a:lnTo>
                    <a:pt x="2255101" y="1061314"/>
                  </a:lnTo>
                  <a:cubicBezTo>
                    <a:pt x="2255101" y="1075297"/>
                    <a:pt x="2249546" y="1088706"/>
                    <a:pt x="2239659" y="1098593"/>
                  </a:cubicBezTo>
                  <a:cubicBezTo>
                    <a:pt x="2229772" y="1108480"/>
                    <a:pt x="2216363" y="1114035"/>
                    <a:pt x="2202380" y="1114035"/>
                  </a:cubicBezTo>
                  <a:lnTo>
                    <a:pt x="52720" y="1114035"/>
                  </a:lnTo>
                  <a:cubicBezTo>
                    <a:pt x="38738" y="1114035"/>
                    <a:pt x="25328" y="1108480"/>
                    <a:pt x="15441" y="1098593"/>
                  </a:cubicBezTo>
                  <a:cubicBezTo>
                    <a:pt x="5554" y="1088706"/>
                    <a:pt x="0" y="1075297"/>
                    <a:pt x="0" y="1061314"/>
                  </a:cubicBezTo>
                  <a:lnTo>
                    <a:pt x="0" y="52720"/>
                  </a:lnTo>
                  <a:cubicBezTo>
                    <a:pt x="0" y="38738"/>
                    <a:pt x="5554" y="25328"/>
                    <a:pt x="15441" y="15441"/>
                  </a:cubicBezTo>
                  <a:cubicBezTo>
                    <a:pt x="25328" y="5554"/>
                    <a:pt x="38738" y="0"/>
                    <a:pt x="52720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255101" cy="1152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1799117"/>
            <a:ext cx="924058" cy="886131"/>
            <a:chOff x="0" y="0"/>
            <a:chExt cx="968537" cy="92878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8537" cy="928784"/>
            </a:xfrm>
            <a:custGeom>
              <a:avLst/>
              <a:gdLst/>
              <a:ahLst/>
              <a:cxnLst/>
              <a:rect l="l" t="t" r="r" b="b"/>
              <a:pathLst>
                <a:path w="968537" h="928784">
                  <a:moveTo>
                    <a:pt x="484268" y="0"/>
                  </a:moveTo>
                  <a:cubicBezTo>
                    <a:pt x="216814" y="0"/>
                    <a:pt x="0" y="207915"/>
                    <a:pt x="0" y="464392"/>
                  </a:cubicBezTo>
                  <a:cubicBezTo>
                    <a:pt x="0" y="720869"/>
                    <a:pt x="216814" y="928784"/>
                    <a:pt x="484268" y="928784"/>
                  </a:cubicBezTo>
                  <a:cubicBezTo>
                    <a:pt x="751722" y="928784"/>
                    <a:pt x="968537" y="720869"/>
                    <a:pt x="968537" y="464392"/>
                  </a:cubicBezTo>
                  <a:cubicBezTo>
                    <a:pt x="968537" y="207915"/>
                    <a:pt x="751722" y="0"/>
                    <a:pt x="484268" y="0"/>
                  </a:cubicBezTo>
                  <a:close/>
                </a:path>
              </a:pathLst>
            </a:custGeom>
            <a:solidFill>
              <a:srgbClr val="FFAE0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90800" y="29924"/>
              <a:ext cx="786936" cy="811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FFFFF"/>
                  </a:solidFill>
                  <a:latin typeface="Noot"/>
                  <a:ea typeface="Noot"/>
                  <a:cs typeface="Noot"/>
                  <a:sym typeface="Noot"/>
                </a:rPr>
                <a:t>1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952758" y="2156457"/>
            <a:ext cx="6300475" cy="149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  <a:spcBef>
                <a:spcPct val="0"/>
              </a:spcBef>
            </a:pP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loại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hạt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đậu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ngô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thóc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hướng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dương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,...).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9675665" y="1990336"/>
            <a:ext cx="7434209" cy="3672549"/>
            <a:chOff x="0" y="0"/>
            <a:chExt cx="2255101" cy="111403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55101" cy="1114035"/>
            </a:xfrm>
            <a:custGeom>
              <a:avLst/>
              <a:gdLst/>
              <a:ahLst/>
              <a:cxnLst/>
              <a:rect l="l" t="t" r="r" b="b"/>
              <a:pathLst>
                <a:path w="2255101" h="1114035">
                  <a:moveTo>
                    <a:pt x="52720" y="0"/>
                  </a:moveTo>
                  <a:lnTo>
                    <a:pt x="2202380" y="0"/>
                  </a:lnTo>
                  <a:cubicBezTo>
                    <a:pt x="2231497" y="0"/>
                    <a:pt x="2255101" y="23604"/>
                    <a:pt x="2255101" y="52720"/>
                  </a:cubicBezTo>
                  <a:lnTo>
                    <a:pt x="2255101" y="1061314"/>
                  </a:lnTo>
                  <a:cubicBezTo>
                    <a:pt x="2255101" y="1075297"/>
                    <a:pt x="2249546" y="1088706"/>
                    <a:pt x="2239659" y="1098593"/>
                  </a:cubicBezTo>
                  <a:cubicBezTo>
                    <a:pt x="2229772" y="1108480"/>
                    <a:pt x="2216363" y="1114035"/>
                    <a:pt x="2202380" y="1114035"/>
                  </a:cubicBezTo>
                  <a:lnTo>
                    <a:pt x="52720" y="1114035"/>
                  </a:lnTo>
                  <a:cubicBezTo>
                    <a:pt x="38738" y="1114035"/>
                    <a:pt x="25328" y="1108480"/>
                    <a:pt x="15441" y="1098593"/>
                  </a:cubicBezTo>
                  <a:cubicBezTo>
                    <a:pt x="5554" y="1088706"/>
                    <a:pt x="0" y="1075297"/>
                    <a:pt x="0" y="1061314"/>
                  </a:cubicBezTo>
                  <a:lnTo>
                    <a:pt x="0" y="52720"/>
                  </a:lnTo>
                  <a:cubicBezTo>
                    <a:pt x="0" y="38738"/>
                    <a:pt x="5554" y="25328"/>
                    <a:pt x="15441" y="15441"/>
                  </a:cubicBezTo>
                  <a:cubicBezTo>
                    <a:pt x="25328" y="5554"/>
                    <a:pt x="38738" y="0"/>
                    <a:pt x="52720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255101" cy="1152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576160" y="1799117"/>
            <a:ext cx="924058" cy="886131"/>
            <a:chOff x="0" y="0"/>
            <a:chExt cx="968537" cy="92878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68537" cy="928784"/>
            </a:xfrm>
            <a:custGeom>
              <a:avLst/>
              <a:gdLst/>
              <a:ahLst/>
              <a:cxnLst/>
              <a:rect l="l" t="t" r="r" b="b"/>
              <a:pathLst>
                <a:path w="968537" h="928784">
                  <a:moveTo>
                    <a:pt x="484268" y="0"/>
                  </a:moveTo>
                  <a:cubicBezTo>
                    <a:pt x="216814" y="0"/>
                    <a:pt x="0" y="207915"/>
                    <a:pt x="0" y="464392"/>
                  </a:cubicBezTo>
                  <a:cubicBezTo>
                    <a:pt x="0" y="720869"/>
                    <a:pt x="216814" y="928784"/>
                    <a:pt x="484268" y="928784"/>
                  </a:cubicBezTo>
                  <a:cubicBezTo>
                    <a:pt x="751722" y="928784"/>
                    <a:pt x="968537" y="720869"/>
                    <a:pt x="968537" y="464392"/>
                  </a:cubicBezTo>
                  <a:cubicBezTo>
                    <a:pt x="968537" y="207915"/>
                    <a:pt x="751722" y="0"/>
                    <a:pt x="484268" y="0"/>
                  </a:cubicBezTo>
                  <a:close/>
                </a:path>
              </a:pathLst>
            </a:custGeom>
            <a:solidFill>
              <a:srgbClr val="FFAE02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90800" y="29924"/>
              <a:ext cx="786936" cy="811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dirty="0">
                  <a:solidFill>
                    <a:srgbClr val="FFFFFF"/>
                  </a:solidFill>
                  <a:latin typeface="Noot"/>
                  <a:ea typeface="Noot"/>
                  <a:cs typeface="Noot"/>
                  <a:sym typeface="Noot"/>
                </a:rPr>
                <a:t>2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038189" y="2271776"/>
            <a:ext cx="5202481" cy="3023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  <a:spcBef>
                <a:spcPct val="0"/>
              </a:spcBef>
            </a:pP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đoạn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thân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cành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) 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cây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như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rau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muống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rau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khoai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lang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sắn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khoai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322" dirty="0" err="1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mì</a:t>
            </a:r>
            <a:r>
              <a:rPr lang="en-US" sz="4322" dirty="0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),...</a:t>
            </a:r>
          </a:p>
        </p:txBody>
      </p:sp>
      <p:sp>
        <p:nvSpPr>
          <p:cNvPr id="27" name="Freeform 27"/>
          <p:cNvSpPr/>
          <p:nvPr/>
        </p:nvSpPr>
        <p:spPr>
          <a:xfrm>
            <a:off x="14895744" y="2962317"/>
            <a:ext cx="2196525" cy="1815700"/>
          </a:xfrm>
          <a:custGeom>
            <a:avLst/>
            <a:gdLst/>
            <a:ahLst/>
            <a:cxnLst/>
            <a:rect l="l" t="t" r="r" b="b"/>
            <a:pathLst>
              <a:path w="3428969" h="2834468">
                <a:moveTo>
                  <a:pt x="0" y="0"/>
                </a:moveTo>
                <a:lnTo>
                  <a:pt x="3428969" y="0"/>
                </a:lnTo>
                <a:lnTo>
                  <a:pt x="3428969" y="2834468"/>
                </a:lnTo>
                <a:lnTo>
                  <a:pt x="0" y="28344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7932" t="-104394" r="-138986" b="-142446"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116980" y="6158904"/>
            <a:ext cx="7434209" cy="3672549"/>
            <a:chOff x="0" y="0"/>
            <a:chExt cx="2255101" cy="111403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55101" cy="1114035"/>
            </a:xfrm>
            <a:custGeom>
              <a:avLst/>
              <a:gdLst/>
              <a:ahLst/>
              <a:cxnLst/>
              <a:rect l="l" t="t" r="r" b="b"/>
              <a:pathLst>
                <a:path w="2255101" h="1114035">
                  <a:moveTo>
                    <a:pt x="52720" y="0"/>
                  </a:moveTo>
                  <a:lnTo>
                    <a:pt x="2202380" y="0"/>
                  </a:lnTo>
                  <a:cubicBezTo>
                    <a:pt x="2231497" y="0"/>
                    <a:pt x="2255101" y="23604"/>
                    <a:pt x="2255101" y="52720"/>
                  </a:cubicBezTo>
                  <a:lnTo>
                    <a:pt x="2255101" y="1061314"/>
                  </a:lnTo>
                  <a:cubicBezTo>
                    <a:pt x="2255101" y="1075297"/>
                    <a:pt x="2249546" y="1088706"/>
                    <a:pt x="2239659" y="1098593"/>
                  </a:cubicBezTo>
                  <a:cubicBezTo>
                    <a:pt x="2229772" y="1108480"/>
                    <a:pt x="2216363" y="1114035"/>
                    <a:pt x="2202380" y="1114035"/>
                  </a:cubicBezTo>
                  <a:lnTo>
                    <a:pt x="52720" y="1114035"/>
                  </a:lnTo>
                  <a:cubicBezTo>
                    <a:pt x="38738" y="1114035"/>
                    <a:pt x="25328" y="1108480"/>
                    <a:pt x="15441" y="1098593"/>
                  </a:cubicBezTo>
                  <a:cubicBezTo>
                    <a:pt x="5554" y="1088706"/>
                    <a:pt x="0" y="1075297"/>
                    <a:pt x="0" y="1061314"/>
                  </a:cubicBezTo>
                  <a:lnTo>
                    <a:pt x="0" y="52720"/>
                  </a:lnTo>
                  <a:cubicBezTo>
                    <a:pt x="0" y="38738"/>
                    <a:pt x="5554" y="25328"/>
                    <a:pt x="15441" y="15441"/>
                  </a:cubicBezTo>
                  <a:cubicBezTo>
                    <a:pt x="25328" y="5554"/>
                    <a:pt x="38738" y="0"/>
                    <a:pt x="52720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255101" cy="1152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3778563" y="7621018"/>
            <a:ext cx="2648864" cy="2147161"/>
          </a:xfrm>
          <a:custGeom>
            <a:avLst/>
            <a:gdLst/>
            <a:ahLst/>
            <a:cxnLst/>
            <a:rect l="l" t="t" r="r" b="b"/>
            <a:pathLst>
              <a:path w="2648864" h="2147161">
                <a:moveTo>
                  <a:pt x="0" y="0"/>
                </a:moveTo>
                <a:lnTo>
                  <a:pt x="2648864" y="0"/>
                </a:lnTo>
                <a:lnTo>
                  <a:pt x="2648864" y="2147161"/>
                </a:lnTo>
                <a:lnTo>
                  <a:pt x="0" y="21471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1582" t="-69187" r="-277" b="-100741"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1017476" y="5967685"/>
            <a:ext cx="924058" cy="886131"/>
            <a:chOff x="0" y="0"/>
            <a:chExt cx="968537" cy="92878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968537" cy="928784"/>
            </a:xfrm>
            <a:custGeom>
              <a:avLst/>
              <a:gdLst/>
              <a:ahLst/>
              <a:cxnLst/>
              <a:rect l="l" t="t" r="r" b="b"/>
              <a:pathLst>
                <a:path w="968537" h="928784">
                  <a:moveTo>
                    <a:pt x="484268" y="0"/>
                  </a:moveTo>
                  <a:cubicBezTo>
                    <a:pt x="216814" y="0"/>
                    <a:pt x="0" y="207915"/>
                    <a:pt x="0" y="464392"/>
                  </a:cubicBezTo>
                  <a:cubicBezTo>
                    <a:pt x="0" y="720869"/>
                    <a:pt x="216814" y="928784"/>
                    <a:pt x="484268" y="928784"/>
                  </a:cubicBezTo>
                  <a:cubicBezTo>
                    <a:pt x="751722" y="928784"/>
                    <a:pt x="968537" y="720869"/>
                    <a:pt x="968537" y="464392"/>
                  </a:cubicBezTo>
                  <a:cubicBezTo>
                    <a:pt x="968537" y="207915"/>
                    <a:pt x="751722" y="0"/>
                    <a:pt x="484268" y="0"/>
                  </a:cubicBezTo>
                  <a:close/>
                </a:path>
              </a:pathLst>
            </a:custGeom>
            <a:solidFill>
              <a:srgbClr val="FFAE02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90800" y="29924"/>
              <a:ext cx="786936" cy="811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FFFFF"/>
                  </a:solidFill>
                  <a:latin typeface="Noot"/>
                  <a:ea typeface="Noot"/>
                  <a:cs typeface="Noot"/>
                  <a:sym typeface="Noot"/>
                </a:rPr>
                <a:t>3</a:t>
              </a:r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490729" y="6730675"/>
            <a:ext cx="6773728" cy="737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  <a:spcBef>
                <a:spcPct val="0"/>
              </a:spcBef>
            </a:pPr>
            <a:r>
              <a:rPr lang="en-US" sz="4322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Hai chậu chứa đất trồng cây.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9825091" y="6158904"/>
            <a:ext cx="7434209" cy="3672549"/>
            <a:chOff x="0" y="0"/>
            <a:chExt cx="2255101" cy="111403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255101" cy="1114035"/>
            </a:xfrm>
            <a:custGeom>
              <a:avLst/>
              <a:gdLst/>
              <a:ahLst/>
              <a:cxnLst/>
              <a:rect l="l" t="t" r="r" b="b"/>
              <a:pathLst>
                <a:path w="2255101" h="1114035">
                  <a:moveTo>
                    <a:pt x="52720" y="0"/>
                  </a:moveTo>
                  <a:lnTo>
                    <a:pt x="2202380" y="0"/>
                  </a:lnTo>
                  <a:cubicBezTo>
                    <a:pt x="2231497" y="0"/>
                    <a:pt x="2255101" y="23604"/>
                    <a:pt x="2255101" y="52720"/>
                  </a:cubicBezTo>
                  <a:lnTo>
                    <a:pt x="2255101" y="1061314"/>
                  </a:lnTo>
                  <a:cubicBezTo>
                    <a:pt x="2255101" y="1075297"/>
                    <a:pt x="2249546" y="1088706"/>
                    <a:pt x="2239659" y="1098593"/>
                  </a:cubicBezTo>
                  <a:cubicBezTo>
                    <a:pt x="2229772" y="1108480"/>
                    <a:pt x="2216363" y="1114035"/>
                    <a:pt x="2202380" y="1114035"/>
                  </a:cubicBezTo>
                  <a:lnTo>
                    <a:pt x="52720" y="1114035"/>
                  </a:lnTo>
                  <a:cubicBezTo>
                    <a:pt x="38738" y="1114035"/>
                    <a:pt x="25328" y="1108480"/>
                    <a:pt x="15441" y="1098593"/>
                  </a:cubicBezTo>
                  <a:cubicBezTo>
                    <a:pt x="5554" y="1088706"/>
                    <a:pt x="0" y="1075297"/>
                    <a:pt x="0" y="1061314"/>
                  </a:cubicBezTo>
                  <a:lnTo>
                    <a:pt x="0" y="52720"/>
                  </a:lnTo>
                  <a:cubicBezTo>
                    <a:pt x="0" y="38738"/>
                    <a:pt x="5554" y="25328"/>
                    <a:pt x="15441" y="15441"/>
                  </a:cubicBezTo>
                  <a:cubicBezTo>
                    <a:pt x="25328" y="5554"/>
                    <a:pt x="38738" y="0"/>
                    <a:pt x="52720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2255101" cy="1152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725587" y="5967685"/>
            <a:ext cx="924058" cy="886131"/>
            <a:chOff x="0" y="0"/>
            <a:chExt cx="968537" cy="92878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968537" cy="928784"/>
            </a:xfrm>
            <a:custGeom>
              <a:avLst/>
              <a:gdLst/>
              <a:ahLst/>
              <a:cxnLst/>
              <a:rect l="l" t="t" r="r" b="b"/>
              <a:pathLst>
                <a:path w="968537" h="928784">
                  <a:moveTo>
                    <a:pt x="484268" y="0"/>
                  </a:moveTo>
                  <a:cubicBezTo>
                    <a:pt x="216814" y="0"/>
                    <a:pt x="0" y="207915"/>
                    <a:pt x="0" y="464392"/>
                  </a:cubicBezTo>
                  <a:cubicBezTo>
                    <a:pt x="0" y="720869"/>
                    <a:pt x="216814" y="928784"/>
                    <a:pt x="484268" y="928784"/>
                  </a:cubicBezTo>
                  <a:cubicBezTo>
                    <a:pt x="751722" y="928784"/>
                    <a:pt x="968537" y="720869"/>
                    <a:pt x="968537" y="464392"/>
                  </a:cubicBezTo>
                  <a:cubicBezTo>
                    <a:pt x="968537" y="207915"/>
                    <a:pt x="751722" y="0"/>
                    <a:pt x="484268" y="0"/>
                  </a:cubicBezTo>
                  <a:close/>
                </a:path>
              </a:pathLst>
            </a:custGeom>
            <a:solidFill>
              <a:srgbClr val="FFAE02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90800" y="29924"/>
              <a:ext cx="786936" cy="811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>
                  <a:solidFill>
                    <a:srgbClr val="FFFFFF"/>
                  </a:solidFill>
                  <a:latin typeface="Noot"/>
                  <a:ea typeface="Noot"/>
                  <a:cs typeface="Noot"/>
                  <a:sym typeface="Noot"/>
                </a:rPr>
                <a:t>4</a:t>
              </a: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0198840" y="6730675"/>
            <a:ext cx="6773728" cy="737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  <a:spcBef>
                <a:spcPct val="0"/>
              </a:spcBef>
            </a:pPr>
            <a:r>
              <a:rPr lang="en-US" sz="4322">
                <a:solidFill>
                  <a:srgbClr val="336005"/>
                </a:solidFill>
                <a:latin typeface="Cambria"/>
                <a:ea typeface="Cambria"/>
                <a:cs typeface="Cambria"/>
                <a:sym typeface="Cambria"/>
              </a:rPr>
              <a:t>Hai chậu chứa đất trồng cây.</a:t>
            </a:r>
          </a:p>
        </p:txBody>
      </p:sp>
      <p:sp>
        <p:nvSpPr>
          <p:cNvPr id="43" name="Freeform 43"/>
          <p:cNvSpPr/>
          <p:nvPr/>
        </p:nvSpPr>
        <p:spPr>
          <a:xfrm>
            <a:off x="10198840" y="7582918"/>
            <a:ext cx="7066416" cy="2120881"/>
          </a:xfrm>
          <a:custGeom>
            <a:avLst/>
            <a:gdLst/>
            <a:ahLst/>
            <a:cxnLst/>
            <a:rect l="l" t="t" r="r" b="b"/>
            <a:pathLst>
              <a:path w="7066416" h="2120881">
                <a:moveTo>
                  <a:pt x="0" y="0"/>
                </a:moveTo>
                <a:lnTo>
                  <a:pt x="7066416" y="0"/>
                </a:lnTo>
                <a:lnTo>
                  <a:pt x="7066416" y="2120881"/>
                </a:lnTo>
                <a:lnTo>
                  <a:pt x="0" y="21208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756" t="-205507" r="-121" b="-13631"/>
            </a:stretch>
          </a:blipFill>
        </p:spPr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7277" y="-66050"/>
            <a:ext cx="8401016" cy="2304488"/>
          </a:xfrm>
          <a:prstGeom prst="rect">
            <a:avLst/>
          </a:prstGeom>
        </p:spPr>
      </p:pic>
      <p:pic>
        <p:nvPicPr>
          <p:cNvPr id="1026" name="Picture 2" descr="Hạt đậu là hạt thần, cứ ăn đừng phân vân! - Tui Khoẻ Còn Bạ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23"/>
          <a:stretch/>
        </p:blipFill>
        <p:spPr bwMode="auto">
          <a:xfrm>
            <a:off x="1360463" y="3911181"/>
            <a:ext cx="6858000" cy="143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35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444966" y="1681480"/>
            <a:ext cx="17398069" cy="8051336"/>
            <a:chOff x="0" y="0"/>
            <a:chExt cx="4582207" cy="21205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82208" cy="2120516"/>
            </a:xfrm>
            <a:custGeom>
              <a:avLst/>
              <a:gdLst/>
              <a:ahLst/>
              <a:cxnLst/>
              <a:rect l="l" t="t" r="r" b="b"/>
              <a:pathLst>
                <a:path w="4582208" h="2120516">
                  <a:moveTo>
                    <a:pt x="22527" y="0"/>
                  </a:moveTo>
                  <a:lnTo>
                    <a:pt x="4559680" y="0"/>
                  </a:lnTo>
                  <a:cubicBezTo>
                    <a:pt x="4565655" y="0"/>
                    <a:pt x="4571385" y="2373"/>
                    <a:pt x="4575609" y="6598"/>
                  </a:cubicBezTo>
                  <a:cubicBezTo>
                    <a:pt x="4579834" y="10823"/>
                    <a:pt x="4582208" y="16553"/>
                    <a:pt x="4582208" y="22527"/>
                  </a:cubicBezTo>
                  <a:lnTo>
                    <a:pt x="4582208" y="2097989"/>
                  </a:lnTo>
                  <a:cubicBezTo>
                    <a:pt x="4582208" y="2103964"/>
                    <a:pt x="4579834" y="2109694"/>
                    <a:pt x="4575609" y="2113918"/>
                  </a:cubicBezTo>
                  <a:cubicBezTo>
                    <a:pt x="4571385" y="2118143"/>
                    <a:pt x="4565655" y="2120516"/>
                    <a:pt x="4559680" y="2120516"/>
                  </a:cubicBezTo>
                  <a:lnTo>
                    <a:pt x="22527" y="2120516"/>
                  </a:lnTo>
                  <a:cubicBezTo>
                    <a:pt x="16553" y="2120516"/>
                    <a:pt x="10823" y="2118143"/>
                    <a:pt x="6598" y="2113918"/>
                  </a:cubicBezTo>
                  <a:cubicBezTo>
                    <a:pt x="2373" y="2109694"/>
                    <a:pt x="0" y="2103964"/>
                    <a:pt x="0" y="2097989"/>
                  </a:cubicBezTo>
                  <a:lnTo>
                    <a:pt x="0" y="22527"/>
                  </a:lnTo>
                  <a:cubicBezTo>
                    <a:pt x="0" y="16553"/>
                    <a:pt x="2373" y="10823"/>
                    <a:pt x="6598" y="6598"/>
                  </a:cubicBezTo>
                  <a:cubicBezTo>
                    <a:pt x="10823" y="2373"/>
                    <a:pt x="16553" y="0"/>
                    <a:pt x="225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82207" cy="2158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994520" y="-247793"/>
            <a:ext cx="3989041" cy="2552986"/>
          </a:xfrm>
          <a:custGeom>
            <a:avLst/>
            <a:gdLst/>
            <a:ahLst/>
            <a:cxnLst/>
            <a:rect l="l" t="t" r="r" b="b"/>
            <a:pathLst>
              <a:path w="3989041" h="2552986">
                <a:moveTo>
                  <a:pt x="0" y="0"/>
                </a:moveTo>
                <a:lnTo>
                  <a:pt x="3989040" y="0"/>
                </a:lnTo>
                <a:lnTo>
                  <a:pt x="3989040" y="2552986"/>
                </a:lnTo>
                <a:lnTo>
                  <a:pt x="0" y="2552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51526" y="-1432271"/>
            <a:ext cx="4475846" cy="2864541"/>
          </a:xfrm>
          <a:custGeom>
            <a:avLst/>
            <a:gdLst/>
            <a:ahLst/>
            <a:cxnLst/>
            <a:rect l="l" t="t" r="r" b="b"/>
            <a:pathLst>
              <a:path w="4475846" h="2864541">
                <a:moveTo>
                  <a:pt x="0" y="0"/>
                </a:moveTo>
                <a:lnTo>
                  <a:pt x="4475846" y="0"/>
                </a:lnTo>
                <a:lnTo>
                  <a:pt x="4475846" y="2864542"/>
                </a:lnTo>
                <a:lnTo>
                  <a:pt x="0" y="2864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02699" y="4366187"/>
            <a:ext cx="2026090" cy="1296697"/>
          </a:xfrm>
          <a:custGeom>
            <a:avLst/>
            <a:gdLst/>
            <a:ahLst/>
            <a:cxnLst/>
            <a:rect l="l" t="t" r="r" b="b"/>
            <a:pathLst>
              <a:path w="2026090" h="1296697">
                <a:moveTo>
                  <a:pt x="0" y="0"/>
                </a:moveTo>
                <a:lnTo>
                  <a:pt x="2026089" y="0"/>
                </a:lnTo>
                <a:lnTo>
                  <a:pt x="2026089" y="1296698"/>
                </a:lnTo>
                <a:lnTo>
                  <a:pt x="0" y="1296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278459" y="6263979"/>
            <a:ext cx="2026090" cy="1296697"/>
          </a:xfrm>
          <a:custGeom>
            <a:avLst/>
            <a:gdLst/>
            <a:ahLst/>
            <a:cxnLst/>
            <a:rect l="l" t="t" r="r" b="b"/>
            <a:pathLst>
              <a:path w="2026090" h="1296697">
                <a:moveTo>
                  <a:pt x="0" y="0"/>
                </a:moveTo>
                <a:lnTo>
                  <a:pt x="2026089" y="0"/>
                </a:lnTo>
                <a:lnTo>
                  <a:pt x="2026089" y="1296698"/>
                </a:lnTo>
                <a:lnTo>
                  <a:pt x="0" y="1296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852193" y="8140169"/>
            <a:ext cx="3727102" cy="2236261"/>
          </a:xfrm>
          <a:custGeom>
            <a:avLst/>
            <a:gdLst/>
            <a:ahLst/>
            <a:cxnLst/>
            <a:rect l="l" t="t" r="r" b="b"/>
            <a:pathLst>
              <a:path w="3727102" h="2236261">
                <a:moveTo>
                  <a:pt x="0" y="0"/>
                </a:moveTo>
                <a:lnTo>
                  <a:pt x="3727102" y="0"/>
                </a:lnTo>
                <a:lnTo>
                  <a:pt x="3727102" y="2236262"/>
                </a:lnTo>
                <a:lnTo>
                  <a:pt x="0" y="223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47630" y="1866314"/>
            <a:ext cx="13884727" cy="773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Trồng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cây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bằng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hạt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: Cho 5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hạt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cùng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loại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vào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châu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phủ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lớp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đất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mỏng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lên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tưới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ẩm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Trồng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cây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bằng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đoạn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thân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: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Cắm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2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đến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5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đoạn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thân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cùng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loại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vào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chậu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còn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lại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chú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ý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cắm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xuôi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theo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chiều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từ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đầu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gốc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đến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ngọn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đoạn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thân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Ấn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nhẹ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đất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quanh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thân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Đặt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chậu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nơi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thoáng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mát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tránh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ánh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sáng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mạnh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hằng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ngày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tưới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ẩm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đất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- Theo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dõi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chậu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cây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khoảng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tuần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ghi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lại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theo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gợi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ý:</a:t>
            </a: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Ngày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bắt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đầu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nảy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mầm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hạt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nảy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mầm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lá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hình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thành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,...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Ngày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bắt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đầu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nảy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chồi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chồi</a:t>
            </a:r>
            <a:r>
              <a:rPr lang="en-US" sz="3999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4121228" y="4200648"/>
            <a:ext cx="4166772" cy="5920813"/>
          </a:xfrm>
          <a:custGeom>
            <a:avLst/>
            <a:gdLst/>
            <a:ahLst/>
            <a:cxnLst/>
            <a:rect l="l" t="t" r="r" b="b"/>
            <a:pathLst>
              <a:path w="4166772" h="5920813">
                <a:moveTo>
                  <a:pt x="0" y="0"/>
                </a:moveTo>
                <a:lnTo>
                  <a:pt x="4166772" y="0"/>
                </a:lnTo>
                <a:lnTo>
                  <a:pt x="4166772" y="5920812"/>
                </a:lnTo>
                <a:lnTo>
                  <a:pt x="0" y="59208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4400" y="-246794"/>
            <a:ext cx="8401016" cy="230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994520" y="-247793"/>
            <a:ext cx="3989041" cy="2552986"/>
          </a:xfrm>
          <a:custGeom>
            <a:avLst/>
            <a:gdLst/>
            <a:ahLst/>
            <a:cxnLst/>
            <a:rect l="l" t="t" r="r" b="b"/>
            <a:pathLst>
              <a:path w="3989041" h="2552986">
                <a:moveTo>
                  <a:pt x="0" y="0"/>
                </a:moveTo>
                <a:lnTo>
                  <a:pt x="3989040" y="0"/>
                </a:lnTo>
                <a:lnTo>
                  <a:pt x="3989040" y="2552986"/>
                </a:lnTo>
                <a:lnTo>
                  <a:pt x="0" y="2552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51526" y="-1432271"/>
            <a:ext cx="4475846" cy="2864541"/>
          </a:xfrm>
          <a:custGeom>
            <a:avLst/>
            <a:gdLst/>
            <a:ahLst/>
            <a:cxnLst/>
            <a:rect l="l" t="t" r="r" b="b"/>
            <a:pathLst>
              <a:path w="4475846" h="2864541">
                <a:moveTo>
                  <a:pt x="0" y="0"/>
                </a:moveTo>
                <a:lnTo>
                  <a:pt x="4475846" y="0"/>
                </a:lnTo>
                <a:lnTo>
                  <a:pt x="4475846" y="2864542"/>
                </a:lnTo>
                <a:lnTo>
                  <a:pt x="0" y="2864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02699" y="4366187"/>
            <a:ext cx="2026090" cy="1296697"/>
          </a:xfrm>
          <a:custGeom>
            <a:avLst/>
            <a:gdLst/>
            <a:ahLst/>
            <a:cxnLst/>
            <a:rect l="l" t="t" r="r" b="b"/>
            <a:pathLst>
              <a:path w="2026090" h="1296697">
                <a:moveTo>
                  <a:pt x="0" y="0"/>
                </a:moveTo>
                <a:lnTo>
                  <a:pt x="2026089" y="0"/>
                </a:lnTo>
                <a:lnTo>
                  <a:pt x="2026089" y="1296698"/>
                </a:lnTo>
                <a:lnTo>
                  <a:pt x="0" y="1296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78459" y="6263979"/>
            <a:ext cx="2026090" cy="1296697"/>
          </a:xfrm>
          <a:custGeom>
            <a:avLst/>
            <a:gdLst/>
            <a:ahLst/>
            <a:cxnLst/>
            <a:rect l="l" t="t" r="r" b="b"/>
            <a:pathLst>
              <a:path w="2026090" h="1296697">
                <a:moveTo>
                  <a:pt x="0" y="0"/>
                </a:moveTo>
                <a:lnTo>
                  <a:pt x="2026089" y="0"/>
                </a:lnTo>
                <a:lnTo>
                  <a:pt x="2026089" y="1296698"/>
                </a:lnTo>
                <a:lnTo>
                  <a:pt x="0" y="1296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78224" y="5037702"/>
            <a:ext cx="13331551" cy="5249298"/>
          </a:xfrm>
          <a:custGeom>
            <a:avLst/>
            <a:gdLst/>
            <a:ahLst/>
            <a:cxnLst/>
            <a:rect l="l" t="t" r="r" b="b"/>
            <a:pathLst>
              <a:path w="13331551" h="5249298">
                <a:moveTo>
                  <a:pt x="0" y="0"/>
                </a:moveTo>
                <a:lnTo>
                  <a:pt x="13331552" y="0"/>
                </a:lnTo>
                <a:lnTo>
                  <a:pt x="13331552" y="5249298"/>
                </a:lnTo>
                <a:lnTo>
                  <a:pt x="0" y="52492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4"/>
          <p:cNvGrpSpPr/>
          <p:nvPr/>
        </p:nvGrpSpPr>
        <p:grpSpPr>
          <a:xfrm>
            <a:off x="3625548" y="133689"/>
            <a:ext cx="11289835" cy="5017079"/>
            <a:chOff x="0" y="0"/>
            <a:chExt cx="4582207" cy="2036283"/>
          </a:xfrm>
        </p:grpSpPr>
        <p:sp>
          <p:nvSpPr>
            <p:cNvPr id="10" name="Freeform 5"/>
            <p:cNvSpPr/>
            <p:nvPr/>
          </p:nvSpPr>
          <p:spPr>
            <a:xfrm>
              <a:off x="0" y="0"/>
              <a:ext cx="4582208" cy="2036283"/>
            </a:xfrm>
            <a:custGeom>
              <a:avLst/>
              <a:gdLst/>
              <a:ahLst/>
              <a:cxnLst/>
              <a:rect l="l" t="t" r="r" b="b"/>
              <a:pathLst>
                <a:path w="4582208" h="2036283">
                  <a:moveTo>
                    <a:pt x="22527" y="0"/>
                  </a:moveTo>
                  <a:lnTo>
                    <a:pt x="4559680" y="0"/>
                  </a:lnTo>
                  <a:cubicBezTo>
                    <a:pt x="4565655" y="0"/>
                    <a:pt x="4571385" y="2373"/>
                    <a:pt x="4575609" y="6598"/>
                  </a:cubicBezTo>
                  <a:cubicBezTo>
                    <a:pt x="4579834" y="10823"/>
                    <a:pt x="4582208" y="16553"/>
                    <a:pt x="4582208" y="22527"/>
                  </a:cubicBezTo>
                  <a:lnTo>
                    <a:pt x="4582208" y="2013755"/>
                  </a:lnTo>
                  <a:cubicBezTo>
                    <a:pt x="4582208" y="2019730"/>
                    <a:pt x="4579834" y="2025460"/>
                    <a:pt x="4575609" y="2029685"/>
                  </a:cubicBezTo>
                  <a:cubicBezTo>
                    <a:pt x="4571385" y="2033909"/>
                    <a:pt x="4565655" y="2036283"/>
                    <a:pt x="4559680" y="2036283"/>
                  </a:cubicBezTo>
                  <a:lnTo>
                    <a:pt x="22527" y="2036283"/>
                  </a:lnTo>
                  <a:cubicBezTo>
                    <a:pt x="16553" y="2036283"/>
                    <a:pt x="10823" y="2033909"/>
                    <a:pt x="6598" y="2029685"/>
                  </a:cubicBezTo>
                  <a:cubicBezTo>
                    <a:pt x="2373" y="2025460"/>
                    <a:pt x="0" y="2019730"/>
                    <a:pt x="0" y="2013755"/>
                  </a:cubicBezTo>
                  <a:lnTo>
                    <a:pt x="0" y="22527"/>
                  </a:lnTo>
                  <a:cubicBezTo>
                    <a:pt x="0" y="16553"/>
                    <a:pt x="2373" y="10823"/>
                    <a:pt x="6598" y="6598"/>
                  </a:cubicBezTo>
                  <a:cubicBezTo>
                    <a:pt x="10823" y="2373"/>
                    <a:pt x="16553" y="0"/>
                    <a:pt x="225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6"/>
            <p:cNvSpPr txBox="1"/>
            <p:nvPr/>
          </p:nvSpPr>
          <p:spPr>
            <a:xfrm>
              <a:off x="0" y="-38100"/>
              <a:ext cx="4582207" cy="2074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9482" y="437578"/>
            <a:ext cx="8663897" cy="5127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444966" y="2001305"/>
            <a:ext cx="17398069" cy="7731511"/>
            <a:chOff x="0" y="0"/>
            <a:chExt cx="4582207" cy="20362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82208" cy="2036283"/>
            </a:xfrm>
            <a:custGeom>
              <a:avLst/>
              <a:gdLst/>
              <a:ahLst/>
              <a:cxnLst/>
              <a:rect l="l" t="t" r="r" b="b"/>
              <a:pathLst>
                <a:path w="4582208" h="2036283">
                  <a:moveTo>
                    <a:pt x="22527" y="0"/>
                  </a:moveTo>
                  <a:lnTo>
                    <a:pt x="4559680" y="0"/>
                  </a:lnTo>
                  <a:cubicBezTo>
                    <a:pt x="4565655" y="0"/>
                    <a:pt x="4571385" y="2373"/>
                    <a:pt x="4575609" y="6598"/>
                  </a:cubicBezTo>
                  <a:cubicBezTo>
                    <a:pt x="4579834" y="10823"/>
                    <a:pt x="4582208" y="16553"/>
                    <a:pt x="4582208" y="22527"/>
                  </a:cubicBezTo>
                  <a:lnTo>
                    <a:pt x="4582208" y="2013755"/>
                  </a:lnTo>
                  <a:cubicBezTo>
                    <a:pt x="4582208" y="2019730"/>
                    <a:pt x="4579834" y="2025460"/>
                    <a:pt x="4575609" y="2029685"/>
                  </a:cubicBezTo>
                  <a:cubicBezTo>
                    <a:pt x="4571385" y="2033909"/>
                    <a:pt x="4565655" y="2036283"/>
                    <a:pt x="4559680" y="2036283"/>
                  </a:cubicBezTo>
                  <a:lnTo>
                    <a:pt x="22527" y="2036283"/>
                  </a:lnTo>
                  <a:cubicBezTo>
                    <a:pt x="16553" y="2036283"/>
                    <a:pt x="10823" y="2033909"/>
                    <a:pt x="6598" y="2029685"/>
                  </a:cubicBezTo>
                  <a:cubicBezTo>
                    <a:pt x="2373" y="2025460"/>
                    <a:pt x="0" y="2019730"/>
                    <a:pt x="0" y="2013755"/>
                  </a:cubicBezTo>
                  <a:lnTo>
                    <a:pt x="0" y="22527"/>
                  </a:lnTo>
                  <a:cubicBezTo>
                    <a:pt x="0" y="16553"/>
                    <a:pt x="2373" y="10823"/>
                    <a:pt x="6598" y="6598"/>
                  </a:cubicBezTo>
                  <a:cubicBezTo>
                    <a:pt x="10823" y="2373"/>
                    <a:pt x="16553" y="0"/>
                    <a:pt x="225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82207" cy="2074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994520" y="-247793"/>
            <a:ext cx="3989041" cy="2552986"/>
          </a:xfrm>
          <a:custGeom>
            <a:avLst/>
            <a:gdLst/>
            <a:ahLst/>
            <a:cxnLst/>
            <a:rect l="l" t="t" r="r" b="b"/>
            <a:pathLst>
              <a:path w="3989041" h="2552986">
                <a:moveTo>
                  <a:pt x="0" y="0"/>
                </a:moveTo>
                <a:lnTo>
                  <a:pt x="3989040" y="0"/>
                </a:lnTo>
                <a:lnTo>
                  <a:pt x="3989040" y="2552986"/>
                </a:lnTo>
                <a:lnTo>
                  <a:pt x="0" y="2552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51526" y="-1432271"/>
            <a:ext cx="4475846" cy="2864541"/>
          </a:xfrm>
          <a:custGeom>
            <a:avLst/>
            <a:gdLst/>
            <a:ahLst/>
            <a:cxnLst/>
            <a:rect l="l" t="t" r="r" b="b"/>
            <a:pathLst>
              <a:path w="4475846" h="2864541">
                <a:moveTo>
                  <a:pt x="0" y="0"/>
                </a:moveTo>
                <a:lnTo>
                  <a:pt x="4475846" y="0"/>
                </a:lnTo>
                <a:lnTo>
                  <a:pt x="4475846" y="2864542"/>
                </a:lnTo>
                <a:lnTo>
                  <a:pt x="0" y="2864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02699" y="4366187"/>
            <a:ext cx="2026090" cy="1296697"/>
          </a:xfrm>
          <a:custGeom>
            <a:avLst/>
            <a:gdLst/>
            <a:ahLst/>
            <a:cxnLst/>
            <a:rect l="l" t="t" r="r" b="b"/>
            <a:pathLst>
              <a:path w="2026090" h="1296697">
                <a:moveTo>
                  <a:pt x="0" y="0"/>
                </a:moveTo>
                <a:lnTo>
                  <a:pt x="2026089" y="0"/>
                </a:lnTo>
                <a:lnTo>
                  <a:pt x="2026089" y="1296698"/>
                </a:lnTo>
                <a:lnTo>
                  <a:pt x="0" y="1296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278459" y="6263979"/>
            <a:ext cx="2026090" cy="1296697"/>
          </a:xfrm>
          <a:custGeom>
            <a:avLst/>
            <a:gdLst/>
            <a:ahLst/>
            <a:cxnLst/>
            <a:rect l="l" t="t" r="r" b="b"/>
            <a:pathLst>
              <a:path w="2026090" h="1296697">
                <a:moveTo>
                  <a:pt x="0" y="0"/>
                </a:moveTo>
                <a:lnTo>
                  <a:pt x="2026089" y="0"/>
                </a:lnTo>
                <a:lnTo>
                  <a:pt x="2026089" y="1296698"/>
                </a:lnTo>
                <a:lnTo>
                  <a:pt x="0" y="1296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34350" y="3388879"/>
            <a:ext cx="3354211" cy="6898121"/>
          </a:xfrm>
          <a:custGeom>
            <a:avLst/>
            <a:gdLst/>
            <a:ahLst/>
            <a:cxnLst/>
            <a:rect l="l" t="t" r="r" b="b"/>
            <a:pathLst>
              <a:path w="3354211" h="6898121">
                <a:moveTo>
                  <a:pt x="0" y="0"/>
                </a:moveTo>
                <a:lnTo>
                  <a:pt x="3354211" y="0"/>
                </a:lnTo>
                <a:lnTo>
                  <a:pt x="3354211" y="6898121"/>
                </a:lnTo>
                <a:lnTo>
                  <a:pt x="0" y="68981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794627" y="3388879"/>
            <a:ext cx="4181844" cy="7256995"/>
          </a:xfrm>
          <a:custGeom>
            <a:avLst/>
            <a:gdLst/>
            <a:ahLst/>
            <a:cxnLst/>
            <a:rect l="l" t="t" r="r" b="b"/>
            <a:pathLst>
              <a:path w="4181844" h="7256995">
                <a:moveTo>
                  <a:pt x="0" y="0"/>
                </a:moveTo>
                <a:lnTo>
                  <a:pt x="4181844" y="0"/>
                </a:lnTo>
                <a:lnTo>
                  <a:pt x="4181844" y="7256995"/>
                </a:lnTo>
                <a:lnTo>
                  <a:pt x="0" y="72569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886190" y="3557859"/>
            <a:ext cx="9596766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Nhận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xét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kết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quả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trồng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cây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sau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tuần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và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chia </a:t>
            </a:r>
            <a:r>
              <a:rPr lang="en-US" sz="6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sẻ</a:t>
            </a:r>
            <a:r>
              <a:rPr lang="en-US" sz="6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1410" y="-20829"/>
            <a:ext cx="10760373" cy="2304488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>
            <a:off x="13791525" y="0"/>
            <a:ext cx="3797924" cy="3052582"/>
          </a:xfrm>
          <a:custGeom>
            <a:avLst/>
            <a:gdLst/>
            <a:ahLst/>
            <a:cxnLst/>
            <a:rect l="l" t="t" r="r" b="b"/>
            <a:pathLst>
              <a:path w="3797924" h="3052582">
                <a:moveTo>
                  <a:pt x="0" y="0"/>
                </a:moveTo>
                <a:lnTo>
                  <a:pt x="3797924" y="0"/>
                </a:lnTo>
                <a:lnTo>
                  <a:pt x="3797924" y="3052582"/>
                </a:lnTo>
                <a:lnTo>
                  <a:pt x="0" y="30525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89565" y="1259581"/>
            <a:ext cx="11986185" cy="5933161"/>
          </a:xfrm>
          <a:custGeom>
            <a:avLst/>
            <a:gdLst/>
            <a:ahLst/>
            <a:cxnLst/>
            <a:rect l="l" t="t" r="r" b="b"/>
            <a:pathLst>
              <a:path w="11986185" h="5933161">
                <a:moveTo>
                  <a:pt x="0" y="0"/>
                </a:moveTo>
                <a:lnTo>
                  <a:pt x="11986184" y="0"/>
                </a:lnTo>
                <a:lnTo>
                  <a:pt x="11986184" y="5933161"/>
                </a:lnTo>
                <a:lnTo>
                  <a:pt x="0" y="59331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08467" y="228498"/>
            <a:ext cx="3989041" cy="2552986"/>
          </a:xfrm>
          <a:custGeom>
            <a:avLst/>
            <a:gdLst/>
            <a:ahLst/>
            <a:cxnLst/>
            <a:rect l="l" t="t" r="r" b="b"/>
            <a:pathLst>
              <a:path w="3989041" h="2552986">
                <a:moveTo>
                  <a:pt x="0" y="0"/>
                </a:moveTo>
                <a:lnTo>
                  <a:pt x="3989041" y="0"/>
                </a:lnTo>
                <a:lnTo>
                  <a:pt x="3989041" y="2552986"/>
                </a:lnTo>
                <a:lnTo>
                  <a:pt x="0" y="2552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635856" y="604647"/>
            <a:ext cx="3989041" cy="2552986"/>
          </a:xfrm>
          <a:custGeom>
            <a:avLst/>
            <a:gdLst/>
            <a:ahLst/>
            <a:cxnLst/>
            <a:rect l="l" t="t" r="r" b="b"/>
            <a:pathLst>
              <a:path w="3989041" h="2552986">
                <a:moveTo>
                  <a:pt x="0" y="0"/>
                </a:moveTo>
                <a:lnTo>
                  <a:pt x="3989041" y="0"/>
                </a:lnTo>
                <a:lnTo>
                  <a:pt x="3989041" y="2552986"/>
                </a:lnTo>
                <a:lnTo>
                  <a:pt x="0" y="2552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12238" y="480586"/>
            <a:ext cx="2305088" cy="2300897"/>
          </a:xfrm>
          <a:custGeom>
            <a:avLst/>
            <a:gdLst/>
            <a:ahLst/>
            <a:cxnLst/>
            <a:rect l="l" t="t" r="r" b="b"/>
            <a:pathLst>
              <a:path w="2305088" h="2300897">
                <a:moveTo>
                  <a:pt x="0" y="0"/>
                </a:moveTo>
                <a:lnTo>
                  <a:pt x="2305088" y="0"/>
                </a:lnTo>
                <a:lnTo>
                  <a:pt x="2305088" y="2300898"/>
                </a:lnTo>
                <a:lnTo>
                  <a:pt x="0" y="2300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673799" y="2057400"/>
            <a:ext cx="3404997" cy="8229600"/>
          </a:xfrm>
          <a:custGeom>
            <a:avLst/>
            <a:gdLst/>
            <a:ahLst/>
            <a:cxnLst/>
            <a:rect l="l" t="t" r="r" b="b"/>
            <a:pathLst>
              <a:path w="3404997" h="8229600">
                <a:moveTo>
                  <a:pt x="3404997" y="0"/>
                </a:moveTo>
                <a:lnTo>
                  <a:pt x="0" y="0"/>
                </a:lnTo>
                <a:lnTo>
                  <a:pt x="0" y="8229600"/>
                </a:lnTo>
                <a:lnTo>
                  <a:pt x="3404997" y="8229600"/>
                </a:lnTo>
                <a:lnTo>
                  <a:pt x="340499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2701889" y="2660800"/>
            <a:ext cx="6062829" cy="7626200"/>
          </a:xfrm>
          <a:custGeom>
            <a:avLst/>
            <a:gdLst/>
            <a:ahLst/>
            <a:cxnLst/>
            <a:rect l="l" t="t" r="r" b="b"/>
            <a:pathLst>
              <a:path w="6062829" h="7626200">
                <a:moveTo>
                  <a:pt x="6062828" y="0"/>
                </a:moveTo>
                <a:lnTo>
                  <a:pt x="0" y="0"/>
                </a:lnTo>
                <a:lnTo>
                  <a:pt x="0" y="7626200"/>
                </a:lnTo>
                <a:lnTo>
                  <a:pt x="6062828" y="7626200"/>
                </a:lnTo>
                <a:lnTo>
                  <a:pt x="606282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7400" y="3390900"/>
            <a:ext cx="7901101" cy="2682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362</Words>
  <Application>Microsoft Office PowerPoint</Application>
  <PresentationFormat>Custom</PresentationFormat>
  <Paragraphs>39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#9Slide05 Aphrodite Pro</vt:lpstr>
      <vt:lpstr>#9Slide07 SVNCinnamoncake</vt:lpstr>
      <vt:lpstr>Cambria</vt:lpstr>
      <vt:lpstr>#9Slide07 HoneyCream</vt:lpstr>
      <vt:lpstr>Calibri</vt:lpstr>
      <vt:lpstr>SVN-Newton</vt:lpstr>
      <vt:lpstr>#9Slide05 Bodega Script</vt:lpstr>
      <vt:lpstr>Noot</vt:lpstr>
      <vt:lpstr>Arial</vt:lpstr>
      <vt:lpstr>Times New Roman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sự phát triển của cây con</dc:title>
  <cp:lastModifiedBy>Laptop T&amp;T</cp:lastModifiedBy>
  <cp:revision>24</cp:revision>
  <dcterms:created xsi:type="dcterms:W3CDTF">2006-08-16T00:00:00Z</dcterms:created>
  <dcterms:modified xsi:type="dcterms:W3CDTF">2024-11-03T12:03:59Z</dcterms:modified>
  <dc:identifier>DAGVZ0UTm9w</dc:identifier>
</cp:coreProperties>
</file>