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34"/>
  </p:notesMasterIdLst>
  <p:sldIdLst>
    <p:sldId id="296" r:id="rId3"/>
    <p:sldId id="297" r:id="rId4"/>
    <p:sldId id="300" r:id="rId5"/>
    <p:sldId id="301" r:id="rId6"/>
    <p:sldId id="298" r:id="rId7"/>
    <p:sldId id="303" r:id="rId8"/>
    <p:sldId id="304" r:id="rId9"/>
    <p:sldId id="302" r:id="rId10"/>
    <p:sldId id="305" r:id="rId11"/>
    <p:sldId id="306" r:id="rId12"/>
    <p:sldId id="307" r:id="rId13"/>
    <p:sldId id="308" r:id="rId14"/>
    <p:sldId id="309" r:id="rId15"/>
    <p:sldId id="310" r:id="rId16"/>
    <p:sldId id="311" r:id="rId17"/>
    <p:sldId id="312" r:id="rId18"/>
    <p:sldId id="313" r:id="rId19"/>
    <p:sldId id="314" r:id="rId20"/>
    <p:sldId id="315" r:id="rId21"/>
    <p:sldId id="316" r:id="rId22"/>
    <p:sldId id="299" r:id="rId23"/>
    <p:sldId id="317" r:id="rId24"/>
    <p:sldId id="318" r:id="rId25"/>
    <p:sldId id="320" r:id="rId26"/>
    <p:sldId id="321" r:id="rId27"/>
    <p:sldId id="322" r:id="rId28"/>
    <p:sldId id="323" r:id="rId29"/>
    <p:sldId id="324" r:id="rId30"/>
    <p:sldId id="326" r:id="rId31"/>
    <p:sldId id="325" r:id="rId32"/>
    <p:sldId id="32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200"/>
    <a:srgbClr val="269626"/>
    <a:srgbClr val="C5FFC5"/>
    <a:srgbClr val="33CC33"/>
    <a:srgbClr val="2E471D"/>
    <a:srgbClr val="66FF66"/>
    <a:srgbClr val="FF9966"/>
    <a:srgbClr val="FFFF99"/>
    <a:srgbClr val="CC33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5280C0-5FE3-444B-9EC6-B636EA6E6DE5}" v="965" dt="2024-11-03T07:47:04.3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35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6/11/relationships/changesInfo" Target="changesInfos/changesInfo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ần Thị Bích" userId="9d8effc8-766d-4e1d-b902-18f00c0dc3e8" providerId="ADAL" clId="{885280C0-5FE3-444B-9EC6-B636EA6E6DE5}"/>
    <pc:docChg chg="undo redo custSel addSld delSld modSld sldOrd modMainMaster">
      <pc:chgData name="Trần Thị Bích" userId="9d8effc8-766d-4e1d-b902-18f00c0dc3e8" providerId="ADAL" clId="{885280C0-5FE3-444B-9EC6-B636EA6E6DE5}" dt="2024-11-03T07:47:04.311" v="3307"/>
      <pc:docMkLst>
        <pc:docMk/>
      </pc:docMkLst>
      <pc:sldChg chg="addSp delSp modSp mod">
        <pc:chgData name="Trần Thị Bích" userId="9d8effc8-766d-4e1d-b902-18f00c0dc3e8" providerId="ADAL" clId="{885280C0-5FE3-444B-9EC6-B636EA6E6DE5}" dt="2024-11-02T13:51:34.082" v="340" actId="1076"/>
        <pc:sldMkLst>
          <pc:docMk/>
          <pc:sldMk cId="444448347" sldId="296"/>
        </pc:sldMkLst>
        <pc:spChg chg="mod">
          <ac:chgData name="Trần Thị Bích" userId="9d8effc8-766d-4e1d-b902-18f00c0dc3e8" providerId="ADAL" clId="{885280C0-5FE3-444B-9EC6-B636EA6E6DE5}" dt="2024-11-02T13:39:13.662" v="30"/>
          <ac:spMkLst>
            <pc:docMk/>
            <pc:sldMk cId="444448347" sldId="296"/>
            <ac:spMk id="3" creationId="{53B39B59-A6B6-0C1B-E79F-DA8638A6CD2B}"/>
          </ac:spMkLst>
        </pc:spChg>
        <pc:spChg chg="mod">
          <ac:chgData name="Trần Thị Bích" userId="9d8effc8-766d-4e1d-b902-18f00c0dc3e8" providerId="ADAL" clId="{885280C0-5FE3-444B-9EC6-B636EA6E6DE5}" dt="2024-11-02T13:39:55.561" v="36" actId="207"/>
          <ac:spMkLst>
            <pc:docMk/>
            <pc:sldMk cId="444448347" sldId="296"/>
            <ac:spMk id="4" creationId="{6ABEDCCF-311F-CB29-D44E-DCF1BFD66723}"/>
          </ac:spMkLst>
        </pc:spChg>
        <pc:spChg chg="add mod">
          <ac:chgData name="Trần Thị Bích" userId="9d8effc8-766d-4e1d-b902-18f00c0dc3e8" providerId="ADAL" clId="{885280C0-5FE3-444B-9EC6-B636EA6E6DE5}" dt="2024-11-02T13:46:08.595" v="65" actId="164"/>
          <ac:spMkLst>
            <pc:docMk/>
            <pc:sldMk cId="444448347" sldId="296"/>
            <ac:spMk id="5" creationId="{7115374A-61A2-6A29-9304-747F58CCED72}"/>
          </ac:spMkLst>
        </pc:spChg>
        <pc:spChg chg="mod">
          <ac:chgData name="Trần Thị Bích" userId="9d8effc8-766d-4e1d-b902-18f00c0dc3e8" providerId="ADAL" clId="{885280C0-5FE3-444B-9EC6-B636EA6E6DE5}" dt="2024-11-02T13:43:57.484" v="45"/>
          <ac:spMkLst>
            <pc:docMk/>
            <pc:sldMk cId="444448347" sldId="296"/>
            <ac:spMk id="12" creationId="{DA2A6031-81C2-BFE2-D224-0935A487CC18}"/>
          </ac:spMkLst>
        </pc:spChg>
        <pc:spChg chg="mod">
          <ac:chgData name="Trần Thị Bích" userId="9d8effc8-766d-4e1d-b902-18f00c0dc3e8" providerId="ADAL" clId="{885280C0-5FE3-444B-9EC6-B636EA6E6DE5}" dt="2024-11-02T13:43:41.035" v="40" actId="1076"/>
          <ac:spMkLst>
            <pc:docMk/>
            <pc:sldMk cId="444448347" sldId="296"/>
            <ac:spMk id="15" creationId="{AE908F58-ACE1-E782-1DFB-CC03EAA5B274}"/>
          </ac:spMkLst>
        </pc:spChg>
        <pc:spChg chg="mod">
          <ac:chgData name="Trần Thị Bích" userId="9d8effc8-766d-4e1d-b902-18f00c0dc3e8" providerId="ADAL" clId="{885280C0-5FE3-444B-9EC6-B636EA6E6DE5}" dt="2024-11-02T13:43:57.484" v="45"/>
          <ac:spMkLst>
            <pc:docMk/>
            <pc:sldMk cId="444448347" sldId="296"/>
            <ac:spMk id="17" creationId="{AE908F58-ACE1-E782-1DFB-CC03EAA5B274}"/>
          </ac:spMkLst>
        </pc:spChg>
        <pc:spChg chg="mod">
          <ac:chgData name="Trần Thị Bích" userId="9d8effc8-766d-4e1d-b902-18f00c0dc3e8" providerId="ADAL" clId="{885280C0-5FE3-444B-9EC6-B636EA6E6DE5}" dt="2024-11-02T13:38:19.260" v="28" actId="2711"/>
          <ac:spMkLst>
            <pc:docMk/>
            <pc:sldMk cId="444448347" sldId="296"/>
            <ac:spMk id="26" creationId="{BC88822A-4966-DA0D-EB29-F83FBA878F0E}"/>
          </ac:spMkLst>
        </pc:spChg>
        <pc:spChg chg="mod">
          <ac:chgData name="Trần Thị Bích" userId="9d8effc8-766d-4e1d-b902-18f00c0dc3e8" providerId="ADAL" clId="{885280C0-5FE3-444B-9EC6-B636EA6E6DE5}" dt="2024-11-02T13:38:19.260" v="28" actId="2711"/>
          <ac:spMkLst>
            <pc:docMk/>
            <pc:sldMk cId="444448347" sldId="296"/>
            <ac:spMk id="27" creationId="{F3385D34-0025-1813-F686-2EC7A2E8A009}"/>
          </ac:spMkLst>
        </pc:spChg>
        <pc:grpChg chg="add del mod">
          <ac:chgData name="Trần Thị Bích" userId="9d8effc8-766d-4e1d-b902-18f00c0dc3e8" providerId="ADAL" clId="{885280C0-5FE3-444B-9EC6-B636EA6E6DE5}" dt="2024-11-02T13:51:27.714" v="338" actId="21"/>
          <ac:grpSpMkLst>
            <pc:docMk/>
            <pc:sldMk cId="444448347" sldId="296"/>
            <ac:grpSpMk id="2" creationId="{3DEB9C91-B4BD-778C-2C71-8E418F00FC9D}"/>
          </ac:grpSpMkLst>
        </pc:grpChg>
        <pc:grpChg chg="add mod">
          <ac:chgData name="Trần Thị Bích" userId="9d8effc8-766d-4e1d-b902-18f00c0dc3e8" providerId="ADAL" clId="{885280C0-5FE3-444B-9EC6-B636EA6E6DE5}" dt="2024-11-02T13:46:08.595" v="65" actId="164"/>
          <ac:grpSpMkLst>
            <pc:docMk/>
            <pc:sldMk cId="444448347" sldId="296"/>
            <ac:grpSpMk id="9" creationId="{7343CFA4-BA65-5F86-1618-1172E42BD834}"/>
          </ac:grpSpMkLst>
        </pc:grpChg>
        <pc:grpChg chg="del">
          <ac:chgData name="Trần Thị Bích" userId="9d8effc8-766d-4e1d-b902-18f00c0dc3e8" providerId="ADAL" clId="{885280C0-5FE3-444B-9EC6-B636EA6E6DE5}" dt="2024-11-02T13:43:56.455" v="44" actId="21"/>
          <ac:grpSpMkLst>
            <pc:docMk/>
            <pc:sldMk cId="444448347" sldId="296"/>
            <ac:grpSpMk id="16" creationId="{7343CFA4-BA65-5F86-1618-1172E42BD834}"/>
          </ac:grpSpMkLst>
        </pc:grpChg>
        <pc:grpChg chg="add del mod">
          <ac:chgData name="Trần Thị Bích" userId="9d8effc8-766d-4e1d-b902-18f00c0dc3e8" providerId="ADAL" clId="{885280C0-5FE3-444B-9EC6-B636EA6E6DE5}" dt="2024-11-02T13:51:27.714" v="338" actId="21"/>
          <ac:grpSpMkLst>
            <pc:docMk/>
            <pc:sldMk cId="444448347" sldId="296"/>
            <ac:grpSpMk id="18" creationId="{119B2E90-E473-ECF7-75D0-0B9AD78CCE4C}"/>
          </ac:grpSpMkLst>
        </pc:grpChg>
        <pc:grpChg chg="del">
          <ac:chgData name="Trần Thị Bích" userId="9d8effc8-766d-4e1d-b902-18f00c0dc3e8" providerId="ADAL" clId="{885280C0-5FE3-444B-9EC6-B636EA6E6DE5}" dt="2024-11-02T13:51:27.714" v="338" actId="21"/>
          <ac:grpSpMkLst>
            <pc:docMk/>
            <pc:sldMk cId="444448347" sldId="296"/>
            <ac:grpSpMk id="23" creationId="{433B3CF5-AF91-A0F4-DBB9-6DF610119816}"/>
          </ac:grpSpMkLst>
        </pc:grpChg>
        <pc:grpChg chg="del mod">
          <ac:chgData name="Trần Thị Bích" userId="9d8effc8-766d-4e1d-b902-18f00c0dc3e8" providerId="ADAL" clId="{885280C0-5FE3-444B-9EC6-B636EA6E6DE5}" dt="2024-11-02T13:38:34.343" v="29" actId="478"/>
          <ac:grpSpMkLst>
            <pc:docMk/>
            <pc:sldMk cId="444448347" sldId="296"/>
            <ac:grpSpMk id="25" creationId="{85732BBC-F6B6-A1A9-2DCE-9365D93E5326}"/>
          </ac:grpSpMkLst>
        </pc:grpChg>
        <pc:picChg chg="del">
          <ac:chgData name="Trần Thị Bích" userId="9d8effc8-766d-4e1d-b902-18f00c0dc3e8" providerId="ADAL" clId="{885280C0-5FE3-444B-9EC6-B636EA6E6DE5}" dt="2024-11-02T13:51:27.714" v="338" actId="21"/>
          <ac:picMkLst>
            <pc:docMk/>
            <pc:sldMk cId="444448347" sldId="296"/>
            <ac:picMk id="13" creationId="{292A0AB3-CF59-79D6-DF6B-B327FE253005}"/>
          </ac:picMkLst>
        </pc:picChg>
        <pc:picChg chg="add mod">
          <ac:chgData name="Trần Thị Bích" userId="9d8effc8-766d-4e1d-b902-18f00c0dc3e8" providerId="ADAL" clId="{885280C0-5FE3-444B-9EC6-B636EA6E6DE5}" dt="2024-11-02T13:51:34.082" v="340" actId="1076"/>
          <ac:picMkLst>
            <pc:docMk/>
            <pc:sldMk cId="444448347" sldId="296"/>
            <ac:picMk id="19" creationId="{7A1D2D1B-C11F-9DF2-3916-CE811636FE6C}"/>
          </ac:picMkLst>
        </pc:picChg>
      </pc:sldChg>
      <pc:sldChg chg="addSp delSp modSp new mod modAnim">
        <pc:chgData name="Trần Thị Bích" userId="9d8effc8-766d-4e1d-b902-18f00c0dc3e8" providerId="ADAL" clId="{885280C0-5FE3-444B-9EC6-B636EA6E6DE5}" dt="2024-11-02T13:50:54.934" v="333"/>
        <pc:sldMkLst>
          <pc:docMk/>
          <pc:sldMk cId="2609784551" sldId="297"/>
        </pc:sldMkLst>
        <pc:spChg chg="mod">
          <ac:chgData name="Trần Thị Bích" userId="9d8effc8-766d-4e1d-b902-18f00c0dc3e8" providerId="ADAL" clId="{885280C0-5FE3-444B-9EC6-B636EA6E6DE5}" dt="2024-11-02T13:48:31.746" v="196" actId="20577"/>
          <ac:spMkLst>
            <pc:docMk/>
            <pc:sldMk cId="2609784551" sldId="297"/>
            <ac:spMk id="3" creationId="{20B65EC5-80D6-9F62-8681-B1E1644D210E}"/>
          </ac:spMkLst>
        </pc:spChg>
        <pc:spChg chg="mod">
          <ac:chgData name="Trần Thị Bích" userId="9d8effc8-766d-4e1d-b902-18f00c0dc3e8" providerId="ADAL" clId="{885280C0-5FE3-444B-9EC6-B636EA6E6DE5}" dt="2024-11-02T13:48:30.923" v="195" actId="20577"/>
          <ac:spMkLst>
            <pc:docMk/>
            <pc:sldMk cId="2609784551" sldId="297"/>
            <ac:spMk id="5" creationId="{64D885AE-DD65-137D-6C63-48A48DABE59C}"/>
          </ac:spMkLst>
        </pc:spChg>
        <pc:spChg chg="mod">
          <ac:chgData name="Trần Thị Bích" userId="9d8effc8-766d-4e1d-b902-18f00c0dc3e8" providerId="ADAL" clId="{885280C0-5FE3-444B-9EC6-B636EA6E6DE5}" dt="2024-11-02T13:48:30.212" v="194" actId="20577"/>
          <ac:spMkLst>
            <pc:docMk/>
            <pc:sldMk cId="2609784551" sldId="297"/>
            <ac:spMk id="6" creationId="{3CFEC4BE-0014-B0AE-C23B-03363B7B9F66}"/>
          </ac:spMkLst>
        </pc:spChg>
        <pc:grpChg chg="add del mod">
          <ac:chgData name="Trần Thị Bích" userId="9d8effc8-766d-4e1d-b902-18f00c0dc3e8" providerId="ADAL" clId="{885280C0-5FE3-444B-9EC6-B636EA6E6DE5}" dt="2024-11-02T13:50:44.501" v="328" actId="21"/>
          <ac:grpSpMkLst>
            <pc:docMk/>
            <pc:sldMk cId="2609784551" sldId="297"/>
            <ac:grpSpMk id="2" creationId="{7AD3D200-0B22-3EB5-9302-57CF6D9F0CF0}"/>
          </ac:grpSpMkLst>
        </pc:grpChg>
        <pc:grpChg chg="mod">
          <ac:chgData name="Trần Thị Bích" userId="9d8effc8-766d-4e1d-b902-18f00c0dc3e8" providerId="ADAL" clId="{885280C0-5FE3-444B-9EC6-B636EA6E6DE5}" dt="2024-11-02T13:47:41.995" v="68"/>
          <ac:grpSpMkLst>
            <pc:docMk/>
            <pc:sldMk cId="2609784551" sldId="297"/>
            <ac:grpSpMk id="4" creationId="{2D97FE46-C447-794A-2B0F-048BE427D5DC}"/>
          </ac:grpSpMkLst>
        </pc:grpChg>
        <pc:picChg chg="add mod">
          <ac:chgData name="Trần Thị Bích" userId="9d8effc8-766d-4e1d-b902-18f00c0dc3e8" providerId="ADAL" clId="{885280C0-5FE3-444B-9EC6-B636EA6E6DE5}" dt="2024-11-02T13:50:49.162" v="331" actId="1076"/>
          <ac:picMkLst>
            <pc:docMk/>
            <pc:sldMk cId="2609784551" sldId="297"/>
            <ac:picMk id="7" creationId="{EE9C73F2-2DA7-FED8-7CC7-F10DE8170A00}"/>
          </ac:picMkLst>
        </pc:picChg>
      </pc:sldChg>
      <pc:sldChg chg="addSp delSp modSp add mod modAnim">
        <pc:chgData name="Trần Thị Bích" userId="9d8effc8-766d-4e1d-b902-18f00c0dc3e8" providerId="ADAL" clId="{885280C0-5FE3-444B-9EC6-B636EA6E6DE5}" dt="2024-11-02T13:51:04.874" v="337"/>
        <pc:sldMkLst>
          <pc:docMk/>
          <pc:sldMk cId="1923057867" sldId="298"/>
        </pc:sldMkLst>
        <pc:spChg chg="mod">
          <ac:chgData name="Trần Thị Bích" userId="9d8effc8-766d-4e1d-b902-18f00c0dc3e8" providerId="ADAL" clId="{885280C0-5FE3-444B-9EC6-B636EA6E6DE5}" dt="2024-11-02T13:49:17.001" v="242" actId="1076"/>
          <ac:spMkLst>
            <pc:docMk/>
            <pc:sldMk cId="1923057867" sldId="298"/>
            <ac:spMk id="3" creationId="{072204A0-669F-F324-8871-C6738B7C4DAC}"/>
          </ac:spMkLst>
        </pc:spChg>
        <pc:spChg chg="mod">
          <ac:chgData name="Trần Thị Bích" userId="9d8effc8-766d-4e1d-b902-18f00c0dc3e8" providerId="ADAL" clId="{885280C0-5FE3-444B-9EC6-B636EA6E6DE5}" dt="2024-11-02T13:49:02.051" v="228" actId="1036"/>
          <ac:spMkLst>
            <pc:docMk/>
            <pc:sldMk cId="1923057867" sldId="298"/>
            <ac:spMk id="5" creationId="{84669026-CD80-2575-2873-73DF584C52F3}"/>
          </ac:spMkLst>
        </pc:spChg>
        <pc:spChg chg="mod">
          <ac:chgData name="Trần Thị Bích" userId="9d8effc8-766d-4e1d-b902-18f00c0dc3e8" providerId="ADAL" clId="{885280C0-5FE3-444B-9EC6-B636EA6E6DE5}" dt="2024-11-02T13:48:49.289" v="212" actId="1076"/>
          <ac:spMkLst>
            <pc:docMk/>
            <pc:sldMk cId="1923057867" sldId="298"/>
            <ac:spMk id="6" creationId="{CCAFF8F7-2705-ADCA-CD9D-BA3A09629E26}"/>
          </ac:spMkLst>
        </pc:spChg>
        <pc:grpChg chg="del mod">
          <ac:chgData name="Trần Thị Bích" userId="9d8effc8-766d-4e1d-b902-18f00c0dc3e8" providerId="ADAL" clId="{885280C0-5FE3-444B-9EC6-B636EA6E6DE5}" dt="2024-11-02T13:51:00.182" v="334" actId="21"/>
          <ac:grpSpMkLst>
            <pc:docMk/>
            <pc:sldMk cId="1923057867" sldId="298"/>
            <ac:grpSpMk id="2" creationId="{9EB608B4-63B3-F707-2897-A70071939D38}"/>
          </ac:grpSpMkLst>
        </pc:grpChg>
        <pc:picChg chg="add mod">
          <ac:chgData name="Trần Thị Bích" userId="9d8effc8-766d-4e1d-b902-18f00c0dc3e8" providerId="ADAL" clId="{885280C0-5FE3-444B-9EC6-B636EA6E6DE5}" dt="2024-11-02T13:51:03.090" v="336" actId="1076"/>
          <ac:picMkLst>
            <pc:docMk/>
            <pc:sldMk cId="1923057867" sldId="298"/>
            <ac:picMk id="7" creationId="{7B39E971-223B-2965-B107-E29B7CDFA6B3}"/>
          </ac:picMkLst>
        </pc:picChg>
      </pc:sldChg>
      <pc:sldChg chg="addSp delSp modSp add mod modAnim">
        <pc:chgData name="Trần Thị Bích" userId="9d8effc8-766d-4e1d-b902-18f00c0dc3e8" providerId="ADAL" clId="{885280C0-5FE3-444B-9EC6-B636EA6E6DE5}" dt="2024-11-03T07:47:04.311" v="3307"/>
        <pc:sldMkLst>
          <pc:docMk/>
          <pc:sldMk cId="364897151" sldId="299"/>
        </pc:sldMkLst>
        <pc:spChg chg="mod">
          <ac:chgData name="Trần Thị Bích" userId="9d8effc8-766d-4e1d-b902-18f00c0dc3e8" providerId="ADAL" clId="{885280C0-5FE3-444B-9EC6-B636EA6E6DE5}" dt="2024-11-02T13:50:35.058" v="326" actId="1076"/>
          <ac:spMkLst>
            <pc:docMk/>
            <pc:sldMk cId="364897151" sldId="299"/>
            <ac:spMk id="3" creationId="{897C6830-BC8F-A90A-1F09-FFC10FC38064}"/>
          </ac:spMkLst>
        </pc:spChg>
        <pc:spChg chg="mod">
          <ac:chgData name="Trần Thị Bích" userId="9d8effc8-766d-4e1d-b902-18f00c0dc3e8" providerId="ADAL" clId="{885280C0-5FE3-444B-9EC6-B636EA6E6DE5}" dt="2024-11-02T13:50:23.490" v="292" actId="1076"/>
          <ac:spMkLst>
            <pc:docMk/>
            <pc:sldMk cId="364897151" sldId="299"/>
            <ac:spMk id="5" creationId="{791BF2C7-F985-87C8-2C33-357D1C35BCD7}"/>
          </ac:spMkLst>
        </pc:spChg>
        <pc:spChg chg="mod">
          <ac:chgData name="Trần Thị Bích" userId="9d8effc8-766d-4e1d-b902-18f00c0dc3e8" providerId="ADAL" clId="{885280C0-5FE3-444B-9EC6-B636EA6E6DE5}" dt="2024-11-02T13:50:13.731" v="268" actId="1076"/>
          <ac:spMkLst>
            <pc:docMk/>
            <pc:sldMk cId="364897151" sldId="299"/>
            <ac:spMk id="6" creationId="{C1ABC627-1E4F-2A5A-53A5-DE6DCA2F4D1F}"/>
          </ac:spMkLst>
        </pc:spChg>
        <pc:grpChg chg="del mod">
          <ac:chgData name="Trần Thị Bích" userId="9d8effc8-766d-4e1d-b902-18f00c0dc3e8" providerId="ADAL" clId="{885280C0-5FE3-444B-9EC6-B636EA6E6DE5}" dt="2024-11-03T07:47:00.368" v="3304" actId="21"/>
          <ac:grpSpMkLst>
            <pc:docMk/>
            <pc:sldMk cId="364897151" sldId="299"/>
            <ac:grpSpMk id="2" creationId="{39813CDF-9A14-C7EB-B051-480FD18247A3}"/>
          </ac:grpSpMkLst>
        </pc:grpChg>
        <pc:picChg chg="add mod">
          <ac:chgData name="Trần Thị Bích" userId="9d8effc8-766d-4e1d-b902-18f00c0dc3e8" providerId="ADAL" clId="{885280C0-5FE3-444B-9EC6-B636EA6E6DE5}" dt="2024-11-03T07:47:02.559" v="3306" actId="1076"/>
          <ac:picMkLst>
            <pc:docMk/>
            <pc:sldMk cId="364897151" sldId="299"/>
            <ac:picMk id="7" creationId="{928EDF73-DD55-F4DD-51E3-D7A2827ACF2A}"/>
          </ac:picMkLst>
        </pc:picChg>
      </pc:sldChg>
      <pc:sldChg chg="addSp delSp modSp new mod modAnim">
        <pc:chgData name="Trần Thị Bích" userId="9d8effc8-766d-4e1d-b902-18f00c0dc3e8" providerId="ADAL" clId="{885280C0-5FE3-444B-9EC6-B636EA6E6DE5}" dt="2024-11-02T15:35:20.593" v="444" actId="1076"/>
        <pc:sldMkLst>
          <pc:docMk/>
          <pc:sldMk cId="1424287119" sldId="300"/>
        </pc:sldMkLst>
        <pc:spChg chg="add mod">
          <ac:chgData name="Trần Thị Bích" userId="9d8effc8-766d-4e1d-b902-18f00c0dc3e8" providerId="ADAL" clId="{885280C0-5FE3-444B-9EC6-B636EA6E6DE5}" dt="2024-11-02T15:33:26.627" v="430" actId="164"/>
          <ac:spMkLst>
            <pc:docMk/>
            <pc:sldMk cId="1424287119" sldId="300"/>
            <ac:spMk id="3" creationId="{66B534C1-40C8-9E4F-A428-8667F0C869BD}"/>
          </ac:spMkLst>
        </pc:spChg>
        <pc:spChg chg="add mod">
          <ac:chgData name="Trần Thị Bích" userId="9d8effc8-766d-4e1d-b902-18f00c0dc3e8" providerId="ADAL" clId="{885280C0-5FE3-444B-9EC6-B636EA6E6DE5}" dt="2024-11-02T15:33:26.627" v="430" actId="164"/>
          <ac:spMkLst>
            <pc:docMk/>
            <pc:sldMk cId="1424287119" sldId="300"/>
            <ac:spMk id="4" creationId="{A7771E4D-7143-1AD4-FCCE-A72FC8407E4A}"/>
          </ac:spMkLst>
        </pc:spChg>
        <pc:grpChg chg="add del mod">
          <ac:chgData name="Trần Thị Bích" userId="9d8effc8-766d-4e1d-b902-18f00c0dc3e8" providerId="ADAL" clId="{885280C0-5FE3-444B-9EC6-B636EA6E6DE5}" dt="2024-11-02T15:34:28.117" v="433" actId="21"/>
          <ac:grpSpMkLst>
            <pc:docMk/>
            <pc:sldMk cId="1424287119" sldId="300"/>
            <ac:grpSpMk id="5" creationId="{7AC4E25A-7CB4-7241-F0DB-BDD923361321}"/>
          </ac:grpSpMkLst>
        </pc:grpChg>
        <pc:picChg chg="add mod">
          <ac:chgData name="Trần Thị Bích" userId="9d8effc8-766d-4e1d-b902-18f00c0dc3e8" providerId="ADAL" clId="{885280C0-5FE3-444B-9EC6-B636EA6E6DE5}" dt="2024-11-02T14:26:47.461" v="360" actId="1076"/>
          <ac:picMkLst>
            <pc:docMk/>
            <pc:sldMk cId="1424287119" sldId="300"/>
            <ac:picMk id="2" creationId="{8DBBF2BB-8D58-FE0F-6111-66D70A6E7096}"/>
          </ac:picMkLst>
        </pc:picChg>
        <pc:picChg chg="add mod">
          <ac:chgData name="Trần Thị Bích" userId="9d8effc8-766d-4e1d-b902-18f00c0dc3e8" providerId="ADAL" clId="{885280C0-5FE3-444B-9EC6-B636EA6E6DE5}" dt="2024-11-02T15:35:20.593" v="444" actId="1076"/>
          <ac:picMkLst>
            <pc:docMk/>
            <pc:sldMk cId="1424287119" sldId="300"/>
            <ac:picMk id="6" creationId="{D0860D45-3A43-E4D8-7548-FDBB44C1DCF9}"/>
          </ac:picMkLst>
        </pc:picChg>
        <pc:picChg chg="add mod">
          <ac:chgData name="Trần Thị Bích" userId="9d8effc8-766d-4e1d-b902-18f00c0dc3e8" providerId="ADAL" clId="{885280C0-5FE3-444B-9EC6-B636EA6E6DE5}" dt="2024-11-02T15:35:14.474" v="443" actId="1076"/>
          <ac:picMkLst>
            <pc:docMk/>
            <pc:sldMk cId="1424287119" sldId="300"/>
            <ac:picMk id="7" creationId="{F3E8A181-4D08-3361-4027-32E52BD1BA16}"/>
          </ac:picMkLst>
        </pc:picChg>
      </pc:sldChg>
      <pc:sldChg chg="addSp delSp modSp new mod modAnim">
        <pc:chgData name="Trần Thị Bích" userId="9d8effc8-766d-4e1d-b902-18f00c0dc3e8" providerId="ADAL" clId="{885280C0-5FE3-444B-9EC6-B636EA6E6DE5}" dt="2024-11-02T16:01:51.658" v="900" actId="20577"/>
        <pc:sldMkLst>
          <pc:docMk/>
          <pc:sldMk cId="1596212623" sldId="301"/>
        </pc:sldMkLst>
        <pc:spChg chg="add mod">
          <ac:chgData name="Trần Thị Bích" userId="9d8effc8-766d-4e1d-b902-18f00c0dc3e8" providerId="ADAL" clId="{885280C0-5FE3-444B-9EC6-B636EA6E6DE5}" dt="2024-11-02T15:52:24.125" v="618" actId="207"/>
          <ac:spMkLst>
            <pc:docMk/>
            <pc:sldMk cId="1596212623" sldId="301"/>
            <ac:spMk id="6" creationId="{817ED005-B8C2-D194-A61E-1ECD257FD6F1}"/>
          </ac:spMkLst>
        </pc:spChg>
        <pc:spChg chg="add mod">
          <ac:chgData name="Trần Thị Bích" userId="9d8effc8-766d-4e1d-b902-18f00c0dc3e8" providerId="ADAL" clId="{885280C0-5FE3-444B-9EC6-B636EA6E6DE5}" dt="2024-11-02T15:53:33.173" v="634" actId="113"/>
          <ac:spMkLst>
            <pc:docMk/>
            <pc:sldMk cId="1596212623" sldId="301"/>
            <ac:spMk id="7" creationId="{F88D9757-A047-A541-8AC8-F9FD2250C330}"/>
          </ac:spMkLst>
        </pc:spChg>
        <pc:spChg chg="add mod">
          <ac:chgData name="Trần Thị Bích" userId="9d8effc8-766d-4e1d-b902-18f00c0dc3e8" providerId="ADAL" clId="{885280C0-5FE3-444B-9EC6-B636EA6E6DE5}" dt="2024-11-02T15:53:37.063" v="635" actId="20577"/>
          <ac:spMkLst>
            <pc:docMk/>
            <pc:sldMk cId="1596212623" sldId="301"/>
            <ac:spMk id="8" creationId="{6137B44A-2D45-6A94-AD97-DA761D0CF1D8}"/>
          </ac:spMkLst>
        </pc:spChg>
        <pc:spChg chg="add mod">
          <ac:chgData name="Trần Thị Bích" userId="9d8effc8-766d-4e1d-b902-18f00c0dc3e8" providerId="ADAL" clId="{885280C0-5FE3-444B-9EC6-B636EA6E6DE5}" dt="2024-11-02T15:54:41.044" v="646" actId="207"/>
          <ac:spMkLst>
            <pc:docMk/>
            <pc:sldMk cId="1596212623" sldId="301"/>
            <ac:spMk id="9" creationId="{FFD686E2-444E-167E-2B35-7F9BFAA85EB9}"/>
          </ac:spMkLst>
        </pc:spChg>
        <pc:spChg chg="add mod">
          <ac:chgData name="Trần Thị Bích" userId="9d8effc8-766d-4e1d-b902-18f00c0dc3e8" providerId="ADAL" clId="{885280C0-5FE3-444B-9EC6-B636EA6E6DE5}" dt="2024-11-02T15:55:50.495" v="670" actId="1035"/>
          <ac:spMkLst>
            <pc:docMk/>
            <pc:sldMk cId="1596212623" sldId="301"/>
            <ac:spMk id="10" creationId="{B7997E4E-86D4-0D49-0B11-B982008AD42A}"/>
          </ac:spMkLst>
        </pc:spChg>
        <pc:spChg chg="add mod">
          <ac:chgData name="Trần Thị Bích" userId="9d8effc8-766d-4e1d-b902-18f00c0dc3e8" providerId="ADAL" clId="{885280C0-5FE3-444B-9EC6-B636EA6E6DE5}" dt="2024-11-02T15:55:52.463" v="673" actId="1035"/>
          <ac:spMkLst>
            <pc:docMk/>
            <pc:sldMk cId="1596212623" sldId="301"/>
            <ac:spMk id="11" creationId="{BB10116B-812F-A378-EE0C-2996E13CD9E8}"/>
          </ac:spMkLst>
        </pc:spChg>
        <pc:spChg chg="add mod">
          <ac:chgData name="Trần Thị Bích" userId="9d8effc8-766d-4e1d-b902-18f00c0dc3e8" providerId="ADAL" clId="{885280C0-5FE3-444B-9EC6-B636EA6E6DE5}" dt="2024-11-02T15:55:35.595" v="661" actId="20577"/>
          <ac:spMkLst>
            <pc:docMk/>
            <pc:sldMk cId="1596212623" sldId="301"/>
            <ac:spMk id="12" creationId="{E5B79FA0-761C-CAC2-1556-33806A4C9EF4}"/>
          </ac:spMkLst>
        </pc:spChg>
        <pc:spChg chg="add mod">
          <ac:chgData name="Trần Thị Bích" userId="9d8effc8-766d-4e1d-b902-18f00c0dc3e8" providerId="ADAL" clId="{885280C0-5FE3-444B-9EC6-B636EA6E6DE5}" dt="2024-11-02T15:55:38.091" v="662" actId="20577"/>
          <ac:spMkLst>
            <pc:docMk/>
            <pc:sldMk cId="1596212623" sldId="301"/>
            <ac:spMk id="13" creationId="{DD9C42B9-8F9E-7B68-03B5-171BD7A9C25A}"/>
          </ac:spMkLst>
        </pc:spChg>
        <pc:spChg chg="add mod">
          <ac:chgData name="Trần Thị Bích" userId="9d8effc8-766d-4e1d-b902-18f00c0dc3e8" providerId="ADAL" clId="{885280C0-5FE3-444B-9EC6-B636EA6E6DE5}" dt="2024-11-02T15:55:41.705" v="665" actId="20577"/>
          <ac:spMkLst>
            <pc:docMk/>
            <pc:sldMk cId="1596212623" sldId="301"/>
            <ac:spMk id="14" creationId="{ABBEF2D3-DEF3-2D70-A35F-92EB35E00344}"/>
          </ac:spMkLst>
        </pc:spChg>
        <pc:spChg chg="add mod">
          <ac:chgData name="Trần Thị Bích" userId="9d8effc8-766d-4e1d-b902-18f00c0dc3e8" providerId="ADAL" clId="{885280C0-5FE3-444B-9EC6-B636EA6E6DE5}" dt="2024-11-02T15:55:44.357" v="666" actId="20577"/>
          <ac:spMkLst>
            <pc:docMk/>
            <pc:sldMk cId="1596212623" sldId="301"/>
            <ac:spMk id="15" creationId="{62155DEB-B285-1A57-31B4-616B195B4937}"/>
          </ac:spMkLst>
        </pc:spChg>
        <pc:spChg chg="add mod">
          <ac:chgData name="Trần Thị Bích" userId="9d8effc8-766d-4e1d-b902-18f00c0dc3e8" providerId="ADAL" clId="{885280C0-5FE3-444B-9EC6-B636EA6E6DE5}" dt="2024-11-02T15:56:31.739" v="681" actId="20577"/>
          <ac:spMkLst>
            <pc:docMk/>
            <pc:sldMk cId="1596212623" sldId="301"/>
            <ac:spMk id="16" creationId="{96C1E357-AEDA-4EFB-E647-F1FD61EEE87C}"/>
          </ac:spMkLst>
        </pc:spChg>
        <pc:spChg chg="add mod">
          <ac:chgData name="Trần Thị Bích" userId="9d8effc8-766d-4e1d-b902-18f00c0dc3e8" providerId="ADAL" clId="{885280C0-5FE3-444B-9EC6-B636EA6E6DE5}" dt="2024-11-02T15:57:00.657" v="724" actId="20577"/>
          <ac:spMkLst>
            <pc:docMk/>
            <pc:sldMk cId="1596212623" sldId="301"/>
            <ac:spMk id="17" creationId="{0AE76552-A49F-10B8-5937-41D4D73120C9}"/>
          </ac:spMkLst>
        </pc:spChg>
        <pc:spChg chg="add mod">
          <ac:chgData name="Trần Thị Bích" userId="9d8effc8-766d-4e1d-b902-18f00c0dc3e8" providerId="ADAL" clId="{885280C0-5FE3-444B-9EC6-B636EA6E6DE5}" dt="2024-11-02T15:57:02.669" v="725" actId="20577"/>
          <ac:spMkLst>
            <pc:docMk/>
            <pc:sldMk cId="1596212623" sldId="301"/>
            <ac:spMk id="18" creationId="{9F421E93-60EB-977F-86A2-F76325EAB8F2}"/>
          </ac:spMkLst>
        </pc:spChg>
        <pc:spChg chg="add mod">
          <ac:chgData name="Trần Thị Bích" userId="9d8effc8-766d-4e1d-b902-18f00c0dc3e8" providerId="ADAL" clId="{885280C0-5FE3-444B-9EC6-B636EA6E6DE5}" dt="2024-11-02T15:57:04.343" v="726" actId="20577"/>
          <ac:spMkLst>
            <pc:docMk/>
            <pc:sldMk cId="1596212623" sldId="301"/>
            <ac:spMk id="19" creationId="{20D991EB-7A8E-341E-BDFE-E5AAB6FF2707}"/>
          </ac:spMkLst>
        </pc:spChg>
        <pc:spChg chg="add mod">
          <ac:chgData name="Trần Thị Bích" userId="9d8effc8-766d-4e1d-b902-18f00c0dc3e8" providerId="ADAL" clId="{885280C0-5FE3-444B-9EC6-B636EA6E6DE5}" dt="2024-11-02T15:57:08.395" v="731" actId="20577"/>
          <ac:spMkLst>
            <pc:docMk/>
            <pc:sldMk cId="1596212623" sldId="301"/>
            <ac:spMk id="20" creationId="{5501B81E-5EC8-3343-2271-C62B11568FE3}"/>
          </ac:spMkLst>
        </pc:spChg>
        <pc:spChg chg="add mod">
          <ac:chgData name="Trần Thị Bích" userId="9d8effc8-766d-4e1d-b902-18f00c0dc3e8" providerId="ADAL" clId="{885280C0-5FE3-444B-9EC6-B636EA6E6DE5}" dt="2024-11-02T15:57:10.533" v="732" actId="20577"/>
          <ac:spMkLst>
            <pc:docMk/>
            <pc:sldMk cId="1596212623" sldId="301"/>
            <ac:spMk id="21" creationId="{42D83C82-003F-38EE-2B77-906DDA534D27}"/>
          </ac:spMkLst>
        </pc:spChg>
        <pc:spChg chg="add mod">
          <ac:chgData name="Trần Thị Bích" userId="9d8effc8-766d-4e1d-b902-18f00c0dc3e8" providerId="ADAL" clId="{885280C0-5FE3-444B-9EC6-B636EA6E6DE5}" dt="2024-11-02T15:57:42.657" v="737" actId="20577"/>
          <ac:spMkLst>
            <pc:docMk/>
            <pc:sldMk cId="1596212623" sldId="301"/>
            <ac:spMk id="22" creationId="{3FBD3048-3E25-ED94-8899-8F6A667BEF0C}"/>
          </ac:spMkLst>
        </pc:spChg>
        <pc:spChg chg="add mod">
          <ac:chgData name="Trần Thị Bích" userId="9d8effc8-766d-4e1d-b902-18f00c0dc3e8" providerId="ADAL" clId="{885280C0-5FE3-444B-9EC6-B636EA6E6DE5}" dt="2024-11-02T15:58:18.693" v="796" actId="20577"/>
          <ac:spMkLst>
            <pc:docMk/>
            <pc:sldMk cId="1596212623" sldId="301"/>
            <ac:spMk id="23" creationId="{FE5E1056-F5FC-E6C4-2D8B-A94DBA0D5C9C}"/>
          </ac:spMkLst>
        </pc:spChg>
        <pc:spChg chg="add mod">
          <ac:chgData name="Trần Thị Bích" userId="9d8effc8-766d-4e1d-b902-18f00c0dc3e8" providerId="ADAL" clId="{885280C0-5FE3-444B-9EC6-B636EA6E6DE5}" dt="2024-11-02T15:58:21.105" v="797" actId="20577"/>
          <ac:spMkLst>
            <pc:docMk/>
            <pc:sldMk cId="1596212623" sldId="301"/>
            <ac:spMk id="24" creationId="{95954F5D-471A-F5DC-2FF8-37F6A65213FB}"/>
          </ac:spMkLst>
        </pc:spChg>
        <pc:spChg chg="add mod">
          <ac:chgData name="Trần Thị Bích" userId="9d8effc8-766d-4e1d-b902-18f00c0dc3e8" providerId="ADAL" clId="{885280C0-5FE3-444B-9EC6-B636EA6E6DE5}" dt="2024-11-02T15:58:23.043" v="798" actId="20577"/>
          <ac:spMkLst>
            <pc:docMk/>
            <pc:sldMk cId="1596212623" sldId="301"/>
            <ac:spMk id="25" creationId="{FE7E1027-28D0-86C9-5B79-B711CA0CB15A}"/>
          </ac:spMkLst>
        </pc:spChg>
        <pc:spChg chg="add mod">
          <ac:chgData name="Trần Thị Bích" userId="9d8effc8-766d-4e1d-b902-18f00c0dc3e8" providerId="ADAL" clId="{885280C0-5FE3-444B-9EC6-B636EA6E6DE5}" dt="2024-11-02T15:58:27.618" v="801" actId="20577"/>
          <ac:spMkLst>
            <pc:docMk/>
            <pc:sldMk cId="1596212623" sldId="301"/>
            <ac:spMk id="26" creationId="{0455F975-EE91-EA6E-A077-9D14F7293452}"/>
          </ac:spMkLst>
        </pc:spChg>
        <pc:spChg chg="add mod">
          <ac:chgData name="Trần Thị Bích" userId="9d8effc8-766d-4e1d-b902-18f00c0dc3e8" providerId="ADAL" clId="{885280C0-5FE3-444B-9EC6-B636EA6E6DE5}" dt="2024-11-02T15:58:29.483" v="802" actId="20577"/>
          <ac:spMkLst>
            <pc:docMk/>
            <pc:sldMk cId="1596212623" sldId="301"/>
            <ac:spMk id="27" creationId="{CBE25E5E-211C-C903-A539-F1CB7C6EECD4}"/>
          </ac:spMkLst>
        </pc:spChg>
        <pc:spChg chg="add mod">
          <ac:chgData name="Trần Thị Bích" userId="9d8effc8-766d-4e1d-b902-18f00c0dc3e8" providerId="ADAL" clId="{885280C0-5FE3-444B-9EC6-B636EA6E6DE5}" dt="2024-11-02T15:59:02.308" v="808" actId="20577"/>
          <ac:spMkLst>
            <pc:docMk/>
            <pc:sldMk cId="1596212623" sldId="301"/>
            <ac:spMk id="28" creationId="{4470DAF8-B4DC-B2FA-9B38-D1DD282B5869}"/>
          </ac:spMkLst>
        </pc:spChg>
        <pc:spChg chg="add mod">
          <ac:chgData name="Trần Thị Bích" userId="9d8effc8-766d-4e1d-b902-18f00c0dc3e8" providerId="ADAL" clId="{885280C0-5FE3-444B-9EC6-B636EA6E6DE5}" dt="2024-11-02T15:59:35.933" v="872" actId="1036"/>
          <ac:spMkLst>
            <pc:docMk/>
            <pc:sldMk cId="1596212623" sldId="301"/>
            <ac:spMk id="29" creationId="{7C60E904-1125-0C0B-FFDB-F6261036B1A6}"/>
          </ac:spMkLst>
        </pc:spChg>
        <pc:spChg chg="add mod">
          <ac:chgData name="Trần Thị Bích" userId="9d8effc8-766d-4e1d-b902-18f00c0dc3e8" providerId="ADAL" clId="{885280C0-5FE3-444B-9EC6-B636EA6E6DE5}" dt="2024-11-02T15:59:35.933" v="872" actId="1036"/>
          <ac:spMkLst>
            <pc:docMk/>
            <pc:sldMk cId="1596212623" sldId="301"/>
            <ac:spMk id="30" creationId="{65FFC62C-8518-B466-777D-C89BD21BFFD9}"/>
          </ac:spMkLst>
        </pc:spChg>
        <pc:spChg chg="add mod">
          <ac:chgData name="Trần Thị Bích" userId="9d8effc8-766d-4e1d-b902-18f00c0dc3e8" providerId="ADAL" clId="{885280C0-5FE3-444B-9EC6-B636EA6E6DE5}" dt="2024-11-02T16:00:54.797" v="878" actId="20577"/>
          <ac:spMkLst>
            <pc:docMk/>
            <pc:sldMk cId="1596212623" sldId="301"/>
            <ac:spMk id="31" creationId="{D4922565-9A17-C442-2240-8A63E40B0275}"/>
          </ac:spMkLst>
        </pc:spChg>
        <pc:spChg chg="add mod">
          <ac:chgData name="Trần Thị Bích" userId="9d8effc8-766d-4e1d-b902-18f00c0dc3e8" providerId="ADAL" clId="{885280C0-5FE3-444B-9EC6-B636EA6E6DE5}" dt="2024-11-02T16:01:22.763" v="883" actId="20577"/>
          <ac:spMkLst>
            <pc:docMk/>
            <pc:sldMk cId="1596212623" sldId="301"/>
            <ac:spMk id="32" creationId="{F0184DDC-1E7C-60D1-5132-07671E7DFCED}"/>
          </ac:spMkLst>
        </pc:spChg>
        <pc:spChg chg="add mod">
          <ac:chgData name="Trần Thị Bích" userId="9d8effc8-766d-4e1d-b902-18f00c0dc3e8" providerId="ADAL" clId="{885280C0-5FE3-444B-9EC6-B636EA6E6DE5}" dt="2024-11-02T16:01:27.973" v="886" actId="20577"/>
          <ac:spMkLst>
            <pc:docMk/>
            <pc:sldMk cId="1596212623" sldId="301"/>
            <ac:spMk id="33" creationId="{21F54E26-D8C7-E408-065E-ECF15EA847F2}"/>
          </ac:spMkLst>
        </pc:spChg>
        <pc:spChg chg="add mod">
          <ac:chgData name="Trần Thị Bích" userId="9d8effc8-766d-4e1d-b902-18f00c0dc3e8" providerId="ADAL" clId="{885280C0-5FE3-444B-9EC6-B636EA6E6DE5}" dt="2024-11-02T16:01:32.183" v="891" actId="20577"/>
          <ac:spMkLst>
            <pc:docMk/>
            <pc:sldMk cId="1596212623" sldId="301"/>
            <ac:spMk id="34" creationId="{53536C34-8752-342F-DCC3-4DCD35C29D5D}"/>
          </ac:spMkLst>
        </pc:spChg>
        <pc:spChg chg="add mod">
          <ac:chgData name="Trần Thị Bích" userId="9d8effc8-766d-4e1d-b902-18f00c0dc3e8" providerId="ADAL" clId="{885280C0-5FE3-444B-9EC6-B636EA6E6DE5}" dt="2024-11-02T16:01:36.663" v="892" actId="20577"/>
          <ac:spMkLst>
            <pc:docMk/>
            <pc:sldMk cId="1596212623" sldId="301"/>
            <ac:spMk id="35" creationId="{B2701AFC-1A3F-5536-97F6-2AA16DE06349}"/>
          </ac:spMkLst>
        </pc:spChg>
        <pc:spChg chg="add mod">
          <ac:chgData name="Trần Thị Bích" userId="9d8effc8-766d-4e1d-b902-18f00c0dc3e8" providerId="ADAL" clId="{885280C0-5FE3-444B-9EC6-B636EA6E6DE5}" dt="2024-11-02T16:01:39.277" v="893" actId="20577"/>
          <ac:spMkLst>
            <pc:docMk/>
            <pc:sldMk cId="1596212623" sldId="301"/>
            <ac:spMk id="36" creationId="{F6523C31-31E2-5781-015B-1B77076F6509}"/>
          </ac:spMkLst>
        </pc:spChg>
        <pc:spChg chg="add mod">
          <ac:chgData name="Trần Thị Bích" userId="9d8effc8-766d-4e1d-b902-18f00c0dc3e8" providerId="ADAL" clId="{885280C0-5FE3-444B-9EC6-B636EA6E6DE5}" dt="2024-11-02T16:01:41.273" v="894" actId="20577"/>
          <ac:spMkLst>
            <pc:docMk/>
            <pc:sldMk cId="1596212623" sldId="301"/>
            <ac:spMk id="37" creationId="{729EDC5B-624D-C9A4-18E2-D05C07302E86}"/>
          </ac:spMkLst>
        </pc:spChg>
        <pc:spChg chg="add mod">
          <ac:chgData name="Trần Thị Bích" userId="9d8effc8-766d-4e1d-b902-18f00c0dc3e8" providerId="ADAL" clId="{885280C0-5FE3-444B-9EC6-B636EA6E6DE5}" dt="2024-11-02T16:01:43.166" v="895" actId="20577"/>
          <ac:spMkLst>
            <pc:docMk/>
            <pc:sldMk cId="1596212623" sldId="301"/>
            <ac:spMk id="38" creationId="{DD6E2DDA-4337-2E45-A0E0-27E555EA44AF}"/>
          </ac:spMkLst>
        </pc:spChg>
        <pc:spChg chg="add mod">
          <ac:chgData name="Trần Thị Bích" userId="9d8effc8-766d-4e1d-b902-18f00c0dc3e8" providerId="ADAL" clId="{885280C0-5FE3-444B-9EC6-B636EA6E6DE5}" dt="2024-11-02T16:01:46.041" v="898" actId="20577"/>
          <ac:spMkLst>
            <pc:docMk/>
            <pc:sldMk cId="1596212623" sldId="301"/>
            <ac:spMk id="39" creationId="{5EBDF2EA-6767-C08D-7E93-CBF70BB7ACA9}"/>
          </ac:spMkLst>
        </pc:spChg>
        <pc:spChg chg="add mod">
          <ac:chgData name="Trần Thị Bích" userId="9d8effc8-766d-4e1d-b902-18f00c0dc3e8" providerId="ADAL" clId="{885280C0-5FE3-444B-9EC6-B636EA6E6DE5}" dt="2024-11-02T16:01:48.153" v="899" actId="20577"/>
          <ac:spMkLst>
            <pc:docMk/>
            <pc:sldMk cId="1596212623" sldId="301"/>
            <ac:spMk id="40" creationId="{2A75D13F-09BD-11F5-FE26-35C545245A39}"/>
          </ac:spMkLst>
        </pc:spChg>
        <pc:spChg chg="add mod">
          <ac:chgData name="Trần Thị Bích" userId="9d8effc8-766d-4e1d-b902-18f00c0dc3e8" providerId="ADAL" clId="{885280C0-5FE3-444B-9EC6-B636EA6E6DE5}" dt="2024-11-02T16:01:51.658" v="900" actId="20577"/>
          <ac:spMkLst>
            <pc:docMk/>
            <pc:sldMk cId="1596212623" sldId="301"/>
            <ac:spMk id="41" creationId="{A72B78C3-E476-6226-0958-23EB5D04042A}"/>
          </ac:spMkLst>
        </pc:spChg>
        <pc:graphicFrameChg chg="add mod modGraphic">
          <ac:chgData name="Trần Thị Bích" userId="9d8effc8-766d-4e1d-b902-18f00c0dc3e8" providerId="ADAL" clId="{885280C0-5FE3-444B-9EC6-B636EA6E6DE5}" dt="2024-11-02T15:50:37.723" v="587" actId="1076"/>
          <ac:graphicFrameMkLst>
            <pc:docMk/>
            <pc:sldMk cId="1596212623" sldId="301"/>
            <ac:graphicFrameMk id="2" creationId="{EAA735B7-2D93-CA8B-88CF-18294791A7EB}"/>
          </ac:graphicFrameMkLst>
        </pc:graphicFrameChg>
        <pc:picChg chg="add mod">
          <ac:chgData name="Trần Thị Bích" userId="9d8effc8-766d-4e1d-b902-18f00c0dc3e8" providerId="ADAL" clId="{885280C0-5FE3-444B-9EC6-B636EA6E6DE5}" dt="2024-11-02T15:38:14.543" v="461" actId="1076"/>
          <ac:picMkLst>
            <pc:docMk/>
            <pc:sldMk cId="1596212623" sldId="301"/>
            <ac:picMk id="3" creationId="{E556FE94-7659-1AEF-A035-D3D10C60595E}"/>
          </ac:picMkLst>
        </pc:picChg>
        <pc:picChg chg="add del mod">
          <ac:chgData name="Trần Thị Bích" userId="9d8effc8-766d-4e1d-b902-18f00c0dc3e8" providerId="ADAL" clId="{885280C0-5FE3-444B-9EC6-B636EA6E6DE5}" dt="2024-11-02T15:48:46.132" v="554" actId="478"/>
          <ac:picMkLst>
            <pc:docMk/>
            <pc:sldMk cId="1596212623" sldId="301"/>
            <ac:picMk id="5" creationId="{1BFC10C1-DD7B-F5E9-464C-4C16F2B61165}"/>
          </ac:picMkLst>
        </pc:picChg>
      </pc:sldChg>
      <pc:sldChg chg="addSp delSp modSp new mod delAnim modAnim">
        <pc:chgData name="Trần Thị Bích" userId="9d8effc8-766d-4e1d-b902-18f00c0dc3e8" providerId="ADAL" clId="{885280C0-5FE3-444B-9EC6-B636EA6E6DE5}" dt="2024-11-03T03:23:56.170" v="1228"/>
        <pc:sldMkLst>
          <pc:docMk/>
          <pc:sldMk cId="1216434876" sldId="302"/>
        </pc:sldMkLst>
        <pc:spChg chg="add del mod">
          <ac:chgData name="Trần Thị Bích" userId="9d8effc8-766d-4e1d-b902-18f00c0dc3e8" providerId="ADAL" clId="{885280C0-5FE3-444B-9EC6-B636EA6E6DE5}" dt="2024-11-03T03:10:47.607" v="1061" actId="21"/>
          <ac:spMkLst>
            <pc:docMk/>
            <pc:sldMk cId="1216434876" sldId="302"/>
            <ac:spMk id="3" creationId="{BFE44528-810C-871B-7FEF-38AD554305B0}"/>
          </ac:spMkLst>
        </pc:spChg>
        <pc:spChg chg="add mod">
          <ac:chgData name="Trần Thị Bích" userId="9d8effc8-766d-4e1d-b902-18f00c0dc3e8" providerId="ADAL" clId="{885280C0-5FE3-444B-9EC6-B636EA6E6DE5}" dt="2024-11-03T03:21:21.839" v="1169" actId="164"/>
          <ac:spMkLst>
            <pc:docMk/>
            <pc:sldMk cId="1216434876" sldId="302"/>
            <ac:spMk id="7" creationId="{65A0A467-472D-2DBF-4B84-A16BA3E90F7D}"/>
          </ac:spMkLst>
        </pc:spChg>
        <pc:spChg chg="mod">
          <ac:chgData name="Trần Thị Bích" userId="9d8effc8-766d-4e1d-b902-18f00c0dc3e8" providerId="ADAL" clId="{885280C0-5FE3-444B-9EC6-B636EA6E6DE5}" dt="2024-11-03T03:23:19.494" v="1224" actId="14100"/>
          <ac:spMkLst>
            <pc:docMk/>
            <pc:sldMk cId="1216434876" sldId="302"/>
            <ac:spMk id="10" creationId="{241A3787-E120-1A6C-DA28-83A558540679}"/>
          </ac:spMkLst>
        </pc:spChg>
        <pc:spChg chg="mod">
          <ac:chgData name="Trần Thị Bích" userId="9d8effc8-766d-4e1d-b902-18f00c0dc3e8" providerId="ADAL" clId="{885280C0-5FE3-444B-9EC6-B636EA6E6DE5}" dt="2024-11-03T03:23:30.454" v="1225" actId="207"/>
          <ac:spMkLst>
            <pc:docMk/>
            <pc:sldMk cId="1216434876" sldId="302"/>
            <ac:spMk id="11" creationId="{C1E6E40B-A51B-CC22-B670-2F34C82C7B2F}"/>
          </ac:spMkLst>
        </pc:spChg>
        <pc:grpChg chg="add mod">
          <ac:chgData name="Trần Thị Bích" userId="9d8effc8-766d-4e1d-b902-18f00c0dc3e8" providerId="ADAL" clId="{885280C0-5FE3-444B-9EC6-B636EA6E6DE5}" dt="2024-11-03T03:21:35.549" v="1172" actId="14100"/>
          <ac:grpSpMkLst>
            <pc:docMk/>
            <pc:sldMk cId="1216434876" sldId="302"/>
            <ac:grpSpMk id="8" creationId="{44C4C4AF-68F7-09F4-F1DB-8B0955146B14}"/>
          </ac:grpSpMkLst>
        </pc:grpChg>
        <pc:grpChg chg="add mod">
          <ac:chgData name="Trần Thị Bích" userId="9d8effc8-766d-4e1d-b902-18f00c0dc3e8" providerId="ADAL" clId="{885280C0-5FE3-444B-9EC6-B636EA6E6DE5}" dt="2024-11-03T03:23:36.734" v="1226" actId="1076"/>
          <ac:grpSpMkLst>
            <pc:docMk/>
            <pc:sldMk cId="1216434876" sldId="302"/>
            <ac:grpSpMk id="9" creationId="{D4DFF82E-C07B-398D-2F34-4EFA053F4CA5}"/>
          </ac:grpSpMkLst>
        </pc:grpChg>
        <pc:picChg chg="add del mod">
          <ac:chgData name="Trần Thị Bích" userId="9d8effc8-766d-4e1d-b902-18f00c0dc3e8" providerId="ADAL" clId="{885280C0-5FE3-444B-9EC6-B636EA6E6DE5}" dt="2024-11-03T03:10:47.607" v="1061" actId="21"/>
          <ac:picMkLst>
            <pc:docMk/>
            <pc:sldMk cId="1216434876" sldId="302"/>
            <ac:picMk id="2" creationId="{97B97DEA-2735-AA83-B352-845A80EE8F29}"/>
          </ac:picMkLst>
        </pc:picChg>
        <pc:picChg chg="add mod">
          <ac:chgData name="Trần Thị Bích" userId="9d8effc8-766d-4e1d-b902-18f00c0dc3e8" providerId="ADAL" clId="{885280C0-5FE3-444B-9EC6-B636EA6E6DE5}" dt="2024-11-03T03:23:40.034" v="1227" actId="14100"/>
          <ac:picMkLst>
            <pc:docMk/>
            <pc:sldMk cId="1216434876" sldId="302"/>
            <ac:picMk id="5" creationId="{C8FE1F96-3453-4EC6-CC7A-DF626E4DC294}"/>
          </ac:picMkLst>
        </pc:picChg>
        <pc:picChg chg="add mod modCrop">
          <ac:chgData name="Trần Thị Bích" userId="9d8effc8-766d-4e1d-b902-18f00c0dc3e8" providerId="ADAL" clId="{885280C0-5FE3-444B-9EC6-B636EA6E6DE5}" dt="2024-11-03T03:21:41.564" v="1173"/>
          <ac:picMkLst>
            <pc:docMk/>
            <pc:sldMk cId="1216434876" sldId="302"/>
            <ac:picMk id="6" creationId="{7A5AD2FB-ADDD-AEBB-F20B-814BC9519916}"/>
          </ac:picMkLst>
        </pc:picChg>
      </pc:sldChg>
      <pc:sldChg chg="addSp delSp modSp new mod ord modAnim">
        <pc:chgData name="Trần Thị Bích" userId="9d8effc8-766d-4e1d-b902-18f00c0dc3e8" providerId="ADAL" clId="{885280C0-5FE3-444B-9EC6-B636EA6E6DE5}" dt="2024-11-03T03:08:52.634" v="1054"/>
        <pc:sldMkLst>
          <pc:docMk/>
          <pc:sldMk cId="1136003803" sldId="303"/>
        </pc:sldMkLst>
        <pc:spChg chg="add mod">
          <ac:chgData name="Trần Thị Bích" userId="9d8effc8-766d-4e1d-b902-18f00c0dc3e8" providerId="ADAL" clId="{885280C0-5FE3-444B-9EC6-B636EA6E6DE5}" dt="2024-11-02T16:06:11.153" v="1043" actId="164"/>
          <ac:spMkLst>
            <pc:docMk/>
            <pc:sldMk cId="1136003803" sldId="303"/>
            <ac:spMk id="8" creationId="{3B10AF31-A508-5CE0-8DE4-7B0348008C04}"/>
          </ac:spMkLst>
        </pc:spChg>
        <pc:spChg chg="add mod">
          <ac:chgData name="Trần Thị Bích" userId="9d8effc8-766d-4e1d-b902-18f00c0dc3e8" providerId="ADAL" clId="{885280C0-5FE3-444B-9EC6-B636EA6E6DE5}" dt="2024-11-02T16:06:11.153" v="1043" actId="164"/>
          <ac:spMkLst>
            <pc:docMk/>
            <pc:sldMk cId="1136003803" sldId="303"/>
            <ac:spMk id="9" creationId="{4D1F30B4-4941-5009-AEEF-9718B6BAB79F}"/>
          </ac:spMkLst>
        </pc:spChg>
        <pc:grpChg chg="add del mod">
          <ac:chgData name="Trần Thị Bích" userId="9d8effc8-766d-4e1d-b902-18f00c0dc3e8" providerId="ADAL" clId="{885280C0-5FE3-444B-9EC6-B636EA6E6DE5}" dt="2024-11-02T16:06:26.233" v="1044" actId="21"/>
          <ac:grpSpMkLst>
            <pc:docMk/>
            <pc:sldMk cId="1136003803" sldId="303"/>
            <ac:grpSpMk id="10" creationId="{FF87378C-B814-71B1-52A6-A49D05ED255F}"/>
          </ac:grpSpMkLst>
        </pc:grpChg>
        <pc:picChg chg="add mod">
          <ac:chgData name="Trần Thị Bích" userId="9d8effc8-766d-4e1d-b902-18f00c0dc3e8" providerId="ADAL" clId="{885280C0-5FE3-444B-9EC6-B636EA6E6DE5}" dt="2024-11-02T16:03:31.532" v="903"/>
          <ac:picMkLst>
            <pc:docMk/>
            <pc:sldMk cId="1136003803" sldId="303"/>
            <ac:picMk id="2" creationId="{48AFAAF6-BCF9-05DB-29B1-65AC1B965DD1}"/>
          </ac:picMkLst>
        </pc:picChg>
        <pc:picChg chg="add mod">
          <ac:chgData name="Trần Thị Bích" userId="9d8effc8-766d-4e1d-b902-18f00c0dc3e8" providerId="ADAL" clId="{885280C0-5FE3-444B-9EC6-B636EA6E6DE5}" dt="2024-11-02T16:03:31.532" v="903"/>
          <ac:picMkLst>
            <pc:docMk/>
            <pc:sldMk cId="1136003803" sldId="303"/>
            <ac:picMk id="3" creationId="{541300C9-CB45-9DFD-7564-75F8CB0D9B2C}"/>
          </ac:picMkLst>
        </pc:picChg>
        <pc:picChg chg="add mod">
          <ac:chgData name="Trần Thị Bích" userId="9d8effc8-766d-4e1d-b902-18f00c0dc3e8" providerId="ADAL" clId="{885280C0-5FE3-444B-9EC6-B636EA6E6DE5}" dt="2024-11-02T16:03:31.532" v="903"/>
          <ac:picMkLst>
            <pc:docMk/>
            <pc:sldMk cId="1136003803" sldId="303"/>
            <ac:picMk id="4" creationId="{9488AF37-6827-9975-79F5-F4CAA71354E3}"/>
          </ac:picMkLst>
        </pc:picChg>
        <pc:picChg chg="add mod">
          <ac:chgData name="Trần Thị Bích" userId="9d8effc8-766d-4e1d-b902-18f00c0dc3e8" providerId="ADAL" clId="{885280C0-5FE3-444B-9EC6-B636EA6E6DE5}" dt="2024-11-02T16:03:31.532" v="903"/>
          <ac:picMkLst>
            <pc:docMk/>
            <pc:sldMk cId="1136003803" sldId="303"/>
            <ac:picMk id="5" creationId="{F59FABDA-9525-2C5E-DBD0-010A10CEEF94}"/>
          </ac:picMkLst>
        </pc:picChg>
        <pc:picChg chg="add mod">
          <ac:chgData name="Trần Thị Bích" userId="9d8effc8-766d-4e1d-b902-18f00c0dc3e8" providerId="ADAL" clId="{885280C0-5FE3-444B-9EC6-B636EA6E6DE5}" dt="2024-11-02T16:03:31.532" v="903"/>
          <ac:picMkLst>
            <pc:docMk/>
            <pc:sldMk cId="1136003803" sldId="303"/>
            <ac:picMk id="6" creationId="{CB8538C0-A4BA-B43E-755D-BAAAAD32A8B4}"/>
          </ac:picMkLst>
        </pc:picChg>
        <pc:picChg chg="add mod modCrop">
          <ac:chgData name="Trần Thị Bích" userId="9d8effc8-766d-4e1d-b902-18f00c0dc3e8" providerId="ADAL" clId="{885280C0-5FE3-444B-9EC6-B636EA6E6DE5}" dt="2024-11-02T16:03:58.073" v="908" actId="732"/>
          <ac:picMkLst>
            <pc:docMk/>
            <pc:sldMk cId="1136003803" sldId="303"/>
            <ac:picMk id="7" creationId="{82AA83A7-06AE-4313-463C-C5F69D093FDF}"/>
          </ac:picMkLst>
        </pc:picChg>
        <pc:picChg chg="add mod">
          <ac:chgData name="Trần Thị Bích" userId="9d8effc8-766d-4e1d-b902-18f00c0dc3e8" providerId="ADAL" clId="{885280C0-5FE3-444B-9EC6-B636EA6E6DE5}" dt="2024-11-02T16:06:31.783" v="1047" actId="14100"/>
          <ac:picMkLst>
            <pc:docMk/>
            <pc:sldMk cId="1136003803" sldId="303"/>
            <ac:picMk id="11" creationId="{135A6E31-1098-1CC7-53EC-EB3E79FC10EE}"/>
          </ac:picMkLst>
        </pc:picChg>
      </pc:sldChg>
      <pc:sldChg chg="addSp delSp modSp new mod ord modAnim">
        <pc:chgData name="Trần Thị Bích" userId="9d8effc8-766d-4e1d-b902-18f00c0dc3e8" providerId="ADAL" clId="{885280C0-5FE3-444B-9EC6-B636EA6E6DE5}" dt="2024-11-03T03:18:07.844" v="1126" actId="1076"/>
        <pc:sldMkLst>
          <pc:docMk/>
          <pc:sldMk cId="2611876837" sldId="304"/>
        </pc:sldMkLst>
        <pc:spChg chg="add mod">
          <ac:chgData name="Trần Thị Bích" userId="9d8effc8-766d-4e1d-b902-18f00c0dc3e8" providerId="ADAL" clId="{885280C0-5FE3-444B-9EC6-B636EA6E6DE5}" dt="2024-11-03T03:16:33.104" v="1123" actId="14100"/>
          <ac:spMkLst>
            <pc:docMk/>
            <pc:sldMk cId="2611876837" sldId="304"/>
            <ac:spMk id="3" creationId="{BFE44528-810C-871B-7FEF-38AD554305B0}"/>
          </ac:spMkLst>
        </pc:spChg>
        <pc:picChg chg="add mod">
          <ac:chgData name="Trần Thị Bích" userId="9d8effc8-766d-4e1d-b902-18f00c0dc3e8" providerId="ADAL" clId="{885280C0-5FE3-444B-9EC6-B636EA6E6DE5}" dt="2024-11-03T03:16:26.714" v="1122" actId="1037"/>
          <ac:picMkLst>
            <pc:docMk/>
            <pc:sldMk cId="2611876837" sldId="304"/>
            <ac:picMk id="2" creationId="{97B97DEA-2735-AA83-B352-845A80EE8F29}"/>
          </ac:picMkLst>
        </pc:picChg>
        <pc:picChg chg="add del mod">
          <ac:chgData name="Trần Thị Bích" userId="9d8effc8-766d-4e1d-b902-18f00c0dc3e8" providerId="ADAL" clId="{885280C0-5FE3-444B-9EC6-B636EA6E6DE5}" dt="2024-11-03T03:13:57.788" v="1086" actId="478"/>
          <ac:picMkLst>
            <pc:docMk/>
            <pc:sldMk cId="2611876837" sldId="304"/>
            <ac:picMk id="5" creationId="{DFFA506C-E68B-2E3D-5A8B-44A5627EE9FE}"/>
          </ac:picMkLst>
        </pc:picChg>
        <pc:picChg chg="add mod">
          <ac:chgData name="Trần Thị Bích" userId="9d8effc8-766d-4e1d-b902-18f00c0dc3e8" providerId="ADAL" clId="{885280C0-5FE3-444B-9EC6-B636EA6E6DE5}" dt="2024-11-03T03:16:16.134" v="1119" actId="1036"/>
          <ac:picMkLst>
            <pc:docMk/>
            <pc:sldMk cId="2611876837" sldId="304"/>
            <ac:picMk id="7" creationId="{81675E52-3BC9-F7A4-C769-5F3A3C3B7DC2}"/>
          </ac:picMkLst>
        </pc:picChg>
        <pc:picChg chg="add mod">
          <ac:chgData name="Trần Thị Bích" userId="9d8effc8-766d-4e1d-b902-18f00c0dc3e8" providerId="ADAL" clId="{885280C0-5FE3-444B-9EC6-B636EA6E6DE5}" dt="2024-11-03T03:18:07.844" v="1126" actId="1076"/>
          <ac:picMkLst>
            <pc:docMk/>
            <pc:sldMk cId="2611876837" sldId="304"/>
            <ac:picMk id="8" creationId="{95BF95E3-68AD-C423-0A8A-57B40279C3CE}"/>
          </ac:picMkLst>
        </pc:picChg>
      </pc:sldChg>
      <pc:sldChg chg="modSp add mod modAnim">
        <pc:chgData name="Trần Thị Bích" userId="9d8effc8-766d-4e1d-b902-18f00c0dc3e8" providerId="ADAL" clId="{885280C0-5FE3-444B-9EC6-B636EA6E6DE5}" dt="2024-11-03T03:26:06.014" v="1298" actId="1076"/>
        <pc:sldMkLst>
          <pc:docMk/>
          <pc:sldMk cId="2746785922" sldId="305"/>
        </pc:sldMkLst>
        <pc:spChg chg="mod">
          <ac:chgData name="Trần Thị Bích" userId="9d8effc8-766d-4e1d-b902-18f00c0dc3e8" providerId="ADAL" clId="{885280C0-5FE3-444B-9EC6-B636EA6E6DE5}" dt="2024-11-03T03:25:22.874" v="1288" actId="1076"/>
          <ac:spMkLst>
            <pc:docMk/>
            <pc:sldMk cId="2746785922" sldId="305"/>
            <ac:spMk id="7" creationId="{D699A0EF-9C05-6750-964A-D4D56E39E056}"/>
          </ac:spMkLst>
        </pc:spChg>
        <pc:spChg chg="mod">
          <ac:chgData name="Trần Thị Bích" userId="9d8effc8-766d-4e1d-b902-18f00c0dc3e8" providerId="ADAL" clId="{885280C0-5FE3-444B-9EC6-B636EA6E6DE5}" dt="2024-11-03T03:26:03.404" v="1297" actId="14100"/>
          <ac:spMkLst>
            <pc:docMk/>
            <pc:sldMk cId="2746785922" sldId="305"/>
            <ac:spMk id="10" creationId="{C210C868-3C40-756E-D064-5C0B0AA82F6A}"/>
          </ac:spMkLst>
        </pc:spChg>
        <pc:spChg chg="mod">
          <ac:chgData name="Trần Thị Bích" userId="9d8effc8-766d-4e1d-b902-18f00c0dc3e8" providerId="ADAL" clId="{885280C0-5FE3-444B-9EC6-B636EA6E6DE5}" dt="2024-11-03T03:25:57.494" v="1296" actId="20577"/>
          <ac:spMkLst>
            <pc:docMk/>
            <pc:sldMk cId="2746785922" sldId="305"/>
            <ac:spMk id="11" creationId="{CF8444B3-4812-E041-6ABC-C441552B4386}"/>
          </ac:spMkLst>
        </pc:spChg>
        <pc:grpChg chg="mod">
          <ac:chgData name="Trần Thị Bích" userId="9d8effc8-766d-4e1d-b902-18f00c0dc3e8" providerId="ADAL" clId="{885280C0-5FE3-444B-9EC6-B636EA6E6DE5}" dt="2024-11-03T03:25:34.885" v="1292" actId="1076"/>
          <ac:grpSpMkLst>
            <pc:docMk/>
            <pc:sldMk cId="2746785922" sldId="305"/>
            <ac:grpSpMk id="8" creationId="{2C4FA675-CD53-F563-E888-284CE85075C5}"/>
          </ac:grpSpMkLst>
        </pc:grpChg>
        <pc:grpChg chg="mod">
          <ac:chgData name="Trần Thị Bích" userId="9d8effc8-766d-4e1d-b902-18f00c0dc3e8" providerId="ADAL" clId="{885280C0-5FE3-444B-9EC6-B636EA6E6DE5}" dt="2024-11-03T03:26:06.014" v="1298" actId="1076"/>
          <ac:grpSpMkLst>
            <pc:docMk/>
            <pc:sldMk cId="2746785922" sldId="305"/>
            <ac:grpSpMk id="9" creationId="{B1536EF3-C749-2CE6-718E-13699E1E8DA4}"/>
          </ac:grpSpMkLst>
        </pc:grpChg>
        <pc:picChg chg="mod modCrop">
          <ac:chgData name="Trần Thị Bích" userId="9d8effc8-766d-4e1d-b902-18f00c0dc3e8" providerId="ADAL" clId="{885280C0-5FE3-444B-9EC6-B636EA6E6DE5}" dt="2024-11-03T03:25:17.264" v="1287" actId="732"/>
          <ac:picMkLst>
            <pc:docMk/>
            <pc:sldMk cId="2746785922" sldId="305"/>
            <ac:picMk id="6" creationId="{9C0FD9D3-87E4-C41E-81DB-A438D414DC6E}"/>
          </ac:picMkLst>
        </pc:picChg>
      </pc:sldChg>
      <pc:sldChg chg="modSp add mod">
        <pc:chgData name="Trần Thị Bích" userId="9d8effc8-766d-4e1d-b902-18f00c0dc3e8" providerId="ADAL" clId="{885280C0-5FE3-444B-9EC6-B636EA6E6DE5}" dt="2024-11-03T03:28:02.594" v="1353" actId="14100"/>
        <pc:sldMkLst>
          <pc:docMk/>
          <pc:sldMk cId="2619727667" sldId="306"/>
        </pc:sldMkLst>
        <pc:spChg chg="mod">
          <ac:chgData name="Trần Thị Bích" userId="9d8effc8-766d-4e1d-b902-18f00c0dc3e8" providerId="ADAL" clId="{885280C0-5FE3-444B-9EC6-B636EA6E6DE5}" dt="2024-11-03T03:27:30.254" v="1350" actId="20577"/>
          <ac:spMkLst>
            <pc:docMk/>
            <pc:sldMk cId="2619727667" sldId="306"/>
            <ac:spMk id="7" creationId="{50F7ECE6-0E99-4FE3-7A2C-F430E84247FE}"/>
          </ac:spMkLst>
        </pc:spChg>
        <pc:spChg chg="mod">
          <ac:chgData name="Trần Thị Bích" userId="9d8effc8-766d-4e1d-b902-18f00c0dc3e8" providerId="ADAL" clId="{885280C0-5FE3-444B-9EC6-B636EA6E6DE5}" dt="2024-11-03T03:28:02.594" v="1353" actId="14100"/>
          <ac:spMkLst>
            <pc:docMk/>
            <pc:sldMk cId="2619727667" sldId="306"/>
            <ac:spMk id="10" creationId="{B58E096D-4BA3-5FC9-6420-799B69125298}"/>
          </ac:spMkLst>
        </pc:spChg>
        <pc:spChg chg="mod">
          <ac:chgData name="Trần Thị Bích" userId="9d8effc8-766d-4e1d-b902-18f00c0dc3e8" providerId="ADAL" clId="{885280C0-5FE3-444B-9EC6-B636EA6E6DE5}" dt="2024-11-03T03:27:57.884" v="1352" actId="20577"/>
          <ac:spMkLst>
            <pc:docMk/>
            <pc:sldMk cId="2619727667" sldId="306"/>
            <ac:spMk id="11" creationId="{6FA2C6D1-B5D7-DD7A-9AA1-DEB5494B23DE}"/>
          </ac:spMkLst>
        </pc:spChg>
        <pc:picChg chg="mod modCrop">
          <ac:chgData name="Trần Thị Bích" userId="9d8effc8-766d-4e1d-b902-18f00c0dc3e8" providerId="ADAL" clId="{885280C0-5FE3-444B-9EC6-B636EA6E6DE5}" dt="2024-11-03T03:27:09.824" v="1314" actId="1076"/>
          <ac:picMkLst>
            <pc:docMk/>
            <pc:sldMk cId="2619727667" sldId="306"/>
            <ac:picMk id="6" creationId="{E00F66DE-6EFB-79D4-BE22-8A5862BB02E2}"/>
          </ac:picMkLst>
        </pc:picChg>
      </pc:sldChg>
      <pc:sldChg chg="addSp delSp modSp new mod modAnim">
        <pc:chgData name="Trần Thị Bích" userId="9d8effc8-766d-4e1d-b902-18f00c0dc3e8" providerId="ADAL" clId="{885280C0-5FE3-444B-9EC6-B636EA6E6DE5}" dt="2024-11-03T03:35:59.849" v="1550" actId="207"/>
        <pc:sldMkLst>
          <pc:docMk/>
          <pc:sldMk cId="3925114159" sldId="307"/>
        </pc:sldMkLst>
        <pc:spChg chg="mod">
          <ac:chgData name="Trần Thị Bích" userId="9d8effc8-766d-4e1d-b902-18f00c0dc3e8" providerId="ADAL" clId="{885280C0-5FE3-444B-9EC6-B636EA6E6DE5}" dt="2024-11-03T03:31:06.464" v="1425" actId="1076"/>
          <ac:spMkLst>
            <pc:docMk/>
            <pc:sldMk cId="3925114159" sldId="307"/>
            <ac:spMk id="3" creationId="{E81008FE-3685-B6F7-F4F7-2DCFC0B670A1}"/>
          </ac:spMkLst>
        </pc:spChg>
        <pc:spChg chg="mod">
          <ac:chgData name="Trần Thị Bích" userId="9d8effc8-766d-4e1d-b902-18f00c0dc3e8" providerId="ADAL" clId="{885280C0-5FE3-444B-9EC6-B636EA6E6DE5}" dt="2024-11-03T03:30:57.183" v="1401" actId="1076"/>
          <ac:spMkLst>
            <pc:docMk/>
            <pc:sldMk cId="3925114159" sldId="307"/>
            <ac:spMk id="5" creationId="{647847A5-D693-37A5-61D7-30E78F9FFAE6}"/>
          </ac:spMkLst>
        </pc:spChg>
        <pc:spChg chg="mod">
          <ac:chgData name="Trần Thị Bích" userId="9d8effc8-766d-4e1d-b902-18f00c0dc3e8" providerId="ADAL" clId="{885280C0-5FE3-444B-9EC6-B636EA6E6DE5}" dt="2024-11-03T03:30:47.464" v="1377" actId="1076"/>
          <ac:spMkLst>
            <pc:docMk/>
            <pc:sldMk cId="3925114159" sldId="307"/>
            <ac:spMk id="6" creationId="{1B89B585-364C-14EE-DB01-F92DB3544B3E}"/>
          </ac:spMkLst>
        </pc:spChg>
        <pc:spChg chg="mod">
          <ac:chgData name="Trần Thị Bích" userId="9d8effc8-766d-4e1d-b902-18f00c0dc3e8" providerId="ADAL" clId="{885280C0-5FE3-444B-9EC6-B636EA6E6DE5}" dt="2024-11-03T03:34:05.894" v="1548" actId="14100"/>
          <ac:spMkLst>
            <pc:docMk/>
            <pc:sldMk cId="3925114159" sldId="307"/>
            <ac:spMk id="9" creationId="{FA6F24A7-4A2D-634C-FE13-9E17B7733DE3}"/>
          </ac:spMkLst>
        </pc:spChg>
        <pc:spChg chg="mod">
          <ac:chgData name="Trần Thị Bích" userId="9d8effc8-766d-4e1d-b902-18f00c0dc3e8" providerId="ADAL" clId="{885280C0-5FE3-444B-9EC6-B636EA6E6DE5}" dt="2024-11-03T03:35:59.849" v="1550" actId="207"/>
          <ac:spMkLst>
            <pc:docMk/>
            <pc:sldMk cId="3925114159" sldId="307"/>
            <ac:spMk id="10" creationId="{1F252E2A-0E05-67C3-52F7-171ED879B3E9}"/>
          </ac:spMkLst>
        </pc:spChg>
        <pc:grpChg chg="add del mod">
          <ac:chgData name="Trần Thị Bích" userId="9d8effc8-766d-4e1d-b902-18f00c0dc3e8" providerId="ADAL" clId="{885280C0-5FE3-444B-9EC6-B636EA6E6DE5}" dt="2024-11-03T03:31:11.554" v="1427" actId="21"/>
          <ac:grpSpMkLst>
            <pc:docMk/>
            <pc:sldMk cId="3925114159" sldId="307"/>
            <ac:grpSpMk id="2" creationId="{E8514BDF-D236-9ADC-C3F2-06D2B66E8136}"/>
          </ac:grpSpMkLst>
        </pc:grpChg>
        <pc:grpChg chg="mod">
          <ac:chgData name="Trần Thị Bích" userId="9d8effc8-766d-4e1d-b902-18f00c0dc3e8" providerId="ADAL" clId="{885280C0-5FE3-444B-9EC6-B636EA6E6DE5}" dt="2024-11-03T03:30:39.218" v="1355"/>
          <ac:grpSpMkLst>
            <pc:docMk/>
            <pc:sldMk cId="3925114159" sldId="307"/>
            <ac:grpSpMk id="4" creationId="{9B391FD5-584E-5632-9FFB-CD66B6DDF443}"/>
          </ac:grpSpMkLst>
        </pc:grpChg>
        <pc:grpChg chg="add mod">
          <ac:chgData name="Trần Thị Bích" userId="9d8effc8-766d-4e1d-b902-18f00c0dc3e8" providerId="ADAL" clId="{885280C0-5FE3-444B-9EC6-B636EA6E6DE5}" dt="2024-11-03T03:33:59.840" v="1547" actId="1076"/>
          <ac:grpSpMkLst>
            <pc:docMk/>
            <pc:sldMk cId="3925114159" sldId="307"/>
            <ac:grpSpMk id="8" creationId="{1A7CF534-B00A-1031-989D-55E55E1F55D2}"/>
          </ac:grpSpMkLst>
        </pc:grpChg>
        <pc:picChg chg="add mod">
          <ac:chgData name="Trần Thị Bích" userId="9d8effc8-766d-4e1d-b902-18f00c0dc3e8" providerId="ADAL" clId="{885280C0-5FE3-444B-9EC6-B636EA6E6DE5}" dt="2024-11-03T03:31:22.544" v="1430" actId="1076"/>
          <ac:picMkLst>
            <pc:docMk/>
            <pc:sldMk cId="3925114159" sldId="307"/>
            <ac:picMk id="7" creationId="{78269642-6E21-3C66-F8CF-377FC90B913D}"/>
          </ac:picMkLst>
        </pc:picChg>
      </pc:sldChg>
      <pc:sldChg chg="addSp modSp new mod modAnim">
        <pc:chgData name="Trần Thị Bích" userId="9d8effc8-766d-4e1d-b902-18f00c0dc3e8" providerId="ADAL" clId="{885280C0-5FE3-444B-9EC6-B636EA6E6DE5}" dt="2024-11-03T03:49:05.044" v="1626" actId="207"/>
        <pc:sldMkLst>
          <pc:docMk/>
          <pc:sldMk cId="1662823179" sldId="308"/>
        </pc:sldMkLst>
        <pc:spChg chg="add mod">
          <ac:chgData name="Trần Thị Bích" userId="9d8effc8-766d-4e1d-b902-18f00c0dc3e8" providerId="ADAL" clId="{885280C0-5FE3-444B-9EC6-B636EA6E6DE5}" dt="2024-11-03T03:47:08.928" v="1591" actId="1076"/>
          <ac:spMkLst>
            <pc:docMk/>
            <pc:sldMk cId="1662823179" sldId="308"/>
            <ac:spMk id="5" creationId="{291B29CD-8924-0BC5-1F64-03D9883B461B}"/>
          </ac:spMkLst>
        </pc:spChg>
        <pc:spChg chg="add mod">
          <ac:chgData name="Trần Thị Bích" userId="9d8effc8-766d-4e1d-b902-18f00c0dc3e8" providerId="ADAL" clId="{885280C0-5FE3-444B-9EC6-B636EA6E6DE5}" dt="2024-11-03T03:49:05.044" v="1626" actId="207"/>
          <ac:spMkLst>
            <pc:docMk/>
            <pc:sldMk cId="1662823179" sldId="308"/>
            <ac:spMk id="6" creationId="{40E58B14-C425-6D8C-7900-129C489F3D72}"/>
          </ac:spMkLst>
        </pc:spChg>
        <pc:picChg chg="add mod">
          <ac:chgData name="Trần Thị Bích" userId="9d8effc8-766d-4e1d-b902-18f00c0dc3e8" providerId="ADAL" clId="{885280C0-5FE3-444B-9EC6-B636EA6E6DE5}" dt="2024-11-03T03:36:39.100" v="1552"/>
          <ac:picMkLst>
            <pc:docMk/>
            <pc:sldMk cId="1662823179" sldId="308"/>
            <ac:picMk id="2" creationId="{F8EEFDAD-1A52-D8D2-73E6-71B10A3A31BF}"/>
          </ac:picMkLst>
        </pc:picChg>
        <pc:picChg chg="add mod">
          <ac:chgData name="Trần Thị Bích" userId="9d8effc8-766d-4e1d-b902-18f00c0dc3e8" providerId="ADAL" clId="{885280C0-5FE3-444B-9EC6-B636EA6E6DE5}" dt="2024-11-03T03:47:06.039" v="1590" actId="1076"/>
          <ac:picMkLst>
            <pc:docMk/>
            <pc:sldMk cId="1662823179" sldId="308"/>
            <ac:picMk id="4" creationId="{A74CFD59-E370-0EBD-1B27-AD549C669561}"/>
          </ac:picMkLst>
        </pc:picChg>
      </pc:sldChg>
      <pc:sldChg chg="addSp modSp new mod modAnim">
        <pc:chgData name="Trần Thị Bích" userId="9d8effc8-766d-4e1d-b902-18f00c0dc3e8" providerId="ADAL" clId="{885280C0-5FE3-444B-9EC6-B636EA6E6DE5}" dt="2024-11-03T04:15:21.954" v="1659"/>
        <pc:sldMkLst>
          <pc:docMk/>
          <pc:sldMk cId="1717470470" sldId="309"/>
        </pc:sldMkLst>
        <pc:spChg chg="add mod">
          <ac:chgData name="Trần Thị Bích" userId="9d8effc8-766d-4e1d-b902-18f00c0dc3e8" providerId="ADAL" clId="{885280C0-5FE3-444B-9EC6-B636EA6E6DE5}" dt="2024-11-03T04:15:19.112" v="1658" actId="164"/>
          <ac:spMkLst>
            <pc:docMk/>
            <pc:sldMk cId="1717470470" sldId="309"/>
            <ac:spMk id="3" creationId="{FBA876E5-AD5B-105A-F4FF-679A8F043F70}"/>
          </ac:spMkLst>
        </pc:spChg>
        <pc:spChg chg="add mod">
          <ac:chgData name="Trần Thị Bích" userId="9d8effc8-766d-4e1d-b902-18f00c0dc3e8" providerId="ADAL" clId="{885280C0-5FE3-444B-9EC6-B636EA6E6DE5}" dt="2024-11-03T04:15:19.112" v="1658" actId="164"/>
          <ac:spMkLst>
            <pc:docMk/>
            <pc:sldMk cId="1717470470" sldId="309"/>
            <ac:spMk id="4" creationId="{56264419-5576-CAEE-C117-60565031489F}"/>
          </ac:spMkLst>
        </pc:spChg>
        <pc:grpChg chg="add mod">
          <ac:chgData name="Trần Thị Bích" userId="9d8effc8-766d-4e1d-b902-18f00c0dc3e8" providerId="ADAL" clId="{885280C0-5FE3-444B-9EC6-B636EA6E6DE5}" dt="2024-11-03T04:15:19.112" v="1658" actId="164"/>
          <ac:grpSpMkLst>
            <pc:docMk/>
            <pc:sldMk cId="1717470470" sldId="309"/>
            <ac:grpSpMk id="5" creationId="{9AE3B552-CA14-E2FC-3E8B-7B1D9E44D9AD}"/>
          </ac:grpSpMkLst>
        </pc:grpChg>
        <pc:picChg chg="add mod">
          <ac:chgData name="Trần Thị Bích" userId="9d8effc8-766d-4e1d-b902-18f00c0dc3e8" providerId="ADAL" clId="{885280C0-5FE3-444B-9EC6-B636EA6E6DE5}" dt="2024-11-03T04:13:32.495" v="1629" actId="1076"/>
          <ac:picMkLst>
            <pc:docMk/>
            <pc:sldMk cId="1717470470" sldId="309"/>
            <ac:picMk id="2" creationId="{72434641-A534-D20C-28F8-C2D8A329D163}"/>
          </ac:picMkLst>
        </pc:picChg>
      </pc:sldChg>
      <pc:sldChg chg="addSp delSp modSp new mod delAnim modAnim">
        <pc:chgData name="Trần Thị Bích" userId="9d8effc8-766d-4e1d-b902-18f00c0dc3e8" providerId="ADAL" clId="{885280C0-5FE3-444B-9EC6-B636EA6E6DE5}" dt="2024-11-03T04:47:03.899" v="2060"/>
        <pc:sldMkLst>
          <pc:docMk/>
          <pc:sldMk cId="3323307803" sldId="310"/>
        </pc:sldMkLst>
        <pc:spChg chg="add mod">
          <ac:chgData name="Trần Thị Bích" userId="9d8effc8-766d-4e1d-b902-18f00c0dc3e8" providerId="ADAL" clId="{885280C0-5FE3-444B-9EC6-B636EA6E6DE5}" dt="2024-11-03T04:36:51.734" v="1888" actId="20577"/>
          <ac:spMkLst>
            <pc:docMk/>
            <pc:sldMk cId="3323307803" sldId="310"/>
            <ac:spMk id="4" creationId="{3DDAF273-3929-E788-D33B-EE73FD413FD6}"/>
          </ac:spMkLst>
        </pc:spChg>
        <pc:spChg chg="add mod">
          <ac:chgData name="Trần Thị Bích" userId="9d8effc8-766d-4e1d-b902-18f00c0dc3e8" providerId="ADAL" clId="{885280C0-5FE3-444B-9EC6-B636EA6E6DE5}" dt="2024-11-03T04:44:28.051" v="2030" actId="164"/>
          <ac:spMkLst>
            <pc:docMk/>
            <pc:sldMk cId="3323307803" sldId="310"/>
            <ac:spMk id="5" creationId="{A9C82849-944A-FF74-3A54-A2699A048096}"/>
          </ac:spMkLst>
        </pc:spChg>
        <pc:spChg chg="add mod">
          <ac:chgData name="Trần Thị Bích" userId="9d8effc8-766d-4e1d-b902-18f00c0dc3e8" providerId="ADAL" clId="{885280C0-5FE3-444B-9EC6-B636EA6E6DE5}" dt="2024-11-03T04:44:35.576" v="2032" actId="164"/>
          <ac:spMkLst>
            <pc:docMk/>
            <pc:sldMk cId="3323307803" sldId="310"/>
            <ac:spMk id="6" creationId="{D03FF601-BD3B-F1A4-D0D0-70547A47DAE9}"/>
          </ac:spMkLst>
        </pc:spChg>
        <pc:spChg chg="add mod topLvl">
          <ac:chgData name="Trần Thị Bích" userId="9d8effc8-766d-4e1d-b902-18f00c0dc3e8" providerId="ADAL" clId="{885280C0-5FE3-444B-9EC6-B636EA6E6DE5}" dt="2024-11-03T04:46:55.903" v="2059" actId="1076"/>
          <ac:spMkLst>
            <pc:docMk/>
            <pc:sldMk cId="3323307803" sldId="310"/>
            <ac:spMk id="7" creationId="{F23E8DB2-0F51-402D-10FC-A6C5682D509D}"/>
          </ac:spMkLst>
        </pc:spChg>
        <pc:spChg chg="add mod">
          <ac:chgData name="Trần Thị Bích" userId="9d8effc8-766d-4e1d-b902-18f00c0dc3e8" providerId="ADAL" clId="{885280C0-5FE3-444B-9EC6-B636EA6E6DE5}" dt="2024-11-03T04:46:52.431" v="2058" actId="1076"/>
          <ac:spMkLst>
            <pc:docMk/>
            <pc:sldMk cId="3323307803" sldId="310"/>
            <ac:spMk id="13" creationId="{F6722308-8043-4806-8955-12A632FF6662}"/>
          </ac:spMkLst>
        </pc:spChg>
        <pc:grpChg chg="add mod">
          <ac:chgData name="Trần Thị Bích" userId="9d8effc8-766d-4e1d-b902-18f00c0dc3e8" providerId="ADAL" clId="{885280C0-5FE3-444B-9EC6-B636EA6E6DE5}" dt="2024-11-03T04:44:28.051" v="2030" actId="164"/>
          <ac:grpSpMkLst>
            <pc:docMk/>
            <pc:sldMk cId="3323307803" sldId="310"/>
            <ac:grpSpMk id="14" creationId="{991E4E55-A4E7-B646-3362-0D2AAF69E88A}"/>
          </ac:grpSpMkLst>
        </pc:grpChg>
        <pc:grpChg chg="add mod ord">
          <ac:chgData name="Trần Thị Bích" userId="9d8effc8-766d-4e1d-b902-18f00c0dc3e8" providerId="ADAL" clId="{885280C0-5FE3-444B-9EC6-B636EA6E6DE5}" dt="2024-11-03T04:46:38.567" v="2055" actId="1076"/>
          <ac:grpSpMkLst>
            <pc:docMk/>
            <pc:sldMk cId="3323307803" sldId="310"/>
            <ac:grpSpMk id="15" creationId="{75D24305-4C1A-83F5-5422-475B828B6116}"/>
          </ac:grpSpMkLst>
        </pc:grpChg>
        <pc:grpChg chg="add del mod">
          <ac:chgData name="Trần Thị Bích" userId="9d8effc8-766d-4e1d-b902-18f00c0dc3e8" providerId="ADAL" clId="{885280C0-5FE3-444B-9EC6-B636EA6E6DE5}" dt="2024-11-03T04:45:38.518" v="2038" actId="478"/>
          <ac:grpSpMkLst>
            <pc:docMk/>
            <pc:sldMk cId="3323307803" sldId="310"/>
            <ac:grpSpMk id="16" creationId="{898F9E75-4512-91C0-A0C2-BE94CC78891E}"/>
          </ac:grpSpMkLst>
        </pc:grpChg>
        <pc:grpChg chg="add mod">
          <ac:chgData name="Trần Thị Bích" userId="9d8effc8-766d-4e1d-b902-18f00c0dc3e8" providerId="ADAL" clId="{885280C0-5FE3-444B-9EC6-B636EA6E6DE5}" dt="2024-11-03T04:44:53.148" v="2036" actId="164"/>
          <ac:grpSpMkLst>
            <pc:docMk/>
            <pc:sldMk cId="3323307803" sldId="310"/>
            <ac:grpSpMk id="17" creationId="{E96A54B6-C6D2-B235-2276-A67DE6B1C2D3}"/>
          </ac:grpSpMkLst>
        </pc:grpChg>
        <pc:grpChg chg="add mod">
          <ac:chgData name="Trần Thị Bích" userId="9d8effc8-766d-4e1d-b902-18f00c0dc3e8" providerId="ADAL" clId="{885280C0-5FE3-444B-9EC6-B636EA6E6DE5}" dt="2024-11-03T04:46:49.567" v="2057" actId="1076"/>
          <ac:grpSpMkLst>
            <pc:docMk/>
            <pc:sldMk cId="3323307803" sldId="310"/>
            <ac:grpSpMk id="19" creationId="{AAFCF388-F1B7-D49E-05E1-33F7A12EB48F}"/>
          </ac:grpSpMkLst>
        </pc:grpChg>
        <pc:picChg chg="add del mod modCrop">
          <ac:chgData name="Trần Thị Bích" userId="9d8effc8-766d-4e1d-b902-18f00c0dc3e8" providerId="ADAL" clId="{885280C0-5FE3-444B-9EC6-B636EA6E6DE5}" dt="2024-11-03T04:36:55.176" v="1889" actId="478"/>
          <ac:picMkLst>
            <pc:docMk/>
            <pc:sldMk cId="3323307803" sldId="310"/>
            <ac:picMk id="2" creationId="{6EAD5A59-123A-69F5-3FC3-A3172421FC53}"/>
          </ac:picMkLst>
        </pc:picChg>
        <pc:picChg chg="add del mod">
          <ac:chgData name="Trần Thị Bích" userId="9d8effc8-766d-4e1d-b902-18f00c0dc3e8" providerId="ADAL" clId="{885280C0-5FE3-444B-9EC6-B636EA6E6DE5}" dt="2024-11-03T04:36:55.176" v="1889" actId="478"/>
          <ac:picMkLst>
            <pc:docMk/>
            <pc:sldMk cId="3323307803" sldId="310"/>
            <ac:picMk id="3" creationId="{6E14E43D-DB1A-8E84-374F-11777B105DF0}"/>
          </ac:picMkLst>
        </pc:picChg>
        <pc:picChg chg="add mod">
          <ac:chgData name="Trần Thị Bích" userId="9d8effc8-766d-4e1d-b902-18f00c0dc3e8" providerId="ADAL" clId="{885280C0-5FE3-444B-9EC6-B636EA6E6DE5}" dt="2024-11-03T04:44:28.051" v="2030" actId="164"/>
          <ac:picMkLst>
            <pc:docMk/>
            <pc:sldMk cId="3323307803" sldId="310"/>
            <ac:picMk id="8" creationId="{315494B8-4490-0FA8-14D2-99A592E4E9CD}"/>
          </ac:picMkLst>
        </pc:picChg>
        <pc:picChg chg="add mod ord">
          <ac:chgData name="Trần Thị Bích" userId="9d8effc8-766d-4e1d-b902-18f00c0dc3e8" providerId="ADAL" clId="{885280C0-5FE3-444B-9EC6-B636EA6E6DE5}" dt="2024-11-03T04:46:26.511" v="2053" actId="167"/>
          <ac:picMkLst>
            <pc:docMk/>
            <pc:sldMk cId="3323307803" sldId="310"/>
            <ac:picMk id="9" creationId="{7B89556B-760B-2929-4A7C-693BDD557DF5}"/>
          </ac:picMkLst>
        </pc:picChg>
        <pc:picChg chg="add del mod topLvl modCrop">
          <ac:chgData name="Trần Thị Bích" userId="9d8effc8-766d-4e1d-b902-18f00c0dc3e8" providerId="ADAL" clId="{885280C0-5FE3-444B-9EC6-B636EA6E6DE5}" dt="2024-11-03T04:45:38.518" v="2038" actId="478"/>
          <ac:picMkLst>
            <pc:docMk/>
            <pc:sldMk cId="3323307803" sldId="310"/>
            <ac:picMk id="10" creationId="{BD0EC203-D7F8-2E0B-F704-35970871F73F}"/>
          </ac:picMkLst>
        </pc:picChg>
        <pc:picChg chg="add del mod modCrop">
          <ac:chgData name="Trần Thị Bích" userId="9d8effc8-766d-4e1d-b902-18f00c0dc3e8" providerId="ADAL" clId="{885280C0-5FE3-444B-9EC6-B636EA6E6DE5}" dt="2024-11-03T04:43:30.900" v="1989" actId="478"/>
          <ac:picMkLst>
            <pc:docMk/>
            <pc:sldMk cId="3323307803" sldId="310"/>
            <ac:picMk id="11" creationId="{57239806-65D3-82DE-3619-3B71CD109326}"/>
          </ac:picMkLst>
        </pc:picChg>
        <pc:picChg chg="add mod">
          <ac:chgData name="Trần Thị Bích" userId="9d8effc8-766d-4e1d-b902-18f00c0dc3e8" providerId="ADAL" clId="{885280C0-5FE3-444B-9EC6-B636EA6E6DE5}" dt="2024-11-03T04:44:53.148" v="2036" actId="164"/>
          <ac:picMkLst>
            <pc:docMk/>
            <pc:sldMk cId="3323307803" sldId="310"/>
            <ac:picMk id="12" creationId="{625E97EB-066E-CBD5-FBA9-3E331F7D67F5}"/>
          </ac:picMkLst>
        </pc:picChg>
        <pc:picChg chg="add mod modCrop">
          <ac:chgData name="Trần Thị Bích" userId="9d8effc8-766d-4e1d-b902-18f00c0dc3e8" providerId="ADAL" clId="{885280C0-5FE3-444B-9EC6-B636EA6E6DE5}" dt="2024-11-03T04:46:45.714" v="2056" actId="164"/>
          <ac:picMkLst>
            <pc:docMk/>
            <pc:sldMk cId="3323307803" sldId="310"/>
            <ac:picMk id="18" creationId="{F04A6071-F2E0-467D-44EC-DF368AC7AEB4}"/>
          </ac:picMkLst>
        </pc:picChg>
        <pc:picChg chg="add del mod">
          <ac:chgData name="Trần Thị Bích" userId="9d8effc8-766d-4e1d-b902-18f00c0dc3e8" providerId="ADAL" clId="{885280C0-5FE3-444B-9EC6-B636EA6E6DE5}" dt="2024-11-03T04:36:55.176" v="1889" actId="478"/>
          <ac:picMkLst>
            <pc:docMk/>
            <pc:sldMk cId="3323307803" sldId="310"/>
            <ac:picMk id="1026" creationId="{C401EEC9-B1F8-3FDC-3BCF-13B8E52ADA29}"/>
          </ac:picMkLst>
        </pc:picChg>
      </pc:sldChg>
      <pc:sldChg chg="modSp add">
        <pc:chgData name="Trần Thị Bích" userId="9d8effc8-766d-4e1d-b902-18f00c0dc3e8" providerId="ADAL" clId="{885280C0-5FE3-444B-9EC6-B636EA6E6DE5}" dt="2024-11-03T04:49:01.280" v="2066" actId="20577"/>
        <pc:sldMkLst>
          <pc:docMk/>
          <pc:sldMk cId="961878465" sldId="311"/>
        </pc:sldMkLst>
        <pc:spChg chg="mod">
          <ac:chgData name="Trần Thị Bích" userId="9d8effc8-766d-4e1d-b902-18f00c0dc3e8" providerId="ADAL" clId="{885280C0-5FE3-444B-9EC6-B636EA6E6DE5}" dt="2024-11-03T04:49:01.280" v="2066" actId="20577"/>
          <ac:spMkLst>
            <pc:docMk/>
            <pc:sldMk cId="961878465" sldId="311"/>
            <ac:spMk id="4" creationId="{B9C96436-5A0D-F86C-29EE-72F779FEC842}"/>
          </ac:spMkLst>
        </pc:spChg>
      </pc:sldChg>
      <pc:sldChg chg="addSp delSp modSp new mod modAnim">
        <pc:chgData name="Trần Thị Bích" userId="9d8effc8-766d-4e1d-b902-18f00c0dc3e8" providerId="ADAL" clId="{885280C0-5FE3-444B-9EC6-B636EA6E6DE5}" dt="2024-11-03T05:25:35.396" v="2182"/>
        <pc:sldMkLst>
          <pc:docMk/>
          <pc:sldMk cId="1068483545" sldId="312"/>
        </pc:sldMkLst>
        <pc:spChg chg="add mod">
          <ac:chgData name="Trần Thị Bích" userId="9d8effc8-766d-4e1d-b902-18f00c0dc3e8" providerId="ADAL" clId="{885280C0-5FE3-444B-9EC6-B636EA6E6DE5}" dt="2024-11-03T04:48:54.275" v="2062"/>
          <ac:spMkLst>
            <pc:docMk/>
            <pc:sldMk cId="1068483545" sldId="312"/>
            <ac:spMk id="2" creationId="{227E5D74-2602-0DC4-A41B-FF0BEA5E2EAE}"/>
          </ac:spMkLst>
        </pc:spChg>
        <pc:spChg chg="add mod">
          <ac:chgData name="Trần Thị Bích" userId="9d8effc8-766d-4e1d-b902-18f00c0dc3e8" providerId="ADAL" clId="{885280C0-5FE3-444B-9EC6-B636EA6E6DE5}" dt="2024-11-03T04:53:32.574" v="2117" actId="164"/>
          <ac:spMkLst>
            <pc:docMk/>
            <pc:sldMk cId="1068483545" sldId="312"/>
            <ac:spMk id="5" creationId="{81D91EE2-40E7-5AB8-25B9-F5774984443C}"/>
          </ac:spMkLst>
        </pc:spChg>
        <pc:spChg chg="add mod">
          <ac:chgData name="Trần Thị Bích" userId="9d8effc8-766d-4e1d-b902-18f00c0dc3e8" providerId="ADAL" clId="{885280C0-5FE3-444B-9EC6-B636EA6E6DE5}" dt="2024-11-03T05:25:24.376" v="2179" actId="164"/>
          <ac:spMkLst>
            <pc:docMk/>
            <pc:sldMk cId="1068483545" sldId="312"/>
            <ac:spMk id="9" creationId="{0D49F879-6B05-7B73-E949-24A58556D348}"/>
          </ac:spMkLst>
        </pc:spChg>
        <pc:spChg chg="add mod">
          <ac:chgData name="Trần Thị Bích" userId="9d8effc8-766d-4e1d-b902-18f00c0dc3e8" providerId="ADAL" clId="{885280C0-5FE3-444B-9EC6-B636EA6E6DE5}" dt="2024-11-03T05:25:33.886" v="2181" actId="164"/>
          <ac:spMkLst>
            <pc:docMk/>
            <pc:sldMk cId="1068483545" sldId="312"/>
            <ac:spMk id="10" creationId="{9734ECF7-F723-0E7D-1E7C-42A575D71A96}"/>
          </ac:spMkLst>
        </pc:spChg>
        <pc:grpChg chg="add mod">
          <ac:chgData name="Trần Thị Bích" userId="9d8effc8-766d-4e1d-b902-18f00c0dc3e8" providerId="ADAL" clId="{885280C0-5FE3-444B-9EC6-B636EA6E6DE5}" dt="2024-11-03T04:53:32.574" v="2117" actId="164"/>
          <ac:grpSpMkLst>
            <pc:docMk/>
            <pc:sldMk cId="1068483545" sldId="312"/>
            <ac:grpSpMk id="6" creationId="{CF4CECEE-5796-D880-D6DE-67D852FF3E3F}"/>
          </ac:grpSpMkLst>
        </pc:grpChg>
        <pc:grpChg chg="add mod">
          <ac:chgData name="Trần Thị Bích" userId="9d8effc8-766d-4e1d-b902-18f00c0dc3e8" providerId="ADAL" clId="{885280C0-5FE3-444B-9EC6-B636EA6E6DE5}" dt="2024-11-03T05:25:24.376" v="2179" actId="164"/>
          <ac:grpSpMkLst>
            <pc:docMk/>
            <pc:sldMk cId="1068483545" sldId="312"/>
            <ac:grpSpMk id="11" creationId="{4666EFD9-F14D-E364-45D5-C8D3A361343E}"/>
          </ac:grpSpMkLst>
        </pc:grpChg>
        <pc:grpChg chg="add mod">
          <ac:chgData name="Trần Thị Bích" userId="9d8effc8-766d-4e1d-b902-18f00c0dc3e8" providerId="ADAL" clId="{885280C0-5FE3-444B-9EC6-B636EA6E6DE5}" dt="2024-11-03T05:25:33.886" v="2181" actId="164"/>
          <ac:grpSpMkLst>
            <pc:docMk/>
            <pc:sldMk cId="1068483545" sldId="312"/>
            <ac:grpSpMk id="12" creationId="{1D7C9F70-4EB0-13E7-DD25-0E445AF6C585}"/>
          </ac:grpSpMkLst>
        </pc:grpChg>
        <pc:picChg chg="add del mod modCrop">
          <ac:chgData name="Trần Thị Bích" userId="9d8effc8-766d-4e1d-b902-18f00c0dc3e8" providerId="ADAL" clId="{885280C0-5FE3-444B-9EC6-B636EA6E6DE5}" dt="2024-11-03T04:52:30.194" v="2080" actId="478"/>
          <ac:picMkLst>
            <pc:docMk/>
            <pc:sldMk cId="1068483545" sldId="312"/>
            <ac:picMk id="3" creationId="{6E00EB02-9CFB-19E6-BB09-B64B2BD46F3E}"/>
          </ac:picMkLst>
        </pc:picChg>
        <pc:picChg chg="add mod modCrop">
          <ac:chgData name="Trần Thị Bích" userId="9d8effc8-766d-4e1d-b902-18f00c0dc3e8" providerId="ADAL" clId="{885280C0-5FE3-444B-9EC6-B636EA6E6DE5}" dt="2024-11-03T04:53:49.162" v="2119" actId="1440"/>
          <ac:picMkLst>
            <pc:docMk/>
            <pc:sldMk cId="1068483545" sldId="312"/>
            <ac:picMk id="4" creationId="{C674CAC4-E7F7-9DF5-DBD7-636AE5C6D522}"/>
          </ac:picMkLst>
        </pc:picChg>
        <pc:picChg chg="add mod modCrop">
          <ac:chgData name="Trần Thị Bích" userId="9d8effc8-766d-4e1d-b902-18f00c0dc3e8" providerId="ADAL" clId="{885280C0-5FE3-444B-9EC6-B636EA6E6DE5}" dt="2024-11-03T05:25:24.376" v="2179" actId="164"/>
          <ac:picMkLst>
            <pc:docMk/>
            <pc:sldMk cId="1068483545" sldId="312"/>
            <ac:picMk id="7" creationId="{E8907A24-36C4-B475-90F5-CE519C5B8461}"/>
          </ac:picMkLst>
        </pc:picChg>
        <pc:picChg chg="add mod">
          <ac:chgData name="Trần Thị Bích" userId="9d8effc8-766d-4e1d-b902-18f00c0dc3e8" providerId="ADAL" clId="{885280C0-5FE3-444B-9EC6-B636EA6E6DE5}" dt="2024-11-03T05:25:33.886" v="2181" actId="164"/>
          <ac:picMkLst>
            <pc:docMk/>
            <pc:sldMk cId="1068483545" sldId="312"/>
            <ac:picMk id="8" creationId="{90851A7C-810E-8ED4-60DF-33AFD74A0314}"/>
          </ac:picMkLst>
        </pc:picChg>
      </pc:sldChg>
      <pc:sldChg chg="addSp modSp new mod modAnim">
        <pc:chgData name="Trần Thị Bích" userId="9d8effc8-766d-4e1d-b902-18f00c0dc3e8" providerId="ADAL" clId="{885280C0-5FE3-444B-9EC6-B636EA6E6DE5}" dt="2024-11-03T05:41:19.692" v="2240" actId="1076"/>
        <pc:sldMkLst>
          <pc:docMk/>
          <pc:sldMk cId="2540854559" sldId="313"/>
        </pc:sldMkLst>
        <pc:spChg chg="add mod">
          <ac:chgData name="Trần Thị Bích" userId="9d8effc8-766d-4e1d-b902-18f00c0dc3e8" providerId="ADAL" clId="{885280C0-5FE3-444B-9EC6-B636EA6E6DE5}" dt="2024-11-03T05:36:40.669" v="2195" actId="1076"/>
          <ac:spMkLst>
            <pc:docMk/>
            <pc:sldMk cId="2540854559" sldId="313"/>
            <ac:spMk id="3" creationId="{804C4E11-150D-B31A-FB8F-3F41BFEC6D99}"/>
          </ac:spMkLst>
        </pc:spChg>
        <pc:spChg chg="add mod">
          <ac:chgData name="Trần Thị Bích" userId="9d8effc8-766d-4e1d-b902-18f00c0dc3e8" providerId="ADAL" clId="{885280C0-5FE3-444B-9EC6-B636EA6E6DE5}" dt="2024-11-03T05:38:54.658" v="2239" actId="207"/>
          <ac:spMkLst>
            <pc:docMk/>
            <pc:sldMk cId="2540854559" sldId="313"/>
            <ac:spMk id="6" creationId="{9E545F55-BB32-14D7-BDFF-1DDF0570346A}"/>
          </ac:spMkLst>
        </pc:spChg>
        <pc:picChg chg="add mod">
          <ac:chgData name="Trần Thị Bích" userId="9d8effc8-766d-4e1d-b902-18f00c0dc3e8" providerId="ADAL" clId="{885280C0-5FE3-444B-9EC6-B636EA6E6DE5}" dt="2024-11-03T05:30:49.086" v="2184"/>
          <ac:picMkLst>
            <pc:docMk/>
            <pc:sldMk cId="2540854559" sldId="313"/>
            <ac:picMk id="2" creationId="{28B2EA0F-0C6B-2F62-70D9-DE9605B89F18}"/>
          </ac:picMkLst>
        </pc:picChg>
        <pc:picChg chg="add mod">
          <ac:chgData name="Trần Thị Bích" userId="9d8effc8-766d-4e1d-b902-18f00c0dc3e8" providerId="ADAL" clId="{885280C0-5FE3-444B-9EC6-B636EA6E6DE5}" dt="2024-11-03T05:41:19.692" v="2240" actId="1076"/>
          <ac:picMkLst>
            <pc:docMk/>
            <pc:sldMk cId="2540854559" sldId="313"/>
            <ac:picMk id="5" creationId="{175CB92F-539E-6E48-5D37-4ECFDA51AB60}"/>
          </ac:picMkLst>
        </pc:picChg>
      </pc:sldChg>
      <pc:sldChg chg="addSp modSp new mod modAnim">
        <pc:chgData name="Trần Thị Bích" userId="9d8effc8-766d-4e1d-b902-18f00c0dc3e8" providerId="ADAL" clId="{885280C0-5FE3-444B-9EC6-B636EA6E6DE5}" dt="2024-11-03T05:42:01.924" v="2249" actId="14100"/>
        <pc:sldMkLst>
          <pc:docMk/>
          <pc:sldMk cId="3320635776" sldId="314"/>
        </pc:sldMkLst>
        <pc:spChg chg="add mod">
          <ac:chgData name="Trần Thị Bích" userId="9d8effc8-766d-4e1d-b902-18f00c0dc3e8" providerId="ADAL" clId="{885280C0-5FE3-444B-9EC6-B636EA6E6DE5}" dt="2024-11-03T05:42:01.924" v="2249" actId="14100"/>
          <ac:spMkLst>
            <pc:docMk/>
            <pc:sldMk cId="3320635776" sldId="314"/>
            <ac:spMk id="4" creationId="{9EA802D7-12AD-7BAB-D401-66D78624606E}"/>
          </ac:spMkLst>
        </pc:spChg>
        <pc:picChg chg="add mod">
          <ac:chgData name="Trần Thị Bích" userId="9d8effc8-766d-4e1d-b902-18f00c0dc3e8" providerId="ADAL" clId="{885280C0-5FE3-444B-9EC6-B636EA6E6DE5}" dt="2024-11-03T05:41:46.468" v="2245" actId="962"/>
          <ac:picMkLst>
            <pc:docMk/>
            <pc:sldMk cId="3320635776" sldId="314"/>
            <ac:picMk id="3" creationId="{D6E4F15F-12A9-B353-B97F-3C570B70D09C}"/>
          </ac:picMkLst>
        </pc:picChg>
      </pc:sldChg>
      <pc:sldChg chg="addSp modSp new mod modAnim">
        <pc:chgData name="Trần Thị Bích" userId="9d8effc8-766d-4e1d-b902-18f00c0dc3e8" providerId="ADAL" clId="{885280C0-5FE3-444B-9EC6-B636EA6E6DE5}" dt="2024-11-03T05:50:33.137" v="2421" actId="1038"/>
        <pc:sldMkLst>
          <pc:docMk/>
          <pc:sldMk cId="1872356237" sldId="315"/>
        </pc:sldMkLst>
        <pc:spChg chg="add mod">
          <ac:chgData name="Trần Thị Bích" userId="9d8effc8-766d-4e1d-b902-18f00c0dc3e8" providerId="ADAL" clId="{885280C0-5FE3-444B-9EC6-B636EA6E6DE5}" dt="2024-11-03T05:45:07.178" v="2292" actId="20577"/>
          <ac:spMkLst>
            <pc:docMk/>
            <pc:sldMk cId="1872356237" sldId="315"/>
            <ac:spMk id="3" creationId="{4796228B-031F-0AFF-53FB-8621E04E5B4B}"/>
          </ac:spMkLst>
        </pc:spChg>
        <pc:spChg chg="add mod">
          <ac:chgData name="Trần Thị Bích" userId="9d8effc8-766d-4e1d-b902-18f00c0dc3e8" providerId="ADAL" clId="{885280C0-5FE3-444B-9EC6-B636EA6E6DE5}" dt="2024-11-03T05:46:52.311" v="2313" actId="1076"/>
          <ac:spMkLst>
            <pc:docMk/>
            <pc:sldMk cId="1872356237" sldId="315"/>
            <ac:spMk id="5" creationId="{08457426-8179-0CCD-C096-E4711373227E}"/>
          </ac:spMkLst>
        </pc:spChg>
        <pc:spChg chg="add mod">
          <ac:chgData name="Trần Thị Bích" userId="9d8effc8-766d-4e1d-b902-18f00c0dc3e8" providerId="ADAL" clId="{885280C0-5FE3-444B-9EC6-B636EA6E6DE5}" dt="2024-11-03T05:50:33.137" v="2421" actId="1038"/>
          <ac:spMkLst>
            <pc:docMk/>
            <pc:sldMk cId="1872356237" sldId="315"/>
            <ac:spMk id="7" creationId="{2B0FE07B-E8B2-4511-6C5F-445535B6ECF7}"/>
          </ac:spMkLst>
        </pc:spChg>
        <pc:spChg chg="add mod">
          <ac:chgData name="Trần Thị Bích" userId="9d8effc8-766d-4e1d-b902-18f00c0dc3e8" providerId="ADAL" clId="{885280C0-5FE3-444B-9EC6-B636EA6E6DE5}" dt="2024-11-03T05:49:43.071" v="2411" actId="1076"/>
          <ac:spMkLst>
            <pc:docMk/>
            <pc:sldMk cId="1872356237" sldId="315"/>
            <ac:spMk id="9" creationId="{00ABF84D-037D-9644-9B2C-C28B91E9FCEE}"/>
          </ac:spMkLst>
        </pc:spChg>
        <pc:picChg chg="add mod">
          <ac:chgData name="Trần Thị Bích" userId="9d8effc8-766d-4e1d-b902-18f00c0dc3e8" providerId="ADAL" clId="{885280C0-5FE3-444B-9EC6-B636EA6E6DE5}" dt="2024-11-03T05:43:33.180" v="2253" actId="14100"/>
          <ac:picMkLst>
            <pc:docMk/>
            <pc:sldMk cId="1872356237" sldId="315"/>
            <ac:picMk id="2" creationId="{97027D93-4995-EDF8-5B37-3D061430B19C}"/>
          </ac:picMkLst>
        </pc:picChg>
        <pc:picChg chg="add mod modCrop">
          <ac:chgData name="Trần Thị Bích" userId="9d8effc8-766d-4e1d-b902-18f00c0dc3e8" providerId="ADAL" clId="{885280C0-5FE3-444B-9EC6-B636EA6E6DE5}" dt="2024-11-03T05:45:48.961" v="2299" actId="1076"/>
          <ac:picMkLst>
            <pc:docMk/>
            <pc:sldMk cId="1872356237" sldId="315"/>
            <ac:picMk id="4" creationId="{EF70B473-2B65-6588-BA2C-9FA4DE125171}"/>
          </ac:picMkLst>
        </pc:picChg>
        <pc:picChg chg="add mod modCrop">
          <ac:chgData name="Trần Thị Bích" userId="9d8effc8-766d-4e1d-b902-18f00c0dc3e8" providerId="ADAL" clId="{885280C0-5FE3-444B-9EC6-B636EA6E6DE5}" dt="2024-11-03T05:49:46.661" v="2412" actId="1076"/>
          <ac:picMkLst>
            <pc:docMk/>
            <pc:sldMk cId="1872356237" sldId="315"/>
            <ac:picMk id="6" creationId="{E65C708A-68A2-6774-83BC-4F176D8909F7}"/>
          </ac:picMkLst>
        </pc:picChg>
        <pc:picChg chg="add mod modCrop">
          <ac:chgData name="Trần Thị Bích" userId="9d8effc8-766d-4e1d-b902-18f00c0dc3e8" providerId="ADAL" clId="{885280C0-5FE3-444B-9EC6-B636EA6E6DE5}" dt="2024-11-03T05:49:36.668" v="2408" actId="1076"/>
          <ac:picMkLst>
            <pc:docMk/>
            <pc:sldMk cId="1872356237" sldId="315"/>
            <ac:picMk id="8" creationId="{997B9B70-F038-6147-9F6B-4B3C7D383C97}"/>
          </ac:picMkLst>
        </pc:picChg>
      </pc:sldChg>
      <pc:sldChg chg="addSp delSp modSp add mod delAnim modAnim">
        <pc:chgData name="Trần Thị Bích" userId="9d8effc8-766d-4e1d-b902-18f00c0dc3e8" providerId="ADAL" clId="{885280C0-5FE3-444B-9EC6-B636EA6E6DE5}" dt="2024-11-03T05:52:51.219" v="2465" actId="207"/>
        <pc:sldMkLst>
          <pc:docMk/>
          <pc:sldMk cId="4060106882" sldId="316"/>
        </pc:sldMkLst>
        <pc:spChg chg="mod">
          <ac:chgData name="Trần Thị Bích" userId="9d8effc8-766d-4e1d-b902-18f00c0dc3e8" providerId="ADAL" clId="{885280C0-5FE3-444B-9EC6-B636EA6E6DE5}" dt="2024-11-03T05:51:46.556" v="2441" actId="122"/>
          <ac:spMkLst>
            <pc:docMk/>
            <pc:sldMk cId="4060106882" sldId="316"/>
            <ac:spMk id="3" creationId="{1A07AE62-2A82-E0F6-322C-277AC8CDD383}"/>
          </ac:spMkLst>
        </pc:spChg>
        <pc:spChg chg="del">
          <ac:chgData name="Trần Thị Bích" userId="9d8effc8-766d-4e1d-b902-18f00c0dc3e8" providerId="ADAL" clId="{885280C0-5FE3-444B-9EC6-B636EA6E6DE5}" dt="2024-11-03T05:51:56.108" v="2444" actId="478"/>
          <ac:spMkLst>
            <pc:docMk/>
            <pc:sldMk cId="4060106882" sldId="316"/>
            <ac:spMk id="5" creationId="{179BD24C-1350-219B-447D-A9ACE6794F88}"/>
          </ac:spMkLst>
        </pc:spChg>
        <pc:spChg chg="del">
          <ac:chgData name="Trần Thị Bích" userId="9d8effc8-766d-4e1d-b902-18f00c0dc3e8" providerId="ADAL" clId="{885280C0-5FE3-444B-9EC6-B636EA6E6DE5}" dt="2024-11-03T05:51:56.108" v="2444" actId="478"/>
          <ac:spMkLst>
            <pc:docMk/>
            <pc:sldMk cId="4060106882" sldId="316"/>
            <ac:spMk id="7" creationId="{A0C7C607-176F-5AA8-2AE2-F5CC63CBB5E6}"/>
          </ac:spMkLst>
        </pc:spChg>
        <pc:spChg chg="del">
          <ac:chgData name="Trần Thị Bích" userId="9d8effc8-766d-4e1d-b902-18f00c0dc3e8" providerId="ADAL" clId="{885280C0-5FE3-444B-9EC6-B636EA6E6DE5}" dt="2024-11-03T05:51:56.108" v="2444" actId="478"/>
          <ac:spMkLst>
            <pc:docMk/>
            <pc:sldMk cId="4060106882" sldId="316"/>
            <ac:spMk id="9" creationId="{8A610FBE-B4F1-392A-68D7-7422A86D9253}"/>
          </ac:spMkLst>
        </pc:spChg>
        <pc:spChg chg="add mod">
          <ac:chgData name="Trần Thị Bích" userId="9d8effc8-766d-4e1d-b902-18f00c0dc3e8" providerId="ADAL" clId="{885280C0-5FE3-444B-9EC6-B636EA6E6DE5}" dt="2024-11-03T05:52:51.219" v="2465" actId="207"/>
          <ac:spMkLst>
            <pc:docMk/>
            <pc:sldMk cId="4060106882" sldId="316"/>
            <ac:spMk id="11" creationId="{5334577F-5DA4-C389-C38A-FEB62260A304}"/>
          </ac:spMkLst>
        </pc:spChg>
        <pc:picChg chg="del mod">
          <ac:chgData name="Trần Thị Bích" userId="9d8effc8-766d-4e1d-b902-18f00c0dc3e8" providerId="ADAL" clId="{885280C0-5FE3-444B-9EC6-B636EA6E6DE5}" dt="2024-11-03T05:51:56.108" v="2444" actId="478"/>
          <ac:picMkLst>
            <pc:docMk/>
            <pc:sldMk cId="4060106882" sldId="316"/>
            <ac:picMk id="4" creationId="{EAB4C097-DE62-5EEF-DE9F-725E68A52CCA}"/>
          </ac:picMkLst>
        </pc:picChg>
        <pc:picChg chg="del">
          <ac:chgData name="Trần Thị Bích" userId="9d8effc8-766d-4e1d-b902-18f00c0dc3e8" providerId="ADAL" clId="{885280C0-5FE3-444B-9EC6-B636EA6E6DE5}" dt="2024-11-03T05:51:56.108" v="2444" actId="478"/>
          <ac:picMkLst>
            <pc:docMk/>
            <pc:sldMk cId="4060106882" sldId="316"/>
            <ac:picMk id="6" creationId="{2D7A9C72-8B36-89B1-7476-EB4F41BE5AC4}"/>
          </ac:picMkLst>
        </pc:picChg>
        <pc:picChg chg="del">
          <ac:chgData name="Trần Thị Bích" userId="9d8effc8-766d-4e1d-b902-18f00c0dc3e8" providerId="ADAL" clId="{885280C0-5FE3-444B-9EC6-B636EA6E6DE5}" dt="2024-11-03T05:51:56.108" v="2444" actId="478"/>
          <ac:picMkLst>
            <pc:docMk/>
            <pc:sldMk cId="4060106882" sldId="316"/>
            <ac:picMk id="8" creationId="{71A315A8-DBDA-304B-E87C-ADB93726FDCA}"/>
          </ac:picMkLst>
        </pc:picChg>
        <pc:picChg chg="add mod">
          <ac:chgData name="Trần Thị Bích" userId="9d8effc8-766d-4e1d-b902-18f00c0dc3e8" providerId="ADAL" clId="{885280C0-5FE3-444B-9EC6-B636EA6E6DE5}" dt="2024-11-03T05:52:05.581" v="2448" actId="1076"/>
          <ac:picMkLst>
            <pc:docMk/>
            <pc:sldMk cId="4060106882" sldId="316"/>
            <ac:picMk id="10" creationId="{9F3096BA-BE8B-F2E0-F190-9943BD5962A4}"/>
          </ac:picMkLst>
        </pc:picChg>
      </pc:sldChg>
      <pc:sldChg chg="addSp modSp new mod modAnim">
        <pc:chgData name="Trần Thị Bích" userId="9d8effc8-766d-4e1d-b902-18f00c0dc3e8" providerId="ADAL" clId="{885280C0-5FE3-444B-9EC6-B636EA6E6DE5}" dt="2024-11-03T06:03:27.801" v="2488" actId="1076"/>
        <pc:sldMkLst>
          <pc:docMk/>
          <pc:sldMk cId="3661943876" sldId="317"/>
        </pc:sldMkLst>
        <pc:spChg chg="add mod">
          <ac:chgData name="Trần Thị Bích" userId="9d8effc8-766d-4e1d-b902-18f00c0dc3e8" providerId="ADAL" clId="{885280C0-5FE3-444B-9EC6-B636EA6E6DE5}" dt="2024-11-03T05:55:42.506" v="2475" actId="255"/>
          <ac:spMkLst>
            <pc:docMk/>
            <pc:sldMk cId="3661943876" sldId="317"/>
            <ac:spMk id="2" creationId="{10F45F99-7327-818F-148F-F774D683D31A}"/>
          </ac:spMkLst>
        </pc:spChg>
        <pc:picChg chg="add mod">
          <ac:chgData name="Trần Thị Bích" userId="9d8effc8-766d-4e1d-b902-18f00c0dc3e8" providerId="ADAL" clId="{885280C0-5FE3-444B-9EC6-B636EA6E6DE5}" dt="2024-11-03T06:03:21.691" v="2486" actId="14100"/>
          <ac:picMkLst>
            <pc:docMk/>
            <pc:sldMk cId="3661943876" sldId="317"/>
            <ac:picMk id="4" creationId="{4755F96C-2DD1-26BB-F847-DDCDEE31F000}"/>
          </ac:picMkLst>
        </pc:picChg>
        <pc:picChg chg="add mod">
          <ac:chgData name="Trần Thị Bích" userId="9d8effc8-766d-4e1d-b902-18f00c0dc3e8" providerId="ADAL" clId="{885280C0-5FE3-444B-9EC6-B636EA6E6DE5}" dt="2024-11-03T06:03:27.801" v="2488" actId="1076"/>
          <ac:picMkLst>
            <pc:docMk/>
            <pc:sldMk cId="3661943876" sldId="317"/>
            <ac:picMk id="5" creationId="{B2C70F1D-BA22-9EA0-8DF9-6587BA0A8F20}"/>
          </ac:picMkLst>
        </pc:picChg>
      </pc:sldChg>
      <pc:sldChg chg="addSp delSp modSp new mod delAnim modAnim">
        <pc:chgData name="Trần Thị Bích" userId="9d8effc8-766d-4e1d-b902-18f00c0dc3e8" providerId="ADAL" clId="{885280C0-5FE3-444B-9EC6-B636EA6E6DE5}" dt="2024-11-03T06:10:35.641" v="2571" actId="1076"/>
        <pc:sldMkLst>
          <pc:docMk/>
          <pc:sldMk cId="3214034654" sldId="318"/>
        </pc:sldMkLst>
        <pc:spChg chg="add mod">
          <ac:chgData name="Trần Thị Bích" userId="9d8effc8-766d-4e1d-b902-18f00c0dc3e8" providerId="ADAL" clId="{885280C0-5FE3-444B-9EC6-B636EA6E6DE5}" dt="2024-11-03T06:10:23.066" v="2567" actId="1076"/>
          <ac:spMkLst>
            <pc:docMk/>
            <pc:sldMk cId="3214034654" sldId="318"/>
            <ac:spMk id="4" creationId="{55689EF7-8606-AC8F-F6B2-8C87137BDACA}"/>
          </ac:spMkLst>
        </pc:spChg>
        <pc:spChg chg="add del mod">
          <ac:chgData name="Trần Thị Bích" userId="9d8effc8-766d-4e1d-b902-18f00c0dc3e8" providerId="ADAL" clId="{885280C0-5FE3-444B-9EC6-B636EA6E6DE5}" dt="2024-11-03T06:10:17.401" v="2566" actId="478"/>
          <ac:spMkLst>
            <pc:docMk/>
            <pc:sldMk cId="3214034654" sldId="318"/>
            <ac:spMk id="5" creationId="{0F5D2E6F-F771-326F-FCBD-C853DE39A5D9}"/>
          </ac:spMkLst>
        </pc:spChg>
        <pc:spChg chg="add del mod">
          <ac:chgData name="Trần Thị Bích" userId="9d8effc8-766d-4e1d-b902-18f00c0dc3e8" providerId="ADAL" clId="{885280C0-5FE3-444B-9EC6-B636EA6E6DE5}" dt="2024-11-03T06:10:17.401" v="2566" actId="478"/>
          <ac:spMkLst>
            <pc:docMk/>
            <pc:sldMk cId="3214034654" sldId="318"/>
            <ac:spMk id="6" creationId="{CB3C6335-CB0B-3C9C-2870-F8E4214C77B6}"/>
          </ac:spMkLst>
        </pc:spChg>
        <pc:picChg chg="add mod">
          <ac:chgData name="Trần Thị Bích" userId="9d8effc8-766d-4e1d-b902-18f00c0dc3e8" providerId="ADAL" clId="{885280C0-5FE3-444B-9EC6-B636EA6E6DE5}" dt="2024-11-03T06:05:42.961" v="2496" actId="14100"/>
          <ac:picMkLst>
            <pc:docMk/>
            <pc:sldMk cId="3214034654" sldId="318"/>
            <ac:picMk id="2" creationId="{502163D7-5748-DF52-0A79-2A8339BB5D15}"/>
          </ac:picMkLst>
        </pc:picChg>
        <pc:picChg chg="add mod">
          <ac:chgData name="Trần Thị Bích" userId="9d8effc8-766d-4e1d-b902-18f00c0dc3e8" providerId="ADAL" clId="{885280C0-5FE3-444B-9EC6-B636EA6E6DE5}" dt="2024-11-03T06:10:35.641" v="2571" actId="1076"/>
          <ac:picMkLst>
            <pc:docMk/>
            <pc:sldMk cId="3214034654" sldId="318"/>
            <ac:picMk id="3" creationId="{9E8A1E94-8ACB-A459-4D30-4B9A3F466051}"/>
          </ac:picMkLst>
        </pc:picChg>
      </pc:sldChg>
      <pc:sldChg chg="delSp add del mod delAnim">
        <pc:chgData name="Trần Thị Bích" userId="9d8effc8-766d-4e1d-b902-18f00c0dc3e8" providerId="ADAL" clId="{885280C0-5FE3-444B-9EC6-B636EA6E6DE5}" dt="2024-11-03T06:12:17.311" v="2588" actId="47"/>
        <pc:sldMkLst>
          <pc:docMk/>
          <pc:sldMk cId="1594239320" sldId="319"/>
        </pc:sldMkLst>
        <pc:spChg chg="del">
          <ac:chgData name="Trần Thị Bích" userId="9d8effc8-766d-4e1d-b902-18f00c0dc3e8" providerId="ADAL" clId="{885280C0-5FE3-444B-9EC6-B636EA6E6DE5}" dt="2024-11-03T06:10:44.831" v="2572" actId="478"/>
          <ac:spMkLst>
            <pc:docMk/>
            <pc:sldMk cId="1594239320" sldId="319"/>
            <ac:spMk id="4" creationId="{6914FF08-1ED7-538A-86CA-6029BD881FA4}"/>
          </ac:spMkLst>
        </pc:spChg>
      </pc:sldChg>
      <pc:sldChg chg="addSp delSp modSp add mod delAnim modAnim">
        <pc:chgData name="Trần Thị Bích" userId="9d8effc8-766d-4e1d-b902-18f00c0dc3e8" providerId="ADAL" clId="{885280C0-5FE3-444B-9EC6-B636EA6E6DE5}" dt="2024-11-03T06:17:40.125" v="2678" actId="20577"/>
        <pc:sldMkLst>
          <pc:docMk/>
          <pc:sldMk cId="1541547999" sldId="320"/>
        </pc:sldMkLst>
        <pc:spChg chg="del">
          <ac:chgData name="Trần Thị Bích" userId="9d8effc8-766d-4e1d-b902-18f00c0dc3e8" providerId="ADAL" clId="{885280C0-5FE3-444B-9EC6-B636EA6E6DE5}" dt="2024-11-03T06:10:52.703" v="2574" actId="478"/>
          <ac:spMkLst>
            <pc:docMk/>
            <pc:sldMk cId="1541547999" sldId="320"/>
            <ac:spMk id="4" creationId="{24093201-E3D6-FD52-2380-79E87296D8AC}"/>
          </ac:spMkLst>
        </pc:spChg>
        <pc:spChg chg="add mod">
          <ac:chgData name="Trần Thị Bích" userId="9d8effc8-766d-4e1d-b902-18f00c0dc3e8" providerId="ADAL" clId="{885280C0-5FE3-444B-9EC6-B636EA6E6DE5}" dt="2024-11-03T06:11:59.472" v="2587" actId="20577"/>
          <ac:spMkLst>
            <pc:docMk/>
            <pc:sldMk cId="1541547999" sldId="320"/>
            <ac:spMk id="5" creationId="{C608F5BE-5369-AF0F-98E4-EFDD32DE287B}"/>
          </ac:spMkLst>
        </pc:spChg>
        <pc:spChg chg="add mod">
          <ac:chgData name="Trần Thị Bích" userId="9d8effc8-766d-4e1d-b902-18f00c0dc3e8" providerId="ADAL" clId="{885280C0-5FE3-444B-9EC6-B636EA6E6DE5}" dt="2024-11-03T06:11:42.107" v="2583" actId="1076"/>
          <ac:spMkLst>
            <pc:docMk/>
            <pc:sldMk cId="1541547999" sldId="320"/>
            <ac:spMk id="6" creationId="{803F349E-9793-1684-EC01-5D53697EA2B9}"/>
          </ac:spMkLst>
        </pc:spChg>
        <pc:spChg chg="add mod">
          <ac:chgData name="Trần Thị Bích" userId="9d8effc8-766d-4e1d-b902-18f00c0dc3e8" providerId="ADAL" clId="{885280C0-5FE3-444B-9EC6-B636EA6E6DE5}" dt="2024-11-03T06:17:40.125" v="2678" actId="20577"/>
          <ac:spMkLst>
            <pc:docMk/>
            <pc:sldMk cId="1541547999" sldId="320"/>
            <ac:spMk id="7" creationId="{986C94AB-CB50-2ECF-11EB-C99F6B9FB274}"/>
          </ac:spMkLst>
        </pc:spChg>
        <pc:picChg chg="mod">
          <ac:chgData name="Trần Thị Bích" userId="9d8effc8-766d-4e1d-b902-18f00c0dc3e8" providerId="ADAL" clId="{885280C0-5FE3-444B-9EC6-B636EA6E6DE5}" dt="2024-11-03T06:11:20.022" v="2578" actId="1076"/>
          <ac:picMkLst>
            <pc:docMk/>
            <pc:sldMk cId="1541547999" sldId="320"/>
            <ac:picMk id="2" creationId="{1BC632DB-944B-919E-12A4-9ECAC9200896}"/>
          </ac:picMkLst>
        </pc:picChg>
        <pc:picChg chg="mod modCrop">
          <ac:chgData name="Trần Thị Bích" userId="9d8effc8-766d-4e1d-b902-18f00c0dc3e8" providerId="ADAL" clId="{885280C0-5FE3-444B-9EC6-B636EA6E6DE5}" dt="2024-11-03T06:11:26.482" v="2581" actId="14100"/>
          <ac:picMkLst>
            <pc:docMk/>
            <pc:sldMk cId="1541547999" sldId="320"/>
            <ac:picMk id="3" creationId="{B6339A8F-1124-178C-B780-EA2852543266}"/>
          </ac:picMkLst>
        </pc:picChg>
      </pc:sldChg>
      <pc:sldChg chg="addSp delSp modSp add mod delAnim modAnim">
        <pc:chgData name="Trần Thị Bích" userId="9d8effc8-766d-4e1d-b902-18f00c0dc3e8" providerId="ADAL" clId="{885280C0-5FE3-444B-9EC6-B636EA6E6DE5}" dt="2024-11-03T06:27:16.077" v="2883" actId="1076"/>
        <pc:sldMkLst>
          <pc:docMk/>
          <pc:sldMk cId="1493645541" sldId="321"/>
        </pc:sldMkLst>
        <pc:spChg chg="add mod">
          <ac:chgData name="Trần Thị Bích" userId="9d8effc8-766d-4e1d-b902-18f00c0dc3e8" providerId="ADAL" clId="{885280C0-5FE3-444B-9EC6-B636EA6E6DE5}" dt="2024-11-03T06:20:53.302" v="2782" actId="1076"/>
          <ac:spMkLst>
            <pc:docMk/>
            <pc:sldMk cId="1493645541" sldId="321"/>
            <ac:spMk id="2" creationId="{96755E43-361B-15AC-6B06-28249CFEA852}"/>
          </ac:spMkLst>
        </pc:spChg>
        <pc:spChg chg="add mod">
          <ac:chgData name="Trần Thị Bích" userId="9d8effc8-766d-4e1d-b902-18f00c0dc3e8" providerId="ADAL" clId="{885280C0-5FE3-444B-9EC6-B636EA6E6DE5}" dt="2024-11-03T06:26:51.685" v="2875" actId="14100"/>
          <ac:spMkLst>
            <pc:docMk/>
            <pc:sldMk cId="1493645541" sldId="321"/>
            <ac:spMk id="5" creationId="{A756C682-DA3A-153C-D161-71BAE177FEE4}"/>
          </ac:spMkLst>
        </pc:spChg>
        <pc:spChg chg="add mod">
          <ac:chgData name="Trần Thị Bích" userId="9d8effc8-766d-4e1d-b902-18f00c0dc3e8" providerId="ADAL" clId="{885280C0-5FE3-444B-9EC6-B636EA6E6DE5}" dt="2024-11-03T06:26:55.062" v="2876" actId="1076"/>
          <ac:spMkLst>
            <pc:docMk/>
            <pc:sldMk cId="1493645541" sldId="321"/>
            <ac:spMk id="6" creationId="{8A8C8DDE-7D90-9F29-0FD8-2D71DF031657}"/>
          </ac:spMkLst>
        </pc:spChg>
        <pc:spChg chg="mod ord topLvl">
          <ac:chgData name="Trần Thị Bích" userId="9d8effc8-766d-4e1d-b902-18f00c0dc3e8" providerId="ADAL" clId="{885280C0-5FE3-444B-9EC6-B636EA6E6DE5}" dt="2024-11-03T06:21:17.563" v="2788" actId="167"/>
          <ac:spMkLst>
            <pc:docMk/>
            <pc:sldMk cId="1493645541" sldId="321"/>
            <ac:spMk id="9" creationId="{AB656E6E-2F99-61F0-9E2A-A234CEDA6458}"/>
          </ac:spMkLst>
        </pc:spChg>
        <pc:spChg chg="del topLvl">
          <ac:chgData name="Trần Thị Bích" userId="9d8effc8-766d-4e1d-b902-18f00c0dc3e8" providerId="ADAL" clId="{885280C0-5FE3-444B-9EC6-B636EA6E6DE5}" dt="2024-11-03T06:13:07.873" v="2592" actId="478"/>
          <ac:spMkLst>
            <pc:docMk/>
            <pc:sldMk cId="1493645541" sldId="321"/>
            <ac:spMk id="10" creationId="{26379D59-9B2A-6E6F-F9A5-5B2824FC8C8A}"/>
          </ac:spMkLst>
        </pc:spChg>
        <pc:spChg chg="add mod">
          <ac:chgData name="Trần Thị Bích" userId="9d8effc8-766d-4e1d-b902-18f00c0dc3e8" providerId="ADAL" clId="{885280C0-5FE3-444B-9EC6-B636EA6E6DE5}" dt="2024-11-03T06:26:59.116" v="2879" actId="1035"/>
          <ac:spMkLst>
            <pc:docMk/>
            <pc:sldMk cId="1493645541" sldId="321"/>
            <ac:spMk id="11" creationId="{9D4153E3-8545-3876-1BB3-1B0A66BCC92B}"/>
          </ac:spMkLst>
        </pc:spChg>
        <pc:spChg chg="add mod">
          <ac:chgData name="Trần Thị Bích" userId="9d8effc8-766d-4e1d-b902-18f00c0dc3e8" providerId="ADAL" clId="{885280C0-5FE3-444B-9EC6-B636EA6E6DE5}" dt="2024-11-03T06:26:43.700" v="2873" actId="1076"/>
          <ac:spMkLst>
            <pc:docMk/>
            <pc:sldMk cId="1493645541" sldId="321"/>
            <ac:spMk id="12" creationId="{7E48EE9B-100C-0F2B-B00E-649BE17BF359}"/>
          </ac:spMkLst>
        </pc:spChg>
        <pc:spChg chg="add mod">
          <ac:chgData name="Trần Thị Bích" userId="9d8effc8-766d-4e1d-b902-18f00c0dc3e8" providerId="ADAL" clId="{885280C0-5FE3-444B-9EC6-B636EA6E6DE5}" dt="2024-11-03T06:27:04.058" v="2882" actId="1035"/>
          <ac:spMkLst>
            <pc:docMk/>
            <pc:sldMk cId="1493645541" sldId="321"/>
            <ac:spMk id="13" creationId="{08D949D0-D2EF-7F92-E67E-814BA1EC7046}"/>
          </ac:spMkLst>
        </pc:spChg>
        <pc:grpChg chg="del mod">
          <ac:chgData name="Trần Thị Bích" userId="9d8effc8-766d-4e1d-b902-18f00c0dc3e8" providerId="ADAL" clId="{885280C0-5FE3-444B-9EC6-B636EA6E6DE5}" dt="2024-11-03T06:13:07.873" v="2592" actId="478"/>
          <ac:grpSpMkLst>
            <pc:docMk/>
            <pc:sldMk cId="1493645541" sldId="321"/>
            <ac:grpSpMk id="8" creationId="{3CA13E8F-4559-1588-C67B-666B825E0A1F}"/>
          </ac:grpSpMkLst>
        </pc:grpChg>
        <pc:picChg chg="add mod ord">
          <ac:chgData name="Trần Thị Bích" userId="9d8effc8-766d-4e1d-b902-18f00c0dc3e8" providerId="ADAL" clId="{885280C0-5FE3-444B-9EC6-B636EA6E6DE5}" dt="2024-11-03T06:21:21.733" v="2789" actId="1076"/>
          <ac:picMkLst>
            <pc:docMk/>
            <pc:sldMk cId="1493645541" sldId="321"/>
            <ac:picMk id="4" creationId="{7D3AB372-FC96-CC4C-0D0F-92A3DD0E123D}"/>
          </ac:picMkLst>
        </pc:picChg>
        <pc:picChg chg="mod">
          <ac:chgData name="Trần Thị Bích" userId="9d8effc8-766d-4e1d-b902-18f00c0dc3e8" providerId="ADAL" clId="{885280C0-5FE3-444B-9EC6-B636EA6E6DE5}" dt="2024-11-03T06:27:16.077" v="2883" actId="1076"/>
          <ac:picMkLst>
            <pc:docMk/>
            <pc:sldMk cId="1493645541" sldId="321"/>
            <ac:picMk id="7" creationId="{DF21B350-00CB-FCFD-E24E-5F21EBCFF2C4}"/>
          </ac:picMkLst>
        </pc:picChg>
      </pc:sldChg>
      <pc:sldChg chg="addSp modSp new mod modAnim">
        <pc:chgData name="Trần Thị Bích" userId="9d8effc8-766d-4e1d-b902-18f00c0dc3e8" providerId="ADAL" clId="{885280C0-5FE3-444B-9EC6-B636EA6E6DE5}" dt="2024-11-03T07:09:10.663" v="2916"/>
        <pc:sldMkLst>
          <pc:docMk/>
          <pc:sldMk cId="3708474919" sldId="322"/>
        </pc:sldMkLst>
        <pc:spChg chg="add mod">
          <ac:chgData name="Trần Thị Bích" userId="9d8effc8-766d-4e1d-b902-18f00c0dc3e8" providerId="ADAL" clId="{885280C0-5FE3-444B-9EC6-B636EA6E6DE5}" dt="2024-11-03T07:08:52.893" v="2915" actId="1036"/>
          <ac:spMkLst>
            <pc:docMk/>
            <pc:sldMk cId="3708474919" sldId="322"/>
            <ac:spMk id="2" creationId="{35D5BEA5-8246-C0FB-9F6A-74FD1CA42C62}"/>
          </ac:spMkLst>
        </pc:spChg>
        <pc:spChg chg="add mod">
          <ac:chgData name="Trần Thị Bích" userId="9d8effc8-766d-4e1d-b902-18f00c0dc3e8" providerId="ADAL" clId="{885280C0-5FE3-444B-9EC6-B636EA6E6DE5}" dt="2024-11-03T07:08:41.309" v="2906" actId="1076"/>
          <ac:spMkLst>
            <pc:docMk/>
            <pc:sldMk cId="3708474919" sldId="322"/>
            <ac:spMk id="3" creationId="{16CE1A75-79B8-353B-B7DB-2DD606EEB344}"/>
          </ac:spMkLst>
        </pc:spChg>
      </pc:sldChg>
      <pc:sldChg chg="addSp delSp modSp new mod modAnim">
        <pc:chgData name="Trần Thị Bích" userId="9d8effc8-766d-4e1d-b902-18f00c0dc3e8" providerId="ADAL" clId="{885280C0-5FE3-444B-9EC6-B636EA6E6DE5}" dt="2024-11-03T07:19:33.572" v="3051"/>
        <pc:sldMkLst>
          <pc:docMk/>
          <pc:sldMk cId="824192930" sldId="323"/>
        </pc:sldMkLst>
        <pc:spChg chg="add mod">
          <ac:chgData name="Trần Thị Bích" userId="9d8effc8-766d-4e1d-b902-18f00c0dc3e8" providerId="ADAL" clId="{885280C0-5FE3-444B-9EC6-B636EA6E6DE5}" dt="2024-11-03T07:19:23.553" v="3049" actId="1076"/>
          <ac:spMkLst>
            <pc:docMk/>
            <pc:sldMk cId="824192930" sldId="323"/>
            <ac:spMk id="5" creationId="{54D92C6C-4C79-9126-6DEE-493F16FFA4C8}"/>
          </ac:spMkLst>
        </pc:spChg>
        <pc:spChg chg="add del mod">
          <ac:chgData name="Trần Thị Bích" userId="9d8effc8-766d-4e1d-b902-18f00c0dc3e8" providerId="ADAL" clId="{885280C0-5FE3-444B-9EC6-B636EA6E6DE5}" dt="2024-11-03T07:19:10.783" v="3046" actId="21"/>
          <ac:spMkLst>
            <pc:docMk/>
            <pc:sldMk cId="824192930" sldId="323"/>
            <ac:spMk id="6" creationId="{E89C6776-1D4B-009B-269A-20969ADA2221}"/>
          </ac:spMkLst>
        </pc:spChg>
        <pc:picChg chg="add mod">
          <ac:chgData name="Trần Thị Bích" userId="9d8effc8-766d-4e1d-b902-18f00c0dc3e8" providerId="ADAL" clId="{885280C0-5FE3-444B-9EC6-B636EA6E6DE5}" dt="2024-11-03T07:10:18.632" v="2920" actId="1076"/>
          <ac:picMkLst>
            <pc:docMk/>
            <pc:sldMk cId="824192930" sldId="323"/>
            <ac:picMk id="2" creationId="{6D4093E1-C4DF-388C-CD41-9FCC39551E83}"/>
          </ac:picMkLst>
        </pc:picChg>
        <pc:picChg chg="add del mod">
          <ac:chgData name="Trần Thị Bích" userId="9d8effc8-766d-4e1d-b902-18f00c0dc3e8" providerId="ADAL" clId="{885280C0-5FE3-444B-9EC6-B636EA6E6DE5}" dt="2024-11-03T07:19:10.783" v="3046" actId="21"/>
          <ac:picMkLst>
            <pc:docMk/>
            <pc:sldMk cId="824192930" sldId="323"/>
            <ac:picMk id="4" creationId="{B3B825A9-B614-79D8-9159-474879EEFE93}"/>
          </ac:picMkLst>
        </pc:picChg>
        <pc:picChg chg="add mod">
          <ac:chgData name="Trần Thị Bích" userId="9d8effc8-766d-4e1d-b902-18f00c0dc3e8" providerId="ADAL" clId="{885280C0-5FE3-444B-9EC6-B636EA6E6DE5}" dt="2024-11-03T07:19:15.243" v="3048" actId="1076"/>
          <ac:picMkLst>
            <pc:docMk/>
            <pc:sldMk cId="824192930" sldId="323"/>
            <ac:picMk id="7" creationId="{EE6CF321-C2E8-5B4B-0A36-9FC107005F81}"/>
          </ac:picMkLst>
        </pc:picChg>
      </pc:sldChg>
      <pc:sldChg chg="addSp modSp new mod">
        <pc:chgData name="Trần Thị Bích" userId="9d8effc8-766d-4e1d-b902-18f00c0dc3e8" providerId="ADAL" clId="{885280C0-5FE3-444B-9EC6-B636EA6E6DE5}" dt="2024-11-03T07:43:28.151" v="3154" actId="27614"/>
        <pc:sldMkLst>
          <pc:docMk/>
          <pc:sldMk cId="2562250248" sldId="324"/>
        </pc:sldMkLst>
        <pc:picChg chg="add mod">
          <ac:chgData name="Trần Thị Bích" userId="9d8effc8-766d-4e1d-b902-18f00c0dc3e8" providerId="ADAL" clId="{885280C0-5FE3-444B-9EC6-B636EA6E6DE5}" dt="2024-11-03T07:43:28.151" v="3154" actId="27614"/>
          <ac:picMkLst>
            <pc:docMk/>
            <pc:sldMk cId="2562250248" sldId="324"/>
            <ac:picMk id="3" creationId="{315DED18-0AD8-B900-2007-B40D835CBEC9}"/>
          </ac:picMkLst>
        </pc:picChg>
      </pc:sldChg>
      <pc:sldChg chg="addSp modSp new del mod modAnim">
        <pc:chgData name="Trần Thị Bích" userId="9d8effc8-766d-4e1d-b902-18f00c0dc3e8" providerId="ADAL" clId="{885280C0-5FE3-444B-9EC6-B636EA6E6DE5}" dt="2024-11-03T07:42:58.629" v="3151" actId="47"/>
        <pc:sldMkLst>
          <pc:docMk/>
          <pc:sldMk cId="4211781634" sldId="324"/>
        </pc:sldMkLst>
        <pc:spChg chg="add mod">
          <ac:chgData name="Trần Thị Bích" userId="9d8effc8-766d-4e1d-b902-18f00c0dc3e8" providerId="ADAL" clId="{885280C0-5FE3-444B-9EC6-B636EA6E6DE5}" dt="2024-11-03T07:20:49.502" v="3076" actId="207"/>
          <ac:spMkLst>
            <pc:docMk/>
            <pc:sldMk cId="4211781634" sldId="324"/>
            <ac:spMk id="2" creationId="{AB30FD92-F8EA-62F9-1569-910EE6FC0286}"/>
          </ac:spMkLst>
        </pc:spChg>
        <pc:spChg chg="add mod">
          <ac:chgData name="Trần Thị Bích" userId="9d8effc8-766d-4e1d-b902-18f00c0dc3e8" providerId="ADAL" clId="{885280C0-5FE3-444B-9EC6-B636EA6E6DE5}" dt="2024-11-03T07:22:25.633" v="3133" actId="1076"/>
          <ac:spMkLst>
            <pc:docMk/>
            <pc:sldMk cId="4211781634" sldId="324"/>
            <ac:spMk id="4" creationId="{1CCC6561-9DDD-8F04-2D00-4D6030788DCC}"/>
          </ac:spMkLst>
        </pc:spChg>
        <pc:spChg chg="add mod">
          <ac:chgData name="Trần Thị Bích" userId="9d8effc8-766d-4e1d-b902-18f00c0dc3e8" providerId="ADAL" clId="{885280C0-5FE3-444B-9EC6-B636EA6E6DE5}" dt="2024-11-03T07:23:24.893" v="3143" actId="20577"/>
          <ac:spMkLst>
            <pc:docMk/>
            <pc:sldMk cId="4211781634" sldId="324"/>
            <ac:spMk id="5" creationId="{660FDF08-8CAD-D8F2-666F-A76C8D6D90C6}"/>
          </ac:spMkLst>
        </pc:spChg>
        <pc:spChg chg="add mod">
          <ac:chgData name="Trần Thị Bích" userId="9d8effc8-766d-4e1d-b902-18f00c0dc3e8" providerId="ADAL" clId="{885280C0-5FE3-444B-9EC6-B636EA6E6DE5}" dt="2024-11-03T07:24:59.362" v="3150" actId="1582"/>
          <ac:spMkLst>
            <pc:docMk/>
            <pc:sldMk cId="4211781634" sldId="324"/>
            <ac:spMk id="6" creationId="{2F908CFB-B7B8-9DDE-8305-05B7E3542B11}"/>
          </ac:spMkLst>
        </pc:spChg>
        <pc:spChg chg="add mod">
          <ac:chgData name="Trần Thị Bích" userId="9d8effc8-766d-4e1d-b902-18f00c0dc3e8" providerId="ADAL" clId="{885280C0-5FE3-444B-9EC6-B636EA6E6DE5}" dt="2024-11-03T07:24:43.028" v="3148" actId="207"/>
          <ac:spMkLst>
            <pc:docMk/>
            <pc:sldMk cId="4211781634" sldId="324"/>
            <ac:spMk id="7" creationId="{E2F2B0D3-BA99-0006-5237-474E52D395BA}"/>
          </ac:spMkLst>
        </pc:spChg>
        <pc:picChg chg="add mod">
          <ac:chgData name="Trần Thị Bích" userId="9d8effc8-766d-4e1d-b902-18f00c0dc3e8" providerId="ADAL" clId="{885280C0-5FE3-444B-9EC6-B636EA6E6DE5}" dt="2024-11-03T07:21:14.293" v="3079" actId="1076"/>
          <ac:picMkLst>
            <pc:docMk/>
            <pc:sldMk cId="4211781634" sldId="324"/>
            <ac:picMk id="3" creationId="{4BD2E468-3B6A-5C85-196B-21E881664236}"/>
          </ac:picMkLst>
        </pc:picChg>
      </pc:sldChg>
      <pc:sldChg chg="addSp delSp modSp new mod">
        <pc:chgData name="Trần Thị Bích" userId="9d8effc8-766d-4e1d-b902-18f00c0dc3e8" providerId="ADAL" clId="{885280C0-5FE3-444B-9EC6-B636EA6E6DE5}" dt="2024-11-03T07:45:27.289" v="3300" actId="1076"/>
        <pc:sldMkLst>
          <pc:docMk/>
          <pc:sldMk cId="1123651643" sldId="325"/>
        </pc:sldMkLst>
        <pc:spChg chg="mod">
          <ac:chgData name="Trần Thị Bích" userId="9d8effc8-766d-4e1d-b902-18f00c0dc3e8" providerId="ADAL" clId="{885280C0-5FE3-444B-9EC6-B636EA6E6DE5}" dt="2024-11-03T07:45:01.116" v="3284" actId="20577"/>
          <ac:spMkLst>
            <pc:docMk/>
            <pc:sldMk cId="1123651643" sldId="325"/>
            <ac:spMk id="3" creationId="{E566B23A-FB16-2F54-BACA-34165DCF9BF1}"/>
          </ac:spMkLst>
        </pc:spChg>
        <pc:spChg chg="mod">
          <ac:chgData name="Trần Thị Bích" userId="9d8effc8-766d-4e1d-b902-18f00c0dc3e8" providerId="ADAL" clId="{885280C0-5FE3-444B-9EC6-B636EA6E6DE5}" dt="2024-11-03T07:45:09.469" v="3289" actId="1036"/>
          <ac:spMkLst>
            <pc:docMk/>
            <pc:sldMk cId="1123651643" sldId="325"/>
            <ac:spMk id="5" creationId="{0698F894-80D7-551F-A067-AD9C111E9E81}"/>
          </ac:spMkLst>
        </pc:spChg>
        <pc:spChg chg="mod">
          <ac:chgData name="Trần Thị Bích" userId="9d8effc8-766d-4e1d-b902-18f00c0dc3e8" providerId="ADAL" clId="{885280C0-5FE3-444B-9EC6-B636EA6E6DE5}" dt="2024-11-03T07:45:15.739" v="3295" actId="1036"/>
          <ac:spMkLst>
            <pc:docMk/>
            <pc:sldMk cId="1123651643" sldId="325"/>
            <ac:spMk id="6" creationId="{24B8B26F-EFB3-5B4A-4CAA-D14A580736B4}"/>
          </ac:spMkLst>
        </pc:spChg>
        <pc:grpChg chg="add del mod">
          <ac:chgData name="Trần Thị Bích" userId="9d8effc8-766d-4e1d-b902-18f00c0dc3e8" providerId="ADAL" clId="{885280C0-5FE3-444B-9EC6-B636EA6E6DE5}" dt="2024-11-03T07:45:21.348" v="3296" actId="21"/>
          <ac:grpSpMkLst>
            <pc:docMk/>
            <pc:sldMk cId="1123651643" sldId="325"/>
            <ac:grpSpMk id="2" creationId="{2CA3F5E4-7710-30EF-E3EC-88E233A39787}"/>
          </ac:grpSpMkLst>
        </pc:grpChg>
        <pc:grpChg chg="mod">
          <ac:chgData name="Trần Thị Bích" userId="9d8effc8-766d-4e1d-b902-18f00c0dc3e8" providerId="ADAL" clId="{885280C0-5FE3-444B-9EC6-B636EA6E6DE5}" dt="2024-11-03T07:44:27.608" v="3156"/>
          <ac:grpSpMkLst>
            <pc:docMk/>
            <pc:sldMk cId="1123651643" sldId="325"/>
            <ac:grpSpMk id="4" creationId="{534A47E3-5DBA-469F-97D1-2EDE55BBB4AC}"/>
          </ac:grpSpMkLst>
        </pc:grpChg>
        <pc:picChg chg="add mod">
          <ac:chgData name="Trần Thị Bích" userId="9d8effc8-766d-4e1d-b902-18f00c0dc3e8" providerId="ADAL" clId="{885280C0-5FE3-444B-9EC6-B636EA6E6DE5}" dt="2024-11-03T07:45:27.289" v="3300" actId="1076"/>
          <ac:picMkLst>
            <pc:docMk/>
            <pc:sldMk cId="1123651643" sldId="325"/>
            <ac:picMk id="7" creationId="{BA046084-68F9-15A1-25BE-BA7600891734}"/>
          </ac:picMkLst>
        </pc:picChg>
      </pc:sldChg>
      <pc:sldChg chg="addSp modSp new modAnim">
        <pc:chgData name="Trần Thị Bích" userId="9d8effc8-766d-4e1d-b902-18f00c0dc3e8" providerId="ADAL" clId="{885280C0-5FE3-444B-9EC6-B636EA6E6DE5}" dt="2024-11-03T07:46:04.129" v="3302"/>
        <pc:sldMkLst>
          <pc:docMk/>
          <pc:sldMk cId="17039431" sldId="326"/>
        </pc:sldMkLst>
        <pc:spChg chg="add mod">
          <ac:chgData name="Trần Thị Bích" userId="9d8effc8-766d-4e1d-b902-18f00c0dc3e8" providerId="ADAL" clId="{885280C0-5FE3-444B-9EC6-B636EA6E6DE5}" dt="2024-11-03T07:46:04.129" v="3302"/>
          <ac:spMkLst>
            <pc:docMk/>
            <pc:sldMk cId="17039431" sldId="326"/>
            <ac:spMk id="8" creationId="{976DC9AA-35F2-58EF-5313-9B83F7EAA763}"/>
          </ac:spMkLst>
        </pc:spChg>
        <pc:picChg chg="add mod">
          <ac:chgData name="Trần Thị Bích" userId="9d8effc8-766d-4e1d-b902-18f00c0dc3e8" providerId="ADAL" clId="{885280C0-5FE3-444B-9EC6-B636EA6E6DE5}" dt="2024-11-03T07:46:04.129" v="3302"/>
          <ac:picMkLst>
            <pc:docMk/>
            <pc:sldMk cId="17039431" sldId="326"/>
            <ac:picMk id="2" creationId="{360F0DCC-390E-E735-2C6F-6711E2227862}"/>
          </ac:picMkLst>
        </pc:picChg>
        <pc:picChg chg="add mod">
          <ac:chgData name="Trần Thị Bích" userId="9d8effc8-766d-4e1d-b902-18f00c0dc3e8" providerId="ADAL" clId="{885280C0-5FE3-444B-9EC6-B636EA6E6DE5}" dt="2024-11-03T07:46:04.129" v="3302"/>
          <ac:picMkLst>
            <pc:docMk/>
            <pc:sldMk cId="17039431" sldId="326"/>
            <ac:picMk id="3" creationId="{DB711E7E-0AA5-D57F-C9B3-BE71C5C57F13}"/>
          </ac:picMkLst>
        </pc:picChg>
        <pc:picChg chg="add mod">
          <ac:chgData name="Trần Thị Bích" userId="9d8effc8-766d-4e1d-b902-18f00c0dc3e8" providerId="ADAL" clId="{885280C0-5FE3-444B-9EC6-B636EA6E6DE5}" dt="2024-11-03T07:46:04.129" v="3302"/>
          <ac:picMkLst>
            <pc:docMk/>
            <pc:sldMk cId="17039431" sldId="326"/>
            <ac:picMk id="4" creationId="{081FA0EE-6B00-DDC6-23F0-86990A9B54AE}"/>
          </ac:picMkLst>
        </pc:picChg>
        <pc:picChg chg="add mod">
          <ac:chgData name="Trần Thị Bích" userId="9d8effc8-766d-4e1d-b902-18f00c0dc3e8" providerId="ADAL" clId="{885280C0-5FE3-444B-9EC6-B636EA6E6DE5}" dt="2024-11-03T07:46:04.129" v="3302"/>
          <ac:picMkLst>
            <pc:docMk/>
            <pc:sldMk cId="17039431" sldId="326"/>
            <ac:picMk id="5" creationId="{39860388-E75B-FBB6-8625-CD5A0090F76B}"/>
          </ac:picMkLst>
        </pc:picChg>
        <pc:picChg chg="add mod">
          <ac:chgData name="Trần Thị Bích" userId="9d8effc8-766d-4e1d-b902-18f00c0dc3e8" providerId="ADAL" clId="{885280C0-5FE3-444B-9EC6-B636EA6E6DE5}" dt="2024-11-03T07:46:04.129" v="3302"/>
          <ac:picMkLst>
            <pc:docMk/>
            <pc:sldMk cId="17039431" sldId="326"/>
            <ac:picMk id="6" creationId="{F426E789-6073-5A30-CB83-AACFC720D856}"/>
          </ac:picMkLst>
        </pc:picChg>
        <pc:picChg chg="add mod">
          <ac:chgData name="Trần Thị Bích" userId="9d8effc8-766d-4e1d-b902-18f00c0dc3e8" providerId="ADAL" clId="{885280C0-5FE3-444B-9EC6-B636EA6E6DE5}" dt="2024-11-03T07:46:04.129" v="3302"/>
          <ac:picMkLst>
            <pc:docMk/>
            <pc:sldMk cId="17039431" sldId="326"/>
            <ac:picMk id="7" creationId="{7ABB8B3A-0566-0BF8-81C1-BB31DAFCC7F8}"/>
          </ac:picMkLst>
        </pc:picChg>
      </pc:sldChg>
      <pc:sldChg chg="add">
        <pc:chgData name="Trần Thị Bích" userId="9d8effc8-766d-4e1d-b902-18f00c0dc3e8" providerId="ADAL" clId="{885280C0-5FE3-444B-9EC6-B636EA6E6DE5}" dt="2024-11-03T07:46:21.804" v="3303"/>
        <pc:sldMkLst>
          <pc:docMk/>
          <pc:sldMk cId="0" sldId="327"/>
        </pc:sldMkLst>
      </pc:sldChg>
      <pc:sldMasterChg chg="modSldLayout">
        <pc:chgData name="Trần Thị Bích" userId="9d8effc8-766d-4e1d-b902-18f00c0dc3e8" providerId="ADAL" clId="{885280C0-5FE3-444B-9EC6-B636EA6E6DE5}" dt="2024-11-02T14:25:54.297" v="357"/>
        <pc:sldMasterMkLst>
          <pc:docMk/>
          <pc:sldMasterMk cId="2412978131" sldId="2147483660"/>
        </pc:sldMasterMkLst>
        <pc:sldLayoutChg chg="addSp delSp modSp mod">
          <pc:chgData name="Trần Thị Bích" userId="9d8effc8-766d-4e1d-b902-18f00c0dc3e8" providerId="ADAL" clId="{885280C0-5FE3-444B-9EC6-B636EA6E6DE5}" dt="2024-11-02T14:25:54.297" v="357"/>
          <pc:sldLayoutMkLst>
            <pc:docMk/>
            <pc:sldMasterMk cId="2412978131" sldId="2147483660"/>
            <pc:sldLayoutMk cId="2924759500" sldId="2147483662"/>
          </pc:sldLayoutMkLst>
          <pc:picChg chg="add del mod modCrop">
            <ac:chgData name="Trần Thị Bích" userId="9d8effc8-766d-4e1d-b902-18f00c0dc3e8" providerId="ADAL" clId="{885280C0-5FE3-444B-9EC6-B636EA6E6DE5}" dt="2024-11-02T14:25:44.424" v="352" actId="21"/>
            <ac:picMkLst>
              <pc:docMk/>
              <pc:sldMasterMk cId="2412978131" sldId="2147483660"/>
              <pc:sldLayoutMk cId="2924759500" sldId="2147483662"/>
              <ac:picMk id="4" creationId="{93237BC0-9302-2383-2D0F-FC721188C5D5}"/>
            </ac:picMkLst>
          </pc:picChg>
          <pc:picChg chg="add mod">
            <ac:chgData name="Trần Thị Bích" userId="9d8effc8-766d-4e1d-b902-18f00c0dc3e8" providerId="ADAL" clId="{885280C0-5FE3-444B-9EC6-B636EA6E6DE5}" dt="2024-11-02T14:25:54.297" v="357"/>
            <ac:picMkLst>
              <pc:docMk/>
              <pc:sldMasterMk cId="2412978131" sldId="2147483660"/>
              <pc:sldLayoutMk cId="2924759500" sldId="2147483662"/>
              <ac:picMk id="5" creationId="{6E8CAF00-0978-9A06-F2F2-8610822975D5}"/>
            </ac:picMkLst>
          </pc:picChg>
          <pc:picChg chg="del">
            <ac:chgData name="Trần Thị Bích" userId="9d8effc8-766d-4e1d-b902-18f00c0dc3e8" providerId="ADAL" clId="{885280C0-5FE3-444B-9EC6-B636EA6E6DE5}" dt="2024-11-02T13:51:58.067" v="342" actId="478"/>
            <ac:picMkLst>
              <pc:docMk/>
              <pc:sldMasterMk cId="2412978131" sldId="2147483660"/>
              <pc:sldLayoutMk cId="2924759500" sldId="2147483662"/>
              <ac:picMk id="6" creationId="{D61709B1-66A0-F5FE-6B03-1F0942FE7189}"/>
            </ac:picMkLst>
          </pc:picChg>
        </pc:sldLayoutChg>
        <pc:sldLayoutChg chg="delSp mod">
          <pc:chgData name="Trần Thị Bích" userId="9d8effc8-766d-4e1d-b902-18f00c0dc3e8" providerId="ADAL" clId="{885280C0-5FE3-444B-9EC6-B636EA6E6DE5}" dt="2024-11-02T13:52:00.874" v="343" actId="478"/>
          <pc:sldLayoutMkLst>
            <pc:docMk/>
            <pc:sldMasterMk cId="2412978131" sldId="2147483660"/>
            <pc:sldLayoutMk cId="2482225171" sldId="2147483663"/>
          </pc:sldLayoutMkLst>
          <pc:picChg chg="del">
            <ac:chgData name="Trần Thị Bích" userId="9d8effc8-766d-4e1d-b902-18f00c0dc3e8" providerId="ADAL" clId="{885280C0-5FE3-444B-9EC6-B636EA6E6DE5}" dt="2024-11-02T13:52:00.874" v="343" actId="478"/>
            <ac:picMkLst>
              <pc:docMk/>
              <pc:sldMasterMk cId="2412978131" sldId="2147483660"/>
              <pc:sldLayoutMk cId="2482225171" sldId="2147483663"/>
              <ac:picMk id="5" creationId="{47AF8A6C-43B4-481A-47B1-1CBFA01F0936}"/>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F1CF8D-82FC-4D8C-8905-3EAFA1420782}" type="datetimeFigureOut">
              <a:rPr lang="en-US" smtClean="0"/>
              <a:t>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701751-DCD7-4906-A841-7573E1F8D9F4}" type="slidenum">
              <a:rPr lang="en-US" smtClean="0"/>
              <a:t>‹#›</a:t>
            </a:fld>
            <a:endParaRPr lang="en-US"/>
          </a:p>
        </p:txBody>
      </p:sp>
    </p:spTree>
    <p:extLst>
      <p:ext uri="{BB962C8B-B14F-4D97-AF65-F5344CB8AC3E}">
        <p14:creationId xmlns:p14="http://schemas.microsoft.com/office/powerpoint/2010/main" val="2369845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701751-DCD7-4906-A841-7573E1F8D9F4}" type="slidenum">
              <a:rPr lang="en-US" smtClean="0"/>
              <a:t>28</a:t>
            </a:fld>
            <a:endParaRPr lang="en-US"/>
          </a:p>
        </p:txBody>
      </p:sp>
    </p:spTree>
    <p:extLst>
      <p:ext uri="{BB962C8B-B14F-4D97-AF65-F5344CB8AC3E}">
        <p14:creationId xmlns:p14="http://schemas.microsoft.com/office/powerpoint/2010/main" val="39241349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1CEEA6-72C1-2E33-534F-FE9C9C6D097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Tree>
    <p:extLst>
      <p:ext uri="{BB962C8B-B14F-4D97-AF65-F5344CB8AC3E}">
        <p14:creationId xmlns:p14="http://schemas.microsoft.com/office/powerpoint/2010/main" val="106687900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8481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7654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4264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3507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5"/>
            <a:ext cx="2005542" cy="31273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294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31" indent="0">
              <a:buNone/>
              <a:defRPr sz="1867"/>
            </a:lvl2pPr>
            <a:lvl3pPr marL="609660" indent="0">
              <a:buNone/>
              <a:defRPr sz="1600"/>
            </a:lvl3pPr>
            <a:lvl4pPr marL="914492" indent="0">
              <a:buNone/>
              <a:defRPr sz="1333"/>
            </a:lvl4pPr>
            <a:lvl5pPr marL="1219322" indent="0">
              <a:buNone/>
              <a:defRPr sz="1333"/>
            </a:lvl5pPr>
            <a:lvl6pPr marL="1524152" indent="0">
              <a:buNone/>
              <a:defRPr sz="1333"/>
            </a:lvl6pPr>
            <a:lvl7pPr marL="1828983" indent="0">
              <a:buNone/>
              <a:defRPr sz="1333"/>
            </a:lvl7pPr>
            <a:lvl8pPr marL="2133814" indent="0">
              <a:buNone/>
              <a:defRPr sz="1333"/>
            </a:lvl8pPr>
            <a:lvl9pPr marL="2438644"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3024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2078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1051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90B53F9-851B-C2A1-297E-80E87150A20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8" name="矩形: 圆角 7">
            <a:extLst>
              <a:ext uri="{FF2B5EF4-FFF2-40B4-BE49-F238E27FC236}">
                <a16:creationId xmlns:a16="http://schemas.microsoft.com/office/drawing/2014/main" id="{CA9482AE-F7FE-41E6-B3F4-5862D44C74D5}"/>
              </a:ext>
            </a:extLst>
          </p:cNvPr>
          <p:cNvSpPr/>
          <p:nvPr userDrawn="1"/>
        </p:nvSpPr>
        <p:spPr>
          <a:xfrm>
            <a:off x="279400" y="265906"/>
            <a:ext cx="11633200" cy="6326188"/>
          </a:xfrm>
          <a:prstGeom prst="roundRect">
            <a:avLst>
              <a:gd name="adj" fmla="val 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pic>
        <p:nvPicPr>
          <p:cNvPr id="5" name="Picture 4">
            <a:extLst>
              <a:ext uri="{FF2B5EF4-FFF2-40B4-BE49-F238E27FC236}">
                <a16:creationId xmlns:a16="http://schemas.microsoft.com/office/drawing/2014/main" id="{6E8CAF00-0978-9A06-F2F2-8610822975D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443724" y="265906"/>
            <a:ext cx="627694" cy="1024238"/>
          </a:xfrm>
          <a:prstGeom prst="rect">
            <a:avLst/>
          </a:prstGeom>
        </p:spPr>
      </p:pic>
    </p:spTree>
    <p:extLst>
      <p:ext uri="{BB962C8B-B14F-4D97-AF65-F5344CB8AC3E}">
        <p14:creationId xmlns:p14="http://schemas.microsoft.com/office/powerpoint/2010/main" val="292475950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4EC8223-C702-A09C-5AB5-5E5D00A5B1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3" name="矩形: 圆角 2">
            <a:extLst>
              <a:ext uri="{FF2B5EF4-FFF2-40B4-BE49-F238E27FC236}">
                <a16:creationId xmlns:a16="http://schemas.microsoft.com/office/drawing/2014/main" id="{974B7BAF-EB97-ED95-7A99-051F36619848}"/>
              </a:ext>
            </a:extLst>
          </p:cNvPr>
          <p:cNvSpPr/>
          <p:nvPr userDrawn="1"/>
        </p:nvSpPr>
        <p:spPr>
          <a:xfrm>
            <a:off x="279400" y="265906"/>
            <a:ext cx="11633200" cy="6326188"/>
          </a:xfrm>
          <a:prstGeom prst="roundRect">
            <a:avLst>
              <a:gd name="adj" fmla="val 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Tree>
    <p:extLst>
      <p:ext uri="{BB962C8B-B14F-4D97-AF65-F5344CB8AC3E}">
        <p14:creationId xmlns:p14="http://schemas.microsoft.com/office/powerpoint/2010/main" val="248222517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48CC0F6-60AD-E0A6-3330-AC71562C11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3" name="矩形: 圆角 2">
            <a:extLst>
              <a:ext uri="{FF2B5EF4-FFF2-40B4-BE49-F238E27FC236}">
                <a16:creationId xmlns:a16="http://schemas.microsoft.com/office/drawing/2014/main" id="{517990C9-BB5D-0168-52D6-1DEA5197E02C}"/>
              </a:ext>
            </a:extLst>
          </p:cNvPr>
          <p:cNvSpPr/>
          <p:nvPr userDrawn="1"/>
        </p:nvSpPr>
        <p:spPr>
          <a:xfrm>
            <a:off x="279400" y="265906"/>
            <a:ext cx="11633200" cy="6326188"/>
          </a:xfrm>
          <a:prstGeom prst="roundRect">
            <a:avLst>
              <a:gd name="adj" fmla="val 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pic>
        <p:nvPicPr>
          <p:cNvPr id="5" name="图片 4">
            <a:extLst>
              <a:ext uri="{FF2B5EF4-FFF2-40B4-BE49-F238E27FC236}">
                <a16:creationId xmlns:a16="http://schemas.microsoft.com/office/drawing/2014/main" id="{567051A9-3C7F-494D-5075-504B216039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9400" y="109604"/>
            <a:ext cx="1333505" cy="1333505"/>
          </a:xfrm>
          <a:prstGeom prst="rect">
            <a:avLst/>
          </a:prstGeom>
        </p:spPr>
      </p:pic>
    </p:spTree>
    <p:extLst>
      <p:ext uri="{BB962C8B-B14F-4D97-AF65-F5344CB8AC3E}">
        <p14:creationId xmlns:p14="http://schemas.microsoft.com/office/powerpoint/2010/main" val="375433561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579B3F5-E14D-545D-2547-6C5879B28AC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3" name="矩形: 圆角 2">
            <a:extLst>
              <a:ext uri="{FF2B5EF4-FFF2-40B4-BE49-F238E27FC236}">
                <a16:creationId xmlns:a16="http://schemas.microsoft.com/office/drawing/2014/main" id="{78D0162D-2E3C-B228-D81B-4E2B17A4069D}"/>
              </a:ext>
            </a:extLst>
          </p:cNvPr>
          <p:cNvSpPr/>
          <p:nvPr userDrawn="1"/>
        </p:nvSpPr>
        <p:spPr>
          <a:xfrm>
            <a:off x="279400" y="265906"/>
            <a:ext cx="11633200" cy="6326188"/>
          </a:xfrm>
          <a:prstGeom prst="roundRect">
            <a:avLst>
              <a:gd name="adj" fmla="val 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pic>
        <p:nvPicPr>
          <p:cNvPr id="5" name="图片 4">
            <a:extLst>
              <a:ext uri="{FF2B5EF4-FFF2-40B4-BE49-F238E27FC236}">
                <a16:creationId xmlns:a16="http://schemas.microsoft.com/office/drawing/2014/main" id="{E551D7CF-A1E8-8D8A-CF32-5AF659E874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9400" y="109604"/>
            <a:ext cx="1333505" cy="1333505"/>
          </a:xfrm>
          <a:prstGeom prst="rect">
            <a:avLst/>
          </a:prstGeom>
        </p:spPr>
      </p:pic>
    </p:spTree>
    <p:extLst>
      <p:ext uri="{BB962C8B-B14F-4D97-AF65-F5344CB8AC3E}">
        <p14:creationId xmlns:p14="http://schemas.microsoft.com/office/powerpoint/2010/main" val="298518632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9436304"/>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31" indent="0" algn="ctr">
              <a:buNone/>
              <a:defRPr>
                <a:solidFill>
                  <a:schemeClr val="tx1">
                    <a:tint val="75000"/>
                  </a:schemeClr>
                </a:solidFill>
              </a:defRPr>
            </a:lvl2pPr>
            <a:lvl3pPr marL="609660" indent="0" algn="ctr">
              <a:buNone/>
              <a:defRPr>
                <a:solidFill>
                  <a:schemeClr val="tx1">
                    <a:tint val="75000"/>
                  </a:schemeClr>
                </a:solidFill>
              </a:defRPr>
            </a:lvl3pPr>
            <a:lvl4pPr marL="914492" indent="0" algn="ctr">
              <a:buNone/>
              <a:defRPr>
                <a:solidFill>
                  <a:schemeClr val="tx1">
                    <a:tint val="75000"/>
                  </a:schemeClr>
                </a:solidFill>
              </a:defRPr>
            </a:lvl4pPr>
            <a:lvl5pPr marL="1219322" indent="0" algn="ctr">
              <a:buNone/>
              <a:defRPr>
                <a:solidFill>
                  <a:schemeClr val="tx1">
                    <a:tint val="75000"/>
                  </a:schemeClr>
                </a:solidFill>
              </a:defRPr>
            </a:lvl5pPr>
            <a:lvl6pPr marL="1524152" indent="0" algn="ctr">
              <a:buNone/>
              <a:defRPr>
                <a:solidFill>
                  <a:schemeClr val="tx1">
                    <a:tint val="75000"/>
                  </a:schemeClr>
                </a:solidFill>
              </a:defRPr>
            </a:lvl6pPr>
            <a:lvl7pPr marL="1828983" indent="0" algn="ctr">
              <a:buNone/>
              <a:defRPr>
                <a:solidFill>
                  <a:schemeClr val="tx1">
                    <a:tint val="75000"/>
                  </a:schemeClr>
                </a:solidFill>
              </a:defRPr>
            </a:lvl7pPr>
            <a:lvl8pPr marL="2133814" indent="0" algn="ctr">
              <a:buNone/>
              <a:defRPr>
                <a:solidFill>
                  <a:schemeClr val="tx1">
                    <a:tint val="75000"/>
                  </a:schemeClr>
                </a:solidFill>
              </a:defRPr>
            </a:lvl8pPr>
            <a:lvl9pPr marL="24386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0336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3529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33">
                <a:solidFill>
                  <a:schemeClr val="tx1">
                    <a:tint val="75000"/>
                  </a:schemeClr>
                </a:solidFill>
              </a:defRPr>
            </a:lvl1pPr>
            <a:lvl2pPr marL="304831" indent="0">
              <a:buNone/>
              <a:defRPr sz="1200">
                <a:solidFill>
                  <a:schemeClr val="tx1">
                    <a:tint val="75000"/>
                  </a:schemeClr>
                </a:solidFill>
              </a:defRPr>
            </a:lvl2pPr>
            <a:lvl3pPr marL="609660" indent="0">
              <a:buNone/>
              <a:defRPr sz="1067">
                <a:solidFill>
                  <a:schemeClr val="tx1">
                    <a:tint val="75000"/>
                  </a:schemeClr>
                </a:solidFill>
              </a:defRPr>
            </a:lvl3pPr>
            <a:lvl4pPr marL="914492" indent="0">
              <a:buNone/>
              <a:defRPr sz="933">
                <a:solidFill>
                  <a:schemeClr val="tx1">
                    <a:tint val="75000"/>
                  </a:schemeClr>
                </a:solidFill>
              </a:defRPr>
            </a:lvl4pPr>
            <a:lvl5pPr marL="1219322" indent="0">
              <a:buNone/>
              <a:defRPr sz="933">
                <a:solidFill>
                  <a:schemeClr val="tx1">
                    <a:tint val="75000"/>
                  </a:schemeClr>
                </a:solidFill>
              </a:defRPr>
            </a:lvl5pPr>
            <a:lvl6pPr marL="1524152" indent="0">
              <a:buNone/>
              <a:defRPr sz="933">
                <a:solidFill>
                  <a:schemeClr val="tx1">
                    <a:tint val="75000"/>
                  </a:schemeClr>
                </a:solidFill>
              </a:defRPr>
            </a:lvl6pPr>
            <a:lvl7pPr marL="1828983" indent="0">
              <a:buNone/>
              <a:defRPr sz="933">
                <a:solidFill>
                  <a:schemeClr val="tx1">
                    <a:tint val="75000"/>
                  </a:schemeClr>
                </a:solidFill>
              </a:defRPr>
            </a:lvl7pPr>
            <a:lvl8pPr marL="2133814" indent="0">
              <a:buNone/>
              <a:defRPr sz="933">
                <a:solidFill>
                  <a:schemeClr val="tx1">
                    <a:tint val="75000"/>
                  </a:schemeClr>
                </a:solidFill>
              </a:defRPr>
            </a:lvl8pPr>
            <a:lvl9pPr marL="2438644"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8819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hyperlink" Target="https://www.facebook.com/groups/629898828017053" TargetMode="External"/><Relationship Id="rId18" Type="http://schemas.openxmlformats.org/officeDocument/2006/relationships/image" Target="../media/image8.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17" Type="http://schemas.openxmlformats.org/officeDocument/2006/relationships/image" Target="../media/image7.png"/><Relationship Id="rId2" Type="http://schemas.openxmlformats.org/officeDocument/2006/relationships/slideLayout" Target="../slideLayouts/slideLayout8.xml"/><Relationship Id="rId16"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6.png"/><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9E84BD11-9325-2671-F7BC-A1DB86637B71}"/>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4" name="Hình ảnh 31">
            <a:extLst>
              <a:ext uri="{FF2B5EF4-FFF2-40B4-BE49-F238E27FC236}">
                <a16:creationId xmlns:a16="http://schemas.microsoft.com/office/drawing/2014/main" id="{A92B78DA-3B58-8BCE-5E8F-EE25DC625866}"/>
              </a:ext>
            </a:extLst>
          </p:cNvPr>
          <p:cNvPicPr>
            <a:picLocks noChangeAspect="1"/>
          </p:cNvPicPr>
          <p:nvPr userDrawn="1"/>
        </p:nvPicPr>
        <p:blipFill>
          <a:blip r:embed="rId9"/>
          <a:stretch>
            <a:fillRect/>
          </a:stretch>
        </p:blipFill>
        <p:spPr>
          <a:xfrm>
            <a:off x="-2009726" y="-243220"/>
            <a:ext cx="1804572" cy="2542252"/>
          </a:xfrm>
          <a:prstGeom prst="rect">
            <a:avLst/>
          </a:prstGeom>
        </p:spPr>
      </p:pic>
      <p:pic>
        <p:nvPicPr>
          <p:cNvPr id="5" name="Hình ảnh 32">
            <a:extLst>
              <a:ext uri="{FF2B5EF4-FFF2-40B4-BE49-F238E27FC236}">
                <a16:creationId xmlns:a16="http://schemas.microsoft.com/office/drawing/2014/main" id="{94B9F1BF-A148-53A0-3E8C-D7DFAD4A1319}"/>
              </a:ext>
            </a:extLst>
          </p:cNvPr>
          <p:cNvPicPr>
            <a:picLocks noChangeAspect="1"/>
          </p:cNvPicPr>
          <p:nvPr userDrawn="1"/>
        </p:nvPicPr>
        <p:blipFill>
          <a:blip r:embed="rId9"/>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24129781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11/3/2024</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3169920" y="8783763"/>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4" name="Picture 33"/>
          <p:cNvPicPr>
            <a:picLocks noChangeAspect="1"/>
          </p:cNvPicPr>
          <p:nvPr userDrawn="1"/>
        </p:nvPicPr>
        <p:blipFill rotWithShape="1">
          <a:blip r:embed="rId14"/>
          <a:srcRect l="14705" t="12418" r="5088" b="14774"/>
          <a:stretch/>
        </p:blipFill>
        <p:spPr>
          <a:xfrm>
            <a:off x="0" y="0"/>
            <a:ext cx="12192000" cy="6858000"/>
          </a:xfrm>
          <a:prstGeom prst="rect">
            <a:avLst/>
          </a:prstGeom>
        </p:spPr>
      </p:pic>
      <p:pic>
        <p:nvPicPr>
          <p:cNvPr id="36" name="Picture 3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9" name="Hình ảnh 31">
            <a:extLst>
              <a:ext uri="{FF2B5EF4-FFF2-40B4-BE49-F238E27FC236}">
                <a16:creationId xmlns:a16="http://schemas.microsoft.com/office/drawing/2014/main" id="{9ED16E03-506D-6AC6-A2DE-6B134955A3BB}"/>
              </a:ext>
            </a:extLst>
          </p:cNvPr>
          <p:cNvPicPr>
            <a:picLocks noChangeAspect="1"/>
          </p:cNvPicPr>
          <p:nvPr userDrawn="1"/>
        </p:nvPicPr>
        <p:blipFill>
          <a:blip r:embed="rId16"/>
          <a:stretch>
            <a:fillRect/>
          </a:stretch>
        </p:blipFill>
        <p:spPr>
          <a:xfrm>
            <a:off x="-2554458" y="-541097"/>
            <a:ext cx="1804572" cy="2542252"/>
          </a:xfrm>
          <a:prstGeom prst="rect">
            <a:avLst/>
          </a:prstGeom>
        </p:spPr>
      </p:pic>
      <p:pic>
        <p:nvPicPr>
          <p:cNvPr id="11" name="Picture 10">
            <a:extLst>
              <a:ext uri="{FF2B5EF4-FFF2-40B4-BE49-F238E27FC236}">
                <a16:creationId xmlns:a16="http://schemas.microsoft.com/office/drawing/2014/main" id="{A496698C-888A-73F6-BEAC-FFD67F297779}"/>
              </a:ext>
            </a:extLst>
          </p:cNvPr>
          <p:cNvPicPr>
            <a:picLocks noChangeAspect="1"/>
          </p:cNvPicPr>
          <p:nvPr userDrawn="1"/>
        </p:nvPicPr>
        <p:blipFill>
          <a:blip r:embed="rId17"/>
          <a:stretch>
            <a:fillRect/>
          </a:stretch>
        </p:blipFill>
        <p:spPr>
          <a:xfrm>
            <a:off x="11115551" y="1"/>
            <a:ext cx="1249788" cy="499915"/>
          </a:xfrm>
          <a:prstGeom prst="rect">
            <a:avLst/>
          </a:prstGeom>
        </p:spPr>
      </p:pic>
      <p:pic>
        <p:nvPicPr>
          <p:cNvPr id="12" name="Picture 11">
            <a:extLst>
              <a:ext uri="{FF2B5EF4-FFF2-40B4-BE49-F238E27FC236}">
                <a16:creationId xmlns:a16="http://schemas.microsoft.com/office/drawing/2014/main" id="{A35F50A6-33D7-DDA1-6C5B-6FCDCB3968CA}"/>
              </a:ext>
            </a:extLst>
          </p:cNvPr>
          <p:cNvPicPr>
            <a:picLocks noChangeAspect="1"/>
          </p:cNvPicPr>
          <p:nvPr userDrawn="1"/>
        </p:nvPicPr>
        <p:blipFill>
          <a:blip r:embed="rId18"/>
          <a:stretch>
            <a:fillRect/>
          </a:stretch>
        </p:blipFill>
        <p:spPr>
          <a:xfrm>
            <a:off x="-23255" y="6464110"/>
            <a:ext cx="1450974" cy="499915"/>
          </a:xfrm>
          <a:prstGeom prst="rect">
            <a:avLst/>
          </a:prstGeom>
        </p:spPr>
      </p:pic>
    </p:spTree>
    <p:extLst>
      <p:ext uri="{BB962C8B-B14F-4D97-AF65-F5344CB8AC3E}">
        <p14:creationId xmlns:p14="http://schemas.microsoft.com/office/powerpoint/2010/main" val="81989873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defTabSz="609660" rtl="0" eaLnBrk="1" latinLnBrk="0" hangingPunct="1">
        <a:spcBef>
          <a:spcPct val="0"/>
        </a:spcBef>
        <a:buNone/>
        <a:defRPr sz="2933" kern="1200">
          <a:solidFill>
            <a:schemeClr val="tx1"/>
          </a:solidFill>
          <a:latin typeface="+mj-lt"/>
          <a:ea typeface="+mj-ea"/>
          <a:cs typeface="+mj-cs"/>
        </a:defRPr>
      </a:lvl1pPr>
    </p:titleStyle>
    <p:bodyStyle>
      <a:lvl1pPr marL="228623" indent="-228623" algn="l" defTabSz="60966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50" indent="-190520" algn="l" defTabSz="60966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76" indent="-152416" algn="l" defTabSz="60966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907"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73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56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39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22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1060"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60" rtl="0" eaLnBrk="1" latinLnBrk="0" hangingPunct="1">
        <a:defRPr sz="1200" kern="1200">
          <a:solidFill>
            <a:schemeClr val="tx1"/>
          </a:solidFill>
          <a:latin typeface="+mn-lt"/>
          <a:ea typeface="+mn-ea"/>
          <a:cs typeface="+mn-cs"/>
        </a:defRPr>
      </a:lvl1pPr>
      <a:lvl2pPr marL="304831" algn="l" defTabSz="609660" rtl="0" eaLnBrk="1" latinLnBrk="0" hangingPunct="1">
        <a:defRPr sz="1200" kern="1200">
          <a:solidFill>
            <a:schemeClr val="tx1"/>
          </a:solidFill>
          <a:latin typeface="+mn-lt"/>
          <a:ea typeface="+mn-ea"/>
          <a:cs typeface="+mn-cs"/>
        </a:defRPr>
      </a:lvl2pPr>
      <a:lvl3pPr marL="609660" algn="l" defTabSz="609660" rtl="0" eaLnBrk="1" latinLnBrk="0" hangingPunct="1">
        <a:defRPr sz="1200" kern="1200">
          <a:solidFill>
            <a:schemeClr val="tx1"/>
          </a:solidFill>
          <a:latin typeface="+mn-lt"/>
          <a:ea typeface="+mn-ea"/>
          <a:cs typeface="+mn-cs"/>
        </a:defRPr>
      </a:lvl3pPr>
      <a:lvl4pPr marL="914492" algn="l" defTabSz="609660" rtl="0" eaLnBrk="1" latinLnBrk="0" hangingPunct="1">
        <a:defRPr sz="1200" kern="1200">
          <a:solidFill>
            <a:schemeClr val="tx1"/>
          </a:solidFill>
          <a:latin typeface="+mn-lt"/>
          <a:ea typeface="+mn-ea"/>
          <a:cs typeface="+mn-cs"/>
        </a:defRPr>
      </a:lvl4pPr>
      <a:lvl5pPr marL="1219322" algn="l" defTabSz="609660" rtl="0" eaLnBrk="1" latinLnBrk="0" hangingPunct="1">
        <a:defRPr sz="1200" kern="1200">
          <a:solidFill>
            <a:schemeClr val="tx1"/>
          </a:solidFill>
          <a:latin typeface="+mn-lt"/>
          <a:ea typeface="+mn-ea"/>
          <a:cs typeface="+mn-cs"/>
        </a:defRPr>
      </a:lvl5pPr>
      <a:lvl6pPr marL="1524152" algn="l" defTabSz="609660" rtl="0" eaLnBrk="1" latinLnBrk="0" hangingPunct="1">
        <a:defRPr sz="1200" kern="1200">
          <a:solidFill>
            <a:schemeClr val="tx1"/>
          </a:solidFill>
          <a:latin typeface="+mn-lt"/>
          <a:ea typeface="+mn-ea"/>
          <a:cs typeface="+mn-cs"/>
        </a:defRPr>
      </a:lvl6pPr>
      <a:lvl7pPr marL="1828983" algn="l" defTabSz="609660" rtl="0" eaLnBrk="1" latinLnBrk="0" hangingPunct="1">
        <a:defRPr sz="1200" kern="1200">
          <a:solidFill>
            <a:schemeClr val="tx1"/>
          </a:solidFill>
          <a:latin typeface="+mn-lt"/>
          <a:ea typeface="+mn-ea"/>
          <a:cs typeface="+mn-cs"/>
        </a:defRPr>
      </a:lvl7pPr>
      <a:lvl8pPr marL="2133814" algn="l" defTabSz="609660" rtl="0" eaLnBrk="1" latinLnBrk="0" hangingPunct="1">
        <a:defRPr sz="1200" kern="1200">
          <a:solidFill>
            <a:schemeClr val="tx1"/>
          </a:solidFill>
          <a:latin typeface="+mn-lt"/>
          <a:ea typeface="+mn-ea"/>
          <a:cs typeface="+mn-cs"/>
        </a:defRPr>
      </a:lvl8pPr>
      <a:lvl9pPr marL="2438644" algn="l" defTabSz="60966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52.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lant growing from seed to seed&#10;&#10;Description automatically generated">
            <a:extLst>
              <a:ext uri="{FF2B5EF4-FFF2-40B4-BE49-F238E27FC236}">
                <a16:creationId xmlns:a16="http://schemas.microsoft.com/office/drawing/2014/main" id="{EFAC7FB5-6EA5-50B3-B462-403E3EBAD2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49">
            <a:extLst>
              <a:ext uri="{FF2B5EF4-FFF2-40B4-BE49-F238E27FC236}">
                <a16:creationId xmlns:a16="http://schemas.microsoft.com/office/drawing/2014/main" id="{0EBFCAB9-EC37-C032-6A9D-0FE8819EBB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44" t="17424" r="52433" b="-17424"/>
          <a:stretch/>
        </p:blipFill>
        <p:spPr>
          <a:xfrm>
            <a:off x="8393716" y="468716"/>
            <a:ext cx="1013174" cy="1140494"/>
          </a:xfrm>
          <a:prstGeom prst="rect">
            <a:avLst/>
          </a:prstGeom>
        </p:spPr>
      </p:pic>
      <p:grpSp>
        <p:nvGrpSpPr>
          <p:cNvPr id="11" name="Group 10">
            <a:extLst>
              <a:ext uri="{FF2B5EF4-FFF2-40B4-BE49-F238E27FC236}">
                <a16:creationId xmlns:a16="http://schemas.microsoft.com/office/drawing/2014/main" id="{AE1EC72C-BFCD-5ED7-951A-9BE0EAB6E4D9}"/>
              </a:ext>
            </a:extLst>
          </p:cNvPr>
          <p:cNvGrpSpPr/>
          <p:nvPr/>
        </p:nvGrpSpPr>
        <p:grpSpPr>
          <a:xfrm>
            <a:off x="2764858" y="0"/>
            <a:ext cx="6662283" cy="1716150"/>
            <a:chOff x="2902225" y="0"/>
            <a:chExt cx="6662283" cy="1716150"/>
          </a:xfrm>
        </p:grpSpPr>
        <p:pic>
          <p:nvPicPr>
            <p:cNvPr id="7" name="图片 21">
              <a:extLst>
                <a:ext uri="{FF2B5EF4-FFF2-40B4-BE49-F238E27FC236}">
                  <a16:creationId xmlns:a16="http://schemas.microsoft.com/office/drawing/2014/main" id="{0472A810-1DFF-6D4A-00B1-D722D2434C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66" t="12139" r="14366" b="55224"/>
            <a:stretch/>
          </p:blipFill>
          <p:spPr>
            <a:xfrm>
              <a:off x="2902225" y="0"/>
              <a:ext cx="6662283" cy="1716150"/>
            </a:xfrm>
            <a:prstGeom prst="rect">
              <a:avLst/>
            </a:prstGeom>
          </p:spPr>
        </p:pic>
        <p:pic>
          <p:nvPicPr>
            <p:cNvPr id="8" name="Picture 7">
              <a:extLst>
                <a:ext uri="{FF2B5EF4-FFF2-40B4-BE49-F238E27FC236}">
                  <a16:creationId xmlns:a16="http://schemas.microsoft.com/office/drawing/2014/main" id="{E43AF968-CC81-36A4-C1B1-E9F4AE3A70E5}"/>
                </a:ext>
              </a:extLst>
            </p:cNvPr>
            <p:cNvPicPr>
              <a:picLocks noChangeAspect="1"/>
            </p:cNvPicPr>
            <p:nvPr/>
          </p:nvPicPr>
          <p:blipFill>
            <a:blip r:embed="rId5"/>
            <a:stretch>
              <a:fillRect/>
            </a:stretch>
          </p:blipFill>
          <p:spPr>
            <a:xfrm>
              <a:off x="5307368" y="593290"/>
              <a:ext cx="2133600" cy="644052"/>
            </a:xfrm>
            <a:prstGeom prst="rect">
              <a:avLst/>
            </a:prstGeom>
          </p:spPr>
        </p:pic>
      </p:grpSp>
      <p:pic>
        <p:nvPicPr>
          <p:cNvPr id="24" name="Picture 23">
            <a:extLst>
              <a:ext uri="{FF2B5EF4-FFF2-40B4-BE49-F238E27FC236}">
                <a16:creationId xmlns:a16="http://schemas.microsoft.com/office/drawing/2014/main" id="{7CC71090-D70B-2238-1263-53420FECB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77969" y="5866810"/>
            <a:ext cx="961323" cy="991190"/>
          </a:xfrm>
          <a:prstGeom prst="rect">
            <a:avLst/>
          </a:prstGeom>
        </p:spPr>
      </p:pic>
      <p:pic>
        <p:nvPicPr>
          <p:cNvPr id="19" name="Picture 18">
            <a:extLst>
              <a:ext uri="{FF2B5EF4-FFF2-40B4-BE49-F238E27FC236}">
                <a16:creationId xmlns:a16="http://schemas.microsoft.com/office/drawing/2014/main" id="{7A1D2D1B-C11F-9DF2-3916-CE811636FE6C}"/>
              </a:ext>
            </a:extLst>
          </p:cNvPr>
          <p:cNvPicPr>
            <a:picLocks noChangeAspect="1"/>
          </p:cNvPicPr>
          <p:nvPr/>
        </p:nvPicPr>
        <p:blipFill>
          <a:blip r:embed="rId7"/>
          <a:stretch>
            <a:fillRect/>
          </a:stretch>
        </p:blipFill>
        <p:spPr>
          <a:xfrm>
            <a:off x="0" y="-99308"/>
            <a:ext cx="7456054" cy="6840305"/>
          </a:xfrm>
          <a:prstGeom prst="rect">
            <a:avLst/>
          </a:prstGeom>
        </p:spPr>
      </p:pic>
    </p:spTree>
    <p:extLst>
      <p:ext uri="{BB962C8B-B14F-4D97-AF65-F5344CB8AC3E}">
        <p14:creationId xmlns:p14="http://schemas.microsoft.com/office/powerpoint/2010/main" val="4444483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CF4B8-8E01-C64C-A7FD-263E4F5A1EA2}"/>
            </a:ext>
          </a:extLst>
        </p:cNvPr>
        <p:cNvGrpSpPr/>
        <p:nvPr/>
      </p:nvGrpSpPr>
      <p:grpSpPr>
        <a:xfrm>
          <a:off x="0" y="0"/>
          <a:ext cx="0" cy="0"/>
          <a:chOff x="0" y="0"/>
          <a:chExt cx="0" cy="0"/>
        </a:xfrm>
      </p:grpSpPr>
      <p:pic>
        <p:nvPicPr>
          <p:cNvPr id="5" name="Picture 4" descr="Cartoon girls standing next to a blackboard&#10;&#10;Description automatically generated">
            <a:extLst>
              <a:ext uri="{FF2B5EF4-FFF2-40B4-BE49-F238E27FC236}">
                <a16:creationId xmlns:a16="http://schemas.microsoft.com/office/drawing/2014/main" id="{2D471E19-E7F0-9D8F-F88F-635534497F2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744889" y="344129"/>
            <a:ext cx="3220969" cy="1818968"/>
          </a:xfrm>
          <a:prstGeom prst="rect">
            <a:avLst/>
          </a:prstGeom>
        </p:spPr>
      </p:pic>
      <p:grpSp>
        <p:nvGrpSpPr>
          <p:cNvPr id="8" name="Group 7">
            <a:extLst>
              <a:ext uri="{FF2B5EF4-FFF2-40B4-BE49-F238E27FC236}">
                <a16:creationId xmlns:a16="http://schemas.microsoft.com/office/drawing/2014/main" id="{A4FA44CC-133E-6CE6-54E0-36FD183FEEC9}"/>
              </a:ext>
            </a:extLst>
          </p:cNvPr>
          <p:cNvGrpSpPr/>
          <p:nvPr/>
        </p:nvGrpSpPr>
        <p:grpSpPr>
          <a:xfrm>
            <a:off x="738221" y="972844"/>
            <a:ext cx="4436621" cy="5434703"/>
            <a:chOff x="747199" y="608887"/>
            <a:chExt cx="4133860" cy="4882482"/>
          </a:xfrm>
        </p:grpSpPr>
        <p:pic>
          <p:nvPicPr>
            <p:cNvPr id="6" name="Picture 5">
              <a:extLst>
                <a:ext uri="{FF2B5EF4-FFF2-40B4-BE49-F238E27FC236}">
                  <a16:creationId xmlns:a16="http://schemas.microsoft.com/office/drawing/2014/main" id="{E00F66DE-6EFB-79D4-BE22-8A5862BB02E2}"/>
                </a:ext>
              </a:extLst>
            </p:cNvPr>
            <p:cNvPicPr>
              <a:picLocks noChangeAspect="1"/>
            </p:cNvPicPr>
            <p:nvPr/>
          </p:nvPicPr>
          <p:blipFill>
            <a:blip r:embed="rId3"/>
            <a:srcRect l="37420" t="865" r="888" b="11699"/>
            <a:stretch/>
          </p:blipFill>
          <p:spPr>
            <a:xfrm>
              <a:off x="747199" y="608887"/>
              <a:ext cx="4133860" cy="4357126"/>
            </a:xfrm>
            <a:prstGeom prst="rect">
              <a:avLst/>
            </a:prstGeom>
            <a:ln>
              <a:noFill/>
            </a:ln>
            <a:effectLst>
              <a:softEdge rad="112500"/>
            </a:effectLst>
          </p:spPr>
        </p:pic>
        <p:sp>
          <p:nvSpPr>
            <p:cNvPr id="7" name="TextBox 6">
              <a:extLst>
                <a:ext uri="{FF2B5EF4-FFF2-40B4-BE49-F238E27FC236}">
                  <a16:creationId xmlns:a16="http://schemas.microsoft.com/office/drawing/2014/main" id="{50F7ECE6-0E99-4FE3-7A2C-F430E84247FE}"/>
                </a:ext>
              </a:extLst>
            </p:cNvPr>
            <p:cNvSpPr txBox="1"/>
            <p:nvPr/>
          </p:nvSpPr>
          <p:spPr>
            <a:xfrm>
              <a:off x="1130125" y="4966013"/>
              <a:ext cx="3627061" cy="525356"/>
            </a:xfrm>
            <a:prstGeom prst="rect">
              <a:avLst/>
            </a:prstGeom>
            <a:noFill/>
          </p:spPr>
          <p:txBody>
            <a:bodyPr wrap="square" rtlCol="0">
              <a:spAutoFit/>
            </a:bodyPr>
            <a:lstStyle/>
            <a:p>
              <a:r>
                <a:rPr lang="vi-VN" sz="3200" dirty="0"/>
                <a:t>c) Cây lan bạch chỉ</a:t>
              </a:r>
              <a:endParaRPr lang="en-US" sz="3200" dirty="0"/>
            </a:p>
          </p:txBody>
        </p:sp>
      </p:grpSp>
      <p:grpSp>
        <p:nvGrpSpPr>
          <p:cNvPr id="9" name="Group 8">
            <a:extLst>
              <a:ext uri="{FF2B5EF4-FFF2-40B4-BE49-F238E27FC236}">
                <a16:creationId xmlns:a16="http://schemas.microsoft.com/office/drawing/2014/main" id="{3D6A967B-0625-5EAD-CFAC-C286469398CA}"/>
              </a:ext>
            </a:extLst>
          </p:cNvPr>
          <p:cNvGrpSpPr/>
          <p:nvPr/>
        </p:nvGrpSpPr>
        <p:grpSpPr>
          <a:xfrm>
            <a:off x="5362391" y="2799865"/>
            <a:ext cx="6248238" cy="2302218"/>
            <a:chOff x="2549406" y="7605689"/>
            <a:chExt cx="6236727" cy="1868408"/>
          </a:xfrm>
        </p:grpSpPr>
        <p:sp>
          <p:nvSpPr>
            <p:cNvPr id="10" name="Freeform 8">
              <a:extLst>
                <a:ext uri="{FF2B5EF4-FFF2-40B4-BE49-F238E27FC236}">
                  <a16:creationId xmlns:a16="http://schemas.microsoft.com/office/drawing/2014/main" id="{B58E096D-4BA3-5FC9-6420-799B69125298}"/>
                </a:ext>
              </a:extLst>
            </p:cNvPr>
            <p:cNvSpPr/>
            <p:nvPr/>
          </p:nvSpPr>
          <p:spPr>
            <a:xfrm>
              <a:off x="2549406" y="7605689"/>
              <a:ext cx="6236727" cy="1868408"/>
            </a:xfrm>
            <a:custGeom>
              <a:avLst/>
              <a:gdLst/>
              <a:ahLst/>
              <a:cxnLst/>
              <a:rect l="l" t="t" r="r" b="b"/>
              <a:pathLst>
                <a:path w="1883181" h="406400">
                  <a:moveTo>
                    <a:pt x="1679981" y="0"/>
                  </a:moveTo>
                  <a:cubicBezTo>
                    <a:pt x="1792205" y="0"/>
                    <a:pt x="1883181" y="90976"/>
                    <a:pt x="1883181" y="203200"/>
                  </a:cubicBezTo>
                  <a:cubicBezTo>
                    <a:pt x="1883181" y="315424"/>
                    <a:pt x="1792205" y="406400"/>
                    <a:pt x="1679981" y="406400"/>
                  </a:cubicBezTo>
                  <a:lnTo>
                    <a:pt x="203200" y="406400"/>
                  </a:lnTo>
                  <a:cubicBezTo>
                    <a:pt x="90976" y="406400"/>
                    <a:pt x="0" y="315424"/>
                    <a:pt x="0" y="203200"/>
                  </a:cubicBezTo>
                  <a:cubicBezTo>
                    <a:pt x="0" y="90976"/>
                    <a:pt x="90976" y="0"/>
                    <a:pt x="203200" y="0"/>
                  </a:cubicBezTo>
                  <a:close/>
                </a:path>
              </a:pathLst>
            </a:custGeom>
            <a:gradFill rotWithShape="1">
              <a:gsLst>
                <a:gs pos="0">
                  <a:srgbClr val="A4D4F1">
                    <a:alpha val="71000"/>
                  </a:srgbClr>
                </a:gs>
                <a:gs pos="100000">
                  <a:srgbClr val="C2E2F6"/>
                </a:gs>
              </a:gsLst>
              <a:lin ang="2700000"/>
            </a:gradFill>
          </p:spPr>
          <p:txBody>
            <a:bodyPr/>
            <a:lstStyle/>
            <a:p>
              <a:endParaRPr lang="en-US"/>
            </a:p>
          </p:txBody>
        </p:sp>
        <p:sp>
          <p:nvSpPr>
            <p:cNvPr id="11" name="Rectangle 10">
              <a:extLst>
                <a:ext uri="{FF2B5EF4-FFF2-40B4-BE49-F238E27FC236}">
                  <a16:creationId xmlns:a16="http://schemas.microsoft.com/office/drawing/2014/main" id="{6FA2C6D1-B5D7-DD7A-9AA1-DEB5494B23DE}"/>
                </a:ext>
              </a:extLst>
            </p:cNvPr>
            <p:cNvSpPr/>
            <p:nvPr/>
          </p:nvSpPr>
          <p:spPr>
            <a:xfrm>
              <a:off x="2923813" y="7772636"/>
              <a:ext cx="5578667" cy="1573625"/>
            </a:xfrm>
            <a:prstGeom prst="rect">
              <a:avLst/>
            </a:prstGeom>
          </p:spPr>
          <p:txBody>
            <a:bodyPr wrap="square">
              <a:spAutoFit/>
            </a:bodyPr>
            <a:lstStyle/>
            <a:p>
              <a:pPr lvl="0" algn="just"/>
              <a:r>
                <a:rPr lang="vi-VN" sz="4000" b="1" dirty="0">
                  <a:solidFill>
                    <a:srgbClr val="002060"/>
                  </a:solidFill>
                  <a:latin typeface="Cambria" panose="02040503050406030204" pitchFamily="18" charset="0"/>
                  <a:ea typeface="Cambria" panose="02040503050406030204" pitchFamily="18" charset="0"/>
                </a:rPr>
                <a:t>Cây lan bạch chỉ con mọc lên từ thân của cây mẹ.</a:t>
              </a:r>
              <a:endParaRPr lang="en-GB" sz="4000"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19727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269642-6E21-3C66-F8CF-377FC90B913D}"/>
              </a:ext>
            </a:extLst>
          </p:cNvPr>
          <p:cNvPicPr>
            <a:picLocks noChangeAspect="1"/>
          </p:cNvPicPr>
          <p:nvPr/>
        </p:nvPicPr>
        <p:blipFill>
          <a:blip r:embed="rId2"/>
          <a:stretch>
            <a:fillRect/>
          </a:stretch>
        </p:blipFill>
        <p:spPr>
          <a:xfrm>
            <a:off x="3084983" y="568285"/>
            <a:ext cx="5780721" cy="1506300"/>
          </a:xfrm>
          <a:prstGeom prst="rect">
            <a:avLst/>
          </a:prstGeom>
        </p:spPr>
      </p:pic>
      <p:grpSp>
        <p:nvGrpSpPr>
          <p:cNvPr id="8" name="Group">
            <a:extLst>
              <a:ext uri="{FF2B5EF4-FFF2-40B4-BE49-F238E27FC236}">
                <a16:creationId xmlns:a16="http://schemas.microsoft.com/office/drawing/2014/main" id="{1A7CF534-B00A-1031-989D-55E55E1F55D2}"/>
              </a:ext>
            </a:extLst>
          </p:cNvPr>
          <p:cNvGrpSpPr/>
          <p:nvPr/>
        </p:nvGrpSpPr>
        <p:grpSpPr>
          <a:xfrm>
            <a:off x="1020203" y="2394470"/>
            <a:ext cx="10151593" cy="2084769"/>
            <a:chOff x="1147156" y="572516"/>
            <a:chExt cx="12988181" cy="191972"/>
          </a:xfrm>
        </p:grpSpPr>
        <p:sp>
          <p:nvSpPr>
            <p:cNvPr id="9" name="Flowchart: Alternate Process 8">
              <a:extLst>
                <a:ext uri="{FF2B5EF4-FFF2-40B4-BE49-F238E27FC236}">
                  <a16:creationId xmlns:a16="http://schemas.microsoft.com/office/drawing/2014/main" id="{FA6F24A7-4A2D-634C-FE13-9E17B7733DE3}"/>
                </a:ext>
              </a:extLst>
            </p:cNvPr>
            <p:cNvSpPr/>
            <p:nvPr/>
          </p:nvSpPr>
          <p:spPr>
            <a:xfrm>
              <a:off x="1147156" y="572516"/>
              <a:ext cx="12988181" cy="191972"/>
            </a:xfrm>
            <a:prstGeom prst="flowChartAlternateProcess">
              <a:avLst/>
            </a:prstGeom>
            <a:solidFill>
              <a:srgbClr val="C5FFC5"/>
            </a:solidFill>
            <a:ln w="190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TextBox 9">
              <a:extLst>
                <a:ext uri="{FF2B5EF4-FFF2-40B4-BE49-F238E27FC236}">
                  <a16:creationId xmlns:a16="http://schemas.microsoft.com/office/drawing/2014/main" id="{1F252E2A-0E05-67C3-52F7-171ED879B3E9}"/>
                </a:ext>
              </a:extLst>
            </p:cNvPr>
            <p:cNvSpPr txBox="1"/>
            <p:nvPr/>
          </p:nvSpPr>
          <p:spPr>
            <a:xfrm>
              <a:off x="1251519" y="587247"/>
              <a:ext cx="12728555" cy="161544"/>
            </a:xfrm>
            <a:prstGeom prst="rect">
              <a:avLst/>
            </a:prstGeom>
            <a:noFill/>
          </p:spPr>
          <p:txBody>
            <a:bodyPr wrap="square">
              <a:spAutoFit/>
            </a:bodyPr>
            <a:lstStyle/>
            <a:p>
              <a:pPr algn="ctr"/>
              <a:r>
                <a:rPr lang="vi-VN" sz="5400" b="1" dirty="0">
                  <a:solidFill>
                    <a:schemeClr val="accent6">
                      <a:lumMod val="50000"/>
                    </a:schemeClr>
                  </a:solidFill>
                  <a:latin typeface="Cambria" panose="02040503050406030204" pitchFamily="18" charset="0"/>
                  <a:ea typeface="Cambria" panose="02040503050406030204" pitchFamily="18" charset="0"/>
                </a:rPr>
                <a:t>Các cây con có thể mọc lên từ </a:t>
              </a:r>
              <a:r>
                <a:rPr lang="vi-VN" sz="5400" b="1" dirty="0">
                  <a:solidFill>
                    <a:srgbClr val="2E471D"/>
                  </a:solidFill>
                  <a:latin typeface="Cambria" panose="02040503050406030204" pitchFamily="18" charset="0"/>
                  <a:ea typeface="Cambria" panose="02040503050406030204" pitchFamily="18" charset="0"/>
                </a:rPr>
                <a:t>rễ, thân, lá </a:t>
              </a:r>
              <a:r>
                <a:rPr lang="vi-VN" sz="5400" b="1" dirty="0">
                  <a:solidFill>
                    <a:schemeClr val="accent6">
                      <a:lumMod val="50000"/>
                    </a:schemeClr>
                  </a:solidFill>
                  <a:latin typeface="Cambria" panose="02040503050406030204" pitchFamily="18" charset="0"/>
                  <a:ea typeface="Cambria" panose="02040503050406030204" pitchFamily="18" charset="0"/>
                </a:rPr>
                <a:t>của cây mẹ.</a:t>
              </a:r>
              <a:endParaRPr lang="en-US" sz="5400" b="1" dirty="0">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251141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EEFDAD-1A52-D8D2-73E6-71B10A3A31BF}"/>
              </a:ext>
            </a:extLst>
          </p:cNvPr>
          <p:cNvPicPr>
            <a:picLocks noChangeAspect="1"/>
          </p:cNvPicPr>
          <p:nvPr/>
        </p:nvPicPr>
        <p:blipFill>
          <a:blip r:embed="rId2"/>
          <a:stretch>
            <a:fillRect/>
          </a:stretch>
        </p:blipFill>
        <p:spPr>
          <a:xfrm>
            <a:off x="325392" y="158846"/>
            <a:ext cx="3164634" cy="1426888"/>
          </a:xfrm>
          <a:prstGeom prst="rect">
            <a:avLst/>
          </a:prstGeom>
        </p:spPr>
      </p:pic>
      <p:pic>
        <p:nvPicPr>
          <p:cNvPr id="4" name="Picture 3">
            <a:extLst>
              <a:ext uri="{FF2B5EF4-FFF2-40B4-BE49-F238E27FC236}">
                <a16:creationId xmlns:a16="http://schemas.microsoft.com/office/drawing/2014/main" id="{A74CFD59-E370-0EBD-1B27-AD549C66956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25392" y="1668993"/>
            <a:ext cx="5574995" cy="3520014"/>
          </a:xfrm>
          <a:prstGeom prst="rect">
            <a:avLst/>
          </a:prstGeom>
          <a:ln>
            <a:noFill/>
          </a:ln>
          <a:effectLst>
            <a:softEdge rad="112500"/>
          </a:effectLst>
        </p:spPr>
      </p:pic>
      <p:sp>
        <p:nvSpPr>
          <p:cNvPr id="5" name="TextBox 4">
            <a:extLst>
              <a:ext uri="{FF2B5EF4-FFF2-40B4-BE49-F238E27FC236}">
                <a16:creationId xmlns:a16="http://schemas.microsoft.com/office/drawing/2014/main" id="{291B29CD-8924-0BC5-1F64-03D9883B461B}"/>
              </a:ext>
            </a:extLst>
          </p:cNvPr>
          <p:cNvSpPr txBox="1"/>
          <p:nvPr/>
        </p:nvSpPr>
        <p:spPr>
          <a:xfrm>
            <a:off x="5900387" y="1218689"/>
            <a:ext cx="5968660" cy="3970318"/>
          </a:xfrm>
          <a:prstGeom prst="rect">
            <a:avLst/>
          </a:prstGeom>
          <a:noFill/>
        </p:spPr>
        <p:txBody>
          <a:bodyPr wrap="square" rtlCol="0">
            <a:spAutoFit/>
          </a:bodyPr>
          <a:lstStyle/>
          <a:p>
            <a:pPr algn="just"/>
            <a:r>
              <a:rPr lang="vi-VN" sz="3600" dirty="0">
                <a:solidFill>
                  <a:schemeClr val="accent4">
                    <a:lumMod val="50000"/>
                  </a:schemeClr>
                </a:solidFill>
                <a:latin typeface="Cambria" panose="02040503050406030204" pitchFamily="18" charset="0"/>
                <a:ea typeface="Cambria" panose="02040503050406030204" pitchFamily="18" charset="0"/>
              </a:rPr>
              <a:t>    Cây khoai lang có một số rễ tích luỹ chất dinh dưỡng phình to dần thành củ. Cây khoai tây có một số đoạn cành (thường nằm dưới đất) tích luỹ chất dinh dưỡng phình to dần thành củ.</a:t>
            </a:r>
            <a:endParaRPr lang="en-US" sz="3600" dirty="0">
              <a:solidFill>
                <a:schemeClr val="accent4">
                  <a:lumMod val="50000"/>
                </a:schemeClr>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0E58B14-C425-6D8C-7900-129C489F3D72}"/>
              </a:ext>
            </a:extLst>
          </p:cNvPr>
          <p:cNvSpPr txBox="1"/>
          <p:nvPr/>
        </p:nvSpPr>
        <p:spPr>
          <a:xfrm>
            <a:off x="443082" y="5272266"/>
            <a:ext cx="8441635" cy="1200329"/>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Củ</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khoai</a:t>
            </a:r>
            <a:r>
              <a:rPr lang="en-US" sz="3600" b="1" dirty="0">
                <a:solidFill>
                  <a:srgbClr val="0070C0"/>
                </a:solidFill>
                <a:latin typeface="Cambria" panose="02040503050406030204" pitchFamily="18" charset="0"/>
                <a:ea typeface="Cambria" panose="02040503050406030204" pitchFamily="18" charset="0"/>
              </a:rPr>
              <a:t> lang </a:t>
            </a:r>
            <a:r>
              <a:rPr lang="en-US" sz="3600" b="1" dirty="0" err="1">
                <a:solidFill>
                  <a:srgbClr val="0070C0"/>
                </a:solidFill>
                <a:latin typeface="Cambria" panose="02040503050406030204" pitchFamily="18" charset="0"/>
                <a:ea typeface="Cambria" panose="02040503050406030204" pitchFamily="18" charset="0"/>
              </a:rPr>
              <a:t>phát</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triển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từ</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rễ</a:t>
            </a:r>
            <a:r>
              <a:rPr lang="vi-VN" sz="3600" b="1" dirty="0">
                <a:solidFill>
                  <a:srgbClr val="0070C0"/>
                </a:solidFill>
                <a:latin typeface="Cambria" panose="02040503050406030204" pitchFamily="18" charset="0"/>
                <a:ea typeface="Cambria" panose="02040503050406030204" pitchFamily="18" charset="0"/>
              </a:rPr>
              <a:t>.</a:t>
            </a:r>
          </a:p>
          <a:p>
            <a:pPr algn="just"/>
            <a:r>
              <a:rPr lang="vi-VN" sz="3600" b="1" dirty="0">
                <a:solidFill>
                  <a:srgbClr val="0070C0"/>
                </a:solidFill>
                <a:latin typeface="Cambria" panose="02040503050406030204" pitchFamily="18" charset="0"/>
                <a:ea typeface="Cambria" panose="02040503050406030204" pitchFamily="18" charset="0"/>
              </a:rPr>
              <a:t>- C</a:t>
            </a:r>
            <a:r>
              <a:rPr lang="en-US" sz="3600" b="1" dirty="0">
                <a:solidFill>
                  <a:srgbClr val="0070C0"/>
                </a:solidFill>
                <a:latin typeface="Cambria" panose="02040503050406030204" pitchFamily="18" charset="0"/>
                <a:ea typeface="Cambria" panose="02040503050406030204" pitchFamily="18" charset="0"/>
              </a:rPr>
              <a:t>ủ </a:t>
            </a:r>
            <a:r>
              <a:rPr lang="en-US" sz="3600" b="1" dirty="0" err="1">
                <a:solidFill>
                  <a:srgbClr val="0070C0"/>
                </a:solidFill>
                <a:latin typeface="Cambria" panose="02040503050406030204" pitchFamily="18" charset="0"/>
                <a:ea typeface="Cambria" panose="02040503050406030204" pitchFamily="18" charset="0"/>
              </a:rPr>
              <a:t>khoai</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tây</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phát</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triển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từ</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cành</a:t>
            </a:r>
            <a:r>
              <a:rPr lang="en-US" sz="3600" b="1" dirty="0">
                <a:solidFill>
                  <a:srgbClr val="0070C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62823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2434641-A534-D20C-28F8-C2D8A329D1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79" y="809914"/>
            <a:ext cx="4794069" cy="6232291"/>
          </a:xfrm>
          <a:prstGeom prst="rect">
            <a:avLst/>
          </a:prstGeom>
        </p:spPr>
      </p:pic>
      <p:grpSp>
        <p:nvGrpSpPr>
          <p:cNvPr id="5" name="Group 4">
            <a:extLst>
              <a:ext uri="{FF2B5EF4-FFF2-40B4-BE49-F238E27FC236}">
                <a16:creationId xmlns:a16="http://schemas.microsoft.com/office/drawing/2014/main" id="{9AE3B552-CA14-E2FC-3E8B-7B1D9E44D9AD}"/>
              </a:ext>
            </a:extLst>
          </p:cNvPr>
          <p:cNvGrpSpPr/>
          <p:nvPr/>
        </p:nvGrpSpPr>
        <p:grpSpPr>
          <a:xfrm>
            <a:off x="4598883" y="198780"/>
            <a:ext cx="7268628" cy="5274367"/>
            <a:chOff x="4598883" y="198780"/>
            <a:chExt cx="7268628" cy="5274367"/>
          </a:xfrm>
        </p:grpSpPr>
        <p:sp>
          <p:nvSpPr>
            <p:cNvPr id="3" name="Thought Bubble: Cloud 2">
              <a:extLst>
                <a:ext uri="{FF2B5EF4-FFF2-40B4-BE49-F238E27FC236}">
                  <a16:creationId xmlns:a16="http://schemas.microsoft.com/office/drawing/2014/main" id="{FBA876E5-AD5B-105A-F4FF-679A8F043F70}"/>
                </a:ext>
              </a:extLst>
            </p:cNvPr>
            <p:cNvSpPr/>
            <p:nvPr/>
          </p:nvSpPr>
          <p:spPr>
            <a:xfrm>
              <a:off x="4598883" y="198780"/>
              <a:ext cx="7268628" cy="5274367"/>
            </a:xfrm>
            <a:prstGeom prst="cloudCallout">
              <a:avLst>
                <a:gd name="adj1" fmla="val -52489"/>
                <a:gd name="adj2" fmla="val 44263"/>
              </a:avLst>
            </a:prstGeom>
            <a:solidFill>
              <a:srgbClr val="C5FFC5"/>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6264419-5576-CAEE-C117-60565031489F}"/>
                </a:ext>
              </a:extLst>
            </p:cNvPr>
            <p:cNvSpPr txBox="1"/>
            <p:nvPr/>
          </p:nvSpPr>
          <p:spPr>
            <a:xfrm>
              <a:off x="5296829" y="1558690"/>
              <a:ext cx="6155473" cy="2554545"/>
            </a:xfrm>
            <a:prstGeom prst="rect">
              <a:avLst/>
            </a:prstGeom>
            <a:noFill/>
          </p:spPr>
          <p:txBody>
            <a:bodyPr wrap="square" rtlCol="0">
              <a:spAutoFit/>
            </a:bodyPr>
            <a:lstStyle/>
            <a:p>
              <a:pPr algn="ctr"/>
              <a:r>
                <a:rPr lang="vi-VN" sz="4000" b="1" dirty="0">
                  <a:solidFill>
                    <a:schemeClr val="accent6">
                      <a:lumMod val="50000"/>
                    </a:schemeClr>
                  </a:solidFill>
                  <a:latin typeface="Cambria" panose="02040503050406030204" pitchFamily="18" charset="0"/>
                  <a:ea typeface="Cambria" panose="02040503050406030204" pitchFamily="18" charset="0"/>
                </a:rPr>
                <a:t>Kể thêm một số cây con có thể mọc lên từ các bộ phận như lá, thân, rễ của cây mẹ mà em biết. </a:t>
              </a:r>
              <a:endParaRPr lang="en-US" sz="4000" b="1" dirty="0">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7174704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5D24305-4C1A-83F5-5422-475B828B6116}"/>
              </a:ext>
            </a:extLst>
          </p:cNvPr>
          <p:cNvGrpSpPr/>
          <p:nvPr/>
        </p:nvGrpSpPr>
        <p:grpSpPr>
          <a:xfrm>
            <a:off x="3681606" y="2146935"/>
            <a:ext cx="2524641" cy="4310361"/>
            <a:chOff x="3986369" y="1836508"/>
            <a:chExt cx="2524641" cy="4310361"/>
          </a:xfrm>
        </p:grpSpPr>
        <p:pic>
          <p:nvPicPr>
            <p:cNvPr id="9" name="Picture 8">
              <a:extLst>
                <a:ext uri="{FF2B5EF4-FFF2-40B4-BE49-F238E27FC236}">
                  <a16:creationId xmlns:a16="http://schemas.microsoft.com/office/drawing/2014/main" id="{7B89556B-760B-2929-4A7C-693BDD557DF5}"/>
                </a:ext>
              </a:extLst>
            </p:cNvPr>
            <p:cNvPicPr>
              <a:picLocks noChangeAspect="1"/>
            </p:cNvPicPr>
            <p:nvPr/>
          </p:nvPicPr>
          <p:blipFill>
            <a:blip r:embed="rId2"/>
            <a:stretch>
              <a:fillRect/>
            </a:stretch>
          </p:blipFill>
          <p:spPr>
            <a:xfrm>
              <a:off x="3986369" y="1836508"/>
              <a:ext cx="2524641" cy="3789195"/>
            </a:xfrm>
            <a:prstGeom prst="rect">
              <a:avLst/>
            </a:prstGeom>
          </p:spPr>
        </p:pic>
        <p:sp>
          <p:nvSpPr>
            <p:cNvPr id="6" name="TextBox 5">
              <a:extLst>
                <a:ext uri="{FF2B5EF4-FFF2-40B4-BE49-F238E27FC236}">
                  <a16:creationId xmlns:a16="http://schemas.microsoft.com/office/drawing/2014/main" id="{D03FF601-BD3B-F1A4-D0D0-70547A47DAE9}"/>
                </a:ext>
              </a:extLst>
            </p:cNvPr>
            <p:cNvSpPr txBox="1"/>
            <p:nvPr/>
          </p:nvSpPr>
          <p:spPr>
            <a:xfrm>
              <a:off x="4174967" y="5562094"/>
              <a:ext cx="2010821" cy="584775"/>
            </a:xfrm>
            <a:prstGeom prst="rect">
              <a:avLst/>
            </a:prstGeom>
            <a:noFill/>
          </p:spPr>
          <p:txBody>
            <a:bodyPr wrap="square" rtlCol="0">
              <a:spAutoFit/>
            </a:bodyPr>
            <a:lstStyle/>
            <a:p>
              <a:pPr algn="ctr"/>
              <a:r>
                <a:rPr lang="vi-VN" sz="3200" dirty="0">
                  <a:latin typeface="Cambria" panose="02040503050406030204" pitchFamily="18" charset="0"/>
                  <a:ea typeface="Cambria" panose="02040503050406030204" pitchFamily="18" charset="0"/>
                </a:rPr>
                <a:t>nghệ</a:t>
              </a:r>
              <a:endParaRPr lang="en-US" sz="3200" dirty="0">
                <a:latin typeface="Cambria" panose="02040503050406030204" pitchFamily="18" charset="0"/>
                <a:ea typeface="Cambria" panose="02040503050406030204" pitchFamily="18" charset="0"/>
              </a:endParaRPr>
            </a:p>
          </p:txBody>
        </p:sp>
      </p:grpSp>
      <p:sp>
        <p:nvSpPr>
          <p:cNvPr id="4" name="TextBox 3">
            <a:extLst>
              <a:ext uri="{FF2B5EF4-FFF2-40B4-BE49-F238E27FC236}">
                <a16:creationId xmlns:a16="http://schemas.microsoft.com/office/drawing/2014/main" id="{3DDAF273-3929-E788-D33B-EE73FD413FD6}"/>
              </a:ext>
            </a:extLst>
          </p:cNvPr>
          <p:cNvSpPr txBox="1"/>
          <p:nvPr/>
        </p:nvSpPr>
        <p:spPr>
          <a:xfrm>
            <a:off x="1677994" y="400704"/>
            <a:ext cx="8441635" cy="646331"/>
          </a:xfrm>
          <a:prstGeom prst="rect">
            <a:avLst/>
          </a:prstGeom>
          <a:noFill/>
        </p:spPr>
        <p:txBody>
          <a:bodyPr wrap="square" rtlCol="0">
            <a:spAutoFit/>
          </a:bodyPr>
          <a:lstStyle/>
          <a:p>
            <a:pPr algn="ctr"/>
            <a:r>
              <a:rPr lang="vi-VN" sz="3600" b="1" dirty="0">
                <a:solidFill>
                  <a:srgbClr val="0070C0"/>
                </a:solidFill>
                <a:latin typeface="Cambria" panose="02040503050406030204" pitchFamily="18" charset="0"/>
                <a:ea typeface="Cambria" panose="02040503050406030204" pitchFamily="18" charset="0"/>
              </a:rPr>
              <a:t>Cây con mọc lên từ rễ cây mẹ.</a:t>
            </a:r>
          </a:p>
        </p:txBody>
      </p:sp>
      <p:grpSp>
        <p:nvGrpSpPr>
          <p:cNvPr id="14" name="Group 13">
            <a:extLst>
              <a:ext uri="{FF2B5EF4-FFF2-40B4-BE49-F238E27FC236}">
                <a16:creationId xmlns:a16="http://schemas.microsoft.com/office/drawing/2014/main" id="{991E4E55-A4E7-B646-3362-0D2AAF69E88A}"/>
              </a:ext>
            </a:extLst>
          </p:cNvPr>
          <p:cNvGrpSpPr/>
          <p:nvPr/>
        </p:nvGrpSpPr>
        <p:grpSpPr>
          <a:xfrm>
            <a:off x="293864" y="1836508"/>
            <a:ext cx="3713479" cy="2951750"/>
            <a:chOff x="293864" y="1836508"/>
            <a:chExt cx="3713479" cy="2951750"/>
          </a:xfrm>
        </p:grpSpPr>
        <p:sp>
          <p:nvSpPr>
            <p:cNvPr id="5" name="TextBox 4">
              <a:extLst>
                <a:ext uri="{FF2B5EF4-FFF2-40B4-BE49-F238E27FC236}">
                  <a16:creationId xmlns:a16="http://schemas.microsoft.com/office/drawing/2014/main" id="{A9C82849-944A-FF74-3A54-A2699A048096}"/>
                </a:ext>
              </a:extLst>
            </p:cNvPr>
            <p:cNvSpPr txBox="1"/>
            <p:nvPr/>
          </p:nvSpPr>
          <p:spPr>
            <a:xfrm>
              <a:off x="634960" y="4203483"/>
              <a:ext cx="2696066" cy="584775"/>
            </a:xfrm>
            <a:prstGeom prst="rect">
              <a:avLst/>
            </a:prstGeom>
            <a:noFill/>
          </p:spPr>
          <p:txBody>
            <a:bodyPr wrap="square" rtlCol="0">
              <a:spAutoFit/>
            </a:bodyPr>
            <a:lstStyle/>
            <a:p>
              <a:pPr algn="ctr"/>
              <a:r>
                <a:rPr lang="vi-VN" sz="3200" dirty="0">
                  <a:latin typeface="Cambria" panose="02040503050406030204" pitchFamily="18" charset="0"/>
                  <a:ea typeface="Cambria" panose="02040503050406030204" pitchFamily="18" charset="0"/>
                </a:rPr>
                <a:t>gừng</a:t>
              </a:r>
              <a:endParaRPr lang="en-US" sz="32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315494B8-4490-0FA8-14D2-99A592E4E9CD}"/>
                </a:ext>
              </a:extLst>
            </p:cNvPr>
            <p:cNvPicPr>
              <a:picLocks noChangeAspect="1"/>
            </p:cNvPicPr>
            <p:nvPr/>
          </p:nvPicPr>
          <p:blipFill>
            <a:blip r:embed="rId3"/>
            <a:stretch>
              <a:fillRect/>
            </a:stretch>
          </p:blipFill>
          <p:spPr>
            <a:xfrm>
              <a:off x="293864" y="1836508"/>
              <a:ext cx="3713479" cy="2319030"/>
            </a:xfrm>
            <a:prstGeom prst="rect">
              <a:avLst/>
            </a:prstGeom>
            <a:ln>
              <a:noFill/>
            </a:ln>
            <a:effectLst>
              <a:softEdge rad="112500"/>
            </a:effectLst>
          </p:spPr>
        </p:pic>
      </p:grpSp>
      <p:grpSp>
        <p:nvGrpSpPr>
          <p:cNvPr id="17" name="Group 16">
            <a:extLst>
              <a:ext uri="{FF2B5EF4-FFF2-40B4-BE49-F238E27FC236}">
                <a16:creationId xmlns:a16="http://schemas.microsoft.com/office/drawing/2014/main" id="{E96A54B6-C6D2-B235-2276-A67DE6B1C2D3}"/>
              </a:ext>
            </a:extLst>
          </p:cNvPr>
          <p:cNvGrpSpPr/>
          <p:nvPr/>
        </p:nvGrpSpPr>
        <p:grpSpPr>
          <a:xfrm>
            <a:off x="7925382" y="1558800"/>
            <a:ext cx="4388494" cy="4827872"/>
            <a:chOff x="7925382" y="1558800"/>
            <a:chExt cx="4388494" cy="4827872"/>
          </a:xfrm>
        </p:grpSpPr>
        <p:pic>
          <p:nvPicPr>
            <p:cNvPr id="12" name="Picture 11">
              <a:extLst>
                <a:ext uri="{FF2B5EF4-FFF2-40B4-BE49-F238E27FC236}">
                  <a16:creationId xmlns:a16="http://schemas.microsoft.com/office/drawing/2014/main" id="{625E97EB-066E-CBD5-FBA9-3E331F7D67F5}"/>
                </a:ext>
              </a:extLst>
            </p:cNvPr>
            <p:cNvPicPr>
              <a:picLocks noChangeAspect="1"/>
            </p:cNvPicPr>
            <p:nvPr/>
          </p:nvPicPr>
          <p:blipFill>
            <a:blip r:embed="rId4"/>
            <a:stretch>
              <a:fillRect/>
            </a:stretch>
          </p:blipFill>
          <p:spPr>
            <a:xfrm>
              <a:off x="7925382" y="1558800"/>
              <a:ext cx="4388494" cy="4344609"/>
            </a:xfrm>
            <a:prstGeom prst="rect">
              <a:avLst/>
            </a:prstGeom>
          </p:spPr>
        </p:pic>
        <p:sp>
          <p:nvSpPr>
            <p:cNvPr id="13" name="TextBox 12">
              <a:extLst>
                <a:ext uri="{FF2B5EF4-FFF2-40B4-BE49-F238E27FC236}">
                  <a16:creationId xmlns:a16="http://schemas.microsoft.com/office/drawing/2014/main" id="{F6722308-8043-4806-8955-12A632FF6662}"/>
                </a:ext>
              </a:extLst>
            </p:cNvPr>
            <p:cNvSpPr txBox="1"/>
            <p:nvPr/>
          </p:nvSpPr>
          <p:spPr>
            <a:xfrm>
              <a:off x="9276440" y="5801897"/>
              <a:ext cx="2010821" cy="584775"/>
            </a:xfrm>
            <a:prstGeom prst="rect">
              <a:avLst/>
            </a:prstGeom>
            <a:noFill/>
          </p:spPr>
          <p:txBody>
            <a:bodyPr wrap="square" rtlCol="0">
              <a:spAutoFit/>
            </a:bodyPr>
            <a:lstStyle/>
            <a:p>
              <a:pPr algn="ctr"/>
              <a:r>
                <a:rPr lang="vi-VN" sz="3200" dirty="0">
                  <a:latin typeface="Cambria" panose="02040503050406030204" pitchFamily="18" charset="0"/>
                  <a:ea typeface="Cambria" panose="02040503050406030204" pitchFamily="18" charset="0"/>
                </a:rPr>
                <a:t>hành</a:t>
              </a:r>
              <a:endParaRPr lang="en-US" sz="3200" dirty="0">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AAFCF388-F1B7-D49E-05E1-33F7A12EB48F}"/>
              </a:ext>
            </a:extLst>
          </p:cNvPr>
          <p:cNvGrpSpPr/>
          <p:nvPr/>
        </p:nvGrpSpPr>
        <p:grpSpPr>
          <a:xfrm>
            <a:off x="6378597" y="2230733"/>
            <a:ext cx="2423834" cy="3138522"/>
            <a:chOff x="6520764" y="1863088"/>
            <a:chExt cx="2423834" cy="3138522"/>
          </a:xfrm>
        </p:grpSpPr>
        <p:sp>
          <p:nvSpPr>
            <p:cNvPr id="7" name="TextBox 6">
              <a:extLst>
                <a:ext uri="{FF2B5EF4-FFF2-40B4-BE49-F238E27FC236}">
                  <a16:creationId xmlns:a16="http://schemas.microsoft.com/office/drawing/2014/main" id="{F23E8DB2-0F51-402D-10FC-A6C5682D509D}"/>
                </a:ext>
              </a:extLst>
            </p:cNvPr>
            <p:cNvSpPr txBox="1"/>
            <p:nvPr/>
          </p:nvSpPr>
          <p:spPr>
            <a:xfrm>
              <a:off x="6905509" y="4416835"/>
              <a:ext cx="2003468" cy="584775"/>
            </a:xfrm>
            <a:prstGeom prst="rect">
              <a:avLst/>
            </a:prstGeom>
            <a:noFill/>
          </p:spPr>
          <p:txBody>
            <a:bodyPr wrap="square" rtlCol="0">
              <a:spAutoFit/>
            </a:bodyPr>
            <a:lstStyle/>
            <a:p>
              <a:pPr algn="ctr"/>
              <a:r>
                <a:rPr lang="vi-VN" sz="3200" dirty="0">
                  <a:latin typeface="Cambria" panose="02040503050406030204" pitchFamily="18" charset="0"/>
                  <a:ea typeface="Cambria" panose="02040503050406030204" pitchFamily="18" charset="0"/>
                </a:rPr>
                <a:t>tỏi</a:t>
              </a:r>
              <a:endParaRPr lang="en-US" sz="3200" dirty="0">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F04A6071-F2E0-467D-44EC-DF368AC7AEB4}"/>
                </a:ext>
              </a:extLst>
            </p:cNvPr>
            <p:cNvPicPr>
              <a:picLocks noChangeAspect="1"/>
            </p:cNvPicPr>
            <p:nvPr/>
          </p:nvPicPr>
          <p:blipFill>
            <a:blip r:embed="rId5"/>
            <a:srcRect r="47781" b="7039"/>
            <a:stretch/>
          </p:blipFill>
          <p:spPr>
            <a:xfrm>
              <a:off x="6520764" y="1863088"/>
              <a:ext cx="2423834" cy="2626757"/>
            </a:xfrm>
            <a:prstGeom prst="rect">
              <a:avLst/>
            </a:prstGeom>
            <a:ln>
              <a:noFill/>
            </a:ln>
            <a:effectLst>
              <a:softEdge rad="112500"/>
            </a:effectLst>
          </p:spPr>
        </p:pic>
      </p:grpSp>
    </p:spTree>
    <p:extLst>
      <p:ext uri="{BB962C8B-B14F-4D97-AF65-F5344CB8AC3E}">
        <p14:creationId xmlns:p14="http://schemas.microsoft.com/office/powerpoint/2010/main" val="3323307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3F466-2BBE-F319-F0E1-BF526341DDD9}"/>
            </a:ext>
          </a:extLst>
        </p:cNvPr>
        <p:cNvGrpSpPr/>
        <p:nvPr/>
      </p:nvGrpSpPr>
      <p:grpSpPr>
        <a:xfrm>
          <a:off x="0" y="0"/>
          <a:ext cx="0" cy="0"/>
          <a:chOff x="0" y="0"/>
          <a:chExt cx="0" cy="0"/>
        </a:xfrm>
      </p:grpSpPr>
      <p:pic>
        <p:nvPicPr>
          <p:cNvPr id="1026" name="Picture 2" descr="Cây mía tím thanh diệu, 3 đoạn mía giống 40cm, vị ngọt thanh | Lazada.vn">
            <a:extLst>
              <a:ext uri="{FF2B5EF4-FFF2-40B4-BE49-F238E27FC236}">
                <a16:creationId xmlns:a16="http://schemas.microsoft.com/office/drawing/2014/main" id="{2934B85D-7F37-9C87-E626-6D10FE0A5E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06" r="13467" b="33008"/>
          <a:stretch/>
        </p:blipFill>
        <p:spPr bwMode="auto">
          <a:xfrm>
            <a:off x="405353" y="1963707"/>
            <a:ext cx="3157979" cy="39162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a:extLst>
              <a:ext uri="{FF2B5EF4-FFF2-40B4-BE49-F238E27FC236}">
                <a16:creationId xmlns:a16="http://schemas.microsoft.com/office/drawing/2014/main" id="{1E0EFD87-0D81-7F26-52C6-E75CBE99B583}"/>
              </a:ext>
            </a:extLst>
          </p:cNvPr>
          <p:cNvPicPr>
            <a:picLocks noChangeAspect="1"/>
          </p:cNvPicPr>
          <p:nvPr/>
        </p:nvPicPr>
        <p:blipFill>
          <a:blip r:embed="rId3"/>
          <a:srcRect l="39385" r="10111" b="43368"/>
          <a:stretch/>
        </p:blipFill>
        <p:spPr>
          <a:xfrm>
            <a:off x="7814820" y="2550679"/>
            <a:ext cx="3797038" cy="3193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FE48CCF6-056A-F9A2-2268-CEE3C6FDCCC9}"/>
              </a:ext>
            </a:extLst>
          </p:cNvPr>
          <p:cNvPicPr>
            <a:picLocks noChangeAspect="1"/>
          </p:cNvPicPr>
          <p:nvPr/>
        </p:nvPicPr>
        <p:blipFill>
          <a:blip r:embed="rId4"/>
          <a:stretch>
            <a:fillRect/>
          </a:stretch>
        </p:blipFill>
        <p:spPr>
          <a:xfrm>
            <a:off x="3790557" y="2548169"/>
            <a:ext cx="3797038" cy="31958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B9C96436-5A0D-F86C-29EE-72F779FEC842}"/>
              </a:ext>
            </a:extLst>
          </p:cNvPr>
          <p:cNvSpPr txBox="1"/>
          <p:nvPr/>
        </p:nvSpPr>
        <p:spPr>
          <a:xfrm>
            <a:off x="1677994" y="400704"/>
            <a:ext cx="8441635" cy="646331"/>
          </a:xfrm>
          <a:prstGeom prst="rect">
            <a:avLst/>
          </a:prstGeom>
          <a:noFill/>
        </p:spPr>
        <p:txBody>
          <a:bodyPr wrap="square" rtlCol="0">
            <a:spAutoFit/>
          </a:bodyPr>
          <a:lstStyle/>
          <a:p>
            <a:pPr algn="ctr"/>
            <a:r>
              <a:rPr lang="vi-VN" sz="3600" b="1" dirty="0">
                <a:solidFill>
                  <a:srgbClr val="0070C0"/>
                </a:solidFill>
                <a:latin typeface="Cambria" panose="02040503050406030204" pitchFamily="18" charset="0"/>
                <a:ea typeface="Cambria" panose="02040503050406030204" pitchFamily="18" charset="0"/>
              </a:rPr>
              <a:t>Cây con mọc lên từ lá cây mẹ.</a:t>
            </a:r>
          </a:p>
        </p:txBody>
      </p:sp>
      <p:sp>
        <p:nvSpPr>
          <p:cNvPr id="5" name="TextBox 4">
            <a:extLst>
              <a:ext uri="{FF2B5EF4-FFF2-40B4-BE49-F238E27FC236}">
                <a16:creationId xmlns:a16="http://schemas.microsoft.com/office/drawing/2014/main" id="{DC1556CF-58BB-D86C-3653-CE03EEB7ACA1}"/>
              </a:ext>
            </a:extLst>
          </p:cNvPr>
          <p:cNvSpPr txBox="1"/>
          <p:nvPr/>
        </p:nvSpPr>
        <p:spPr>
          <a:xfrm>
            <a:off x="580141" y="5879969"/>
            <a:ext cx="2696066" cy="584775"/>
          </a:xfrm>
          <a:prstGeom prst="rect">
            <a:avLst/>
          </a:prstGeom>
          <a:noFill/>
        </p:spPr>
        <p:txBody>
          <a:bodyPr wrap="square" rtlCol="0">
            <a:spAutoFit/>
          </a:bodyPr>
          <a:lstStyle/>
          <a:p>
            <a:pPr algn="ctr"/>
            <a:r>
              <a:rPr lang="vi-VN" sz="3200" dirty="0">
                <a:latin typeface="Cambria" panose="02040503050406030204" pitchFamily="18" charset="0"/>
                <a:ea typeface="Cambria" panose="02040503050406030204" pitchFamily="18" charset="0"/>
              </a:rPr>
              <a:t>Cây mía </a:t>
            </a:r>
            <a:endParaRPr lang="en-US" sz="32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F5E34A6C-56C2-C920-B2A0-54E1DE9D634E}"/>
              </a:ext>
            </a:extLst>
          </p:cNvPr>
          <p:cNvSpPr txBox="1"/>
          <p:nvPr/>
        </p:nvSpPr>
        <p:spPr>
          <a:xfrm>
            <a:off x="4338886" y="5759397"/>
            <a:ext cx="2696066" cy="584775"/>
          </a:xfrm>
          <a:prstGeom prst="rect">
            <a:avLst/>
          </a:prstGeom>
          <a:noFill/>
        </p:spPr>
        <p:txBody>
          <a:bodyPr wrap="square" rtlCol="0">
            <a:spAutoFit/>
          </a:bodyPr>
          <a:lstStyle/>
          <a:p>
            <a:pPr algn="ctr"/>
            <a:r>
              <a:rPr lang="vi-VN" sz="3200" dirty="0">
                <a:latin typeface="Cambria" panose="02040503050406030204" pitchFamily="18" charset="0"/>
                <a:ea typeface="Cambria" panose="02040503050406030204" pitchFamily="18" charset="0"/>
              </a:rPr>
              <a:t>Cây hoa hồng </a:t>
            </a:r>
            <a:endParaRPr lang="en-US" sz="32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768EC06-CBC4-F457-2A0E-D0D019449059}"/>
              </a:ext>
            </a:extLst>
          </p:cNvPr>
          <p:cNvSpPr txBox="1"/>
          <p:nvPr/>
        </p:nvSpPr>
        <p:spPr>
          <a:xfrm>
            <a:off x="7948562" y="5809998"/>
            <a:ext cx="3663296" cy="584775"/>
          </a:xfrm>
          <a:prstGeom prst="rect">
            <a:avLst/>
          </a:prstGeom>
          <a:noFill/>
        </p:spPr>
        <p:txBody>
          <a:bodyPr wrap="square" rtlCol="0">
            <a:spAutoFit/>
          </a:bodyPr>
          <a:lstStyle/>
          <a:p>
            <a:pPr algn="ctr"/>
            <a:r>
              <a:rPr lang="vi-VN" sz="3200" dirty="0">
                <a:latin typeface="Cambria" panose="02040503050406030204" pitchFamily="18" charset="0"/>
                <a:ea typeface="Cambria" panose="02040503050406030204" pitchFamily="18" charset="0"/>
              </a:rPr>
              <a:t>Cây sắn (khoai mì)</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1878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par>
                          <p:cTn id="21" fill="hold">
                            <p:stCondLst>
                              <p:cond delay="15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par>
                          <p:cTn id="25" fill="hold">
                            <p:stCondLst>
                              <p:cond delay="2000"/>
                            </p:stCondLst>
                            <p:childTnLst>
                              <p:par>
                                <p:cTn id="26" presetID="16" presetClass="entr" presetSubtype="21"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par>
                          <p:cTn id="29" fill="hold">
                            <p:stCondLst>
                              <p:cond delay="2500"/>
                            </p:stCondLst>
                            <p:childTnLst>
                              <p:par>
                                <p:cTn id="30" presetID="16" presetClass="entr" presetSubtype="21"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7E5D74-2602-0DC4-A41B-FF0BEA5E2EAE}"/>
              </a:ext>
            </a:extLst>
          </p:cNvPr>
          <p:cNvSpPr txBox="1"/>
          <p:nvPr/>
        </p:nvSpPr>
        <p:spPr>
          <a:xfrm>
            <a:off x="1677994" y="400704"/>
            <a:ext cx="8441635" cy="646331"/>
          </a:xfrm>
          <a:prstGeom prst="rect">
            <a:avLst/>
          </a:prstGeom>
          <a:noFill/>
        </p:spPr>
        <p:txBody>
          <a:bodyPr wrap="square" rtlCol="0">
            <a:spAutoFit/>
          </a:bodyPr>
          <a:lstStyle/>
          <a:p>
            <a:pPr algn="ctr"/>
            <a:r>
              <a:rPr lang="vi-VN" sz="3600" b="1" dirty="0">
                <a:solidFill>
                  <a:srgbClr val="0070C0"/>
                </a:solidFill>
                <a:latin typeface="Cambria" panose="02040503050406030204" pitchFamily="18" charset="0"/>
                <a:ea typeface="Cambria" panose="02040503050406030204" pitchFamily="18" charset="0"/>
              </a:rPr>
              <a:t>Cây con mọc lên từ thân cây mẹ.</a:t>
            </a:r>
          </a:p>
        </p:txBody>
      </p:sp>
      <p:grpSp>
        <p:nvGrpSpPr>
          <p:cNvPr id="6" name="Group 5">
            <a:extLst>
              <a:ext uri="{FF2B5EF4-FFF2-40B4-BE49-F238E27FC236}">
                <a16:creationId xmlns:a16="http://schemas.microsoft.com/office/drawing/2014/main" id="{CF4CECEE-5796-D880-D6DE-67D852FF3E3F}"/>
              </a:ext>
            </a:extLst>
          </p:cNvPr>
          <p:cNvGrpSpPr/>
          <p:nvPr/>
        </p:nvGrpSpPr>
        <p:grpSpPr>
          <a:xfrm>
            <a:off x="1044007" y="1338607"/>
            <a:ext cx="2945986" cy="5151245"/>
            <a:chOff x="1044007" y="1338607"/>
            <a:chExt cx="2945986" cy="5151245"/>
          </a:xfrm>
        </p:grpSpPr>
        <p:pic>
          <p:nvPicPr>
            <p:cNvPr id="4" name="Picture 3">
              <a:extLst>
                <a:ext uri="{FF2B5EF4-FFF2-40B4-BE49-F238E27FC236}">
                  <a16:creationId xmlns:a16="http://schemas.microsoft.com/office/drawing/2014/main" id="{C674CAC4-E7F7-9DF5-DBD7-636AE5C6D522}"/>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rcRect r="51624"/>
            <a:stretch/>
          </p:blipFill>
          <p:spPr>
            <a:xfrm>
              <a:off x="1044007" y="1338607"/>
              <a:ext cx="2945986" cy="45672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81D91EE2-40E7-5AB8-25B9-F5774984443C}"/>
                </a:ext>
              </a:extLst>
            </p:cNvPr>
            <p:cNvSpPr txBox="1"/>
            <p:nvPr/>
          </p:nvSpPr>
          <p:spPr>
            <a:xfrm>
              <a:off x="1168967" y="5905077"/>
              <a:ext cx="2696066" cy="584775"/>
            </a:xfrm>
            <a:prstGeom prst="rect">
              <a:avLst/>
            </a:prstGeom>
            <a:noFill/>
          </p:spPr>
          <p:txBody>
            <a:bodyPr wrap="square" rtlCol="0">
              <a:spAutoFit/>
            </a:bodyPr>
            <a:lstStyle/>
            <a:p>
              <a:pPr algn="ctr"/>
              <a:r>
                <a:rPr lang="vi-VN" sz="3200" dirty="0">
                  <a:latin typeface="Cambria" panose="02040503050406030204" pitchFamily="18" charset="0"/>
                  <a:ea typeface="Cambria" panose="02040503050406030204" pitchFamily="18" charset="0"/>
                </a:rPr>
                <a:t>Lá hoa quỳnh</a:t>
              </a:r>
              <a:endParaRPr lang="en-US" sz="3200" dirty="0">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4666EFD9-F14D-E364-45D5-C8D3A361343E}"/>
              </a:ext>
            </a:extLst>
          </p:cNvPr>
          <p:cNvGrpSpPr/>
          <p:nvPr/>
        </p:nvGrpSpPr>
        <p:grpSpPr>
          <a:xfrm>
            <a:off x="4117275" y="1411445"/>
            <a:ext cx="4084734" cy="3430288"/>
            <a:chOff x="4117275" y="1411445"/>
            <a:chExt cx="4084734" cy="3430288"/>
          </a:xfrm>
        </p:grpSpPr>
        <p:pic>
          <p:nvPicPr>
            <p:cNvPr id="7" name="Picture 6">
              <a:extLst>
                <a:ext uri="{FF2B5EF4-FFF2-40B4-BE49-F238E27FC236}">
                  <a16:creationId xmlns:a16="http://schemas.microsoft.com/office/drawing/2014/main" id="{E8907A24-36C4-B475-90F5-CE519C5B8461}"/>
                </a:ext>
              </a:extLst>
            </p:cNvPr>
            <p:cNvPicPr>
              <a:picLocks noChangeAspect="1"/>
            </p:cNvPicPr>
            <p:nvPr/>
          </p:nvPicPr>
          <p:blipFill>
            <a:blip r:embed="rId4"/>
            <a:srcRect l="28990" b="37479"/>
            <a:stretch/>
          </p:blipFill>
          <p:spPr>
            <a:xfrm>
              <a:off x="4117275" y="1411445"/>
              <a:ext cx="4084734" cy="2697321"/>
            </a:xfrm>
            <a:prstGeom prst="rect">
              <a:avLst/>
            </a:prstGeom>
          </p:spPr>
        </p:pic>
        <p:sp>
          <p:nvSpPr>
            <p:cNvPr id="9" name="TextBox 8">
              <a:extLst>
                <a:ext uri="{FF2B5EF4-FFF2-40B4-BE49-F238E27FC236}">
                  <a16:creationId xmlns:a16="http://schemas.microsoft.com/office/drawing/2014/main" id="{0D49F879-6B05-7B73-E949-24A58556D348}"/>
                </a:ext>
              </a:extLst>
            </p:cNvPr>
            <p:cNvSpPr txBox="1"/>
            <p:nvPr/>
          </p:nvSpPr>
          <p:spPr>
            <a:xfrm>
              <a:off x="4548503" y="4256958"/>
              <a:ext cx="2696066" cy="584775"/>
            </a:xfrm>
            <a:prstGeom prst="rect">
              <a:avLst/>
            </a:prstGeom>
            <a:noFill/>
          </p:spPr>
          <p:txBody>
            <a:bodyPr wrap="square" rtlCol="0">
              <a:spAutoFit/>
            </a:bodyPr>
            <a:lstStyle/>
            <a:p>
              <a:pPr algn="ctr"/>
              <a:r>
                <a:rPr lang="vi-VN" sz="3200" dirty="0">
                  <a:latin typeface="Cambria" panose="02040503050406030204" pitchFamily="18" charset="0"/>
                  <a:ea typeface="Cambria" panose="02040503050406030204" pitchFamily="18" charset="0"/>
                </a:rPr>
                <a:t>Sen đá</a:t>
              </a:r>
              <a:endParaRPr lang="en-US" sz="3200" dirty="0">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a16="http://schemas.microsoft.com/office/drawing/2014/main" id="{1D7C9F70-4EB0-13E7-DD25-0E445AF6C585}"/>
              </a:ext>
            </a:extLst>
          </p:cNvPr>
          <p:cNvGrpSpPr/>
          <p:nvPr/>
        </p:nvGrpSpPr>
        <p:grpSpPr>
          <a:xfrm>
            <a:off x="7928039" y="3208192"/>
            <a:ext cx="3820860" cy="3249104"/>
            <a:chOff x="7928039" y="3208192"/>
            <a:chExt cx="3820860" cy="3249104"/>
          </a:xfrm>
        </p:grpSpPr>
        <p:pic>
          <p:nvPicPr>
            <p:cNvPr id="8" name="Picture 7">
              <a:extLst>
                <a:ext uri="{FF2B5EF4-FFF2-40B4-BE49-F238E27FC236}">
                  <a16:creationId xmlns:a16="http://schemas.microsoft.com/office/drawing/2014/main" id="{90851A7C-810E-8ED4-60DF-33AFD74A0314}"/>
                </a:ext>
              </a:extLst>
            </p:cNvPr>
            <p:cNvPicPr>
              <a:picLocks noChangeAspect="1"/>
            </p:cNvPicPr>
            <p:nvPr/>
          </p:nvPicPr>
          <p:blipFill>
            <a:blip r:embed="rId5"/>
            <a:stretch>
              <a:fillRect/>
            </a:stretch>
          </p:blipFill>
          <p:spPr>
            <a:xfrm>
              <a:off x="7928039" y="3864990"/>
              <a:ext cx="3820860" cy="2592306"/>
            </a:xfrm>
            <a:prstGeom prst="rect">
              <a:avLst/>
            </a:prstGeom>
          </p:spPr>
        </p:pic>
        <p:sp>
          <p:nvSpPr>
            <p:cNvPr id="10" name="TextBox 9">
              <a:extLst>
                <a:ext uri="{FF2B5EF4-FFF2-40B4-BE49-F238E27FC236}">
                  <a16:creationId xmlns:a16="http://schemas.microsoft.com/office/drawing/2014/main" id="{9734ECF7-F723-0E7D-1E7C-42A575D71A96}"/>
                </a:ext>
              </a:extLst>
            </p:cNvPr>
            <p:cNvSpPr txBox="1"/>
            <p:nvPr/>
          </p:nvSpPr>
          <p:spPr>
            <a:xfrm>
              <a:off x="8627421" y="3208192"/>
              <a:ext cx="2696066" cy="584775"/>
            </a:xfrm>
            <a:prstGeom prst="rect">
              <a:avLst/>
            </a:prstGeom>
            <a:noFill/>
          </p:spPr>
          <p:txBody>
            <a:bodyPr wrap="square" rtlCol="0">
              <a:spAutoFit/>
            </a:bodyPr>
            <a:lstStyle/>
            <a:p>
              <a:pPr algn="ctr"/>
              <a:r>
                <a:rPr lang="vi-VN" sz="3200" dirty="0">
                  <a:latin typeface="Cambria" panose="02040503050406030204" pitchFamily="18" charset="0"/>
                  <a:ea typeface="Cambria" panose="02040503050406030204" pitchFamily="18" charset="0"/>
                </a:rPr>
                <a:t>Cây tai thỏ</a:t>
              </a:r>
              <a:endParaRPr lang="en-US" sz="32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68483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B2EA0F-0C6B-2F62-70D9-DE9605B89F18}"/>
              </a:ext>
            </a:extLst>
          </p:cNvPr>
          <p:cNvPicPr>
            <a:picLocks noChangeAspect="1"/>
          </p:cNvPicPr>
          <p:nvPr/>
        </p:nvPicPr>
        <p:blipFill>
          <a:blip r:embed="rId2"/>
          <a:stretch>
            <a:fillRect/>
          </a:stretch>
        </p:blipFill>
        <p:spPr>
          <a:xfrm>
            <a:off x="336757" y="463845"/>
            <a:ext cx="676656" cy="676656"/>
          </a:xfrm>
          <a:prstGeom prst="rect">
            <a:avLst/>
          </a:prstGeom>
        </p:spPr>
      </p:pic>
      <p:sp>
        <p:nvSpPr>
          <p:cNvPr id="3" name="Rectangle 2">
            <a:extLst>
              <a:ext uri="{FF2B5EF4-FFF2-40B4-BE49-F238E27FC236}">
                <a16:creationId xmlns:a16="http://schemas.microsoft.com/office/drawing/2014/main" id="{804C4E11-150D-B31A-FB8F-3F41BFEC6D99}"/>
              </a:ext>
            </a:extLst>
          </p:cNvPr>
          <p:cNvSpPr/>
          <p:nvPr/>
        </p:nvSpPr>
        <p:spPr>
          <a:xfrm>
            <a:off x="1013413" y="463845"/>
            <a:ext cx="10860805" cy="584775"/>
          </a:xfrm>
          <a:prstGeom prst="rect">
            <a:avLst/>
          </a:prstGeom>
        </p:spPr>
        <p:txBody>
          <a:bodyPr wrap="square">
            <a:spAutoFit/>
          </a:bodyPr>
          <a:lstStyle/>
          <a:p>
            <a:pPr lvl="0" algn="just"/>
            <a:r>
              <a:rPr lang="vi-VN" sz="3200" dirty="0">
                <a:solidFill>
                  <a:prstClr val="black"/>
                </a:solidFill>
                <a:latin typeface="Cambria" panose="02040503050406030204" pitchFamily="18" charset="0"/>
                <a:ea typeface="Cambria" panose="02040503050406030204" pitchFamily="18" charset="0"/>
              </a:rPr>
              <a:t>2</a:t>
            </a:r>
            <a:r>
              <a:rPr lang="en-GB" sz="3200" dirty="0">
                <a:solidFill>
                  <a:prstClr val="black"/>
                </a:solidFill>
                <a:latin typeface="Cambria" panose="02040503050406030204" pitchFamily="18" charset="0"/>
                <a:ea typeface="Cambria" panose="02040503050406030204" pitchFamily="18" charset="0"/>
              </a:rPr>
              <a:t>. </a:t>
            </a:r>
            <a:r>
              <a:rPr lang="en-US" sz="3200" dirty="0">
                <a:latin typeface="Cambria" panose="02040503050406030204" pitchFamily="18" charset="0"/>
                <a:ea typeface="Cambria" panose="02040503050406030204" pitchFamily="18" charset="0"/>
              </a:rPr>
              <a:t>Quan </a:t>
            </a:r>
            <a:r>
              <a:rPr lang="en-US" sz="3200" dirty="0" err="1">
                <a:latin typeface="Cambria" panose="02040503050406030204" pitchFamily="18" charset="0"/>
                <a:ea typeface="Cambria" panose="02040503050406030204" pitchFamily="18" charset="0"/>
              </a:rPr>
              <a:t>sát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6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hiện</a:t>
            </a:r>
            <a:r>
              <a:rPr lang="en-US" sz="3200" dirty="0">
                <a:latin typeface="Cambria" panose="02040503050406030204" pitchFamily="18" charset="0"/>
                <a:ea typeface="Cambria" panose="02040503050406030204" pitchFamily="18" charset="0"/>
              </a:rPr>
              <a:t>:</a:t>
            </a:r>
            <a:endParaRPr lang="en-GB" sz="3200" dirty="0">
              <a:solidFill>
                <a:prstClr val="black"/>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75CB92F-539E-6E48-5D37-4ECFDA51AB60}"/>
              </a:ext>
            </a:extLst>
          </p:cNvPr>
          <p:cNvPicPr>
            <a:picLocks noChangeAspect="1"/>
          </p:cNvPicPr>
          <p:nvPr/>
        </p:nvPicPr>
        <p:blipFill>
          <a:blip r:embed="rId3"/>
          <a:stretch>
            <a:fillRect/>
          </a:stretch>
        </p:blipFill>
        <p:spPr>
          <a:xfrm>
            <a:off x="2848307" y="1204895"/>
            <a:ext cx="8935200" cy="5090899"/>
          </a:xfrm>
          <a:prstGeom prst="rect">
            <a:avLst/>
          </a:prstGeom>
        </p:spPr>
      </p:pic>
      <p:sp>
        <p:nvSpPr>
          <p:cNvPr id="6" name="Rectangle 5">
            <a:extLst>
              <a:ext uri="{FF2B5EF4-FFF2-40B4-BE49-F238E27FC236}">
                <a16:creationId xmlns:a16="http://schemas.microsoft.com/office/drawing/2014/main" id="{9E545F55-BB32-14D7-BDFF-1DDF0570346A}"/>
              </a:ext>
            </a:extLst>
          </p:cNvPr>
          <p:cNvSpPr/>
          <p:nvPr/>
        </p:nvSpPr>
        <p:spPr>
          <a:xfrm>
            <a:off x="311618" y="4049025"/>
            <a:ext cx="4373505" cy="2246769"/>
          </a:xfrm>
          <a:prstGeom prst="rect">
            <a:avLst/>
          </a:prstGeom>
          <a:solidFill>
            <a:schemeClr val="accent6">
              <a:lumMod val="20000"/>
              <a:lumOff val="80000"/>
            </a:schemeClr>
          </a:solidFill>
        </p:spPr>
        <p:txBody>
          <a:bodyPr wrap="square">
            <a:spAutoFit/>
          </a:bodyPr>
          <a:lstStyle/>
          <a:p>
            <a:pPr lvl="0" algn="just"/>
            <a:r>
              <a:rPr lang="vi-VN" sz="2800" dirty="0">
                <a:solidFill>
                  <a:schemeClr val="accent6">
                    <a:lumMod val="50000"/>
                  </a:schemeClr>
                </a:solidFill>
                <a:latin typeface="Cambria" panose="02040503050406030204" pitchFamily="18" charset="0"/>
                <a:ea typeface="Cambria" panose="02040503050406030204" pitchFamily="18" charset="0"/>
              </a:rPr>
              <a:t>- Nêu tên các giai đoạn phát triển chính của cây dâu tây mọc lên từ thân cây mẹ.</a:t>
            </a:r>
          </a:p>
          <a:p>
            <a:pPr lvl="0" algn="just"/>
            <a:r>
              <a:rPr lang="vi-VN" sz="2800" dirty="0">
                <a:solidFill>
                  <a:schemeClr val="accent6">
                    <a:lumMod val="50000"/>
                  </a:schemeClr>
                </a:solidFill>
                <a:latin typeface="Cambria" panose="02040503050406030204" pitchFamily="18" charset="0"/>
                <a:ea typeface="Cambria" panose="02040503050406030204" pitchFamily="18" charset="0"/>
              </a:rPr>
              <a:t>- Trình bày sự phát triển của cây dâu tây con.</a:t>
            </a:r>
            <a:endParaRPr lang="en-GB" sz="2800" dirty="0">
              <a:solidFill>
                <a:schemeClr val="accent6">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08545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sitting at a table&#10;&#10;Description automatically generated">
            <a:extLst>
              <a:ext uri="{FF2B5EF4-FFF2-40B4-BE49-F238E27FC236}">
                <a16:creationId xmlns:a16="http://schemas.microsoft.com/office/drawing/2014/main" id="{D6E4F15F-12A9-B353-B97F-3C570B70D0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8784" y="1929457"/>
            <a:ext cx="7102456" cy="4846740"/>
          </a:xfrm>
          <a:prstGeom prst="rect">
            <a:avLst/>
          </a:prstGeom>
        </p:spPr>
      </p:pic>
      <p:sp>
        <p:nvSpPr>
          <p:cNvPr id="4" name="Rectangle 3">
            <a:extLst>
              <a:ext uri="{FF2B5EF4-FFF2-40B4-BE49-F238E27FC236}">
                <a16:creationId xmlns:a16="http://schemas.microsoft.com/office/drawing/2014/main" id="{9EA802D7-12AD-7BAB-D401-66D78624606E}"/>
              </a:ext>
            </a:extLst>
          </p:cNvPr>
          <p:cNvSpPr/>
          <p:nvPr/>
        </p:nvSpPr>
        <p:spPr>
          <a:xfrm>
            <a:off x="1168924" y="419705"/>
            <a:ext cx="10558020" cy="1384995"/>
          </a:xfrm>
          <a:prstGeom prst="rect">
            <a:avLst/>
          </a:prstGeom>
          <a:solidFill>
            <a:schemeClr val="accent6">
              <a:lumMod val="20000"/>
              <a:lumOff val="80000"/>
            </a:schemeClr>
          </a:solidFill>
        </p:spPr>
        <p:txBody>
          <a:bodyPr wrap="square">
            <a:spAutoFit/>
          </a:bodyPr>
          <a:lstStyle/>
          <a:p>
            <a:pPr lvl="0" algn="just"/>
            <a:r>
              <a:rPr lang="vi-VN" sz="2800" dirty="0">
                <a:solidFill>
                  <a:schemeClr val="accent6">
                    <a:lumMod val="50000"/>
                  </a:schemeClr>
                </a:solidFill>
                <a:latin typeface="Cambria" panose="02040503050406030204" pitchFamily="18" charset="0"/>
                <a:ea typeface="Cambria" panose="02040503050406030204" pitchFamily="18" charset="0"/>
              </a:rPr>
              <a:t>- Nêu tên các giai đoạn phát triển chính của cây dâu tây mọc lên từ thân cây mẹ.</a:t>
            </a:r>
          </a:p>
          <a:p>
            <a:pPr lvl="0" algn="just"/>
            <a:r>
              <a:rPr lang="vi-VN" sz="2800" dirty="0">
                <a:solidFill>
                  <a:schemeClr val="accent6">
                    <a:lumMod val="50000"/>
                  </a:schemeClr>
                </a:solidFill>
                <a:latin typeface="Cambria" panose="02040503050406030204" pitchFamily="18" charset="0"/>
                <a:ea typeface="Cambria" panose="02040503050406030204" pitchFamily="18" charset="0"/>
              </a:rPr>
              <a:t>- Trình bày sự phát triển của cây dâu tây con.</a:t>
            </a:r>
            <a:endParaRPr lang="en-GB" sz="2800" dirty="0">
              <a:solidFill>
                <a:schemeClr val="accent6">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06357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rtoon girls standing next to a blackboard&#10;&#10;Description automatically generated">
            <a:extLst>
              <a:ext uri="{FF2B5EF4-FFF2-40B4-BE49-F238E27FC236}">
                <a16:creationId xmlns:a16="http://schemas.microsoft.com/office/drawing/2014/main" id="{97027D93-4995-EDF8-5B37-3D061430B19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91251" y="334702"/>
            <a:ext cx="2612314" cy="1475244"/>
          </a:xfrm>
          <a:prstGeom prst="rect">
            <a:avLst/>
          </a:prstGeom>
        </p:spPr>
      </p:pic>
      <p:sp>
        <p:nvSpPr>
          <p:cNvPr id="3" name="Rectangle 2">
            <a:extLst>
              <a:ext uri="{FF2B5EF4-FFF2-40B4-BE49-F238E27FC236}">
                <a16:creationId xmlns:a16="http://schemas.microsoft.com/office/drawing/2014/main" id="{4796228B-031F-0AFF-53FB-8621E04E5B4B}"/>
              </a:ext>
            </a:extLst>
          </p:cNvPr>
          <p:cNvSpPr/>
          <p:nvPr/>
        </p:nvSpPr>
        <p:spPr>
          <a:xfrm>
            <a:off x="1168924" y="419705"/>
            <a:ext cx="8078771" cy="954107"/>
          </a:xfrm>
          <a:prstGeom prst="rect">
            <a:avLst/>
          </a:prstGeom>
          <a:solidFill>
            <a:schemeClr val="accent6">
              <a:lumMod val="20000"/>
              <a:lumOff val="80000"/>
            </a:schemeClr>
          </a:solidFill>
        </p:spPr>
        <p:txBody>
          <a:bodyPr wrap="square">
            <a:spAutoFit/>
          </a:bodyPr>
          <a:lstStyle/>
          <a:p>
            <a:pPr lvl="0" algn="just"/>
            <a:r>
              <a:rPr lang="vi-VN" sz="2800" b="1" dirty="0">
                <a:solidFill>
                  <a:schemeClr val="accent6">
                    <a:lumMod val="50000"/>
                  </a:schemeClr>
                </a:solidFill>
                <a:latin typeface="Cambria" panose="02040503050406030204" pitchFamily="18" charset="0"/>
                <a:ea typeface="Cambria" panose="02040503050406030204" pitchFamily="18" charset="0"/>
              </a:rPr>
              <a:t>Các giai đoạn phát triển chính của cây dâu tây mọc lên từ thân cây mẹ bao gồm:</a:t>
            </a:r>
          </a:p>
        </p:txBody>
      </p:sp>
      <p:pic>
        <p:nvPicPr>
          <p:cNvPr id="4" name="Picture 3">
            <a:extLst>
              <a:ext uri="{FF2B5EF4-FFF2-40B4-BE49-F238E27FC236}">
                <a16:creationId xmlns:a16="http://schemas.microsoft.com/office/drawing/2014/main" id="{EF70B473-2B65-6588-BA2C-9FA4DE125171}"/>
              </a:ext>
            </a:extLst>
          </p:cNvPr>
          <p:cNvPicPr>
            <a:picLocks noChangeAspect="1"/>
          </p:cNvPicPr>
          <p:nvPr/>
        </p:nvPicPr>
        <p:blipFill>
          <a:blip r:embed="rId3"/>
          <a:srcRect r="44311" b="5714"/>
          <a:stretch/>
        </p:blipFill>
        <p:spPr>
          <a:xfrm>
            <a:off x="406765" y="1611983"/>
            <a:ext cx="3957814" cy="3817856"/>
          </a:xfrm>
          <a:prstGeom prst="rect">
            <a:avLst/>
          </a:prstGeom>
        </p:spPr>
      </p:pic>
      <p:sp>
        <p:nvSpPr>
          <p:cNvPr id="5" name="TextBox 4">
            <a:extLst>
              <a:ext uri="{FF2B5EF4-FFF2-40B4-BE49-F238E27FC236}">
                <a16:creationId xmlns:a16="http://schemas.microsoft.com/office/drawing/2014/main" id="{08457426-8179-0CCD-C096-E4711373227E}"/>
              </a:ext>
            </a:extLst>
          </p:cNvPr>
          <p:cNvSpPr txBox="1"/>
          <p:nvPr/>
        </p:nvSpPr>
        <p:spPr>
          <a:xfrm>
            <a:off x="1074699" y="5429839"/>
            <a:ext cx="3355898" cy="1200329"/>
          </a:xfrm>
          <a:prstGeom prst="rect">
            <a:avLst/>
          </a:prstGeom>
          <a:noFill/>
        </p:spPr>
        <p:txBody>
          <a:bodyPr wrap="square" rtlCol="0">
            <a:spAutoFit/>
          </a:bodyPr>
          <a:lstStyle/>
          <a:p>
            <a:pPr algn="ctr"/>
            <a:r>
              <a:rPr lang="vi-VN" sz="2400" b="1" dirty="0">
                <a:latin typeface="Cambria" panose="02040503050406030204" pitchFamily="18" charset="0"/>
                <a:ea typeface="Cambria" panose="02040503050406030204" pitchFamily="18" charset="0"/>
              </a:rPr>
              <a:t>Giai đoạn nảy chồi </a:t>
            </a:r>
            <a:r>
              <a:rPr lang="vi-VN" sz="2400" dirty="0">
                <a:latin typeface="Cambria" panose="02040503050406030204" pitchFamily="18" charset="0"/>
                <a:ea typeface="Cambria" panose="02040503050406030204" pitchFamily="18" charset="0"/>
              </a:rPr>
              <a:t>(chồi mới và rễ mới mọc ra từ mắt thân)</a:t>
            </a:r>
            <a:endParaRPr lang="en-US" sz="24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65C708A-68A2-6774-83BC-4F176D8909F7}"/>
              </a:ext>
            </a:extLst>
          </p:cNvPr>
          <p:cNvPicPr>
            <a:picLocks noChangeAspect="1"/>
          </p:cNvPicPr>
          <p:nvPr/>
        </p:nvPicPr>
        <p:blipFill>
          <a:blip r:embed="rId3"/>
          <a:srcRect l="55153" r="24451" b="5714"/>
          <a:stretch/>
        </p:blipFill>
        <p:spPr>
          <a:xfrm>
            <a:off x="5599178" y="1611981"/>
            <a:ext cx="1449575" cy="3817856"/>
          </a:xfrm>
          <a:prstGeom prst="rect">
            <a:avLst/>
          </a:prstGeom>
        </p:spPr>
      </p:pic>
      <p:sp>
        <p:nvSpPr>
          <p:cNvPr id="7" name="TextBox 6">
            <a:extLst>
              <a:ext uri="{FF2B5EF4-FFF2-40B4-BE49-F238E27FC236}">
                <a16:creationId xmlns:a16="http://schemas.microsoft.com/office/drawing/2014/main" id="{2B0FE07B-E8B2-4511-6C5F-445535B6ECF7}"/>
              </a:ext>
            </a:extLst>
          </p:cNvPr>
          <p:cNvSpPr txBox="1"/>
          <p:nvPr/>
        </p:nvSpPr>
        <p:spPr>
          <a:xfrm>
            <a:off x="4442690" y="5429838"/>
            <a:ext cx="3536401" cy="1200329"/>
          </a:xfrm>
          <a:prstGeom prst="rect">
            <a:avLst/>
          </a:prstGeom>
          <a:noFill/>
        </p:spPr>
        <p:txBody>
          <a:bodyPr wrap="square" rtlCol="0">
            <a:spAutoFit/>
          </a:bodyPr>
          <a:lstStyle/>
          <a:p>
            <a:pPr algn="ctr"/>
            <a:r>
              <a:rPr lang="vi-VN" sz="2400" b="1" dirty="0">
                <a:latin typeface="Cambria" panose="02040503050406030204" pitchFamily="18" charset="0"/>
                <a:ea typeface="Cambria" panose="02040503050406030204" pitchFamily="18" charset="0"/>
              </a:rPr>
              <a:t>Giai đoạn cây con </a:t>
            </a:r>
          </a:p>
          <a:p>
            <a:pPr algn="ctr"/>
            <a:r>
              <a:rPr lang="vi-VN" sz="2400" dirty="0">
                <a:latin typeface="Cambria" panose="02040503050406030204" pitchFamily="18" charset="0"/>
                <a:ea typeface="Cambria" panose="02040503050406030204" pitchFamily="18" charset="0"/>
              </a:rPr>
              <a:t>(cây con phát triển ra nhiều lá, rễ mới, lớn lên)</a:t>
            </a:r>
            <a:endParaRPr lang="en-US" sz="24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997B9B70-F038-6147-9F6B-4B3C7D383C97}"/>
              </a:ext>
            </a:extLst>
          </p:cNvPr>
          <p:cNvPicPr>
            <a:picLocks noChangeAspect="1"/>
          </p:cNvPicPr>
          <p:nvPr/>
        </p:nvPicPr>
        <p:blipFill>
          <a:blip r:embed="rId3"/>
          <a:srcRect l="75446" r="598" b="5714"/>
          <a:stretch/>
        </p:blipFill>
        <p:spPr>
          <a:xfrm>
            <a:off x="8705331" y="1611983"/>
            <a:ext cx="1702560" cy="3817856"/>
          </a:xfrm>
          <a:prstGeom prst="rect">
            <a:avLst/>
          </a:prstGeom>
        </p:spPr>
      </p:pic>
      <p:sp>
        <p:nvSpPr>
          <p:cNvPr id="9" name="TextBox 8">
            <a:extLst>
              <a:ext uri="{FF2B5EF4-FFF2-40B4-BE49-F238E27FC236}">
                <a16:creationId xmlns:a16="http://schemas.microsoft.com/office/drawing/2014/main" id="{00ABF84D-037D-9644-9B2C-C28B91E9FCEE}"/>
              </a:ext>
            </a:extLst>
          </p:cNvPr>
          <p:cNvSpPr txBox="1"/>
          <p:nvPr/>
        </p:nvSpPr>
        <p:spPr>
          <a:xfrm>
            <a:off x="7761405" y="5429837"/>
            <a:ext cx="4083925" cy="1200329"/>
          </a:xfrm>
          <a:prstGeom prst="rect">
            <a:avLst/>
          </a:prstGeom>
          <a:noFill/>
        </p:spPr>
        <p:txBody>
          <a:bodyPr wrap="square" rtlCol="0">
            <a:spAutoFit/>
          </a:bodyPr>
          <a:lstStyle/>
          <a:p>
            <a:pPr algn="ctr"/>
            <a:r>
              <a:rPr lang="vi-VN" sz="2400" b="1" dirty="0">
                <a:latin typeface="Cambria" panose="02040503050406030204" pitchFamily="18" charset="0"/>
                <a:ea typeface="Cambria" panose="02040503050406030204" pitchFamily="18" charset="0"/>
              </a:rPr>
              <a:t>Giai đoạn cây trưởng thành </a:t>
            </a:r>
          </a:p>
          <a:p>
            <a:pPr algn="ctr"/>
            <a:r>
              <a:rPr lang="vi-VN" sz="2400" dirty="0">
                <a:latin typeface="Cambria" panose="02040503050406030204" pitchFamily="18" charset="0"/>
                <a:ea typeface="Cambria" panose="02040503050406030204" pitchFamily="18" charset="0"/>
              </a:rPr>
              <a:t> (cây lớn, xuất hiện hoa và hình thành quả)</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723562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9C73F2-2DA7-FED8-7CC7-F10DE8170A00}"/>
              </a:ext>
            </a:extLst>
          </p:cNvPr>
          <p:cNvPicPr>
            <a:picLocks noChangeAspect="1"/>
          </p:cNvPicPr>
          <p:nvPr/>
        </p:nvPicPr>
        <p:blipFill>
          <a:blip r:embed="rId2"/>
          <a:stretch>
            <a:fillRect/>
          </a:stretch>
        </p:blipFill>
        <p:spPr>
          <a:xfrm>
            <a:off x="1457734" y="2026617"/>
            <a:ext cx="8961897" cy="2450804"/>
          </a:xfrm>
          <a:prstGeom prst="rect">
            <a:avLst/>
          </a:prstGeom>
        </p:spPr>
      </p:pic>
    </p:spTree>
    <p:extLst>
      <p:ext uri="{BB962C8B-B14F-4D97-AF65-F5344CB8AC3E}">
        <p14:creationId xmlns:p14="http://schemas.microsoft.com/office/powerpoint/2010/main" val="26097845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78A31-40A1-7597-E523-5B308FA60286}"/>
            </a:ext>
          </a:extLst>
        </p:cNvPr>
        <p:cNvGrpSpPr/>
        <p:nvPr/>
      </p:nvGrpSpPr>
      <p:grpSpPr>
        <a:xfrm>
          <a:off x="0" y="0"/>
          <a:ext cx="0" cy="0"/>
          <a:chOff x="0" y="0"/>
          <a:chExt cx="0" cy="0"/>
        </a:xfrm>
      </p:grpSpPr>
      <p:pic>
        <p:nvPicPr>
          <p:cNvPr id="2" name="Picture 1" descr="Cartoon girls standing next to a blackboard&#10;&#10;Description automatically generated">
            <a:extLst>
              <a:ext uri="{FF2B5EF4-FFF2-40B4-BE49-F238E27FC236}">
                <a16:creationId xmlns:a16="http://schemas.microsoft.com/office/drawing/2014/main" id="{17DDA91D-6B73-B580-AA7F-BC919452FAD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91251" y="334702"/>
            <a:ext cx="2612314" cy="1475244"/>
          </a:xfrm>
          <a:prstGeom prst="rect">
            <a:avLst/>
          </a:prstGeom>
        </p:spPr>
      </p:pic>
      <p:sp>
        <p:nvSpPr>
          <p:cNvPr id="3" name="Rectangle 2">
            <a:extLst>
              <a:ext uri="{FF2B5EF4-FFF2-40B4-BE49-F238E27FC236}">
                <a16:creationId xmlns:a16="http://schemas.microsoft.com/office/drawing/2014/main" id="{1A07AE62-2A82-E0F6-322C-277AC8CDD383}"/>
              </a:ext>
            </a:extLst>
          </p:cNvPr>
          <p:cNvSpPr/>
          <p:nvPr/>
        </p:nvSpPr>
        <p:spPr>
          <a:xfrm>
            <a:off x="2130459" y="411652"/>
            <a:ext cx="5957740" cy="523220"/>
          </a:xfrm>
          <a:prstGeom prst="rect">
            <a:avLst/>
          </a:prstGeom>
          <a:solidFill>
            <a:schemeClr val="accent6">
              <a:lumMod val="20000"/>
              <a:lumOff val="80000"/>
            </a:schemeClr>
          </a:solidFill>
        </p:spPr>
        <p:txBody>
          <a:bodyPr wrap="square">
            <a:spAutoFit/>
          </a:bodyPr>
          <a:lstStyle/>
          <a:p>
            <a:pPr lvl="0" algn="ctr"/>
            <a:r>
              <a:rPr lang="vi-VN" sz="2800" b="1" dirty="0">
                <a:solidFill>
                  <a:schemeClr val="accent6">
                    <a:lumMod val="50000"/>
                  </a:schemeClr>
                </a:solidFill>
                <a:latin typeface="Cambria" panose="02040503050406030204" pitchFamily="18" charset="0"/>
                <a:ea typeface="Cambria" panose="02040503050406030204" pitchFamily="18" charset="0"/>
              </a:rPr>
              <a:t>Sự phát triển của cây dâu tây con.</a:t>
            </a:r>
          </a:p>
        </p:txBody>
      </p:sp>
      <p:pic>
        <p:nvPicPr>
          <p:cNvPr id="10" name="Picture 9">
            <a:extLst>
              <a:ext uri="{FF2B5EF4-FFF2-40B4-BE49-F238E27FC236}">
                <a16:creationId xmlns:a16="http://schemas.microsoft.com/office/drawing/2014/main" id="{9F3096BA-BE8B-F2E0-F190-9943BD5962A4}"/>
              </a:ext>
            </a:extLst>
          </p:cNvPr>
          <p:cNvPicPr>
            <a:picLocks noChangeAspect="1"/>
          </p:cNvPicPr>
          <p:nvPr/>
        </p:nvPicPr>
        <p:blipFill>
          <a:blip r:embed="rId3"/>
          <a:stretch>
            <a:fillRect/>
          </a:stretch>
        </p:blipFill>
        <p:spPr>
          <a:xfrm>
            <a:off x="1235618" y="1129481"/>
            <a:ext cx="6758312" cy="3850600"/>
          </a:xfrm>
          <a:prstGeom prst="rect">
            <a:avLst/>
          </a:prstGeom>
        </p:spPr>
      </p:pic>
      <p:sp>
        <p:nvSpPr>
          <p:cNvPr id="11" name="TextBox 10">
            <a:extLst>
              <a:ext uri="{FF2B5EF4-FFF2-40B4-BE49-F238E27FC236}">
                <a16:creationId xmlns:a16="http://schemas.microsoft.com/office/drawing/2014/main" id="{5334577F-5DA4-C389-C38A-FEB62260A304}"/>
              </a:ext>
            </a:extLst>
          </p:cNvPr>
          <p:cNvSpPr txBox="1"/>
          <p:nvPr/>
        </p:nvSpPr>
        <p:spPr>
          <a:xfrm>
            <a:off x="659876" y="5174690"/>
            <a:ext cx="11010508" cy="1077218"/>
          </a:xfrm>
          <a:prstGeom prst="rect">
            <a:avLst/>
          </a:prstGeom>
          <a:noFill/>
        </p:spPr>
        <p:txBody>
          <a:bodyPr wrap="square" rtlCol="0">
            <a:spAutoFit/>
          </a:bodyPr>
          <a:lstStyle/>
          <a:p>
            <a:pPr algn="just"/>
            <a:r>
              <a:rPr lang="en-US" sz="3200" b="1" dirty="0" err="1">
                <a:solidFill>
                  <a:schemeClr val="accent6">
                    <a:lumMod val="50000"/>
                  </a:schemeClr>
                </a:solidFill>
                <a:latin typeface="Cambria" panose="02040503050406030204" pitchFamily="18" charset="0"/>
                <a:ea typeface="Cambria" panose="02040503050406030204" pitchFamily="18" charset="0"/>
              </a:rPr>
              <a:t>Từ</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thân</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cây</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mẹ</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chồi</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rễ</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mới</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mọc</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ra.</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Cây</a:t>
            </a:r>
            <a:r>
              <a:rPr lang="en-US" sz="3200" b="1" dirty="0">
                <a:solidFill>
                  <a:schemeClr val="accent6">
                    <a:lumMod val="50000"/>
                  </a:schemeClr>
                </a:solidFill>
                <a:latin typeface="Cambria" panose="02040503050406030204" pitchFamily="18" charset="0"/>
                <a:ea typeface="Cambria" panose="02040503050406030204" pitchFamily="18" charset="0"/>
              </a:rPr>
              <a:t> con </a:t>
            </a:r>
            <a:r>
              <a:rPr lang="en-US" sz="3200" b="1" dirty="0" err="1">
                <a:solidFill>
                  <a:schemeClr val="accent6">
                    <a:lumMod val="50000"/>
                  </a:schemeClr>
                </a:solidFill>
                <a:latin typeface="Cambria" panose="02040503050406030204" pitchFamily="18" charset="0"/>
                <a:ea typeface="Cambria" panose="02040503050406030204" pitchFamily="18" charset="0"/>
              </a:rPr>
              <a:t>phát</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triển</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ra</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nhiều</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lá</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rễ</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mới</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Cây</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ra</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hoa</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tạo</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quả</a:t>
            </a:r>
            <a:r>
              <a:rPr lang="en-US" sz="3200" b="1" dirty="0">
                <a:solidFill>
                  <a:schemeClr val="accent6">
                    <a:lumMod val="50000"/>
                  </a:schemeClr>
                </a:solidFill>
                <a:latin typeface="Cambria" panose="02040503050406030204" pitchFamily="18" charset="0"/>
                <a:ea typeface="Cambria" panose="02040503050406030204" pitchFamily="18" charset="0"/>
              </a:rPr>
              <a:t>.</a:t>
            </a:r>
            <a:endParaRPr lang="en-US" sz="4000" b="1" dirty="0">
              <a:solidFill>
                <a:schemeClr val="accent6">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601068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8826D-1FF9-AAF0-273A-95AE7BD2BAA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28EDF73-DD55-F4DD-51E3-D7A2827ACF2A}"/>
              </a:ext>
            </a:extLst>
          </p:cNvPr>
          <p:cNvPicPr>
            <a:picLocks noChangeAspect="1"/>
          </p:cNvPicPr>
          <p:nvPr/>
        </p:nvPicPr>
        <p:blipFill>
          <a:blip r:embed="rId2"/>
          <a:stretch>
            <a:fillRect/>
          </a:stretch>
        </p:blipFill>
        <p:spPr>
          <a:xfrm>
            <a:off x="1312803" y="2188356"/>
            <a:ext cx="8949704" cy="2481287"/>
          </a:xfrm>
          <a:prstGeom prst="rect">
            <a:avLst/>
          </a:prstGeom>
        </p:spPr>
      </p:pic>
    </p:spTree>
    <p:extLst>
      <p:ext uri="{BB962C8B-B14F-4D97-AF65-F5344CB8AC3E}">
        <p14:creationId xmlns:p14="http://schemas.microsoft.com/office/powerpoint/2010/main" val="3648971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45F99-7327-818F-148F-F774D683D31A}"/>
              </a:ext>
            </a:extLst>
          </p:cNvPr>
          <p:cNvSpPr/>
          <p:nvPr/>
        </p:nvSpPr>
        <p:spPr>
          <a:xfrm>
            <a:off x="947303" y="304982"/>
            <a:ext cx="10817349" cy="1015663"/>
          </a:xfrm>
          <a:prstGeom prst="rect">
            <a:avLst/>
          </a:prstGeom>
        </p:spPr>
        <p:txBody>
          <a:bodyPr wrap="square">
            <a:spAutoFit/>
          </a:bodyPr>
          <a:lstStyle/>
          <a:p>
            <a:pPr lvl="0" algn="just"/>
            <a:r>
              <a:rPr lang="en-GB" sz="3000" dirty="0">
                <a:solidFill>
                  <a:prstClr val="black"/>
                </a:solidFill>
                <a:latin typeface="Cambria" panose="02040503050406030204" pitchFamily="18" charset="0"/>
                <a:ea typeface="Cambria" panose="02040503050406030204" pitchFamily="18" charset="0"/>
              </a:rPr>
              <a:t>1. </a:t>
            </a:r>
            <a:r>
              <a:rPr lang="en-US" sz="3000" dirty="0" err="1">
                <a:latin typeface="Cambria" panose="02040503050406030204" pitchFamily="18" charset="0"/>
                <a:ea typeface="Cambria" panose="02040503050406030204" pitchFamily="18" charset="0"/>
              </a:rPr>
              <a:t>Dựa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vào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hình</a:t>
            </a:r>
            <a:r>
              <a:rPr lang="en-US" sz="3000" dirty="0">
                <a:latin typeface="Cambria" panose="02040503050406030204" pitchFamily="18" charset="0"/>
                <a:ea typeface="Cambria" panose="02040503050406030204" pitchFamily="18" charset="0"/>
              </a:rPr>
              <a:t> 7, </a:t>
            </a:r>
            <a:r>
              <a:rPr lang="en-US" sz="3000" dirty="0" err="1">
                <a:latin typeface="Cambria" panose="02040503050406030204" pitchFamily="18" charset="0"/>
                <a:ea typeface="Cambria" panose="02040503050406030204" pitchFamily="18" charset="0"/>
              </a:rPr>
              <a:t>cho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biết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cây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khoai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tây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mọc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lên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từ</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bộ</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phận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nào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mô</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tả</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một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đặc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điểm</a:t>
            </a:r>
            <a:r>
              <a:rPr lang="en-US" sz="3000" dirty="0">
                <a:latin typeface="Cambria" panose="02040503050406030204" pitchFamily="18" charset="0"/>
                <a:ea typeface="Cambria" panose="02040503050406030204" pitchFamily="18" charset="0"/>
              </a:rPr>
              <a:t> ở </a:t>
            </a:r>
            <a:r>
              <a:rPr lang="en-US" sz="3000" dirty="0" err="1">
                <a:latin typeface="Cambria" panose="02040503050406030204" pitchFamily="18" charset="0"/>
                <a:ea typeface="Cambria" panose="02040503050406030204" pitchFamily="18" charset="0"/>
              </a:rPr>
              <a:t>mỗi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giai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đoạn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phát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triển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cây</a:t>
            </a:r>
            <a:r>
              <a:rPr lang="en-US" sz="3000" dirty="0">
                <a:latin typeface="Cambria" panose="02040503050406030204" pitchFamily="18" charset="0"/>
                <a:ea typeface="Cambria" panose="02040503050406030204" pitchFamily="18" charset="0"/>
              </a:rPr>
              <a:t>.</a:t>
            </a:r>
            <a:endParaRPr lang="en-GB" sz="3000" dirty="0">
              <a:solidFill>
                <a:prstClr val="black"/>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755F96C-2DD1-26BB-F847-DDCDEE31F000}"/>
              </a:ext>
            </a:extLst>
          </p:cNvPr>
          <p:cNvPicPr>
            <a:picLocks noChangeAspect="1"/>
          </p:cNvPicPr>
          <p:nvPr/>
        </p:nvPicPr>
        <p:blipFill>
          <a:blip r:embed="rId3"/>
          <a:stretch>
            <a:fillRect/>
          </a:stretch>
        </p:blipFill>
        <p:spPr>
          <a:xfrm>
            <a:off x="3680172" y="2290713"/>
            <a:ext cx="8084479" cy="4262305"/>
          </a:xfrm>
          <a:prstGeom prst="rect">
            <a:avLst/>
          </a:prstGeom>
        </p:spPr>
      </p:pic>
      <p:pic>
        <p:nvPicPr>
          <p:cNvPr id="5" name="Picture 4">
            <a:extLst>
              <a:ext uri="{FF2B5EF4-FFF2-40B4-BE49-F238E27FC236}">
                <a16:creationId xmlns:a16="http://schemas.microsoft.com/office/drawing/2014/main" id="{B2C70F1D-BA22-9EA0-8DF9-6587BA0A8F20}"/>
              </a:ext>
            </a:extLst>
          </p:cNvPr>
          <p:cNvPicPr>
            <a:picLocks noChangeAspect="1"/>
          </p:cNvPicPr>
          <p:nvPr/>
        </p:nvPicPr>
        <p:blipFill>
          <a:blip r:embed="rId4"/>
          <a:stretch>
            <a:fillRect/>
          </a:stretch>
        </p:blipFill>
        <p:spPr>
          <a:xfrm>
            <a:off x="308351" y="3143105"/>
            <a:ext cx="2969128" cy="3409913"/>
          </a:xfrm>
          <a:prstGeom prst="rect">
            <a:avLst/>
          </a:prstGeom>
        </p:spPr>
      </p:pic>
    </p:spTree>
    <p:extLst>
      <p:ext uri="{BB962C8B-B14F-4D97-AF65-F5344CB8AC3E}">
        <p14:creationId xmlns:p14="http://schemas.microsoft.com/office/powerpoint/2010/main" val="3661943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rtoon girls standing next to a blackboard&#10;&#10;Description automatically generated">
            <a:extLst>
              <a:ext uri="{FF2B5EF4-FFF2-40B4-BE49-F238E27FC236}">
                <a16:creationId xmlns:a16="http://schemas.microsoft.com/office/drawing/2014/main" id="{502163D7-5748-DF52-0A79-2A8339BB5D1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981309" y="334701"/>
            <a:ext cx="3022256" cy="1706749"/>
          </a:xfrm>
          <a:prstGeom prst="rect">
            <a:avLst/>
          </a:prstGeom>
        </p:spPr>
      </p:pic>
      <p:pic>
        <p:nvPicPr>
          <p:cNvPr id="3" name="Picture 2">
            <a:extLst>
              <a:ext uri="{FF2B5EF4-FFF2-40B4-BE49-F238E27FC236}">
                <a16:creationId xmlns:a16="http://schemas.microsoft.com/office/drawing/2014/main" id="{9E8A1E94-8ACB-A459-4D30-4B9A3F466051}"/>
              </a:ext>
            </a:extLst>
          </p:cNvPr>
          <p:cNvPicPr>
            <a:picLocks noChangeAspect="1"/>
          </p:cNvPicPr>
          <p:nvPr/>
        </p:nvPicPr>
        <p:blipFill>
          <a:blip r:embed="rId3"/>
          <a:stretch>
            <a:fillRect/>
          </a:stretch>
        </p:blipFill>
        <p:spPr>
          <a:xfrm>
            <a:off x="691529" y="1244670"/>
            <a:ext cx="8286206" cy="4368660"/>
          </a:xfrm>
          <a:prstGeom prst="rect">
            <a:avLst/>
          </a:prstGeom>
        </p:spPr>
      </p:pic>
      <p:sp>
        <p:nvSpPr>
          <p:cNvPr id="4" name="Rectangle 3">
            <a:extLst>
              <a:ext uri="{FF2B5EF4-FFF2-40B4-BE49-F238E27FC236}">
                <a16:creationId xmlns:a16="http://schemas.microsoft.com/office/drawing/2014/main" id="{55689EF7-8606-AC8F-F6B2-8C87137BDACA}"/>
              </a:ext>
            </a:extLst>
          </p:cNvPr>
          <p:cNvSpPr/>
          <p:nvPr/>
        </p:nvSpPr>
        <p:spPr>
          <a:xfrm>
            <a:off x="691529" y="5674421"/>
            <a:ext cx="11312036" cy="553998"/>
          </a:xfrm>
          <a:prstGeom prst="rect">
            <a:avLst/>
          </a:prstGeom>
        </p:spPr>
        <p:txBody>
          <a:bodyPr wrap="square">
            <a:spAutoFit/>
          </a:bodyPr>
          <a:lstStyle/>
          <a:p>
            <a:pPr lvl="0" algn="just"/>
            <a:r>
              <a:rPr lang="vi-VN" sz="3000" b="1" dirty="0">
                <a:solidFill>
                  <a:prstClr val="black"/>
                </a:solidFill>
                <a:latin typeface="Cambria" panose="02040503050406030204" pitchFamily="18" charset="0"/>
                <a:ea typeface="Cambria" panose="02040503050406030204" pitchFamily="18" charset="0"/>
              </a:rPr>
              <a:t>- </a:t>
            </a:r>
            <a:r>
              <a:rPr lang="en-GB" sz="3000" b="1" dirty="0" err="1">
                <a:solidFill>
                  <a:prstClr val="black"/>
                </a:solidFill>
                <a:latin typeface="Cambria" panose="02040503050406030204" pitchFamily="18" charset="0"/>
                <a:ea typeface="Cambria" panose="02040503050406030204" pitchFamily="18" charset="0"/>
              </a:rPr>
              <a:t>Cây</a:t>
            </a:r>
            <a:r>
              <a:rPr lang="en-GB" sz="3000" b="1" dirty="0">
                <a:solidFill>
                  <a:prstClr val="black"/>
                </a:solidFill>
                <a:latin typeface="Cambria" panose="02040503050406030204" pitchFamily="18" charset="0"/>
                <a:ea typeface="Cambria" panose="02040503050406030204" pitchFamily="18" charset="0"/>
              </a:rPr>
              <a:t> </a:t>
            </a:r>
            <a:r>
              <a:rPr lang="en-GB" sz="3000" b="1" dirty="0" err="1">
                <a:solidFill>
                  <a:prstClr val="black"/>
                </a:solidFill>
                <a:latin typeface="Cambria" panose="02040503050406030204" pitchFamily="18" charset="0"/>
                <a:ea typeface="Cambria" panose="02040503050406030204" pitchFamily="18" charset="0"/>
              </a:rPr>
              <a:t>khoai</a:t>
            </a:r>
            <a:r>
              <a:rPr lang="en-GB" sz="3000" b="1" dirty="0">
                <a:solidFill>
                  <a:prstClr val="black"/>
                </a:solidFill>
                <a:latin typeface="Cambria" panose="02040503050406030204" pitchFamily="18" charset="0"/>
                <a:ea typeface="Cambria" panose="02040503050406030204" pitchFamily="18" charset="0"/>
              </a:rPr>
              <a:t> </a:t>
            </a:r>
            <a:r>
              <a:rPr lang="en-GB" sz="3000" b="1" dirty="0" err="1">
                <a:solidFill>
                  <a:prstClr val="black"/>
                </a:solidFill>
                <a:latin typeface="Cambria" panose="02040503050406030204" pitchFamily="18" charset="0"/>
                <a:ea typeface="Cambria" panose="02040503050406030204" pitchFamily="18" charset="0"/>
              </a:rPr>
              <a:t>tây</a:t>
            </a:r>
            <a:r>
              <a:rPr lang="en-GB" sz="3000" b="1" dirty="0">
                <a:solidFill>
                  <a:prstClr val="black"/>
                </a:solidFill>
                <a:latin typeface="Cambria" panose="02040503050406030204" pitchFamily="18" charset="0"/>
                <a:ea typeface="Cambria" panose="02040503050406030204" pitchFamily="18" charset="0"/>
              </a:rPr>
              <a:t> con </a:t>
            </a:r>
            <a:r>
              <a:rPr lang="en-GB" sz="3000" b="1" dirty="0" err="1">
                <a:solidFill>
                  <a:prstClr val="black"/>
                </a:solidFill>
                <a:latin typeface="Cambria" panose="02040503050406030204" pitchFamily="18" charset="0"/>
                <a:ea typeface="Cambria" panose="02040503050406030204" pitchFamily="18" charset="0"/>
              </a:rPr>
              <a:t>mọc</a:t>
            </a:r>
            <a:r>
              <a:rPr lang="en-GB" sz="3000" b="1" dirty="0">
                <a:solidFill>
                  <a:prstClr val="black"/>
                </a:solidFill>
                <a:latin typeface="Cambria" panose="02040503050406030204" pitchFamily="18" charset="0"/>
                <a:ea typeface="Cambria" panose="02040503050406030204" pitchFamily="18" charset="0"/>
              </a:rPr>
              <a:t> </a:t>
            </a:r>
            <a:r>
              <a:rPr lang="en-GB" sz="3000" b="1" dirty="0" err="1">
                <a:solidFill>
                  <a:prstClr val="black"/>
                </a:solidFill>
                <a:latin typeface="Cambria" panose="02040503050406030204" pitchFamily="18" charset="0"/>
                <a:ea typeface="Cambria" panose="02040503050406030204" pitchFamily="18" charset="0"/>
              </a:rPr>
              <a:t>lên</a:t>
            </a:r>
            <a:r>
              <a:rPr lang="en-GB" sz="3000" b="1" dirty="0">
                <a:solidFill>
                  <a:prstClr val="black"/>
                </a:solidFill>
                <a:latin typeface="Cambria" panose="02040503050406030204" pitchFamily="18" charset="0"/>
                <a:ea typeface="Cambria" panose="02040503050406030204" pitchFamily="18" charset="0"/>
              </a:rPr>
              <a:t> </a:t>
            </a:r>
            <a:r>
              <a:rPr lang="en-GB" sz="3000" b="1" dirty="0" err="1">
                <a:solidFill>
                  <a:prstClr val="black"/>
                </a:solidFill>
                <a:latin typeface="Cambria" panose="02040503050406030204" pitchFamily="18" charset="0"/>
                <a:ea typeface="Cambria" panose="02040503050406030204" pitchFamily="18" charset="0"/>
              </a:rPr>
              <a:t>từ</a:t>
            </a:r>
            <a:r>
              <a:rPr lang="en-GB" sz="3000" b="1" dirty="0">
                <a:solidFill>
                  <a:prstClr val="black"/>
                </a:solidFill>
                <a:latin typeface="Cambria" panose="02040503050406030204" pitchFamily="18" charset="0"/>
                <a:ea typeface="Cambria" panose="02040503050406030204" pitchFamily="18" charset="0"/>
              </a:rPr>
              <a:t> </a:t>
            </a:r>
            <a:r>
              <a:rPr lang="en-GB" sz="3000" b="1" dirty="0" err="1">
                <a:solidFill>
                  <a:prstClr val="black"/>
                </a:solidFill>
                <a:latin typeface="Cambria" panose="02040503050406030204" pitchFamily="18" charset="0"/>
                <a:ea typeface="Cambria" panose="02040503050406030204" pitchFamily="18" charset="0"/>
              </a:rPr>
              <a:t>củ</a:t>
            </a:r>
            <a:r>
              <a:rPr lang="en-GB" sz="3000" b="1" dirty="0">
                <a:solidFill>
                  <a:prstClr val="black"/>
                </a:solidFill>
                <a:latin typeface="Cambria" panose="02040503050406030204" pitchFamily="18" charset="0"/>
                <a:ea typeface="Cambria" panose="02040503050406030204" pitchFamily="18" charset="0"/>
              </a:rPr>
              <a:t> (</a:t>
            </a:r>
            <a:r>
              <a:rPr lang="en-GB" sz="3000" b="1" dirty="0" err="1">
                <a:solidFill>
                  <a:prstClr val="black"/>
                </a:solidFill>
                <a:latin typeface="Cambria" panose="02040503050406030204" pitchFamily="18" charset="0"/>
                <a:ea typeface="Cambria" panose="02040503050406030204" pitchFamily="18" charset="0"/>
              </a:rPr>
              <a:t>củ</a:t>
            </a:r>
            <a:r>
              <a:rPr lang="en-GB" sz="3000" b="1" dirty="0">
                <a:solidFill>
                  <a:prstClr val="black"/>
                </a:solidFill>
                <a:latin typeface="Cambria" panose="02040503050406030204" pitchFamily="18" charset="0"/>
                <a:ea typeface="Cambria" panose="02040503050406030204" pitchFamily="18" charset="0"/>
              </a:rPr>
              <a:t> </a:t>
            </a:r>
            <a:r>
              <a:rPr lang="en-GB" sz="3000" b="1" dirty="0" err="1">
                <a:solidFill>
                  <a:prstClr val="black"/>
                </a:solidFill>
                <a:latin typeface="Cambria" panose="02040503050406030204" pitchFamily="18" charset="0"/>
                <a:ea typeface="Cambria" panose="02040503050406030204" pitchFamily="18" charset="0"/>
              </a:rPr>
              <a:t>là</a:t>
            </a:r>
            <a:r>
              <a:rPr lang="en-GB" sz="3000" b="1" dirty="0">
                <a:solidFill>
                  <a:prstClr val="black"/>
                </a:solidFill>
                <a:latin typeface="Cambria" panose="02040503050406030204" pitchFamily="18" charset="0"/>
                <a:ea typeface="Cambria" panose="02040503050406030204" pitchFamily="18" charset="0"/>
              </a:rPr>
              <a:t> </a:t>
            </a:r>
            <a:r>
              <a:rPr lang="en-GB" sz="3000" b="1" dirty="0" err="1">
                <a:solidFill>
                  <a:prstClr val="black"/>
                </a:solidFill>
                <a:latin typeface="Cambria" panose="02040503050406030204" pitchFamily="18" charset="0"/>
                <a:ea typeface="Cambria" panose="02040503050406030204" pitchFamily="18" charset="0"/>
              </a:rPr>
              <a:t>thân</a:t>
            </a:r>
            <a:r>
              <a:rPr lang="en-GB" sz="3000" b="1" dirty="0">
                <a:solidFill>
                  <a:prstClr val="black"/>
                </a:solidFill>
                <a:latin typeface="Cambria" panose="02040503050406030204" pitchFamily="18" charset="0"/>
                <a:ea typeface="Cambria" panose="02040503050406030204" pitchFamily="18" charset="0"/>
              </a:rPr>
              <a:t> </a:t>
            </a:r>
            <a:r>
              <a:rPr lang="en-GB" sz="3000" b="1" dirty="0" err="1">
                <a:solidFill>
                  <a:prstClr val="black"/>
                </a:solidFill>
                <a:latin typeface="Cambria" panose="02040503050406030204" pitchFamily="18" charset="0"/>
                <a:ea typeface="Cambria" panose="02040503050406030204" pitchFamily="18" charset="0"/>
              </a:rPr>
              <a:t>biến</a:t>
            </a:r>
            <a:r>
              <a:rPr lang="en-GB" sz="3000" b="1" dirty="0">
                <a:solidFill>
                  <a:prstClr val="black"/>
                </a:solidFill>
                <a:latin typeface="Cambria" panose="02040503050406030204" pitchFamily="18" charset="0"/>
                <a:ea typeface="Cambria" panose="02040503050406030204" pitchFamily="18" charset="0"/>
              </a:rPr>
              <a:t> </a:t>
            </a:r>
            <a:r>
              <a:rPr lang="en-GB" sz="3000" b="1" dirty="0" err="1">
                <a:solidFill>
                  <a:prstClr val="black"/>
                </a:solidFill>
                <a:latin typeface="Cambria" panose="02040503050406030204" pitchFamily="18" charset="0"/>
                <a:ea typeface="Cambria" panose="02040503050406030204" pitchFamily="18" charset="0"/>
              </a:rPr>
              <a:t>dạng</a:t>
            </a:r>
            <a:r>
              <a:rPr lang="en-GB" sz="3000" b="1" dirty="0">
                <a:solidFill>
                  <a:prstClr val="black"/>
                </a:solidFill>
                <a:latin typeface="Cambria" panose="02040503050406030204" pitchFamily="18" charset="0"/>
                <a:ea typeface="Cambria" panose="02040503050406030204" pitchFamily="18" charset="0"/>
              </a:rPr>
              <a:t>)</a:t>
            </a:r>
            <a:r>
              <a:rPr lang="vi-VN" sz="3000" b="1" dirty="0">
                <a:solidFill>
                  <a:prstClr val="black"/>
                </a:solidFill>
                <a:latin typeface="Cambria" panose="02040503050406030204" pitchFamily="18" charset="0"/>
                <a:ea typeface="Cambria" panose="02040503050406030204" pitchFamily="18" charset="0"/>
              </a:rPr>
              <a:t>.</a:t>
            </a:r>
            <a:endParaRPr lang="en-GB" sz="30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40346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C8D50-419A-263A-18BD-D8626E3B1ADC}"/>
            </a:ext>
          </a:extLst>
        </p:cNvPr>
        <p:cNvGrpSpPr/>
        <p:nvPr/>
      </p:nvGrpSpPr>
      <p:grpSpPr>
        <a:xfrm>
          <a:off x="0" y="0"/>
          <a:ext cx="0" cy="0"/>
          <a:chOff x="0" y="0"/>
          <a:chExt cx="0" cy="0"/>
        </a:xfrm>
      </p:grpSpPr>
      <p:pic>
        <p:nvPicPr>
          <p:cNvPr id="2" name="Picture 1" descr="Cartoon girls standing next to a blackboard&#10;&#10;Description automatically generated">
            <a:extLst>
              <a:ext uri="{FF2B5EF4-FFF2-40B4-BE49-F238E27FC236}">
                <a16:creationId xmlns:a16="http://schemas.microsoft.com/office/drawing/2014/main" id="{1BC632DB-944B-919E-12A4-9ECAC920089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518233" y="122050"/>
            <a:ext cx="2570391" cy="1451569"/>
          </a:xfrm>
          <a:prstGeom prst="rect">
            <a:avLst/>
          </a:prstGeom>
        </p:spPr>
      </p:pic>
      <p:pic>
        <p:nvPicPr>
          <p:cNvPr id="3" name="Picture 2">
            <a:extLst>
              <a:ext uri="{FF2B5EF4-FFF2-40B4-BE49-F238E27FC236}">
                <a16:creationId xmlns:a16="http://schemas.microsoft.com/office/drawing/2014/main" id="{B6339A8F-1124-178C-B780-EA2852543266}"/>
              </a:ext>
            </a:extLst>
          </p:cNvPr>
          <p:cNvPicPr>
            <a:picLocks noChangeAspect="1"/>
          </p:cNvPicPr>
          <p:nvPr/>
        </p:nvPicPr>
        <p:blipFill>
          <a:blip r:embed="rId3"/>
          <a:srcRect l="1" r="-44" b="7529"/>
          <a:stretch/>
        </p:blipFill>
        <p:spPr>
          <a:xfrm>
            <a:off x="415083" y="362166"/>
            <a:ext cx="9103150" cy="4436077"/>
          </a:xfrm>
          <a:prstGeom prst="rect">
            <a:avLst/>
          </a:prstGeom>
        </p:spPr>
      </p:pic>
      <p:sp>
        <p:nvSpPr>
          <p:cNvPr id="5" name="TextBox 4">
            <a:extLst>
              <a:ext uri="{FF2B5EF4-FFF2-40B4-BE49-F238E27FC236}">
                <a16:creationId xmlns:a16="http://schemas.microsoft.com/office/drawing/2014/main" id="{C608F5BE-5369-AF0F-98E4-EFDD32DE287B}"/>
              </a:ext>
            </a:extLst>
          </p:cNvPr>
          <p:cNvSpPr txBox="1"/>
          <p:nvPr/>
        </p:nvSpPr>
        <p:spPr>
          <a:xfrm>
            <a:off x="170931" y="4798245"/>
            <a:ext cx="3355898" cy="1200329"/>
          </a:xfrm>
          <a:prstGeom prst="rect">
            <a:avLst/>
          </a:prstGeom>
          <a:noFill/>
        </p:spPr>
        <p:txBody>
          <a:bodyPr wrap="square" rtlCol="0">
            <a:spAutoFit/>
          </a:bodyPr>
          <a:lstStyle/>
          <a:p>
            <a:pPr algn="ctr"/>
            <a:r>
              <a:rPr lang="vi-VN" sz="2400" b="1" dirty="0">
                <a:latin typeface="Cambria" panose="02040503050406030204" pitchFamily="18" charset="0"/>
                <a:ea typeface="Cambria" panose="02040503050406030204" pitchFamily="18" charset="0"/>
              </a:rPr>
              <a:t>Giai đoạn nảy chồi </a:t>
            </a:r>
            <a:r>
              <a:rPr lang="vi-VN" sz="2400" dirty="0">
                <a:latin typeface="Cambria" panose="02040503050406030204" pitchFamily="18" charset="0"/>
                <a:ea typeface="Cambria" panose="02040503050406030204" pitchFamily="18" charset="0"/>
              </a:rPr>
              <a:t>(chồi mới và rễ mới mọc ra từ mắt củ)</a:t>
            </a:r>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803F349E-9793-1684-EC01-5D53697EA2B9}"/>
              </a:ext>
            </a:extLst>
          </p:cNvPr>
          <p:cNvSpPr txBox="1"/>
          <p:nvPr/>
        </p:nvSpPr>
        <p:spPr>
          <a:xfrm>
            <a:off x="3538922" y="4798244"/>
            <a:ext cx="3536401" cy="1200329"/>
          </a:xfrm>
          <a:prstGeom prst="rect">
            <a:avLst/>
          </a:prstGeom>
          <a:noFill/>
        </p:spPr>
        <p:txBody>
          <a:bodyPr wrap="square" rtlCol="0">
            <a:spAutoFit/>
          </a:bodyPr>
          <a:lstStyle/>
          <a:p>
            <a:pPr algn="ctr"/>
            <a:r>
              <a:rPr lang="vi-VN" sz="2400" b="1" dirty="0">
                <a:latin typeface="Cambria" panose="02040503050406030204" pitchFamily="18" charset="0"/>
                <a:ea typeface="Cambria" panose="02040503050406030204" pitchFamily="18" charset="0"/>
              </a:rPr>
              <a:t>Giai đoạn cây con </a:t>
            </a:r>
          </a:p>
          <a:p>
            <a:pPr algn="ctr"/>
            <a:r>
              <a:rPr lang="vi-VN" sz="2400" dirty="0">
                <a:latin typeface="Cambria" panose="02040503050406030204" pitchFamily="18" charset="0"/>
                <a:ea typeface="Cambria" panose="02040503050406030204" pitchFamily="18" charset="0"/>
              </a:rPr>
              <a:t>(cây con phát triển ra nhiều lá, rễ mới, lớn lên)</a:t>
            </a:r>
            <a:endParaRPr lang="en-US" sz="2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986C94AB-CB50-2ECF-11EB-C99F6B9FB274}"/>
              </a:ext>
            </a:extLst>
          </p:cNvPr>
          <p:cNvSpPr txBox="1"/>
          <p:nvPr/>
        </p:nvSpPr>
        <p:spPr>
          <a:xfrm>
            <a:off x="6857637" y="4798243"/>
            <a:ext cx="4083925" cy="1200329"/>
          </a:xfrm>
          <a:prstGeom prst="rect">
            <a:avLst/>
          </a:prstGeom>
          <a:noFill/>
        </p:spPr>
        <p:txBody>
          <a:bodyPr wrap="square" rtlCol="0">
            <a:spAutoFit/>
          </a:bodyPr>
          <a:lstStyle/>
          <a:p>
            <a:pPr algn="ctr"/>
            <a:r>
              <a:rPr lang="vi-VN" sz="2400" b="1" dirty="0">
                <a:latin typeface="Cambria" panose="02040503050406030204" pitchFamily="18" charset="0"/>
                <a:ea typeface="Cambria" panose="02040503050406030204" pitchFamily="18" charset="0"/>
              </a:rPr>
              <a:t>Giai đoạn cây trưởng thành </a:t>
            </a:r>
          </a:p>
          <a:p>
            <a:pPr algn="ctr"/>
            <a:r>
              <a:rPr lang="vi-VN" sz="2400" dirty="0">
                <a:latin typeface="Cambria" panose="02040503050406030204" pitchFamily="18" charset="0"/>
                <a:ea typeface="Cambria" panose="02040503050406030204" pitchFamily="18" charset="0"/>
              </a:rPr>
              <a:t> (cây lớn, xuất hiện hoa và tạo thành nhiều củ)</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15479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FD7FC-8BDB-A1E7-8F66-0194148EBD0A}"/>
            </a:ext>
          </a:extLst>
        </p:cNvPr>
        <p:cNvGrpSpPr/>
        <p:nvPr/>
      </p:nvGrpSpPr>
      <p:grpSpPr>
        <a:xfrm>
          <a:off x="0" y="0"/>
          <a:ext cx="0" cy="0"/>
          <a:chOff x="0" y="0"/>
          <a:chExt cx="0" cy="0"/>
        </a:xfrm>
      </p:grpSpPr>
      <p:sp>
        <p:nvSpPr>
          <p:cNvPr id="9" name="Flowchart: Alternate Process 8">
            <a:extLst>
              <a:ext uri="{FF2B5EF4-FFF2-40B4-BE49-F238E27FC236}">
                <a16:creationId xmlns:a16="http://schemas.microsoft.com/office/drawing/2014/main" id="{AB656E6E-2F99-61F0-9E2A-A234CEDA6458}"/>
              </a:ext>
            </a:extLst>
          </p:cNvPr>
          <p:cNvSpPr/>
          <p:nvPr/>
        </p:nvSpPr>
        <p:spPr>
          <a:xfrm>
            <a:off x="328382" y="446567"/>
            <a:ext cx="11496661" cy="6162125"/>
          </a:xfrm>
          <a:prstGeom prst="flowChartAlternateProcess">
            <a:avLst/>
          </a:prstGeom>
          <a:solidFill>
            <a:schemeClr val="bg1"/>
          </a:solidFill>
          <a:ln w="190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panose="020F0502020204030204"/>
              <a:cs typeface="+mn-cs"/>
            </a:endParaRPr>
          </a:p>
        </p:txBody>
      </p:sp>
      <p:pic>
        <p:nvPicPr>
          <p:cNvPr id="4" name="Picture 3" descr="A diagram of a plant growth&#10;&#10;Description automatically generated">
            <a:extLst>
              <a:ext uri="{FF2B5EF4-FFF2-40B4-BE49-F238E27FC236}">
                <a16:creationId xmlns:a16="http://schemas.microsoft.com/office/drawing/2014/main" id="{7D3AB372-FC96-CC4C-0D0F-92A3DD0E123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2712" y="1332421"/>
            <a:ext cx="10392659" cy="5142930"/>
          </a:xfrm>
          <a:prstGeom prst="rect">
            <a:avLst/>
          </a:prstGeom>
        </p:spPr>
      </p:pic>
      <p:pic>
        <p:nvPicPr>
          <p:cNvPr id="7" name="Picture 6">
            <a:extLst>
              <a:ext uri="{FF2B5EF4-FFF2-40B4-BE49-F238E27FC236}">
                <a16:creationId xmlns:a16="http://schemas.microsoft.com/office/drawing/2014/main" id="{DF21B350-00CB-FCFD-E24E-5F21EBCFF2C4}"/>
              </a:ext>
            </a:extLst>
          </p:cNvPr>
          <p:cNvPicPr>
            <a:picLocks noChangeAspect="1"/>
          </p:cNvPicPr>
          <p:nvPr/>
        </p:nvPicPr>
        <p:blipFill>
          <a:blip r:embed="rId3"/>
          <a:stretch>
            <a:fillRect/>
          </a:stretch>
        </p:blipFill>
        <p:spPr>
          <a:xfrm>
            <a:off x="3511291" y="-20545"/>
            <a:ext cx="4262113" cy="1110592"/>
          </a:xfrm>
          <a:prstGeom prst="rect">
            <a:avLst/>
          </a:prstGeom>
        </p:spPr>
      </p:pic>
      <p:sp>
        <p:nvSpPr>
          <p:cNvPr id="2" name="Rectangle 1">
            <a:extLst>
              <a:ext uri="{FF2B5EF4-FFF2-40B4-BE49-F238E27FC236}">
                <a16:creationId xmlns:a16="http://schemas.microsoft.com/office/drawing/2014/main" id="{96755E43-361B-15AC-6B06-28249CFEA852}"/>
              </a:ext>
            </a:extLst>
          </p:cNvPr>
          <p:cNvSpPr/>
          <p:nvPr/>
        </p:nvSpPr>
        <p:spPr>
          <a:xfrm>
            <a:off x="417216" y="1147669"/>
            <a:ext cx="8346558" cy="584775"/>
          </a:xfrm>
          <a:prstGeom prst="rect">
            <a:avLst/>
          </a:prstGeom>
        </p:spPr>
        <p:txBody>
          <a:bodyPr wrap="square">
            <a:spAutoFit/>
          </a:bodyPr>
          <a:lstStyle/>
          <a:p>
            <a:pPr lvl="0" algn="ctr"/>
            <a:r>
              <a:rPr lang="vi-VN" sz="3200" b="1" dirty="0">
                <a:solidFill>
                  <a:schemeClr val="accent6">
                    <a:lumMod val="50000"/>
                  </a:schemeClr>
                </a:solidFill>
                <a:latin typeface="Cambria" panose="02040503050406030204" pitchFamily="18" charset="0"/>
                <a:ea typeface="Cambria" panose="02040503050406030204" pitchFamily="18" charset="0"/>
              </a:rPr>
              <a:t> Các giai đoạn phát triển chính của cây gồm:</a:t>
            </a:r>
            <a:endParaRPr lang="en-GB" sz="3200" b="1" dirty="0">
              <a:solidFill>
                <a:schemeClr val="accent6">
                  <a:lumMod val="50000"/>
                </a:schemeClr>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A756C682-DA3A-153C-D161-71BAE177FEE4}"/>
              </a:ext>
            </a:extLst>
          </p:cNvPr>
          <p:cNvSpPr/>
          <p:nvPr/>
        </p:nvSpPr>
        <p:spPr>
          <a:xfrm>
            <a:off x="1016629" y="5664859"/>
            <a:ext cx="1854162" cy="584775"/>
          </a:xfrm>
          <a:prstGeom prst="roundRect">
            <a:avLst/>
          </a:prstGeom>
          <a:solidFill>
            <a:schemeClr val="bg1"/>
          </a:solidFill>
          <a:ln>
            <a:solidFill>
              <a:srgbClr val="33CC33"/>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mbria" panose="02040503050406030204" pitchFamily="18" charset="0"/>
                <a:ea typeface="Cambria" panose="02040503050406030204" pitchFamily="18" charset="0"/>
              </a:rPr>
              <a:t>Nảy chồi </a:t>
            </a:r>
            <a:endParaRPr lang="en-US" sz="2800" b="1" dirty="0">
              <a:solidFill>
                <a:srgbClr val="002060"/>
              </a:solidFill>
              <a:latin typeface="Cambria" panose="02040503050406030204" pitchFamily="18" charset="0"/>
              <a:ea typeface="Cambria" panose="02040503050406030204" pitchFamily="18" charset="0"/>
            </a:endParaRPr>
          </a:p>
        </p:txBody>
      </p:sp>
      <p:sp>
        <p:nvSpPr>
          <p:cNvPr id="6" name="Arrow: Right 5">
            <a:extLst>
              <a:ext uri="{FF2B5EF4-FFF2-40B4-BE49-F238E27FC236}">
                <a16:creationId xmlns:a16="http://schemas.microsoft.com/office/drawing/2014/main" id="{8A8C8DDE-7D90-9F29-0FD8-2D71DF031657}"/>
              </a:ext>
            </a:extLst>
          </p:cNvPr>
          <p:cNvSpPr/>
          <p:nvPr/>
        </p:nvSpPr>
        <p:spPr>
          <a:xfrm>
            <a:off x="3082683" y="5848464"/>
            <a:ext cx="648586" cy="292388"/>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D4153E3-8545-3876-1BB3-1B0A66BCC92B}"/>
              </a:ext>
            </a:extLst>
          </p:cNvPr>
          <p:cNvSpPr/>
          <p:nvPr/>
        </p:nvSpPr>
        <p:spPr>
          <a:xfrm>
            <a:off x="4056648" y="5689065"/>
            <a:ext cx="2017744" cy="584775"/>
          </a:xfrm>
          <a:prstGeom prst="roundRect">
            <a:avLst/>
          </a:prstGeom>
          <a:solidFill>
            <a:schemeClr val="bg1"/>
          </a:solidFill>
          <a:ln>
            <a:solidFill>
              <a:srgbClr val="33CC33"/>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mbria" panose="02040503050406030204" pitchFamily="18" charset="0"/>
                <a:ea typeface="Cambria" panose="02040503050406030204" pitchFamily="18" charset="0"/>
              </a:rPr>
              <a:t>Cây con</a:t>
            </a:r>
            <a:endParaRPr lang="en-US" sz="2800" b="1" dirty="0">
              <a:solidFill>
                <a:srgbClr val="002060"/>
              </a:solidFill>
              <a:latin typeface="Cambria" panose="02040503050406030204" pitchFamily="18" charset="0"/>
              <a:ea typeface="Cambria" panose="02040503050406030204" pitchFamily="18" charset="0"/>
            </a:endParaRPr>
          </a:p>
        </p:txBody>
      </p:sp>
      <p:sp>
        <p:nvSpPr>
          <p:cNvPr id="12" name="Arrow: Right 11">
            <a:extLst>
              <a:ext uri="{FF2B5EF4-FFF2-40B4-BE49-F238E27FC236}">
                <a16:creationId xmlns:a16="http://schemas.microsoft.com/office/drawing/2014/main" id="{7E48EE9B-100C-0F2B-B00E-649BE17BF359}"/>
              </a:ext>
            </a:extLst>
          </p:cNvPr>
          <p:cNvSpPr/>
          <p:nvPr/>
        </p:nvSpPr>
        <p:spPr>
          <a:xfrm>
            <a:off x="6415664" y="5864610"/>
            <a:ext cx="648586" cy="292388"/>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08D949D0-D2EF-7F92-E67E-814BA1EC7046}"/>
              </a:ext>
            </a:extLst>
          </p:cNvPr>
          <p:cNvSpPr/>
          <p:nvPr/>
        </p:nvSpPr>
        <p:spPr>
          <a:xfrm>
            <a:off x="7389629" y="5686518"/>
            <a:ext cx="3157870" cy="584775"/>
          </a:xfrm>
          <a:prstGeom prst="roundRect">
            <a:avLst/>
          </a:prstGeom>
          <a:solidFill>
            <a:schemeClr val="bg1"/>
          </a:solidFill>
          <a:ln>
            <a:solidFill>
              <a:srgbClr val="33CC33"/>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mbria" panose="02040503050406030204" pitchFamily="18" charset="0"/>
                <a:ea typeface="Cambria" panose="02040503050406030204" pitchFamily="18" charset="0"/>
              </a:rPr>
              <a:t>Cây trưởng thành</a:t>
            </a:r>
            <a:endParaRPr lang="en-US"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936455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11"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D5BEA5-8246-C0FB-9F6A-74FD1CA42C62}"/>
              </a:ext>
            </a:extLst>
          </p:cNvPr>
          <p:cNvSpPr/>
          <p:nvPr/>
        </p:nvSpPr>
        <p:spPr>
          <a:xfrm>
            <a:off x="1053628" y="411312"/>
            <a:ext cx="10817349" cy="1569660"/>
          </a:xfrm>
          <a:prstGeom prst="rect">
            <a:avLst/>
          </a:prstGeom>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rPr>
              <a:t>2</a:t>
            </a:r>
            <a:r>
              <a:rPr lang="vi-VN" sz="3200" dirty="0">
                <a:solidFill>
                  <a:prstClr val="black"/>
                </a:solidFill>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Tìm hiểu trong thực tế, sách báo, in-tơ-nét,… về sự phát triển của một cây mọc lên từ bộ phận của cây mẹ mà em biết. Trình bày kết quả theo gợi ý:</a:t>
            </a:r>
            <a:endParaRPr lang="en-GB" sz="3200" dirty="0">
              <a:solidFill>
                <a:prstClr val="black"/>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16CE1A75-79B8-353B-B7DB-2DD606EEB344}"/>
              </a:ext>
            </a:extLst>
          </p:cNvPr>
          <p:cNvSpPr/>
          <p:nvPr/>
        </p:nvSpPr>
        <p:spPr>
          <a:xfrm>
            <a:off x="1053628" y="2169225"/>
            <a:ext cx="10615332" cy="1675330"/>
          </a:xfrm>
          <a:prstGeom prst="rect">
            <a:avLst/>
          </a:prstGeom>
        </p:spPr>
        <p:txBody>
          <a:bodyPr wrap="square">
            <a:spAutoFit/>
          </a:bodyPr>
          <a:lstStyle/>
          <a:p>
            <a:pPr>
              <a:lnSpc>
                <a:spcPct val="110000"/>
              </a:lnSpc>
            </a:pPr>
            <a:r>
              <a:rPr lang="vi-VN" sz="3200" dirty="0">
                <a:solidFill>
                  <a:srgbClr val="002060"/>
                </a:solidFill>
                <a:latin typeface="Cambria" panose="02040503050406030204" pitchFamily="18" charset="0"/>
                <a:ea typeface="Cambria" panose="02040503050406030204" pitchFamily="18" charset="0"/>
              </a:rPr>
              <a:t>- Tên cây, bộ phận mọc lên cây con.</a:t>
            </a:r>
          </a:p>
          <a:p>
            <a:pPr>
              <a:lnSpc>
                <a:spcPct val="110000"/>
              </a:lnSpc>
            </a:pPr>
            <a:r>
              <a:rPr lang="vi-VN" sz="3200" dirty="0">
                <a:solidFill>
                  <a:srgbClr val="002060"/>
                </a:solidFill>
                <a:latin typeface="Cambria" panose="02040503050406030204" pitchFamily="18" charset="0"/>
                <a:ea typeface="Cambria" panose="02040503050406030204" pitchFamily="18" charset="0"/>
              </a:rPr>
              <a:t>- Vẽ sơ đồ và ghi chú các giai đoạn phát triển chính của cây.</a:t>
            </a:r>
          </a:p>
          <a:p>
            <a:pPr>
              <a:lnSpc>
                <a:spcPct val="110000"/>
              </a:lnSpc>
            </a:pPr>
            <a:r>
              <a:rPr lang="vi-VN" sz="3200" dirty="0">
                <a:solidFill>
                  <a:srgbClr val="002060"/>
                </a:solidFill>
                <a:latin typeface="Cambria" panose="02040503050406030204" pitchFamily="18" charset="0"/>
                <a:ea typeface="Cambria" panose="02040503050406030204" pitchFamily="18" charset="0"/>
              </a:rPr>
              <a:t>- Mô tả một số đặc điểm của cây ở từng giai đoạn.</a:t>
            </a:r>
          </a:p>
        </p:txBody>
      </p:sp>
    </p:spTree>
    <p:extLst>
      <p:ext uri="{BB962C8B-B14F-4D97-AF65-F5344CB8AC3E}">
        <p14:creationId xmlns:p14="http://schemas.microsoft.com/office/powerpoint/2010/main" val="3708474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sitting at a table&#10;&#10;Description automatically generated">
            <a:extLst>
              <a:ext uri="{FF2B5EF4-FFF2-40B4-BE49-F238E27FC236}">
                <a16:creationId xmlns:a16="http://schemas.microsoft.com/office/drawing/2014/main" id="{6D4093E1-C4DF-388C-CD41-9FCC39551E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170" y="3746779"/>
            <a:ext cx="4283523" cy="2923091"/>
          </a:xfrm>
          <a:prstGeom prst="rect">
            <a:avLst/>
          </a:prstGeom>
        </p:spPr>
      </p:pic>
      <p:sp>
        <p:nvSpPr>
          <p:cNvPr id="5" name="Rectangle 4">
            <a:extLst>
              <a:ext uri="{FF2B5EF4-FFF2-40B4-BE49-F238E27FC236}">
                <a16:creationId xmlns:a16="http://schemas.microsoft.com/office/drawing/2014/main" id="{54D92C6C-4C79-9126-6DEE-493F16FFA4C8}"/>
              </a:ext>
            </a:extLst>
          </p:cNvPr>
          <p:cNvSpPr/>
          <p:nvPr/>
        </p:nvSpPr>
        <p:spPr>
          <a:xfrm>
            <a:off x="384170" y="369529"/>
            <a:ext cx="10615332" cy="1133644"/>
          </a:xfrm>
          <a:prstGeom prst="rect">
            <a:avLst/>
          </a:prstGeom>
        </p:spPr>
        <p:txBody>
          <a:bodyPr wrap="square">
            <a:spAutoFit/>
          </a:bodyPr>
          <a:lstStyle/>
          <a:p>
            <a:pPr marL="457200" indent="-457200">
              <a:lnSpc>
                <a:spcPct val="110000"/>
              </a:lnSpc>
              <a:buFontTx/>
              <a:buChar char="-"/>
            </a:pPr>
            <a:r>
              <a:rPr lang="vi-VN" sz="3200" dirty="0">
                <a:solidFill>
                  <a:srgbClr val="002060"/>
                </a:solidFill>
                <a:latin typeface="Cambria" panose="02040503050406030204" pitchFamily="18" charset="0"/>
                <a:ea typeface="Cambria" panose="02040503050406030204" pitchFamily="18" charset="0"/>
              </a:rPr>
              <a:t>Thảo luận nhóm 4.</a:t>
            </a:r>
          </a:p>
          <a:p>
            <a:pPr marL="457200" indent="-457200">
              <a:lnSpc>
                <a:spcPct val="110000"/>
              </a:lnSpc>
              <a:buFontTx/>
              <a:buChar char="-"/>
            </a:pPr>
            <a:r>
              <a:rPr lang="vi-VN" sz="3200" dirty="0">
                <a:solidFill>
                  <a:srgbClr val="002060"/>
                </a:solidFill>
                <a:latin typeface="Cambria" panose="02040503050406030204" pitchFamily="18" charset="0"/>
                <a:ea typeface="Cambria" panose="02040503050406030204" pitchFamily="18" charset="0"/>
              </a:rPr>
              <a:t>Hoàn thành phiếu học tập.</a:t>
            </a:r>
          </a:p>
        </p:txBody>
      </p:sp>
      <p:pic>
        <p:nvPicPr>
          <p:cNvPr id="7" name="Picture 6">
            <a:extLst>
              <a:ext uri="{FF2B5EF4-FFF2-40B4-BE49-F238E27FC236}">
                <a16:creationId xmlns:a16="http://schemas.microsoft.com/office/drawing/2014/main" id="{EE6CF321-C2E8-5B4B-0A36-9FC107005F81}"/>
              </a:ext>
            </a:extLst>
          </p:cNvPr>
          <p:cNvPicPr>
            <a:picLocks noChangeAspect="1"/>
          </p:cNvPicPr>
          <p:nvPr/>
        </p:nvPicPr>
        <p:blipFill>
          <a:blip r:embed="rId3"/>
          <a:stretch>
            <a:fillRect/>
          </a:stretch>
        </p:blipFill>
        <p:spPr>
          <a:xfrm>
            <a:off x="4667693" y="1836820"/>
            <a:ext cx="7139035" cy="4651651"/>
          </a:xfrm>
          <a:prstGeom prst="rect">
            <a:avLst/>
          </a:prstGeom>
        </p:spPr>
      </p:pic>
    </p:spTree>
    <p:extLst>
      <p:ext uri="{BB962C8B-B14F-4D97-AF65-F5344CB8AC3E}">
        <p14:creationId xmlns:p14="http://schemas.microsoft.com/office/powerpoint/2010/main" val="8241929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kids standing next to a blackboard&#10;&#10;Description automatically generated">
            <a:extLst>
              <a:ext uri="{FF2B5EF4-FFF2-40B4-BE49-F238E27FC236}">
                <a16:creationId xmlns:a16="http://schemas.microsoft.com/office/drawing/2014/main" id="{315DED18-0AD8-B900-2007-B40D835CB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723" y="530101"/>
            <a:ext cx="10266554" cy="5797798"/>
          </a:xfrm>
          <a:prstGeom prst="rect">
            <a:avLst/>
          </a:prstGeom>
        </p:spPr>
      </p:pic>
    </p:spTree>
    <p:extLst>
      <p:ext uri="{BB962C8B-B14F-4D97-AF65-F5344CB8AC3E}">
        <p14:creationId xmlns:p14="http://schemas.microsoft.com/office/powerpoint/2010/main" val="2562250248"/>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360F0DCC-390E-E735-2C6F-6711E2227862}"/>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139047" y="496607"/>
            <a:ext cx="10213977" cy="5766795"/>
          </a:xfrm>
          <a:prstGeom prst="rect">
            <a:avLst/>
          </a:prstGeom>
        </p:spPr>
      </p:pic>
      <p:pic>
        <p:nvPicPr>
          <p:cNvPr id="3" name="图片 23">
            <a:extLst>
              <a:ext uri="{FF2B5EF4-FFF2-40B4-BE49-F238E27FC236}">
                <a16:creationId xmlns:a16="http://schemas.microsoft.com/office/drawing/2014/main" id="{DB711E7E-0AA5-D57F-C9B3-BE71C5C57F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4" name="图片 27">
            <a:extLst>
              <a:ext uri="{FF2B5EF4-FFF2-40B4-BE49-F238E27FC236}">
                <a16:creationId xmlns:a16="http://schemas.microsoft.com/office/drawing/2014/main" id="{081FA0EE-6B00-DDC6-23F0-86990A9B54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44" t="17424" r="52433" b="-17424"/>
          <a:stretch/>
        </p:blipFill>
        <p:spPr>
          <a:xfrm>
            <a:off x="3254542" y="1612636"/>
            <a:ext cx="1013174" cy="1140494"/>
          </a:xfrm>
          <a:prstGeom prst="rect">
            <a:avLst/>
          </a:prstGeom>
        </p:spPr>
      </p:pic>
      <p:pic>
        <p:nvPicPr>
          <p:cNvPr id="5" name="图片 29">
            <a:extLst>
              <a:ext uri="{FF2B5EF4-FFF2-40B4-BE49-F238E27FC236}">
                <a16:creationId xmlns:a16="http://schemas.microsoft.com/office/drawing/2014/main" id="{39860388-E75B-FBB6-8625-CD5A0090F7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1300" y="2837214"/>
            <a:ext cx="3657600" cy="3836410"/>
          </a:xfrm>
          <a:prstGeom prst="rect">
            <a:avLst/>
          </a:prstGeom>
        </p:spPr>
      </p:pic>
      <p:pic>
        <p:nvPicPr>
          <p:cNvPr id="6" name="图片 33">
            <a:extLst>
              <a:ext uri="{FF2B5EF4-FFF2-40B4-BE49-F238E27FC236}">
                <a16:creationId xmlns:a16="http://schemas.microsoft.com/office/drawing/2014/main" id="{F426E789-6073-5A30-CB83-AACFC720D8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023" y="3398021"/>
            <a:ext cx="3459978" cy="3459978"/>
          </a:xfrm>
          <a:prstGeom prst="rect">
            <a:avLst/>
          </a:prstGeom>
        </p:spPr>
      </p:pic>
      <p:pic>
        <p:nvPicPr>
          <p:cNvPr id="7" name="Picture 6">
            <a:extLst>
              <a:ext uri="{FF2B5EF4-FFF2-40B4-BE49-F238E27FC236}">
                <a16:creationId xmlns:a16="http://schemas.microsoft.com/office/drawing/2014/main" id="{7ABB8B3A-0566-0BF8-81C1-BB31DAFCC7F8}"/>
              </a:ext>
            </a:extLst>
          </p:cNvPr>
          <p:cNvPicPr>
            <a:picLocks noChangeAspect="1"/>
          </p:cNvPicPr>
          <p:nvPr/>
        </p:nvPicPr>
        <p:blipFill>
          <a:blip r:embed="rId7"/>
          <a:stretch>
            <a:fillRect/>
          </a:stretch>
        </p:blipFill>
        <p:spPr>
          <a:xfrm>
            <a:off x="4237088" y="1002261"/>
            <a:ext cx="4292246" cy="1951631"/>
          </a:xfrm>
          <a:prstGeom prst="rect">
            <a:avLst/>
          </a:prstGeom>
        </p:spPr>
      </p:pic>
      <p:sp>
        <p:nvSpPr>
          <p:cNvPr id="8" name="TextBox 7">
            <a:extLst>
              <a:ext uri="{FF2B5EF4-FFF2-40B4-BE49-F238E27FC236}">
                <a16:creationId xmlns:a16="http://schemas.microsoft.com/office/drawing/2014/main" id="{976DC9AA-35F2-58EF-5313-9B83F7EAA763}"/>
              </a:ext>
            </a:extLst>
          </p:cNvPr>
          <p:cNvSpPr txBox="1"/>
          <p:nvPr/>
        </p:nvSpPr>
        <p:spPr>
          <a:xfrm>
            <a:off x="2716917" y="2429365"/>
            <a:ext cx="7058235" cy="2554545"/>
          </a:xfrm>
          <a:prstGeom prst="rect">
            <a:avLst/>
          </a:prstGeom>
          <a:noFill/>
        </p:spPr>
        <p:txBody>
          <a:bodyPr wrap="square">
            <a:spAutoFit/>
          </a:bodyPr>
          <a:lstStyle/>
          <a:p>
            <a:pPr algn="just" rtl="0"/>
            <a:r>
              <a:rPr lang="en-US" sz="3200" b="1" i="0" dirty="0">
                <a:solidFill>
                  <a:srgbClr val="0070C0"/>
                </a:solidFill>
                <a:effectLst/>
                <a:latin typeface="Cambria" panose="02040503050406030204" pitchFamily="18" charset="0"/>
              </a:rPr>
              <a:t>- Chia </a:t>
            </a:r>
            <a:r>
              <a:rPr lang="en-US" sz="3200" b="1" i="0" dirty="0" err="1">
                <a:solidFill>
                  <a:srgbClr val="0070C0"/>
                </a:solidFill>
                <a:effectLst/>
                <a:latin typeface="Cambria" panose="02040503050406030204" pitchFamily="18" charset="0"/>
              </a:rPr>
              <a:t>sẻ</a:t>
            </a:r>
            <a:r>
              <a:rPr lang="en-US" sz="3200" b="1" i="0" dirty="0">
                <a:solidFill>
                  <a:srgbClr val="0070C0"/>
                </a:solidFill>
                <a:effectLst/>
                <a:latin typeface="Cambria" panose="02040503050406030204" pitchFamily="18" charset="0"/>
              </a:rPr>
              <a:t> </a:t>
            </a:r>
            <a:r>
              <a:rPr lang="en-US" sz="3200" b="1" i="0" dirty="0" err="1">
                <a:solidFill>
                  <a:srgbClr val="0070C0"/>
                </a:solidFill>
                <a:effectLst/>
                <a:latin typeface="Cambria" panose="02040503050406030204" pitchFamily="18" charset="0"/>
              </a:rPr>
              <a:t>bài</a:t>
            </a:r>
            <a:r>
              <a:rPr lang="en-US" sz="3200" b="1" i="0" dirty="0">
                <a:solidFill>
                  <a:srgbClr val="0070C0"/>
                </a:solidFill>
                <a:effectLst/>
                <a:latin typeface="Cambria" panose="02040503050406030204" pitchFamily="18" charset="0"/>
              </a:rPr>
              <a:t> </a:t>
            </a:r>
            <a:r>
              <a:rPr lang="en-US" sz="3200" b="1" i="0" dirty="0" err="1">
                <a:solidFill>
                  <a:srgbClr val="0070C0"/>
                </a:solidFill>
                <a:effectLst/>
                <a:latin typeface="Cambria" panose="02040503050406030204" pitchFamily="18" charset="0"/>
              </a:rPr>
              <a:t>học</a:t>
            </a:r>
            <a:r>
              <a:rPr lang="en-US" sz="3200" b="1" i="0" dirty="0">
                <a:solidFill>
                  <a:srgbClr val="0070C0"/>
                </a:solidFill>
                <a:effectLst/>
                <a:latin typeface="Cambria" panose="02040503050406030204" pitchFamily="18" charset="0"/>
              </a:rPr>
              <a:t> </a:t>
            </a:r>
            <a:r>
              <a:rPr lang="en-US" sz="3200" b="1" i="0" dirty="0" err="1">
                <a:solidFill>
                  <a:srgbClr val="0070C0"/>
                </a:solidFill>
                <a:effectLst/>
                <a:latin typeface="Cambria" panose="02040503050406030204" pitchFamily="18" charset="0"/>
              </a:rPr>
              <a:t>với</a:t>
            </a:r>
            <a:r>
              <a:rPr lang="en-US" sz="3200" b="1" i="0" dirty="0">
                <a:solidFill>
                  <a:srgbClr val="0070C0"/>
                </a:solidFill>
                <a:effectLst/>
                <a:latin typeface="Cambria" panose="02040503050406030204" pitchFamily="18" charset="0"/>
              </a:rPr>
              <a:t> </a:t>
            </a:r>
            <a:r>
              <a:rPr lang="en-US" sz="3200" b="1" i="0" dirty="0" err="1">
                <a:solidFill>
                  <a:srgbClr val="0070C0"/>
                </a:solidFill>
                <a:effectLst/>
                <a:latin typeface="Cambria" panose="02040503050406030204" pitchFamily="18" charset="0"/>
              </a:rPr>
              <a:t>mọi</a:t>
            </a:r>
            <a:r>
              <a:rPr lang="en-US" sz="3200" b="1" i="0" dirty="0">
                <a:solidFill>
                  <a:srgbClr val="0070C0"/>
                </a:solidFill>
                <a:effectLst/>
                <a:latin typeface="Cambria" panose="02040503050406030204" pitchFamily="18" charset="0"/>
              </a:rPr>
              <a:t> </a:t>
            </a:r>
            <a:r>
              <a:rPr lang="en-US" sz="3200" b="1" i="0" dirty="0" err="1">
                <a:solidFill>
                  <a:srgbClr val="0070C0"/>
                </a:solidFill>
                <a:effectLst/>
                <a:latin typeface="Cambria" panose="02040503050406030204" pitchFamily="18" charset="0"/>
              </a:rPr>
              <a:t>người</a:t>
            </a:r>
            <a:r>
              <a:rPr lang="en-US" sz="3200" b="1" i="0" dirty="0">
                <a:solidFill>
                  <a:srgbClr val="0070C0"/>
                </a:solidFill>
                <a:effectLst/>
                <a:latin typeface="Cambria" panose="02040503050406030204" pitchFamily="18" charset="0"/>
              </a:rPr>
              <a:t>.</a:t>
            </a:r>
          </a:p>
          <a:p>
            <a:pPr algn="just" rtl="0"/>
            <a:r>
              <a:rPr lang="en-US" sz="3200" b="1" dirty="0">
                <a:solidFill>
                  <a:srgbClr val="0070C0"/>
                </a:solidFill>
                <a:latin typeface="Cambria" panose="02040503050406030204" pitchFamily="18" charset="0"/>
              </a:rPr>
              <a:t>- </a:t>
            </a:r>
            <a:r>
              <a:rPr lang="en-US" sz="3200" b="1" dirty="0" err="1">
                <a:solidFill>
                  <a:srgbClr val="0070C0"/>
                </a:solidFill>
                <a:latin typeface="Cambria" panose="02040503050406030204" pitchFamily="18" charset="0"/>
              </a:rPr>
              <a:t>Chuẩn</a:t>
            </a:r>
            <a:r>
              <a:rPr lang="en-US" sz="3200" b="1" dirty="0">
                <a:solidFill>
                  <a:srgbClr val="0070C0"/>
                </a:solidFill>
                <a:latin typeface="Cambria" panose="02040503050406030204" pitchFamily="18" charset="0"/>
              </a:rPr>
              <a:t> </a:t>
            </a:r>
            <a:r>
              <a:rPr lang="en-US" sz="3200" b="1" dirty="0" err="1">
                <a:solidFill>
                  <a:srgbClr val="0070C0"/>
                </a:solidFill>
                <a:latin typeface="Cambria" panose="02040503050406030204" pitchFamily="18" charset="0"/>
              </a:rPr>
              <a:t>bị</a:t>
            </a:r>
            <a:r>
              <a:rPr lang="en-US" sz="3200" b="1" dirty="0">
                <a:solidFill>
                  <a:srgbClr val="0070C0"/>
                </a:solidFill>
                <a:latin typeface="Cambria" panose="02040503050406030204" pitchFamily="18" charset="0"/>
              </a:rPr>
              <a:t> </a:t>
            </a:r>
            <a:r>
              <a:rPr lang="en-US" sz="3200" b="1" dirty="0" err="1" smtClean="0">
                <a:solidFill>
                  <a:srgbClr val="0070C0"/>
                </a:solidFill>
                <a:latin typeface="Cambria" panose="02040503050406030204" pitchFamily="18" charset="0"/>
              </a:rPr>
              <a:t>tiết</a:t>
            </a:r>
            <a:r>
              <a:rPr lang="en-US" sz="3200" b="1" dirty="0" smtClean="0">
                <a:solidFill>
                  <a:srgbClr val="0070C0"/>
                </a:solidFill>
                <a:latin typeface="Cambria" panose="02040503050406030204" pitchFamily="18" charset="0"/>
              </a:rPr>
              <a:t> </a:t>
            </a:r>
            <a:r>
              <a:rPr lang="en-US" sz="3200" b="1" dirty="0" err="1" smtClean="0">
                <a:solidFill>
                  <a:srgbClr val="0070C0"/>
                </a:solidFill>
                <a:latin typeface="Cambria" panose="02040503050406030204" pitchFamily="18" charset="0"/>
              </a:rPr>
              <a:t>sau</a:t>
            </a:r>
            <a:r>
              <a:rPr lang="en-US" sz="3200" b="1" dirty="0" smtClean="0">
                <a:solidFill>
                  <a:srgbClr val="0070C0"/>
                </a:solidFill>
                <a:latin typeface="Cambria" panose="02040503050406030204" pitchFamily="18" charset="0"/>
              </a:rPr>
              <a:t>: </a:t>
            </a:r>
            <a:r>
              <a:rPr lang="en-US" sz="3200" b="1" dirty="0" err="1" smtClean="0">
                <a:solidFill>
                  <a:srgbClr val="0070C0"/>
                </a:solidFill>
                <a:latin typeface="Cambria" panose="02040503050406030204" pitchFamily="18" charset="0"/>
              </a:rPr>
              <a:t>Một</a:t>
            </a:r>
            <a:r>
              <a:rPr lang="en-US" sz="3200" b="1" dirty="0" smtClean="0">
                <a:solidFill>
                  <a:srgbClr val="0070C0"/>
                </a:solidFill>
                <a:latin typeface="Cambria" panose="02040503050406030204" pitchFamily="18" charset="0"/>
              </a:rPr>
              <a:t> </a:t>
            </a:r>
            <a:r>
              <a:rPr lang="en-US" sz="3200" b="1" dirty="0" err="1" smtClean="0">
                <a:solidFill>
                  <a:srgbClr val="0070C0"/>
                </a:solidFill>
                <a:latin typeface="Cambria" panose="02040503050406030204" pitchFamily="18" charset="0"/>
              </a:rPr>
              <a:t>số</a:t>
            </a:r>
            <a:r>
              <a:rPr lang="en-US" sz="3200" b="1" dirty="0" smtClean="0">
                <a:solidFill>
                  <a:srgbClr val="0070C0"/>
                </a:solidFill>
                <a:latin typeface="Cambria" panose="02040503050406030204" pitchFamily="18" charset="0"/>
              </a:rPr>
              <a:t> </a:t>
            </a:r>
            <a:r>
              <a:rPr lang="en-US" sz="3200" b="1" dirty="0" err="1" smtClean="0">
                <a:solidFill>
                  <a:srgbClr val="0070C0"/>
                </a:solidFill>
                <a:latin typeface="Cambria" panose="02040503050406030204" pitchFamily="18" charset="0"/>
              </a:rPr>
              <a:t>loại</a:t>
            </a:r>
            <a:r>
              <a:rPr lang="en-US" sz="3200" b="1" dirty="0" smtClean="0">
                <a:solidFill>
                  <a:srgbClr val="0070C0"/>
                </a:solidFill>
                <a:latin typeface="Cambria" panose="02040503050406030204" pitchFamily="18" charset="0"/>
              </a:rPr>
              <a:t> </a:t>
            </a:r>
            <a:r>
              <a:rPr lang="en-US" sz="3200" b="1" dirty="0" err="1" smtClean="0">
                <a:solidFill>
                  <a:srgbClr val="0070C0"/>
                </a:solidFill>
                <a:latin typeface="Cambria" panose="02040503050406030204" pitchFamily="18" charset="0"/>
              </a:rPr>
              <a:t>hạt</a:t>
            </a:r>
            <a:r>
              <a:rPr lang="en-US" sz="3200" b="1" dirty="0" smtClean="0">
                <a:solidFill>
                  <a:srgbClr val="0070C0"/>
                </a:solidFill>
                <a:latin typeface="Cambria" panose="02040503050406030204" pitchFamily="18" charset="0"/>
              </a:rPr>
              <a:t>, </a:t>
            </a:r>
            <a:r>
              <a:rPr lang="en-US" sz="3200" b="1" dirty="0" err="1" smtClean="0">
                <a:solidFill>
                  <a:srgbClr val="0070C0"/>
                </a:solidFill>
                <a:latin typeface="Cambria" panose="02040503050406030204" pitchFamily="18" charset="0"/>
              </a:rPr>
              <a:t>đoạn</a:t>
            </a:r>
            <a:r>
              <a:rPr lang="en-US" sz="3200" b="1" dirty="0" smtClean="0">
                <a:solidFill>
                  <a:srgbClr val="0070C0"/>
                </a:solidFill>
                <a:latin typeface="Cambria" panose="02040503050406030204" pitchFamily="18" charset="0"/>
              </a:rPr>
              <a:t> </a:t>
            </a:r>
            <a:r>
              <a:rPr lang="en-US" sz="3200" b="1" dirty="0" err="1" smtClean="0">
                <a:solidFill>
                  <a:srgbClr val="0070C0"/>
                </a:solidFill>
                <a:latin typeface="Cambria" panose="02040503050406030204" pitchFamily="18" charset="0"/>
              </a:rPr>
              <a:t>thân</a:t>
            </a:r>
            <a:r>
              <a:rPr lang="en-US" sz="3200" b="1" dirty="0" smtClean="0">
                <a:solidFill>
                  <a:srgbClr val="0070C0"/>
                </a:solidFill>
                <a:latin typeface="Cambria" panose="02040503050406030204" pitchFamily="18" charset="0"/>
              </a:rPr>
              <a:t> (</a:t>
            </a:r>
            <a:r>
              <a:rPr lang="en-US" sz="3200" b="1" dirty="0" err="1" smtClean="0">
                <a:solidFill>
                  <a:srgbClr val="0070C0"/>
                </a:solidFill>
                <a:latin typeface="Cambria" panose="02040503050406030204" pitchFamily="18" charset="0"/>
              </a:rPr>
              <a:t>cành</a:t>
            </a:r>
            <a:r>
              <a:rPr lang="en-US" sz="3200" b="1" dirty="0" smtClean="0">
                <a:solidFill>
                  <a:srgbClr val="0070C0"/>
                </a:solidFill>
                <a:latin typeface="Cambria" panose="02040503050406030204" pitchFamily="18" charset="0"/>
              </a:rPr>
              <a:t>), </a:t>
            </a:r>
            <a:r>
              <a:rPr lang="en-US" sz="3200" b="1" dirty="0" err="1" smtClean="0">
                <a:solidFill>
                  <a:srgbClr val="0070C0"/>
                </a:solidFill>
                <a:latin typeface="Cambria" panose="02040503050406030204" pitchFamily="18" charset="0"/>
              </a:rPr>
              <a:t>hai</a:t>
            </a:r>
            <a:r>
              <a:rPr lang="en-US" sz="3200" b="1" dirty="0" smtClean="0">
                <a:solidFill>
                  <a:srgbClr val="0070C0"/>
                </a:solidFill>
                <a:latin typeface="Cambria" panose="02040503050406030204" pitchFamily="18" charset="0"/>
              </a:rPr>
              <a:t> </a:t>
            </a:r>
            <a:r>
              <a:rPr lang="en-US" sz="3200" b="1" dirty="0" err="1" smtClean="0">
                <a:solidFill>
                  <a:srgbClr val="0070C0"/>
                </a:solidFill>
                <a:latin typeface="Cambria" panose="02040503050406030204" pitchFamily="18" charset="0"/>
              </a:rPr>
              <a:t>chậu</a:t>
            </a:r>
            <a:r>
              <a:rPr lang="en-US" sz="3200" b="1" dirty="0" smtClean="0">
                <a:solidFill>
                  <a:srgbClr val="0070C0"/>
                </a:solidFill>
                <a:latin typeface="Cambria" panose="02040503050406030204" pitchFamily="18" charset="0"/>
              </a:rPr>
              <a:t> </a:t>
            </a:r>
            <a:r>
              <a:rPr lang="en-US" sz="3200" b="1" dirty="0" err="1" smtClean="0">
                <a:solidFill>
                  <a:srgbClr val="0070C0"/>
                </a:solidFill>
                <a:latin typeface="Cambria" panose="02040503050406030204" pitchFamily="18" charset="0"/>
              </a:rPr>
              <a:t>chứa</a:t>
            </a:r>
            <a:r>
              <a:rPr lang="en-US" sz="3200" b="1" dirty="0" smtClean="0">
                <a:solidFill>
                  <a:srgbClr val="0070C0"/>
                </a:solidFill>
                <a:latin typeface="Cambria" panose="02040503050406030204" pitchFamily="18" charset="0"/>
              </a:rPr>
              <a:t> </a:t>
            </a:r>
            <a:r>
              <a:rPr lang="en-US" sz="3200" b="1" dirty="0" err="1" smtClean="0">
                <a:solidFill>
                  <a:srgbClr val="0070C0"/>
                </a:solidFill>
                <a:latin typeface="Cambria" panose="02040503050406030204" pitchFamily="18" charset="0"/>
              </a:rPr>
              <a:t>đất</a:t>
            </a:r>
            <a:r>
              <a:rPr lang="en-US" sz="3200" b="1" dirty="0" smtClean="0">
                <a:solidFill>
                  <a:srgbClr val="0070C0"/>
                </a:solidFill>
                <a:latin typeface="Cambria" panose="02040503050406030204" pitchFamily="18" charset="0"/>
              </a:rPr>
              <a:t>, </a:t>
            </a:r>
            <a:r>
              <a:rPr lang="en-US" sz="3200" b="1" dirty="0" err="1" smtClean="0">
                <a:solidFill>
                  <a:srgbClr val="0070C0"/>
                </a:solidFill>
                <a:latin typeface="Cambria" panose="02040503050406030204" pitchFamily="18" charset="0"/>
              </a:rPr>
              <a:t>dụng</a:t>
            </a:r>
            <a:r>
              <a:rPr lang="en-US" sz="3200" b="1" dirty="0" smtClean="0">
                <a:solidFill>
                  <a:srgbClr val="0070C0"/>
                </a:solidFill>
                <a:latin typeface="Cambria" panose="02040503050406030204" pitchFamily="18" charset="0"/>
              </a:rPr>
              <a:t> </a:t>
            </a:r>
            <a:r>
              <a:rPr lang="en-US" sz="3200" b="1" dirty="0" err="1" smtClean="0">
                <a:solidFill>
                  <a:srgbClr val="0070C0"/>
                </a:solidFill>
                <a:latin typeface="Cambria" panose="02040503050406030204" pitchFamily="18" charset="0"/>
              </a:rPr>
              <a:t>cụ</a:t>
            </a:r>
            <a:r>
              <a:rPr lang="en-US" sz="3200" b="1" dirty="0" smtClean="0">
                <a:solidFill>
                  <a:srgbClr val="0070C0"/>
                </a:solidFill>
                <a:latin typeface="Cambria" panose="02040503050406030204" pitchFamily="18" charset="0"/>
              </a:rPr>
              <a:t> </a:t>
            </a:r>
            <a:r>
              <a:rPr lang="en-US" sz="3200" b="1" dirty="0" err="1" smtClean="0">
                <a:solidFill>
                  <a:srgbClr val="0070C0"/>
                </a:solidFill>
                <a:latin typeface="Cambria" panose="02040503050406030204" pitchFamily="18" charset="0"/>
              </a:rPr>
              <a:t>làm</a:t>
            </a:r>
            <a:r>
              <a:rPr lang="en-US" sz="3200" b="1" dirty="0" smtClean="0">
                <a:solidFill>
                  <a:srgbClr val="0070C0"/>
                </a:solidFill>
                <a:latin typeface="Cambria" panose="02040503050406030204" pitchFamily="18" charset="0"/>
              </a:rPr>
              <a:t> </a:t>
            </a:r>
            <a:r>
              <a:rPr lang="en-US" sz="3200" b="1" dirty="0" err="1" smtClean="0">
                <a:solidFill>
                  <a:srgbClr val="0070C0"/>
                </a:solidFill>
                <a:latin typeface="Cambria" panose="02040503050406030204" pitchFamily="18" charset="0"/>
              </a:rPr>
              <a:t>vườn</a:t>
            </a:r>
            <a:r>
              <a:rPr lang="en-US" sz="3200" b="1" dirty="0" smtClean="0">
                <a:solidFill>
                  <a:srgbClr val="0070C0"/>
                </a:solidFill>
                <a:latin typeface="Cambria" panose="02040503050406030204" pitchFamily="18" charset="0"/>
              </a:rPr>
              <a:t>. (</a:t>
            </a:r>
            <a:r>
              <a:rPr lang="en-US" sz="3200" b="1" dirty="0" err="1" smtClean="0">
                <a:solidFill>
                  <a:srgbClr val="0070C0"/>
                </a:solidFill>
                <a:latin typeface="Cambria" panose="02040503050406030204" pitchFamily="18" charset="0"/>
              </a:rPr>
              <a:t>Xem</a:t>
            </a:r>
            <a:r>
              <a:rPr lang="en-US" sz="3200" b="1" dirty="0" smtClean="0">
                <a:solidFill>
                  <a:srgbClr val="0070C0"/>
                </a:solidFill>
                <a:latin typeface="Cambria" panose="02040503050406030204" pitchFamily="18" charset="0"/>
              </a:rPr>
              <a:t> chi </a:t>
            </a:r>
            <a:r>
              <a:rPr lang="en-US" sz="3200" b="1" dirty="0" err="1" smtClean="0">
                <a:solidFill>
                  <a:srgbClr val="0070C0"/>
                </a:solidFill>
                <a:latin typeface="Cambria" panose="02040503050406030204" pitchFamily="18" charset="0"/>
              </a:rPr>
              <a:t>tiết</a:t>
            </a:r>
            <a:r>
              <a:rPr lang="en-US" sz="3200" b="1" dirty="0" smtClean="0">
                <a:solidFill>
                  <a:srgbClr val="0070C0"/>
                </a:solidFill>
                <a:latin typeface="Cambria" panose="02040503050406030204" pitchFamily="18" charset="0"/>
              </a:rPr>
              <a:t> </a:t>
            </a:r>
            <a:r>
              <a:rPr lang="en-US" sz="3200" b="1" dirty="0" err="1" smtClean="0">
                <a:solidFill>
                  <a:srgbClr val="0070C0"/>
                </a:solidFill>
                <a:latin typeface="Cambria" panose="02040503050406030204" pitchFamily="18" charset="0"/>
              </a:rPr>
              <a:t>trang</a:t>
            </a:r>
            <a:r>
              <a:rPr lang="en-US" sz="3200" b="1" dirty="0" smtClean="0">
                <a:solidFill>
                  <a:srgbClr val="0070C0"/>
                </a:solidFill>
                <a:latin typeface="Cambria" panose="02040503050406030204" pitchFamily="18" charset="0"/>
              </a:rPr>
              <a:t> 56)</a:t>
            </a:r>
            <a:endParaRPr lang="vi-VN" sz="32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170394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BBF2BB-8D58-FE0F-6111-66D70A6E7096}"/>
              </a:ext>
            </a:extLst>
          </p:cNvPr>
          <p:cNvPicPr>
            <a:picLocks noChangeAspect="1"/>
          </p:cNvPicPr>
          <p:nvPr/>
        </p:nvPicPr>
        <p:blipFill>
          <a:blip r:embed="rId2"/>
          <a:stretch>
            <a:fillRect/>
          </a:stretch>
        </p:blipFill>
        <p:spPr>
          <a:xfrm>
            <a:off x="1082525" y="147540"/>
            <a:ext cx="4157464" cy="1821038"/>
          </a:xfrm>
          <a:prstGeom prst="rect">
            <a:avLst/>
          </a:prstGeom>
        </p:spPr>
      </p:pic>
      <p:pic>
        <p:nvPicPr>
          <p:cNvPr id="6" name="Picture 5">
            <a:extLst>
              <a:ext uri="{FF2B5EF4-FFF2-40B4-BE49-F238E27FC236}">
                <a16:creationId xmlns:a16="http://schemas.microsoft.com/office/drawing/2014/main" id="{D0860D45-3A43-E4D8-7548-FDBB44C1DCF9}"/>
              </a:ext>
            </a:extLst>
          </p:cNvPr>
          <p:cNvPicPr>
            <a:picLocks noChangeAspect="1"/>
          </p:cNvPicPr>
          <p:nvPr/>
        </p:nvPicPr>
        <p:blipFill>
          <a:blip r:embed="rId3"/>
          <a:stretch>
            <a:fillRect/>
          </a:stretch>
        </p:blipFill>
        <p:spPr>
          <a:xfrm>
            <a:off x="1082525" y="3006211"/>
            <a:ext cx="9809314" cy="1969179"/>
          </a:xfrm>
          <a:prstGeom prst="rect">
            <a:avLst/>
          </a:prstGeom>
        </p:spPr>
      </p:pic>
      <p:pic>
        <p:nvPicPr>
          <p:cNvPr id="7" name="图片 19" descr="千库网_六一儿童节快乐一群儿童手拉手_元素编号13101507">
            <a:extLst>
              <a:ext uri="{FF2B5EF4-FFF2-40B4-BE49-F238E27FC236}">
                <a16:creationId xmlns:a16="http://schemas.microsoft.com/office/drawing/2014/main" id="{F3E8A181-4D08-3361-4027-32E52BD1BA16}"/>
              </a:ext>
            </a:extLst>
          </p:cNvPr>
          <p:cNvPicPr>
            <a:picLocks noChangeAspect="1"/>
          </p:cNvPicPr>
          <p:nvPr/>
        </p:nvPicPr>
        <p:blipFill>
          <a:blip r:embed="rId4"/>
          <a:stretch>
            <a:fillRect/>
          </a:stretch>
        </p:blipFill>
        <p:spPr>
          <a:xfrm>
            <a:off x="8253781" y="323070"/>
            <a:ext cx="3568700" cy="2938780"/>
          </a:xfrm>
          <a:prstGeom prst="rect">
            <a:avLst/>
          </a:prstGeom>
        </p:spPr>
      </p:pic>
    </p:spTree>
    <p:extLst>
      <p:ext uri="{BB962C8B-B14F-4D97-AF65-F5344CB8AC3E}">
        <p14:creationId xmlns:p14="http://schemas.microsoft.com/office/powerpoint/2010/main" val="14242871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6" presetClass="emph" presetSubtype="0" fill="hold" nodeType="withEffect">
                                  <p:stCondLst>
                                    <p:cond delay="500"/>
                                  </p:stCondLst>
                                  <p:childTnLst>
                                    <p:animEffect transition="out" filter="fade">
                                      <p:cBhvr>
                                        <p:cTn id="11" dur="1200" tmFilter="0, 0; .2, .5; .8, .5; 1, 0"/>
                                        <p:tgtEl>
                                          <p:spTgt spid="2"/>
                                        </p:tgtEl>
                                      </p:cBhvr>
                                    </p:animEffect>
                                    <p:animScale>
                                      <p:cBhvr>
                                        <p:cTn id="12" dur="60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046084-68F9-15A1-25BE-BA7600891734}"/>
              </a:ext>
            </a:extLst>
          </p:cNvPr>
          <p:cNvPicPr>
            <a:picLocks noChangeAspect="1"/>
          </p:cNvPicPr>
          <p:nvPr/>
        </p:nvPicPr>
        <p:blipFill>
          <a:blip r:embed="rId2"/>
          <a:stretch>
            <a:fillRect/>
          </a:stretch>
        </p:blipFill>
        <p:spPr>
          <a:xfrm>
            <a:off x="1300947" y="867869"/>
            <a:ext cx="9590105" cy="4736178"/>
          </a:xfrm>
          <a:prstGeom prst="rect">
            <a:avLst/>
          </a:prstGeom>
        </p:spPr>
      </p:pic>
    </p:spTree>
    <p:extLst>
      <p:ext uri="{BB962C8B-B14F-4D97-AF65-F5344CB8AC3E}">
        <p14:creationId xmlns:p14="http://schemas.microsoft.com/office/powerpoint/2010/main" val="1123651643"/>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AA735B7-2D93-CA8B-88CF-18294791A7EB}"/>
              </a:ext>
            </a:extLst>
          </p:cNvPr>
          <p:cNvGraphicFramePr>
            <a:graphicFrameLocks noGrp="1"/>
          </p:cNvGraphicFramePr>
          <p:nvPr>
            <p:extLst>
              <p:ext uri="{D42A27DB-BD31-4B8C-83A1-F6EECF244321}">
                <p14:modId xmlns:p14="http://schemas.microsoft.com/office/powerpoint/2010/main" val="1236585484"/>
              </p:ext>
            </p:extLst>
          </p:nvPr>
        </p:nvGraphicFramePr>
        <p:xfrm>
          <a:off x="1678108" y="1288025"/>
          <a:ext cx="9176700" cy="3932904"/>
        </p:xfrm>
        <a:graphic>
          <a:graphicData uri="http://schemas.openxmlformats.org/drawingml/2006/table">
            <a:tbl>
              <a:tblPr firstRow="1" bandRow="1">
                <a:tableStyleId>{D7AC3CCA-C797-4891-BE02-D94E43425B78}</a:tableStyleId>
              </a:tblPr>
              <a:tblGrid>
                <a:gridCol w="611780">
                  <a:extLst>
                    <a:ext uri="{9D8B030D-6E8A-4147-A177-3AD203B41FA5}">
                      <a16:colId xmlns:a16="http://schemas.microsoft.com/office/drawing/2014/main" val="3886949303"/>
                    </a:ext>
                  </a:extLst>
                </a:gridCol>
                <a:gridCol w="611780">
                  <a:extLst>
                    <a:ext uri="{9D8B030D-6E8A-4147-A177-3AD203B41FA5}">
                      <a16:colId xmlns:a16="http://schemas.microsoft.com/office/drawing/2014/main" val="10635686"/>
                    </a:ext>
                  </a:extLst>
                </a:gridCol>
                <a:gridCol w="611780">
                  <a:extLst>
                    <a:ext uri="{9D8B030D-6E8A-4147-A177-3AD203B41FA5}">
                      <a16:colId xmlns:a16="http://schemas.microsoft.com/office/drawing/2014/main" val="1081456725"/>
                    </a:ext>
                  </a:extLst>
                </a:gridCol>
                <a:gridCol w="611780">
                  <a:extLst>
                    <a:ext uri="{9D8B030D-6E8A-4147-A177-3AD203B41FA5}">
                      <a16:colId xmlns:a16="http://schemas.microsoft.com/office/drawing/2014/main" val="721032850"/>
                    </a:ext>
                  </a:extLst>
                </a:gridCol>
                <a:gridCol w="611780">
                  <a:extLst>
                    <a:ext uri="{9D8B030D-6E8A-4147-A177-3AD203B41FA5}">
                      <a16:colId xmlns:a16="http://schemas.microsoft.com/office/drawing/2014/main" val="824638554"/>
                    </a:ext>
                  </a:extLst>
                </a:gridCol>
                <a:gridCol w="611780">
                  <a:extLst>
                    <a:ext uri="{9D8B030D-6E8A-4147-A177-3AD203B41FA5}">
                      <a16:colId xmlns:a16="http://schemas.microsoft.com/office/drawing/2014/main" val="1173609544"/>
                    </a:ext>
                  </a:extLst>
                </a:gridCol>
                <a:gridCol w="611780">
                  <a:extLst>
                    <a:ext uri="{9D8B030D-6E8A-4147-A177-3AD203B41FA5}">
                      <a16:colId xmlns:a16="http://schemas.microsoft.com/office/drawing/2014/main" val="3979726225"/>
                    </a:ext>
                  </a:extLst>
                </a:gridCol>
                <a:gridCol w="611780">
                  <a:extLst>
                    <a:ext uri="{9D8B030D-6E8A-4147-A177-3AD203B41FA5}">
                      <a16:colId xmlns:a16="http://schemas.microsoft.com/office/drawing/2014/main" val="1814453409"/>
                    </a:ext>
                  </a:extLst>
                </a:gridCol>
                <a:gridCol w="611780">
                  <a:extLst>
                    <a:ext uri="{9D8B030D-6E8A-4147-A177-3AD203B41FA5}">
                      <a16:colId xmlns:a16="http://schemas.microsoft.com/office/drawing/2014/main" val="2477977946"/>
                    </a:ext>
                  </a:extLst>
                </a:gridCol>
                <a:gridCol w="611780">
                  <a:extLst>
                    <a:ext uri="{9D8B030D-6E8A-4147-A177-3AD203B41FA5}">
                      <a16:colId xmlns:a16="http://schemas.microsoft.com/office/drawing/2014/main" val="710753624"/>
                    </a:ext>
                  </a:extLst>
                </a:gridCol>
                <a:gridCol w="611780">
                  <a:extLst>
                    <a:ext uri="{9D8B030D-6E8A-4147-A177-3AD203B41FA5}">
                      <a16:colId xmlns:a16="http://schemas.microsoft.com/office/drawing/2014/main" val="3989589268"/>
                    </a:ext>
                  </a:extLst>
                </a:gridCol>
                <a:gridCol w="611780">
                  <a:extLst>
                    <a:ext uri="{9D8B030D-6E8A-4147-A177-3AD203B41FA5}">
                      <a16:colId xmlns:a16="http://schemas.microsoft.com/office/drawing/2014/main" val="3891416531"/>
                    </a:ext>
                  </a:extLst>
                </a:gridCol>
                <a:gridCol w="611780">
                  <a:extLst>
                    <a:ext uri="{9D8B030D-6E8A-4147-A177-3AD203B41FA5}">
                      <a16:colId xmlns:a16="http://schemas.microsoft.com/office/drawing/2014/main" val="860793484"/>
                    </a:ext>
                  </a:extLst>
                </a:gridCol>
                <a:gridCol w="611780">
                  <a:extLst>
                    <a:ext uri="{9D8B030D-6E8A-4147-A177-3AD203B41FA5}">
                      <a16:colId xmlns:a16="http://schemas.microsoft.com/office/drawing/2014/main" val="3534974865"/>
                    </a:ext>
                  </a:extLst>
                </a:gridCol>
                <a:gridCol w="611780">
                  <a:extLst>
                    <a:ext uri="{9D8B030D-6E8A-4147-A177-3AD203B41FA5}">
                      <a16:colId xmlns:a16="http://schemas.microsoft.com/office/drawing/2014/main" val="1862960299"/>
                    </a:ext>
                  </a:extLst>
                </a:gridCol>
              </a:tblGrid>
              <a:tr h="655484">
                <a:tc>
                  <a:txBody>
                    <a:bodyPr/>
                    <a:lstStyle/>
                    <a:p>
                      <a:pPr algn="ctr"/>
                      <a:r>
                        <a:rPr lang="vi-VN" sz="3200" b="0" dirty="0">
                          <a:latin typeface="Arial" panose="020B0604020202020204" pitchFamily="34" charset="0"/>
                          <a:cs typeface="Arial" panose="020B0604020202020204" pitchFamily="34" charset="0"/>
                        </a:rPr>
                        <a:t>1</a:t>
                      </a:r>
                      <a:endParaRPr lang="en-US" sz="3200" b="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3200" b="1" dirty="0">
                          <a:latin typeface="Arial" panose="020B0604020202020204" pitchFamily="34" charset="0"/>
                          <a:cs typeface="Arial" panose="020B0604020202020204" pitchFamily="34" charset="0"/>
                        </a:rPr>
                        <a:t>C</a:t>
                      </a: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endParaRPr lang="en-US" sz="32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6838000"/>
                  </a:ext>
                </a:extLst>
              </a:tr>
              <a:tr h="655484">
                <a:tc>
                  <a:txBody>
                    <a:bodyPr/>
                    <a:lstStyle/>
                    <a:p>
                      <a:pPr algn="ctr"/>
                      <a:r>
                        <a:rPr lang="vi-VN" sz="3200" b="0" dirty="0">
                          <a:latin typeface="Arial" panose="020B0604020202020204" pitchFamily="34" charset="0"/>
                          <a:cs typeface="Arial" panose="020B0604020202020204" pitchFamily="34" charset="0"/>
                        </a:rPr>
                        <a:t>2</a:t>
                      </a:r>
                      <a:endParaRPr lang="en-US" sz="3200" b="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3200" b="1" dirty="0">
                          <a:latin typeface="Arial" panose="020B0604020202020204" pitchFamily="34" charset="0"/>
                          <a:cs typeface="Arial" panose="020B0604020202020204" pitchFamily="34" charset="0"/>
                        </a:rPr>
                        <a:t>T</a:t>
                      </a: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92D050"/>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29141875"/>
                  </a:ext>
                </a:extLst>
              </a:tr>
              <a:tr h="655484">
                <a:tc>
                  <a:txBody>
                    <a:bodyPr/>
                    <a:lstStyle/>
                    <a:p>
                      <a:pPr algn="ctr"/>
                      <a:r>
                        <a:rPr lang="vi-VN" sz="3200" b="0" dirty="0">
                          <a:latin typeface="Arial" panose="020B0604020202020204" pitchFamily="34" charset="0"/>
                          <a:cs typeface="Arial" panose="020B0604020202020204" pitchFamily="34" charset="0"/>
                        </a:rPr>
                        <a:t>3</a:t>
                      </a:r>
                      <a:endParaRPr lang="en-US" sz="3200" b="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3200" b="1" dirty="0">
                          <a:latin typeface="Arial" panose="020B0604020202020204" pitchFamily="34" charset="0"/>
                          <a:cs typeface="Arial" panose="020B0604020202020204" pitchFamily="34" charset="0"/>
                        </a:rPr>
                        <a:t>N</a:t>
                      </a: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solidFill>
                      <a:srgbClr val="92D050"/>
                    </a:solidFill>
                  </a:tcPr>
                </a:tc>
                <a:tc>
                  <a:txBody>
                    <a:bodyPr/>
                    <a:lstStyle/>
                    <a:p>
                      <a:pPr algn="ctr"/>
                      <a:endParaRPr lang="en-US" sz="32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200" b="1">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5830445"/>
                  </a:ext>
                </a:extLst>
              </a:tr>
              <a:tr h="655484">
                <a:tc>
                  <a:txBody>
                    <a:bodyPr/>
                    <a:lstStyle/>
                    <a:p>
                      <a:pPr algn="ctr"/>
                      <a:r>
                        <a:rPr lang="vi-VN" sz="3200" b="0" dirty="0">
                          <a:latin typeface="Arial" panose="020B0604020202020204" pitchFamily="34" charset="0"/>
                          <a:cs typeface="Arial" panose="020B0604020202020204" pitchFamily="34" charset="0"/>
                        </a:rPr>
                        <a:t>4</a:t>
                      </a:r>
                      <a:endParaRPr lang="en-US" sz="3200" b="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3200" b="1" dirty="0">
                          <a:latin typeface="Arial" panose="020B0604020202020204" pitchFamily="34" charset="0"/>
                          <a:cs typeface="Arial" panose="020B0604020202020204" pitchFamily="34" charset="0"/>
                        </a:rPr>
                        <a:t>M</a:t>
                      </a: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solidFill>
                      <a:srgbClr val="92D050"/>
                    </a:solidFill>
                  </a:tcPr>
                </a:tc>
                <a:tc>
                  <a:txBody>
                    <a:bodyPr/>
                    <a:lstStyle/>
                    <a:p>
                      <a:pPr algn="ctr"/>
                      <a:endParaRPr lang="en-US" sz="3200" b="1">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72033813"/>
                  </a:ext>
                </a:extLst>
              </a:tr>
              <a:tr h="655484">
                <a:tc>
                  <a:txBody>
                    <a:bodyPr/>
                    <a:lstStyle/>
                    <a:p>
                      <a:pPr algn="ctr"/>
                      <a:r>
                        <a:rPr lang="vi-VN" sz="3200" b="0" dirty="0">
                          <a:latin typeface="Arial" panose="020B0604020202020204" pitchFamily="34" charset="0"/>
                          <a:cs typeface="Arial" panose="020B0604020202020204" pitchFamily="34" charset="0"/>
                        </a:rPr>
                        <a:t>5</a:t>
                      </a:r>
                      <a:endParaRPr lang="en-US" sz="3200" b="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3200" b="1" dirty="0">
                          <a:latin typeface="Arial" panose="020B0604020202020204" pitchFamily="34" charset="0"/>
                          <a:cs typeface="Arial" panose="020B0604020202020204" pitchFamily="34" charset="0"/>
                        </a:rPr>
                        <a:t>H</a:t>
                      </a: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92D050"/>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01460788"/>
                  </a:ext>
                </a:extLst>
              </a:tr>
              <a:tr h="655484">
                <a:tc>
                  <a:txBody>
                    <a:bodyPr/>
                    <a:lstStyle/>
                    <a:p>
                      <a:pPr algn="ctr"/>
                      <a:r>
                        <a:rPr lang="vi-VN" sz="3200" b="0" dirty="0">
                          <a:latin typeface="Arial" panose="020B0604020202020204" pitchFamily="34" charset="0"/>
                          <a:cs typeface="Arial" panose="020B0604020202020204" pitchFamily="34" charset="0"/>
                        </a:rPr>
                        <a:t>6</a:t>
                      </a:r>
                      <a:endParaRPr lang="en-US" sz="3200" b="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3200" b="1" dirty="0">
                          <a:latin typeface="Arial" panose="020B0604020202020204" pitchFamily="34" charset="0"/>
                          <a:cs typeface="Arial" panose="020B0604020202020204" pitchFamily="34" charset="0"/>
                        </a:rPr>
                        <a:t>T</a:t>
                      </a: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solidFill>
                      <a:srgbClr val="92D050"/>
                    </a:solidFill>
                  </a:tcPr>
                </a:tc>
                <a:tc>
                  <a:txBody>
                    <a:bodyPr/>
                    <a:lstStyle/>
                    <a:p>
                      <a:pPr algn="ctr"/>
                      <a:endParaRPr lang="en-US" sz="3200" b="1">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8183862"/>
                  </a:ext>
                </a:extLst>
              </a:tr>
            </a:tbl>
          </a:graphicData>
        </a:graphic>
      </p:graphicFrame>
      <p:pic>
        <p:nvPicPr>
          <p:cNvPr id="3" name="Picture 2">
            <a:extLst>
              <a:ext uri="{FF2B5EF4-FFF2-40B4-BE49-F238E27FC236}">
                <a16:creationId xmlns:a16="http://schemas.microsoft.com/office/drawing/2014/main" id="{E556FE94-7659-1AEF-A035-D3D10C60595E}"/>
              </a:ext>
            </a:extLst>
          </p:cNvPr>
          <p:cNvPicPr>
            <a:picLocks noChangeAspect="1"/>
          </p:cNvPicPr>
          <p:nvPr/>
        </p:nvPicPr>
        <p:blipFill>
          <a:blip r:embed="rId2"/>
          <a:stretch>
            <a:fillRect/>
          </a:stretch>
        </p:blipFill>
        <p:spPr>
          <a:xfrm>
            <a:off x="3107972" y="108155"/>
            <a:ext cx="5062635" cy="1016303"/>
          </a:xfrm>
          <a:prstGeom prst="rect">
            <a:avLst/>
          </a:prstGeom>
        </p:spPr>
      </p:pic>
      <p:sp>
        <p:nvSpPr>
          <p:cNvPr id="6" name="TextBox 5">
            <a:extLst>
              <a:ext uri="{FF2B5EF4-FFF2-40B4-BE49-F238E27FC236}">
                <a16:creationId xmlns:a16="http://schemas.microsoft.com/office/drawing/2014/main" id="{817ED005-B8C2-D194-A61E-1ECD257FD6F1}"/>
              </a:ext>
            </a:extLst>
          </p:cNvPr>
          <p:cNvSpPr txBox="1"/>
          <p:nvPr/>
        </p:nvSpPr>
        <p:spPr>
          <a:xfrm>
            <a:off x="522764" y="5384496"/>
            <a:ext cx="11146471" cy="1077218"/>
          </a:xfrm>
          <a:prstGeom prst="rect">
            <a:avLst/>
          </a:prstGeom>
          <a:solidFill>
            <a:srgbClr val="C5FFC5"/>
          </a:solidFill>
        </p:spPr>
        <p:txBody>
          <a:bodyPr wrap="square" rtlCol="0">
            <a:spAutoFit/>
          </a:bodyPr>
          <a:lstStyle/>
          <a:p>
            <a:pPr algn="just"/>
            <a:r>
              <a:rPr lang="vi-VN" sz="3200" b="1" dirty="0">
                <a:solidFill>
                  <a:srgbClr val="0070C0"/>
                </a:solidFill>
                <a:latin typeface="Cambria" panose="02040503050406030204" pitchFamily="18" charset="0"/>
                <a:ea typeface="Cambria" panose="02040503050406030204" pitchFamily="18" charset="0"/>
              </a:rPr>
              <a:t>Câu 1: Tên một cây có thể mọc lên từ hạt, có quả thường hình cầu, thường ăn hoặc vắt nước uống.</a:t>
            </a:r>
            <a:endParaRPr lang="en-US" sz="3200" b="1" dirty="0">
              <a:solidFill>
                <a:srgbClr val="0070C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F88D9757-A047-A541-8AC8-F9FD2250C330}"/>
              </a:ext>
            </a:extLst>
          </p:cNvPr>
          <p:cNvSpPr txBox="1"/>
          <p:nvPr/>
        </p:nvSpPr>
        <p:spPr>
          <a:xfrm>
            <a:off x="7256206" y="1344683"/>
            <a:ext cx="462117" cy="584775"/>
          </a:xfrm>
          <a:prstGeom prst="rect">
            <a:avLst/>
          </a:prstGeom>
          <a:noFill/>
        </p:spPr>
        <p:txBody>
          <a:bodyPr wrap="square" rtlCol="0">
            <a:spAutoFit/>
          </a:bodyPr>
          <a:lstStyle/>
          <a:p>
            <a:r>
              <a:rPr lang="vi-VN" sz="3200" b="1" dirty="0">
                <a:latin typeface="Arial" panose="020B0604020202020204" pitchFamily="34" charset="0"/>
                <a:cs typeface="Arial" panose="020B0604020202020204" pitchFamily="34" charset="0"/>
              </a:rPr>
              <a:t>A</a:t>
            </a:r>
            <a:endParaRPr lang="en-US" sz="32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137B44A-2D45-6A94-AD97-DA761D0CF1D8}"/>
              </a:ext>
            </a:extLst>
          </p:cNvPr>
          <p:cNvSpPr txBox="1"/>
          <p:nvPr/>
        </p:nvSpPr>
        <p:spPr>
          <a:xfrm>
            <a:off x="7860890" y="1344683"/>
            <a:ext cx="462117" cy="584775"/>
          </a:xfrm>
          <a:prstGeom prst="rect">
            <a:avLst/>
          </a:prstGeom>
          <a:noFill/>
        </p:spPr>
        <p:txBody>
          <a:bodyPr wrap="square" rtlCol="0">
            <a:spAutoFit/>
          </a:bodyPr>
          <a:lstStyle/>
          <a:p>
            <a:r>
              <a:rPr lang="vi-VN" sz="3200" b="1" dirty="0">
                <a:latin typeface="Arial" panose="020B0604020202020204" pitchFamily="34" charset="0"/>
                <a:cs typeface="Arial" panose="020B0604020202020204" pitchFamily="34" charset="0"/>
              </a:rPr>
              <a:t>M</a:t>
            </a:r>
            <a:endParaRPr lang="en-US" sz="32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FD686E2-444E-167E-2B35-7F9BFAA85EB9}"/>
              </a:ext>
            </a:extLst>
          </p:cNvPr>
          <p:cNvSpPr txBox="1"/>
          <p:nvPr/>
        </p:nvSpPr>
        <p:spPr>
          <a:xfrm>
            <a:off x="522764" y="5384496"/>
            <a:ext cx="11146471" cy="584775"/>
          </a:xfrm>
          <a:prstGeom prst="rect">
            <a:avLst/>
          </a:prstGeom>
          <a:solidFill>
            <a:srgbClr val="C5FFC5"/>
          </a:solidFill>
        </p:spPr>
        <p:txBody>
          <a:bodyPr wrap="square" rtlCol="0">
            <a:spAutoFit/>
          </a:bodyPr>
          <a:lstStyle/>
          <a:p>
            <a:pPr algn="just"/>
            <a:r>
              <a:rPr lang="vi-VN" sz="3200" b="1" dirty="0">
                <a:solidFill>
                  <a:schemeClr val="accent6">
                    <a:lumMod val="50000"/>
                  </a:schemeClr>
                </a:solidFill>
                <a:latin typeface="Cambria" panose="02040503050406030204" pitchFamily="18" charset="0"/>
                <a:ea typeface="Cambria" panose="02040503050406030204" pitchFamily="18" charset="0"/>
              </a:rPr>
              <a:t>Câu 2: Tên bộ phận của cây mầm, nối giữa rễ và lá mầm.</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B7997E4E-86D4-0D49-0B11-B982008AD42A}"/>
              </a:ext>
            </a:extLst>
          </p:cNvPr>
          <p:cNvSpPr txBox="1"/>
          <p:nvPr/>
        </p:nvSpPr>
        <p:spPr>
          <a:xfrm>
            <a:off x="6022258" y="1978865"/>
            <a:ext cx="462117" cy="584775"/>
          </a:xfrm>
          <a:prstGeom prst="rect">
            <a:avLst/>
          </a:prstGeom>
          <a:noFill/>
        </p:spPr>
        <p:txBody>
          <a:bodyPr wrap="square" rtlCol="0">
            <a:spAutoFit/>
          </a:bodyPr>
          <a:lstStyle/>
          <a:p>
            <a:r>
              <a:rPr lang="vi-VN" sz="3200" b="1" dirty="0">
                <a:latin typeface="Arial" panose="020B0604020202020204" pitchFamily="34" charset="0"/>
                <a:cs typeface="Arial" panose="020B0604020202020204" pitchFamily="34" charset="0"/>
              </a:rPr>
              <a:t>H</a:t>
            </a:r>
            <a:endParaRPr lang="en-US" sz="32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B10116B-812F-A378-EE0C-2996E13CD9E8}"/>
              </a:ext>
            </a:extLst>
          </p:cNvPr>
          <p:cNvSpPr txBox="1"/>
          <p:nvPr/>
        </p:nvSpPr>
        <p:spPr>
          <a:xfrm>
            <a:off x="6626942" y="1988697"/>
            <a:ext cx="462117" cy="584775"/>
          </a:xfrm>
          <a:prstGeom prst="rect">
            <a:avLst/>
          </a:prstGeom>
          <a:noFill/>
        </p:spPr>
        <p:txBody>
          <a:bodyPr wrap="square" rtlCol="0">
            <a:spAutoFit/>
          </a:bodyPr>
          <a:lstStyle/>
          <a:p>
            <a:r>
              <a:rPr lang="vi-VN" sz="3200" b="1" dirty="0">
                <a:latin typeface="Arial" panose="020B0604020202020204" pitchFamily="34" charset="0"/>
                <a:cs typeface="Arial" panose="020B0604020202020204" pitchFamily="34" charset="0"/>
              </a:rPr>
              <a:t>Â</a:t>
            </a:r>
            <a:endParaRPr lang="en-US" sz="32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5B79FA0-761C-CAC2-1556-33806A4C9EF4}"/>
              </a:ext>
            </a:extLst>
          </p:cNvPr>
          <p:cNvSpPr txBox="1"/>
          <p:nvPr/>
        </p:nvSpPr>
        <p:spPr>
          <a:xfrm>
            <a:off x="7256206" y="1993612"/>
            <a:ext cx="462117" cy="584775"/>
          </a:xfrm>
          <a:prstGeom prst="rect">
            <a:avLst/>
          </a:prstGeom>
          <a:noFill/>
        </p:spPr>
        <p:txBody>
          <a:bodyPr wrap="square" rtlCol="0">
            <a:spAutoFit/>
          </a:bodyPr>
          <a:lstStyle/>
          <a:p>
            <a:r>
              <a:rPr lang="vi-VN" sz="3200" b="1" dirty="0">
                <a:latin typeface="Arial" panose="020B0604020202020204" pitchFamily="34" charset="0"/>
                <a:cs typeface="Arial" panose="020B0604020202020204" pitchFamily="34" charset="0"/>
              </a:rPr>
              <a:t>N</a:t>
            </a:r>
            <a:endParaRPr lang="en-US" sz="32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D9C42B9-8F9E-7B68-03B5-171BD7A9C25A}"/>
              </a:ext>
            </a:extLst>
          </p:cNvPr>
          <p:cNvSpPr txBox="1"/>
          <p:nvPr/>
        </p:nvSpPr>
        <p:spPr>
          <a:xfrm>
            <a:off x="7860890" y="1993612"/>
            <a:ext cx="462117" cy="584775"/>
          </a:xfrm>
          <a:prstGeom prst="rect">
            <a:avLst/>
          </a:prstGeom>
          <a:noFill/>
        </p:spPr>
        <p:txBody>
          <a:bodyPr wrap="square" rtlCol="0">
            <a:spAutoFit/>
          </a:bodyPr>
          <a:lstStyle/>
          <a:p>
            <a:r>
              <a:rPr lang="vi-VN" sz="3200" b="1" dirty="0">
                <a:latin typeface="Arial" panose="020B0604020202020204" pitchFamily="34" charset="0"/>
                <a:cs typeface="Arial" panose="020B0604020202020204" pitchFamily="34" charset="0"/>
              </a:rPr>
              <a:t>C</a:t>
            </a:r>
            <a:endParaRPr lang="en-US" sz="32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BBEF2D3-DEF3-2D70-A35F-92EB35E00344}"/>
              </a:ext>
            </a:extLst>
          </p:cNvPr>
          <p:cNvSpPr txBox="1"/>
          <p:nvPr/>
        </p:nvSpPr>
        <p:spPr>
          <a:xfrm>
            <a:off x="8460652" y="1988696"/>
            <a:ext cx="462117" cy="584775"/>
          </a:xfrm>
          <a:prstGeom prst="rect">
            <a:avLst/>
          </a:prstGeom>
          <a:noFill/>
        </p:spPr>
        <p:txBody>
          <a:bodyPr wrap="square" rtlCol="0">
            <a:spAutoFit/>
          </a:bodyPr>
          <a:lstStyle/>
          <a:p>
            <a:r>
              <a:rPr lang="vi-VN" sz="3200" b="1" dirty="0">
                <a:latin typeface="Arial" panose="020B0604020202020204" pitchFamily="34" charset="0"/>
                <a:cs typeface="Arial" panose="020B0604020202020204" pitchFamily="34" charset="0"/>
              </a:rPr>
              <a:t>Â</a:t>
            </a:r>
            <a:endParaRPr lang="en-US" sz="320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2155DEB-B285-1A57-31B4-616B195B4937}"/>
              </a:ext>
            </a:extLst>
          </p:cNvPr>
          <p:cNvSpPr txBox="1"/>
          <p:nvPr/>
        </p:nvSpPr>
        <p:spPr>
          <a:xfrm>
            <a:off x="9065336" y="1988696"/>
            <a:ext cx="462117" cy="584775"/>
          </a:xfrm>
          <a:prstGeom prst="rect">
            <a:avLst/>
          </a:prstGeom>
          <a:noFill/>
        </p:spPr>
        <p:txBody>
          <a:bodyPr wrap="square" rtlCol="0">
            <a:spAutoFit/>
          </a:bodyPr>
          <a:lstStyle/>
          <a:p>
            <a:r>
              <a:rPr lang="vi-VN" sz="3200" b="1" dirty="0">
                <a:latin typeface="Arial" panose="020B0604020202020204" pitchFamily="34" charset="0"/>
                <a:cs typeface="Arial" panose="020B0604020202020204" pitchFamily="34" charset="0"/>
              </a:rPr>
              <a:t>Y</a:t>
            </a:r>
            <a:endParaRPr lang="en-US" sz="32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6C1E357-AEDA-4EFB-E647-F1FD61EEE87C}"/>
              </a:ext>
            </a:extLst>
          </p:cNvPr>
          <p:cNvSpPr txBox="1"/>
          <p:nvPr/>
        </p:nvSpPr>
        <p:spPr>
          <a:xfrm>
            <a:off x="522764" y="5430662"/>
            <a:ext cx="11146471" cy="1077218"/>
          </a:xfrm>
          <a:prstGeom prst="rect">
            <a:avLst/>
          </a:prstGeom>
          <a:solidFill>
            <a:srgbClr val="C5FFC5"/>
          </a:solidFill>
        </p:spPr>
        <p:txBody>
          <a:bodyPr wrap="square" rtlCol="0">
            <a:spAutoFit/>
          </a:bodyPr>
          <a:lstStyle/>
          <a:p>
            <a:pPr algn="just"/>
            <a:r>
              <a:rPr lang="vi-VN" sz="3200" b="1" dirty="0">
                <a:solidFill>
                  <a:srgbClr val="0070C0"/>
                </a:solidFill>
                <a:latin typeface="Cambria" panose="02040503050406030204" pitchFamily="18" charset="0"/>
                <a:ea typeface="Cambria" panose="02040503050406030204" pitchFamily="18" charset="0"/>
              </a:rPr>
              <a:t>Câu 3: Tên giai đoạn phát triển đầu tiên của cây con mọc lên từ hạt.</a:t>
            </a:r>
            <a:endParaRPr lang="en-US" sz="3200" b="1" dirty="0">
              <a:solidFill>
                <a:srgbClr val="0070C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0AE76552-A49F-10B8-5937-41D4D73120C9}"/>
              </a:ext>
            </a:extLst>
          </p:cNvPr>
          <p:cNvSpPr txBox="1"/>
          <p:nvPr/>
        </p:nvSpPr>
        <p:spPr>
          <a:xfrm>
            <a:off x="6027174" y="2632709"/>
            <a:ext cx="462117" cy="584775"/>
          </a:xfrm>
          <a:prstGeom prst="rect">
            <a:avLst/>
          </a:prstGeom>
          <a:noFill/>
        </p:spPr>
        <p:txBody>
          <a:bodyPr wrap="square" rtlCol="0">
            <a:spAutoFit/>
          </a:bodyPr>
          <a:lstStyle/>
          <a:p>
            <a:r>
              <a:rPr lang="vi-VN" sz="3200" b="1" dirty="0">
                <a:latin typeface="Arial" panose="020B0604020202020204" pitchFamily="34" charset="0"/>
                <a:cs typeface="Arial" panose="020B0604020202020204" pitchFamily="34" charset="0"/>
              </a:rPr>
              <a:t>Ả</a:t>
            </a:r>
            <a:endParaRPr lang="en-US" sz="32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9F421E93-60EB-977F-86A2-F76325EAB8F2}"/>
              </a:ext>
            </a:extLst>
          </p:cNvPr>
          <p:cNvSpPr txBox="1"/>
          <p:nvPr/>
        </p:nvSpPr>
        <p:spPr>
          <a:xfrm>
            <a:off x="6631858" y="2642541"/>
            <a:ext cx="462117" cy="584775"/>
          </a:xfrm>
          <a:prstGeom prst="rect">
            <a:avLst/>
          </a:prstGeom>
          <a:noFill/>
        </p:spPr>
        <p:txBody>
          <a:bodyPr wrap="square" rtlCol="0">
            <a:spAutoFit/>
          </a:bodyPr>
          <a:lstStyle/>
          <a:p>
            <a:r>
              <a:rPr lang="vi-VN" sz="3200" b="1" dirty="0">
                <a:latin typeface="Arial" panose="020B0604020202020204" pitchFamily="34" charset="0"/>
                <a:cs typeface="Arial" panose="020B0604020202020204" pitchFamily="34" charset="0"/>
              </a:rPr>
              <a:t>Y</a:t>
            </a:r>
            <a:endParaRPr lang="en-US" sz="3200" b="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20D991EB-7A8E-341E-BDFE-E5AAB6FF2707}"/>
              </a:ext>
            </a:extLst>
          </p:cNvPr>
          <p:cNvSpPr txBox="1"/>
          <p:nvPr/>
        </p:nvSpPr>
        <p:spPr>
          <a:xfrm>
            <a:off x="7261122" y="2647456"/>
            <a:ext cx="462117" cy="584775"/>
          </a:xfrm>
          <a:prstGeom prst="rect">
            <a:avLst/>
          </a:prstGeom>
          <a:noFill/>
        </p:spPr>
        <p:txBody>
          <a:bodyPr wrap="square" rtlCol="0">
            <a:spAutoFit/>
          </a:bodyPr>
          <a:lstStyle/>
          <a:p>
            <a:r>
              <a:rPr lang="vi-VN" sz="3200" b="1" dirty="0">
                <a:latin typeface="Arial" panose="020B0604020202020204" pitchFamily="34" charset="0"/>
                <a:cs typeface="Arial" panose="020B0604020202020204" pitchFamily="34" charset="0"/>
              </a:rPr>
              <a:t>M</a:t>
            </a:r>
            <a:endParaRPr lang="en-US" sz="3200" b="1"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501B81E-5EC8-3343-2271-C62B11568FE3}"/>
              </a:ext>
            </a:extLst>
          </p:cNvPr>
          <p:cNvSpPr txBox="1"/>
          <p:nvPr/>
        </p:nvSpPr>
        <p:spPr>
          <a:xfrm>
            <a:off x="7865806" y="2647456"/>
            <a:ext cx="462117" cy="584775"/>
          </a:xfrm>
          <a:prstGeom prst="rect">
            <a:avLst/>
          </a:prstGeom>
          <a:noFill/>
        </p:spPr>
        <p:txBody>
          <a:bodyPr wrap="square" rtlCol="0">
            <a:spAutoFit/>
          </a:bodyPr>
          <a:lstStyle/>
          <a:p>
            <a:r>
              <a:rPr lang="vi-VN" sz="3200" b="1" dirty="0">
                <a:latin typeface="Arial" panose="020B0604020202020204" pitchFamily="34" charset="0"/>
                <a:cs typeface="Arial" panose="020B0604020202020204" pitchFamily="34" charset="0"/>
              </a:rPr>
              <a:t>Ầ</a:t>
            </a:r>
            <a:endParaRPr lang="en-US" sz="3200" b="1"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D83C82-003F-38EE-2B77-906DDA534D27}"/>
              </a:ext>
            </a:extLst>
          </p:cNvPr>
          <p:cNvSpPr txBox="1"/>
          <p:nvPr/>
        </p:nvSpPr>
        <p:spPr>
          <a:xfrm>
            <a:off x="8465568" y="2642540"/>
            <a:ext cx="462117" cy="584775"/>
          </a:xfrm>
          <a:prstGeom prst="rect">
            <a:avLst/>
          </a:prstGeom>
          <a:noFill/>
        </p:spPr>
        <p:txBody>
          <a:bodyPr wrap="square" rtlCol="0">
            <a:spAutoFit/>
          </a:bodyPr>
          <a:lstStyle/>
          <a:p>
            <a:r>
              <a:rPr lang="vi-VN" sz="3200" b="1" dirty="0">
                <a:latin typeface="Arial" panose="020B0604020202020204" pitchFamily="34" charset="0"/>
                <a:cs typeface="Arial" panose="020B0604020202020204" pitchFamily="34" charset="0"/>
              </a:rPr>
              <a:t>M</a:t>
            </a:r>
            <a:endParaRPr lang="en-US" sz="3200" b="1"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3FBD3048-3E25-ED94-8899-8F6A667BEF0C}"/>
              </a:ext>
            </a:extLst>
          </p:cNvPr>
          <p:cNvSpPr txBox="1"/>
          <p:nvPr/>
        </p:nvSpPr>
        <p:spPr>
          <a:xfrm>
            <a:off x="522764" y="5407579"/>
            <a:ext cx="11146471" cy="1077218"/>
          </a:xfrm>
          <a:prstGeom prst="rect">
            <a:avLst/>
          </a:prstGeom>
          <a:solidFill>
            <a:srgbClr val="C5FFC5"/>
          </a:solidFill>
        </p:spPr>
        <p:txBody>
          <a:bodyPr wrap="square" rtlCol="0">
            <a:spAutoFit/>
          </a:bodyPr>
          <a:lstStyle/>
          <a:p>
            <a:pPr algn="just"/>
            <a:r>
              <a:rPr lang="vi-VN" sz="3200" b="1" dirty="0">
                <a:solidFill>
                  <a:srgbClr val="0070C0"/>
                </a:solidFill>
                <a:latin typeface="Cambria" panose="02040503050406030204" pitchFamily="18" charset="0"/>
                <a:ea typeface="Cambria" panose="02040503050406030204" pitchFamily="18" charset="0"/>
              </a:rPr>
              <a:t>Câu 4: Tên bộ phận của hạt sẽ mọc thành cây, còn gọi là phôi.</a:t>
            </a:r>
            <a:endParaRPr lang="en-US" sz="3200" b="1" dirty="0">
              <a:solidFill>
                <a:srgbClr val="0070C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FE5E1056-F5FC-E6C4-2D8B-A94DBA0D5C9C}"/>
              </a:ext>
            </a:extLst>
          </p:cNvPr>
          <p:cNvSpPr txBox="1"/>
          <p:nvPr/>
        </p:nvSpPr>
        <p:spPr>
          <a:xfrm>
            <a:off x="5402826" y="3276724"/>
            <a:ext cx="462117" cy="584775"/>
          </a:xfrm>
          <a:prstGeom prst="rect">
            <a:avLst/>
          </a:prstGeom>
          <a:noFill/>
        </p:spPr>
        <p:txBody>
          <a:bodyPr wrap="square" rtlCol="0">
            <a:spAutoFit/>
          </a:bodyPr>
          <a:lstStyle/>
          <a:p>
            <a:r>
              <a:rPr lang="vi-VN" sz="3200" b="1" dirty="0">
                <a:latin typeface="Arial" panose="020B0604020202020204" pitchFamily="34" charset="0"/>
                <a:cs typeface="Arial" panose="020B0604020202020204" pitchFamily="34" charset="0"/>
              </a:rPr>
              <a:t>Ầ</a:t>
            </a:r>
            <a:endParaRPr lang="en-US" sz="3200" b="1"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5954F5D-471A-F5DC-2FF8-37F6A65213FB}"/>
              </a:ext>
            </a:extLst>
          </p:cNvPr>
          <p:cNvSpPr txBox="1"/>
          <p:nvPr/>
        </p:nvSpPr>
        <p:spPr>
          <a:xfrm>
            <a:off x="6007510" y="3286556"/>
            <a:ext cx="462117" cy="584775"/>
          </a:xfrm>
          <a:prstGeom prst="rect">
            <a:avLst/>
          </a:prstGeom>
          <a:noFill/>
        </p:spPr>
        <p:txBody>
          <a:bodyPr wrap="square" rtlCol="0">
            <a:spAutoFit/>
          </a:bodyPr>
          <a:lstStyle/>
          <a:p>
            <a:r>
              <a:rPr lang="vi-VN" sz="3200" b="1" dirty="0">
                <a:latin typeface="Arial" panose="020B0604020202020204" pitchFamily="34" charset="0"/>
                <a:cs typeface="Arial" panose="020B0604020202020204" pitchFamily="34" charset="0"/>
              </a:rPr>
              <a:t>M</a:t>
            </a:r>
            <a:endParaRPr lang="en-US" sz="3200" b="1"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FE7E1027-28D0-86C9-5B79-B711CA0CB15A}"/>
              </a:ext>
            </a:extLst>
          </p:cNvPr>
          <p:cNvSpPr txBox="1"/>
          <p:nvPr/>
        </p:nvSpPr>
        <p:spPr>
          <a:xfrm>
            <a:off x="6636774" y="3291471"/>
            <a:ext cx="462117" cy="584775"/>
          </a:xfrm>
          <a:prstGeom prst="rect">
            <a:avLst/>
          </a:prstGeom>
          <a:noFill/>
        </p:spPr>
        <p:txBody>
          <a:bodyPr wrap="square" rtlCol="0">
            <a:spAutoFit/>
          </a:bodyPr>
          <a:lstStyle/>
          <a:p>
            <a:r>
              <a:rPr lang="vi-VN" sz="3200" b="1" dirty="0">
                <a:latin typeface="Arial" panose="020B0604020202020204" pitchFamily="34" charset="0"/>
                <a:cs typeface="Arial" panose="020B0604020202020204" pitchFamily="34" charset="0"/>
              </a:rPr>
              <a:t>C</a:t>
            </a:r>
            <a:endParaRPr lang="en-US" sz="3200" b="1"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0455F975-EE91-EA6E-A077-9D14F7293452}"/>
              </a:ext>
            </a:extLst>
          </p:cNvPr>
          <p:cNvSpPr txBox="1"/>
          <p:nvPr/>
        </p:nvSpPr>
        <p:spPr>
          <a:xfrm>
            <a:off x="7241458" y="3291471"/>
            <a:ext cx="462117" cy="584775"/>
          </a:xfrm>
          <a:prstGeom prst="rect">
            <a:avLst/>
          </a:prstGeom>
          <a:noFill/>
        </p:spPr>
        <p:txBody>
          <a:bodyPr wrap="square" rtlCol="0">
            <a:spAutoFit/>
          </a:bodyPr>
          <a:lstStyle/>
          <a:p>
            <a:r>
              <a:rPr lang="vi-VN" sz="3200" b="1" dirty="0">
                <a:latin typeface="Arial" panose="020B0604020202020204" pitchFamily="34" charset="0"/>
                <a:cs typeface="Arial" panose="020B0604020202020204" pitchFamily="34" charset="0"/>
              </a:rPr>
              <a:t>Â</a:t>
            </a:r>
            <a:endParaRPr lang="en-US" sz="3200" b="1"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CBE25E5E-211C-C903-A539-F1CB7C6EECD4}"/>
              </a:ext>
            </a:extLst>
          </p:cNvPr>
          <p:cNvSpPr txBox="1"/>
          <p:nvPr/>
        </p:nvSpPr>
        <p:spPr>
          <a:xfrm>
            <a:off x="7841220" y="3286555"/>
            <a:ext cx="462117" cy="584775"/>
          </a:xfrm>
          <a:prstGeom prst="rect">
            <a:avLst/>
          </a:prstGeom>
          <a:noFill/>
        </p:spPr>
        <p:txBody>
          <a:bodyPr wrap="square" rtlCol="0">
            <a:spAutoFit/>
          </a:bodyPr>
          <a:lstStyle/>
          <a:p>
            <a:r>
              <a:rPr lang="vi-VN" sz="3200" b="1" dirty="0">
                <a:latin typeface="Arial" panose="020B0604020202020204" pitchFamily="34" charset="0"/>
                <a:cs typeface="Arial" panose="020B0604020202020204" pitchFamily="34" charset="0"/>
              </a:rPr>
              <a:t>Y</a:t>
            </a:r>
            <a:endParaRPr lang="en-US" sz="3200" b="1"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4470DAF8-B4DC-B2FA-9B38-D1DD282B5869}"/>
              </a:ext>
            </a:extLst>
          </p:cNvPr>
          <p:cNvSpPr txBox="1"/>
          <p:nvPr/>
        </p:nvSpPr>
        <p:spPr>
          <a:xfrm>
            <a:off x="522763" y="5430662"/>
            <a:ext cx="11146471" cy="1077218"/>
          </a:xfrm>
          <a:prstGeom prst="rect">
            <a:avLst/>
          </a:prstGeom>
          <a:solidFill>
            <a:srgbClr val="C5FFC5"/>
          </a:solidFill>
        </p:spPr>
        <p:txBody>
          <a:bodyPr wrap="square" rtlCol="0">
            <a:spAutoFit/>
          </a:bodyPr>
          <a:lstStyle/>
          <a:p>
            <a:pPr algn="just"/>
            <a:r>
              <a:rPr lang="vi-VN" sz="3200" b="1" dirty="0">
                <a:solidFill>
                  <a:schemeClr val="accent6">
                    <a:lumMod val="50000"/>
                  </a:schemeClr>
                </a:solidFill>
                <a:latin typeface="Cambria" panose="02040503050406030204" pitchFamily="18" charset="0"/>
                <a:ea typeface="Cambria" panose="02040503050406030204" pitchFamily="18" charset="0"/>
              </a:rPr>
              <a:t>Câu 5: Tên bộ phận xuất hiện đánh dấu cây bước sang giai đoạn trưởng thành.</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7C60E904-1125-0C0B-FFDB-F6261036B1A6}"/>
              </a:ext>
            </a:extLst>
          </p:cNvPr>
          <p:cNvSpPr txBox="1"/>
          <p:nvPr/>
        </p:nvSpPr>
        <p:spPr>
          <a:xfrm>
            <a:off x="6631855" y="3964980"/>
            <a:ext cx="462117" cy="584775"/>
          </a:xfrm>
          <a:prstGeom prst="rect">
            <a:avLst/>
          </a:prstGeom>
          <a:noFill/>
        </p:spPr>
        <p:txBody>
          <a:bodyPr wrap="square" rtlCol="0">
            <a:spAutoFit/>
          </a:bodyPr>
          <a:lstStyle/>
          <a:p>
            <a:r>
              <a:rPr lang="vi-VN" sz="3200" b="1" dirty="0">
                <a:latin typeface="Arial" panose="020B0604020202020204" pitchFamily="34" charset="0"/>
                <a:cs typeface="Arial" panose="020B0604020202020204" pitchFamily="34" charset="0"/>
              </a:rPr>
              <a:t>O</a:t>
            </a:r>
            <a:endParaRPr lang="en-US" sz="3200" b="1"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65FFC62C-8518-B466-777D-C89BD21BFFD9}"/>
              </a:ext>
            </a:extLst>
          </p:cNvPr>
          <p:cNvSpPr txBox="1"/>
          <p:nvPr/>
        </p:nvSpPr>
        <p:spPr>
          <a:xfrm>
            <a:off x="7236539" y="3964980"/>
            <a:ext cx="462117" cy="584775"/>
          </a:xfrm>
          <a:prstGeom prst="rect">
            <a:avLst/>
          </a:prstGeom>
          <a:noFill/>
        </p:spPr>
        <p:txBody>
          <a:bodyPr wrap="square" rtlCol="0">
            <a:spAutoFit/>
          </a:bodyPr>
          <a:lstStyle/>
          <a:p>
            <a:r>
              <a:rPr lang="vi-VN" sz="3200" b="1" dirty="0">
                <a:latin typeface="Arial" panose="020B0604020202020204" pitchFamily="34" charset="0"/>
                <a:cs typeface="Arial" panose="020B0604020202020204" pitchFamily="34" charset="0"/>
              </a:rPr>
              <a:t>A</a:t>
            </a:r>
            <a:endParaRPr lang="en-US" sz="3200" b="1"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D4922565-9A17-C442-2240-8A63E40B0275}"/>
              </a:ext>
            </a:extLst>
          </p:cNvPr>
          <p:cNvSpPr txBox="1"/>
          <p:nvPr/>
        </p:nvSpPr>
        <p:spPr>
          <a:xfrm>
            <a:off x="522763" y="5365661"/>
            <a:ext cx="11146471" cy="1077218"/>
          </a:xfrm>
          <a:prstGeom prst="rect">
            <a:avLst/>
          </a:prstGeom>
          <a:solidFill>
            <a:srgbClr val="C5FFC5"/>
          </a:solidFill>
        </p:spPr>
        <p:txBody>
          <a:bodyPr wrap="square" rtlCol="0">
            <a:spAutoFit/>
          </a:bodyPr>
          <a:lstStyle/>
          <a:p>
            <a:pPr algn="just"/>
            <a:r>
              <a:rPr lang="vi-VN" sz="3200" b="1" dirty="0">
                <a:solidFill>
                  <a:schemeClr val="accent6">
                    <a:lumMod val="50000"/>
                  </a:schemeClr>
                </a:solidFill>
                <a:latin typeface="Cambria" panose="02040503050406030204" pitchFamily="18" charset="0"/>
                <a:ea typeface="Cambria" panose="02040503050406030204" pitchFamily="18" charset="0"/>
              </a:rPr>
              <a:t>Câu 6: Tên giai đoạn phát triển của cây với đặc điểm có hoa, quả.</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F0184DDC-1E7C-60D1-5132-07671E7DFCED}"/>
              </a:ext>
            </a:extLst>
          </p:cNvPr>
          <p:cNvSpPr txBox="1"/>
          <p:nvPr/>
        </p:nvSpPr>
        <p:spPr>
          <a:xfrm>
            <a:off x="4817812" y="4596582"/>
            <a:ext cx="462117" cy="584775"/>
          </a:xfrm>
          <a:prstGeom prst="rect">
            <a:avLst/>
          </a:prstGeom>
          <a:noFill/>
        </p:spPr>
        <p:txBody>
          <a:bodyPr wrap="square" rtlCol="0">
            <a:spAutoFit/>
          </a:bodyPr>
          <a:lstStyle/>
          <a:p>
            <a:r>
              <a:rPr lang="vi-VN" sz="3200" b="1" dirty="0">
                <a:latin typeface="Arial" panose="020B0604020202020204" pitchFamily="34" charset="0"/>
                <a:cs typeface="Arial" panose="020B0604020202020204" pitchFamily="34" charset="0"/>
              </a:rPr>
              <a:t>R</a:t>
            </a:r>
            <a:endParaRPr lang="en-US" sz="32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21F54E26-D8C7-E408-065E-ECF15EA847F2}"/>
              </a:ext>
            </a:extLst>
          </p:cNvPr>
          <p:cNvSpPr txBox="1"/>
          <p:nvPr/>
        </p:nvSpPr>
        <p:spPr>
          <a:xfrm>
            <a:off x="5422496" y="4606414"/>
            <a:ext cx="462117" cy="584775"/>
          </a:xfrm>
          <a:prstGeom prst="rect">
            <a:avLst/>
          </a:prstGeom>
          <a:noFill/>
        </p:spPr>
        <p:txBody>
          <a:bodyPr wrap="square" rtlCol="0">
            <a:spAutoFit/>
          </a:bodyPr>
          <a:lstStyle/>
          <a:p>
            <a:r>
              <a:rPr lang="vi-VN" sz="3200" b="1" dirty="0">
                <a:latin typeface="Arial" panose="020B0604020202020204" pitchFamily="34" charset="0"/>
                <a:cs typeface="Arial" panose="020B0604020202020204" pitchFamily="34" charset="0"/>
              </a:rPr>
              <a:t>Ư</a:t>
            </a:r>
            <a:endParaRPr lang="en-US" sz="3200" b="1"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53536C34-8752-342F-DCC3-4DCD35C29D5D}"/>
              </a:ext>
            </a:extLst>
          </p:cNvPr>
          <p:cNvSpPr txBox="1"/>
          <p:nvPr/>
        </p:nvSpPr>
        <p:spPr>
          <a:xfrm>
            <a:off x="6051760" y="4611329"/>
            <a:ext cx="462117" cy="584775"/>
          </a:xfrm>
          <a:prstGeom prst="rect">
            <a:avLst/>
          </a:prstGeom>
          <a:noFill/>
        </p:spPr>
        <p:txBody>
          <a:bodyPr wrap="square" rtlCol="0">
            <a:spAutoFit/>
          </a:bodyPr>
          <a:lstStyle/>
          <a:p>
            <a:r>
              <a:rPr lang="vi-VN" sz="3200" b="1" dirty="0">
                <a:latin typeface="Arial" panose="020B0604020202020204" pitchFamily="34" charset="0"/>
                <a:cs typeface="Arial" panose="020B0604020202020204" pitchFamily="34" charset="0"/>
              </a:rPr>
              <a:t>Ở</a:t>
            </a:r>
            <a:endParaRPr lang="en-US" sz="3200" b="1"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B2701AFC-1A3F-5536-97F6-2AA16DE06349}"/>
              </a:ext>
            </a:extLst>
          </p:cNvPr>
          <p:cNvSpPr txBox="1"/>
          <p:nvPr/>
        </p:nvSpPr>
        <p:spPr>
          <a:xfrm>
            <a:off x="6656444" y="4611329"/>
            <a:ext cx="462117" cy="584775"/>
          </a:xfrm>
          <a:prstGeom prst="rect">
            <a:avLst/>
          </a:prstGeom>
          <a:noFill/>
        </p:spPr>
        <p:txBody>
          <a:bodyPr wrap="square" rtlCol="0">
            <a:spAutoFit/>
          </a:bodyPr>
          <a:lstStyle/>
          <a:p>
            <a:r>
              <a:rPr lang="vi-VN" sz="3200" b="1" dirty="0">
                <a:latin typeface="Arial" panose="020B0604020202020204" pitchFamily="34" charset="0"/>
                <a:cs typeface="Arial" panose="020B0604020202020204" pitchFamily="34" charset="0"/>
              </a:rPr>
              <a:t>N</a:t>
            </a:r>
            <a:endParaRPr lang="en-US" sz="3200" b="1"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F6523C31-31E2-5781-015B-1B77076F6509}"/>
              </a:ext>
            </a:extLst>
          </p:cNvPr>
          <p:cNvSpPr txBox="1"/>
          <p:nvPr/>
        </p:nvSpPr>
        <p:spPr>
          <a:xfrm>
            <a:off x="7256206" y="4606413"/>
            <a:ext cx="462117" cy="584775"/>
          </a:xfrm>
          <a:prstGeom prst="rect">
            <a:avLst/>
          </a:prstGeom>
          <a:noFill/>
        </p:spPr>
        <p:txBody>
          <a:bodyPr wrap="square" rtlCol="0">
            <a:spAutoFit/>
          </a:bodyPr>
          <a:lstStyle/>
          <a:p>
            <a:r>
              <a:rPr lang="vi-VN" sz="3200" b="1" dirty="0">
                <a:latin typeface="Arial" panose="020B0604020202020204" pitchFamily="34" charset="0"/>
                <a:cs typeface="Arial" panose="020B0604020202020204" pitchFamily="34" charset="0"/>
              </a:rPr>
              <a:t>G</a:t>
            </a:r>
            <a:endParaRPr lang="en-US" sz="3200" b="1"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729EDC5B-624D-C9A4-18E2-D05C07302E86}"/>
              </a:ext>
            </a:extLst>
          </p:cNvPr>
          <p:cNvSpPr txBox="1"/>
          <p:nvPr/>
        </p:nvSpPr>
        <p:spPr>
          <a:xfrm>
            <a:off x="7890388" y="4626324"/>
            <a:ext cx="462117" cy="584775"/>
          </a:xfrm>
          <a:prstGeom prst="rect">
            <a:avLst/>
          </a:prstGeom>
          <a:noFill/>
        </p:spPr>
        <p:txBody>
          <a:bodyPr wrap="square" rtlCol="0">
            <a:spAutoFit/>
          </a:bodyPr>
          <a:lstStyle/>
          <a:p>
            <a:r>
              <a:rPr lang="vi-VN" sz="3200" b="1" dirty="0">
                <a:latin typeface="Arial" panose="020B0604020202020204" pitchFamily="34" charset="0"/>
                <a:cs typeface="Arial" panose="020B0604020202020204" pitchFamily="34" charset="0"/>
              </a:rPr>
              <a:t>T</a:t>
            </a:r>
            <a:endParaRPr lang="en-US" sz="3200" b="1"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DD6E2DDA-4337-2E45-A0E0-27E555EA44AF}"/>
              </a:ext>
            </a:extLst>
          </p:cNvPr>
          <p:cNvSpPr txBox="1"/>
          <p:nvPr/>
        </p:nvSpPr>
        <p:spPr>
          <a:xfrm>
            <a:off x="8495072" y="4636156"/>
            <a:ext cx="462117" cy="584775"/>
          </a:xfrm>
          <a:prstGeom prst="rect">
            <a:avLst/>
          </a:prstGeom>
          <a:noFill/>
        </p:spPr>
        <p:txBody>
          <a:bodyPr wrap="square" rtlCol="0">
            <a:spAutoFit/>
          </a:bodyPr>
          <a:lstStyle/>
          <a:p>
            <a:r>
              <a:rPr lang="vi-VN" sz="3200" b="1" dirty="0">
                <a:latin typeface="Arial" panose="020B0604020202020204" pitchFamily="34" charset="0"/>
                <a:cs typeface="Arial" panose="020B0604020202020204" pitchFamily="34" charset="0"/>
              </a:rPr>
              <a:t>H</a:t>
            </a:r>
            <a:endParaRPr lang="en-US" sz="3200" b="1"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5EBDF2EA-6767-C08D-7E93-CBF70BB7ACA9}"/>
              </a:ext>
            </a:extLst>
          </p:cNvPr>
          <p:cNvSpPr txBox="1"/>
          <p:nvPr/>
        </p:nvSpPr>
        <p:spPr>
          <a:xfrm>
            <a:off x="9124336" y="4641071"/>
            <a:ext cx="462117" cy="584775"/>
          </a:xfrm>
          <a:prstGeom prst="rect">
            <a:avLst/>
          </a:prstGeom>
          <a:noFill/>
        </p:spPr>
        <p:txBody>
          <a:bodyPr wrap="square" rtlCol="0">
            <a:spAutoFit/>
          </a:bodyPr>
          <a:lstStyle/>
          <a:p>
            <a:r>
              <a:rPr lang="vi-VN" sz="3200" b="1" dirty="0">
                <a:latin typeface="Arial" panose="020B0604020202020204" pitchFamily="34" charset="0"/>
                <a:cs typeface="Arial" panose="020B0604020202020204" pitchFamily="34" charset="0"/>
              </a:rPr>
              <a:t>À</a:t>
            </a:r>
            <a:endParaRPr lang="en-US" sz="3200" b="1"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2A75D13F-09BD-11F5-FE26-35C545245A39}"/>
              </a:ext>
            </a:extLst>
          </p:cNvPr>
          <p:cNvSpPr txBox="1"/>
          <p:nvPr/>
        </p:nvSpPr>
        <p:spPr>
          <a:xfrm>
            <a:off x="9729020" y="4641071"/>
            <a:ext cx="462117" cy="584775"/>
          </a:xfrm>
          <a:prstGeom prst="rect">
            <a:avLst/>
          </a:prstGeom>
          <a:noFill/>
        </p:spPr>
        <p:txBody>
          <a:bodyPr wrap="square" rtlCol="0">
            <a:spAutoFit/>
          </a:bodyPr>
          <a:lstStyle/>
          <a:p>
            <a:r>
              <a:rPr lang="vi-VN" sz="3200" b="1" dirty="0">
                <a:latin typeface="Arial" panose="020B0604020202020204" pitchFamily="34" charset="0"/>
                <a:cs typeface="Arial" panose="020B0604020202020204" pitchFamily="34" charset="0"/>
              </a:rPr>
              <a:t>N</a:t>
            </a:r>
            <a:endParaRPr lang="en-US" sz="3200" b="1"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A72B78C3-E476-6226-0958-23EB5D04042A}"/>
              </a:ext>
            </a:extLst>
          </p:cNvPr>
          <p:cNvSpPr txBox="1"/>
          <p:nvPr/>
        </p:nvSpPr>
        <p:spPr>
          <a:xfrm>
            <a:off x="10328782" y="4636155"/>
            <a:ext cx="462117" cy="584775"/>
          </a:xfrm>
          <a:prstGeom prst="rect">
            <a:avLst/>
          </a:prstGeom>
          <a:noFill/>
        </p:spPr>
        <p:txBody>
          <a:bodyPr wrap="square" rtlCol="0">
            <a:spAutoFit/>
          </a:bodyPr>
          <a:lstStyle/>
          <a:p>
            <a:r>
              <a:rPr lang="vi-VN" sz="3200" b="1" dirty="0">
                <a:latin typeface="Arial" panose="020B0604020202020204" pitchFamily="34" charset="0"/>
                <a:cs typeface="Arial" panose="020B0604020202020204" pitchFamily="34" charset="0"/>
              </a:rPr>
              <a:t>H</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6212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xit" presetSubtype="10" fill="hold" grpId="1" nodeType="clickEffect">
                                  <p:stCondLst>
                                    <p:cond delay="0"/>
                                  </p:stCondLst>
                                  <p:childTnLst>
                                    <p:animEffect transition="out" filter="randombar(horizontal)">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xit" presetSubtype="10" fill="hold" grpId="1" nodeType="clickEffect">
                                  <p:stCondLst>
                                    <p:cond delay="0"/>
                                  </p:stCondLst>
                                  <p:childTnLst>
                                    <p:animEffect transition="out" filter="randombar(horizontal)">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500" fill="hold"/>
                                        <p:tgtEl>
                                          <p:spTgt spid="10"/>
                                        </p:tgtEl>
                                        <p:attrNameLst>
                                          <p:attrName>ppt_w</p:attrName>
                                        </p:attrNameLst>
                                      </p:cBhvr>
                                      <p:tavLst>
                                        <p:tav tm="0">
                                          <p:val>
                                            <p:fltVal val="0"/>
                                          </p:val>
                                        </p:tav>
                                        <p:tav tm="100000">
                                          <p:val>
                                            <p:strVal val="#ppt_w"/>
                                          </p:val>
                                        </p:tav>
                                      </p:tavLst>
                                    </p:anim>
                                    <p:anim calcmode="lin" valueType="num">
                                      <p:cBhvr>
                                        <p:cTn id="55" dur="500" fill="hold"/>
                                        <p:tgtEl>
                                          <p:spTgt spid="10"/>
                                        </p:tgtEl>
                                        <p:attrNameLst>
                                          <p:attrName>ppt_h</p:attrName>
                                        </p:attrNameLst>
                                      </p:cBhvr>
                                      <p:tavLst>
                                        <p:tav tm="0">
                                          <p:val>
                                            <p:fltVal val="0"/>
                                          </p:val>
                                        </p:tav>
                                        <p:tav tm="100000">
                                          <p:val>
                                            <p:strVal val="#ppt_h"/>
                                          </p:val>
                                        </p:tav>
                                      </p:tavLst>
                                    </p:anim>
                                    <p:animEffect transition="in" filter="fade">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Effect transition="in" filter="fade">
                                      <p:cBhvr>
                                        <p:cTn id="63" dur="500"/>
                                        <p:tgtEl>
                                          <p:spTgt spid="11"/>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 calcmode="lin" valueType="num">
                                      <p:cBhvr>
                                        <p:cTn id="68" dur="500" fill="hold"/>
                                        <p:tgtEl>
                                          <p:spTgt spid="12"/>
                                        </p:tgtEl>
                                        <p:attrNameLst>
                                          <p:attrName>ppt_w</p:attrName>
                                        </p:attrNameLst>
                                      </p:cBhvr>
                                      <p:tavLst>
                                        <p:tav tm="0">
                                          <p:val>
                                            <p:fltVal val="0"/>
                                          </p:val>
                                        </p:tav>
                                        <p:tav tm="100000">
                                          <p:val>
                                            <p:strVal val="#ppt_w"/>
                                          </p:val>
                                        </p:tav>
                                      </p:tavLst>
                                    </p:anim>
                                    <p:anim calcmode="lin" valueType="num">
                                      <p:cBhvr>
                                        <p:cTn id="69" dur="500" fill="hold"/>
                                        <p:tgtEl>
                                          <p:spTgt spid="12"/>
                                        </p:tgtEl>
                                        <p:attrNameLst>
                                          <p:attrName>ppt_h</p:attrName>
                                        </p:attrNameLst>
                                      </p:cBhvr>
                                      <p:tavLst>
                                        <p:tav tm="0">
                                          <p:val>
                                            <p:fltVal val="0"/>
                                          </p:val>
                                        </p:tav>
                                        <p:tav tm="100000">
                                          <p:val>
                                            <p:strVal val="#ppt_h"/>
                                          </p:val>
                                        </p:tav>
                                      </p:tavLst>
                                    </p:anim>
                                    <p:animEffect transition="in" filter="fade">
                                      <p:cBhvr>
                                        <p:cTn id="70" dur="500"/>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 calcmode="lin" valueType="num">
                                      <p:cBhvr>
                                        <p:cTn id="75" dur="500" fill="hold"/>
                                        <p:tgtEl>
                                          <p:spTgt spid="13"/>
                                        </p:tgtEl>
                                        <p:attrNameLst>
                                          <p:attrName>ppt_w</p:attrName>
                                        </p:attrNameLst>
                                      </p:cBhvr>
                                      <p:tavLst>
                                        <p:tav tm="0">
                                          <p:val>
                                            <p:fltVal val="0"/>
                                          </p:val>
                                        </p:tav>
                                        <p:tav tm="100000">
                                          <p:val>
                                            <p:strVal val="#ppt_w"/>
                                          </p:val>
                                        </p:tav>
                                      </p:tavLst>
                                    </p:anim>
                                    <p:anim calcmode="lin" valueType="num">
                                      <p:cBhvr>
                                        <p:cTn id="76" dur="500" fill="hold"/>
                                        <p:tgtEl>
                                          <p:spTgt spid="13"/>
                                        </p:tgtEl>
                                        <p:attrNameLst>
                                          <p:attrName>ppt_h</p:attrName>
                                        </p:attrNameLst>
                                      </p:cBhvr>
                                      <p:tavLst>
                                        <p:tav tm="0">
                                          <p:val>
                                            <p:fltVal val="0"/>
                                          </p:val>
                                        </p:tav>
                                        <p:tav tm="100000">
                                          <p:val>
                                            <p:strVal val="#ppt_h"/>
                                          </p:val>
                                        </p:tav>
                                      </p:tavLst>
                                    </p:anim>
                                    <p:animEffect transition="in" filter="fade">
                                      <p:cBhvr>
                                        <p:cTn id="77" dur="500"/>
                                        <p:tgtEl>
                                          <p:spTgt spid="13"/>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 calcmode="lin" valueType="num">
                                      <p:cBhvr>
                                        <p:cTn id="82" dur="500" fill="hold"/>
                                        <p:tgtEl>
                                          <p:spTgt spid="14"/>
                                        </p:tgtEl>
                                        <p:attrNameLst>
                                          <p:attrName>ppt_w</p:attrName>
                                        </p:attrNameLst>
                                      </p:cBhvr>
                                      <p:tavLst>
                                        <p:tav tm="0">
                                          <p:val>
                                            <p:fltVal val="0"/>
                                          </p:val>
                                        </p:tav>
                                        <p:tav tm="100000">
                                          <p:val>
                                            <p:strVal val="#ppt_w"/>
                                          </p:val>
                                        </p:tav>
                                      </p:tavLst>
                                    </p:anim>
                                    <p:anim calcmode="lin" valueType="num">
                                      <p:cBhvr>
                                        <p:cTn id="83" dur="500" fill="hold"/>
                                        <p:tgtEl>
                                          <p:spTgt spid="14"/>
                                        </p:tgtEl>
                                        <p:attrNameLst>
                                          <p:attrName>ppt_h</p:attrName>
                                        </p:attrNameLst>
                                      </p:cBhvr>
                                      <p:tavLst>
                                        <p:tav tm="0">
                                          <p:val>
                                            <p:fltVal val="0"/>
                                          </p:val>
                                        </p:tav>
                                        <p:tav tm="100000">
                                          <p:val>
                                            <p:strVal val="#ppt_h"/>
                                          </p:val>
                                        </p:tav>
                                      </p:tavLst>
                                    </p:anim>
                                    <p:animEffect transition="in" filter="fade">
                                      <p:cBhvr>
                                        <p:cTn id="84" dur="5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anim calcmode="lin" valueType="num">
                                      <p:cBhvr>
                                        <p:cTn id="89" dur="500" fill="hold"/>
                                        <p:tgtEl>
                                          <p:spTgt spid="15"/>
                                        </p:tgtEl>
                                        <p:attrNameLst>
                                          <p:attrName>ppt_w</p:attrName>
                                        </p:attrNameLst>
                                      </p:cBhvr>
                                      <p:tavLst>
                                        <p:tav tm="0">
                                          <p:val>
                                            <p:fltVal val="0"/>
                                          </p:val>
                                        </p:tav>
                                        <p:tav tm="100000">
                                          <p:val>
                                            <p:strVal val="#ppt_w"/>
                                          </p:val>
                                        </p:tav>
                                      </p:tavLst>
                                    </p:anim>
                                    <p:anim calcmode="lin" valueType="num">
                                      <p:cBhvr>
                                        <p:cTn id="90" dur="500" fill="hold"/>
                                        <p:tgtEl>
                                          <p:spTgt spid="15"/>
                                        </p:tgtEl>
                                        <p:attrNameLst>
                                          <p:attrName>ppt_h</p:attrName>
                                        </p:attrNameLst>
                                      </p:cBhvr>
                                      <p:tavLst>
                                        <p:tav tm="0">
                                          <p:val>
                                            <p:fltVal val="0"/>
                                          </p:val>
                                        </p:tav>
                                        <p:tav tm="100000">
                                          <p:val>
                                            <p:strVal val="#ppt_h"/>
                                          </p:val>
                                        </p:tav>
                                      </p:tavLst>
                                    </p:anim>
                                    <p:animEffect transition="in" filter="fade">
                                      <p:cBhvr>
                                        <p:cTn id="91" dur="500"/>
                                        <p:tgtEl>
                                          <p:spTgt spid="15"/>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barn(inVertical)">
                                      <p:cBhvr>
                                        <p:cTn id="96" dur="500"/>
                                        <p:tgtEl>
                                          <p:spTgt spid="16"/>
                                        </p:tgtEl>
                                      </p:cBhvr>
                                    </p:animEffect>
                                  </p:childTnLst>
                                </p:cTn>
                              </p:par>
                            </p:childTnLst>
                          </p:cTn>
                        </p:par>
                      </p:childTnLst>
                    </p:cTn>
                  </p:par>
                  <p:par>
                    <p:cTn id="97" fill="hold">
                      <p:stCondLst>
                        <p:cond delay="indefinite"/>
                      </p:stCondLst>
                      <p:childTnLst>
                        <p:par>
                          <p:cTn id="98" fill="hold">
                            <p:stCondLst>
                              <p:cond delay="0"/>
                            </p:stCondLst>
                            <p:childTnLst>
                              <p:par>
                                <p:cTn id="99" presetID="14" presetClass="exit" presetSubtype="10" fill="hold" grpId="1" nodeType="clickEffect">
                                  <p:stCondLst>
                                    <p:cond delay="0"/>
                                  </p:stCondLst>
                                  <p:childTnLst>
                                    <p:animEffect transition="out" filter="randombar(horizontal)">
                                      <p:cBhvr>
                                        <p:cTn id="100" dur="500"/>
                                        <p:tgtEl>
                                          <p:spTgt spid="16"/>
                                        </p:tgtEl>
                                      </p:cBhvr>
                                    </p:animEffect>
                                    <p:set>
                                      <p:cBhvr>
                                        <p:cTn id="101" dur="1" fill="hold">
                                          <p:stCondLst>
                                            <p:cond delay="499"/>
                                          </p:stCondLst>
                                        </p:cTn>
                                        <p:tgtEl>
                                          <p:spTgt spid="16"/>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grpId="0" nodeType="clickEffect">
                                  <p:stCondLst>
                                    <p:cond delay="0"/>
                                  </p:stCondLst>
                                  <p:childTnLst>
                                    <p:set>
                                      <p:cBhvr>
                                        <p:cTn id="105" dur="1" fill="hold">
                                          <p:stCondLst>
                                            <p:cond delay="0"/>
                                          </p:stCondLst>
                                        </p:cTn>
                                        <p:tgtEl>
                                          <p:spTgt spid="17"/>
                                        </p:tgtEl>
                                        <p:attrNameLst>
                                          <p:attrName>style.visibility</p:attrName>
                                        </p:attrNameLst>
                                      </p:cBhvr>
                                      <p:to>
                                        <p:strVal val="visible"/>
                                      </p:to>
                                    </p:set>
                                    <p:anim calcmode="lin" valueType="num">
                                      <p:cBhvr>
                                        <p:cTn id="106" dur="500" fill="hold"/>
                                        <p:tgtEl>
                                          <p:spTgt spid="17"/>
                                        </p:tgtEl>
                                        <p:attrNameLst>
                                          <p:attrName>ppt_w</p:attrName>
                                        </p:attrNameLst>
                                      </p:cBhvr>
                                      <p:tavLst>
                                        <p:tav tm="0">
                                          <p:val>
                                            <p:fltVal val="0"/>
                                          </p:val>
                                        </p:tav>
                                        <p:tav tm="100000">
                                          <p:val>
                                            <p:strVal val="#ppt_w"/>
                                          </p:val>
                                        </p:tav>
                                      </p:tavLst>
                                    </p:anim>
                                    <p:anim calcmode="lin" valueType="num">
                                      <p:cBhvr>
                                        <p:cTn id="107" dur="500" fill="hold"/>
                                        <p:tgtEl>
                                          <p:spTgt spid="17"/>
                                        </p:tgtEl>
                                        <p:attrNameLst>
                                          <p:attrName>ppt_h</p:attrName>
                                        </p:attrNameLst>
                                      </p:cBhvr>
                                      <p:tavLst>
                                        <p:tav tm="0">
                                          <p:val>
                                            <p:fltVal val="0"/>
                                          </p:val>
                                        </p:tav>
                                        <p:tav tm="100000">
                                          <p:val>
                                            <p:strVal val="#ppt_h"/>
                                          </p:val>
                                        </p:tav>
                                      </p:tavLst>
                                    </p:anim>
                                    <p:animEffect transition="in" filter="fade">
                                      <p:cBhvr>
                                        <p:cTn id="108" dur="500"/>
                                        <p:tgtEl>
                                          <p:spTgt spid="17"/>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18"/>
                                        </p:tgtEl>
                                        <p:attrNameLst>
                                          <p:attrName>style.visibility</p:attrName>
                                        </p:attrNameLst>
                                      </p:cBhvr>
                                      <p:to>
                                        <p:strVal val="visible"/>
                                      </p:to>
                                    </p:set>
                                    <p:anim calcmode="lin" valueType="num">
                                      <p:cBhvr>
                                        <p:cTn id="113" dur="500" fill="hold"/>
                                        <p:tgtEl>
                                          <p:spTgt spid="18"/>
                                        </p:tgtEl>
                                        <p:attrNameLst>
                                          <p:attrName>ppt_w</p:attrName>
                                        </p:attrNameLst>
                                      </p:cBhvr>
                                      <p:tavLst>
                                        <p:tav tm="0">
                                          <p:val>
                                            <p:fltVal val="0"/>
                                          </p:val>
                                        </p:tav>
                                        <p:tav tm="100000">
                                          <p:val>
                                            <p:strVal val="#ppt_w"/>
                                          </p:val>
                                        </p:tav>
                                      </p:tavLst>
                                    </p:anim>
                                    <p:anim calcmode="lin" valueType="num">
                                      <p:cBhvr>
                                        <p:cTn id="114" dur="500" fill="hold"/>
                                        <p:tgtEl>
                                          <p:spTgt spid="18"/>
                                        </p:tgtEl>
                                        <p:attrNameLst>
                                          <p:attrName>ppt_h</p:attrName>
                                        </p:attrNameLst>
                                      </p:cBhvr>
                                      <p:tavLst>
                                        <p:tav tm="0">
                                          <p:val>
                                            <p:fltVal val="0"/>
                                          </p:val>
                                        </p:tav>
                                        <p:tav tm="100000">
                                          <p:val>
                                            <p:strVal val="#ppt_h"/>
                                          </p:val>
                                        </p:tav>
                                      </p:tavLst>
                                    </p:anim>
                                    <p:animEffect transition="in" filter="fade">
                                      <p:cBhvr>
                                        <p:cTn id="115" dur="500"/>
                                        <p:tgtEl>
                                          <p:spTgt spid="18"/>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grpId="0" nodeType="clickEffect">
                                  <p:stCondLst>
                                    <p:cond delay="0"/>
                                  </p:stCondLst>
                                  <p:childTnLst>
                                    <p:set>
                                      <p:cBhvr>
                                        <p:cTn id="119" dur="1" fill="hold">
                                          <p:stCondLst>
                                            <p:cond delay="0"/>
                                          </p:stCondLst>
                                        </p:cTn>
                                        <p:tgtEl>
                                          <p:spTgt spid="19"/>
                                        </p:tgtEl>
                                        <p:attrNameLst>
                                          <p:attrName>style.visibility</p:attrName>
                                        </p:attrNameLst>
                                      </p:cBhvr>
                                      <p:to>
                                        <p:strVal val="visible"/>
                                      </p:to>
                                    </p:set>
                                    <p:anim calcmode="lin" valueType="num">
                                      <p:cBhvr>
                                        <p:cTn id="120" dur="500" fill="hold"/>
                                        <p:tgtEl>
                                          <p:spTgt spid="19"/>
                                        </p:tgtEl>
                                        <p:attrNameLst>
                                          <p:attrName>ppt_w</p:attrName>
                                        </p:attrNameLst>
                                      </p:cBhvr>
                                      <p:tavLst>
                                        <p:tav tm="0">
                                          <p:val>
                                            <p:fltVal val="0"/>
                                          </p:val>
                                        </p:tav>
                                        <p:tav tm="100000">
                                          <p:val>
                                            <p:strVal val="#ppt_w"/>
                                          </p:val>
                                        </p:tav>
                                      </p:tavLst>
                                    </p:anim>
                                    <p:anim calcmode="lin" valueType="num">
                                      <p:cBhvr>
                                        <p:cTn id="121" dur="500" fill="hold"/>
                                        <p:tgtEl>
                                          <p:spTgt spid="19"/>
                                        </p:tgtEl>
                                        <p:attrNameLst>
                                          <p:attrName>ppt_h</p:attrName>
                                        </p:attrNameLst>
                                      </p:cBhvr>
                                      <p:tavLst>
                                        <p:tav tm="0">
                                          <p:val>
                                            <p:fltVal val="0"/>
                                          </p:val>
                                        </p:tav>
                                        <p:tav tm="100000">
                                          <p:val>
                                            <p:strVal val="#ppt_h"/>
                                          </p:val>
                                        </p:tav>
                                      </p:tavLst>
                                    </p:anim>
                                    <p:animEffect transition="in" filter="fade">
                                      <p:cBhvr>
                                        <p:cTn id="122" dur="500"/>
                                        <p:tgtEl>
                                          <p:spTgt spid="19"/>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20"/>
                                        </p:tgtEl>
                                        <p:attrNameLst>
                                          <p:attrName>style.visibility</p:attrName>
                                        </p:attrNameLst>
                                      </p:cBhvr>
                                      <p:to>
                                        <p:strVal val="visible"/>
                                      </p:to>
                                    </p:set>
                                    <p:anim calcmode="lin" valueType="num">
                                      <p:cBhvr>
                                        <p:cTn id="127" dur="500" fill="hold"/>
                                        <p:tgtEl>
                                          <p:spTgt spid="20"/>
                                        </p:tgtEl>
                                        <p:attrNameLst>
                                          <p:attrName>ppt_w</p:attrName>
                                        </p:attrNameLst>
                                      </p:cBhvr>
                                      <p:tavLst>
                                        <p:tav tm="0">
                                          <p:val>
                                            <p:fltVal val="0"/>
                                          </p:val>
                                        </p:tav>
                                        <p:tav tm="100000">
                                          <p:val>
                                            <p:strVal val="#ppt_w"/>
                                          </p:val>
                                        </p:tav>
                                      </p:tavLst>
                                    </p:anim>
                                    <p:anim calcmode="lin" valueType="num">
                                      <p:cBhvr>
                                        <p:cTn id="128" dur="500" fill="hold"/>
                                        <p:tgtEl>
                                          <p:spTgt spid="20"/>
                                        </p:tgtEl>
                                        <p:attrNameLst>
                                          <p:attrName>ppt_h</p:attrName>
                                        </p:attrNameLst>
                                      </p:cBhvr>
                                      <p:tavLst>
                                        <p:tav tm="0">
                                          <p:val>
                                            <p:fltVal val="0"/>
                                          </p:val>
                                        </p:tav>
                                        <p:tav tm="100000">
                                          <p:val>
                                            <p:strVal val="#ppt_h"/>
                                          </p:val>
                                        </p:tav>
                                      </p:tavLst>
                                    </p:anim>
                                    <p:animEffect transition="in" filter="fade">
                                      <p:cBhvr>
                                        <p:cTn id="129" dur="500"/>
                                        <p:tgtEl>
                                          <p:spTgt spid="20"/>
                                        </p:tgtEl>
                                      </p:cBhvr>
                                    </p:animEffect>
                                  </p:childTnLst>
                                </p:cTn>
                              </p:par>
                            </p:childTnLst>
                          </p:cTn>
                        </p:par>
                      </p:childTnLst>
                    </p:cTn>
                  </p:par>
                  <p:par>
                    <p:cTn id="130" fill="hold">
                      <p:stCondLst>
                        <p:cond delay="indefinite"/>
                      </p:stCondLst>
                      <p:childTnLst>
                        <p:par>
                          <p:cTn id="131" fill="hold">
                            <p:stCondLst>
                              <p:cond delay="0"/>
                            </p:stCondLst>
                            <p:childTnLst>
                              <p:par>
                                <p:cTn id="132" presetID="53" presetClass="entr" presetSubtype="16" fill="hold" grpId="0" nodeType="clickEffect">
                                  <p:stCondLst>
                                    <p:cond delay="0"/>
                                  </p:stCondLst>
                                  <p:childTnLst>
                                    <p:set>
                                      <p:cBhvr>
                                        <p:cTn id="133" dur="1" fill="hold">
                                          <p:stCondLst>
                                            <p:cond delay="0"/>
                                          </p:stCondLst>
                                        </p:cTn>
                                        <p:tgtEl>
                                          <p:spTgt spid="21"/>
                                        </p:tgtEl>
                                        <p:attrNameLst>
                                          <p:attrName>style.visibility</p:attrName>
                                        </p:attrNameLst>
                                      </p:cBhvr>
                                      <p:to>
                                        <p:strVal val="visible"/>
                                      </p:to>
                                    </p:set>
                                    <p:anim calcmode="lin" valueType="num">
                                      <p:cBhvr>
                                        <p:cTn id="134" dur="500" fill="hold"/>
                                        <p:tgtEl>
                                          <p:spTgt spid="21"/>
                                        </p:tgtEl>
                                        <p:attrNameLst>
                                          <p:attrName>ppt_w</p:attrName>
                                        </p:attrNameLst>
                                      </p:cBhvr>
                                      <p:tavLst>
                                        <p:tav tm="0">
                                          <p:val>
                                            <p:fltVal val="0"/>
                                          </p:val>
                                        </p:tav>
                                        <p:tav tm="100000">
                                          <p:val>
                                            <p:strVal val="#ppt_w"/>
                                          </p:val>
                                        </p:tav>
                                      </p:tavLst>
                                    </p:anim>
                                    <p:anim calcmode="lin" valueType="num">
                                      <p:cBhvr>
                                        <p:cTn id="135" dur="500" fill="hold"/>
                                        <p:tgtEl>
                                          <p:spTgt spid="21"/>
                                        </p:tgtEl>
                                        <p:attrNameLst>
                                          <p:attrName>ppt_h</p:attrName>
                                        </p:attrNameLst>
                                      </p:cBhvr>
                                      <p:tavLst>
                                        <p:tav tm="0">
                                          <p:val>
                                            <p:fltVal val="0"/>
                                          </p:val>
                                        </p:tav>
                                        <p:tav tm="100000">
                                          <p:val>
                                            <p:strVal val="#ppt_h"/>
                                          </p:val>
                                        </p:tav>
                                      </p:tavLst>
                                    </p:anim>
                                    <p:animEffect transition="in" filter="fade">
                                      <p:cBhvr>
                                        <p:cTn id="136" dur="500"/>
                                        <p:tgtEl>
                                          <p:spTgt spid="21"/>
                                        </p:tgtEl>
                                      </p:cBhvr>
                                    </p:animEffect>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grpId="0" nodeType="clickEffect">
                                  <p:stCondLst>
                                    <p:cond delay="0"/>
                                  </p:stCondLst>
                                  <p:childTnLst>
                                    <p:set>
                                      <p:cBhvr>
                                        <p:cTn id="140" dur="1" fill="hold">
                                          <p:stCondLst>
                                            <p:cond delay="0"/>
                                          </p:stCondLst>
                                        </p:cTn>
                                        <p:tgtEl>
                                          <p:spTgt spid="22"/>
                                        </p:tgtEl>
                                        <p:attrNameLst>
                                          <p:attrName>style.visibility</p:attrName>
                                        </p:attrNameLst>
                                      </p:cBhvr>
                                      <p:to>
                                        <p:strVal val="visible"/>
                                      </p:to>
                                    </p:set>
                                    <p:animEffect transition="in" filter="barn(inVertical)">
                                      <p:cBhvr>
                                        <p:cTn id="141" dur="500"/>
                                        <p:tgtEl>
                                          <p:spTgt spid="22"/>
                                        </p:tgtEl>
                                      </p:cBhvr>
                                    </p:animEffect>
                                  </p:childTnLst>
                                </p:cTn>
                              </p:par>
                            </p:childTnLst>
                          </p:cTn>
                        </p:par>
                      </p:childTnLst>
                    </p:cTn>
                  </p:par>
                  <p:par>
                    <p:cTn id="142" fill="hold">
                      <p:stCondLst>
                        <p:cond delay="indefinite"/>
                      </p:stCondLst>
                      <p:childTnLst>
                        <p:par>
                          <p:cTn id="143" fill="hold">
                            <p:stCondLst>
                              <p:cond delay="0"/>
                            </p:stCondLst>
                            <p:childTnLst>
                              <p:par>
                                <p:cTn id="144" presetID="14" presetClass="exit" presetSubtype="10" fill="hold" grpId="1" nodeType="clickEffect">
                                  <p:stCondLst>
                                    <p:cond delay="0"/>
                                  </p:stCondLst>
                                  <p:childTnLst>
                                    <p:animEffect transition="out" filter="randombar(horizontal)">
                                      <p:cBhvr>
                                        <p:cTn id="145" dur="500"/>
                                        <p:tgtEl>
                                          <p:spTgt spid="22"/>
                                        </p:tgtEl>
                                      </p:cBhvr>
                                    </p:animEffect>
                                    <p:set>
                                      <p:cBhvr>
                                        <p:cTn id="146" dur="1" fill="hold">
                                          <p:stCondLst>
                                            <p:cond delay="499"/>
                                          </p:stCondLst>
                                        </p:cTn>
                                        <p:tgtEl>
                                          <p:spTgt spid="22"/>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53" presetClass="entr" presetSubtype="16" fill="hold" grpId="0" nodeType="clickEffect">
                                  <p:stCondLst>
                                    <p:cond delay="0"/>
                                  </p:stCondLst>
                                  <p:childTnLst>
                                    <p:set>
                                      <p:cBhvr>
                                        <p:cTn id="150" dur="1" fill="hold">
                                          <p:stCondLst>
                                            <p:cond delay="0"/>
                                          </p:stCondLst>
                                        </p:cTn>
                                        <p:tgtEl>
                                          <p:spTgt spid="23"/>
                                        </p:tgtEl>
                                        <p:attrNameLst>
                                          <p:attrName>style.visibility</p:attrName>
                                        </p:attrNameLst>
                                      </p:cBhvr>
                                      <p:to>
                                        <p:strVal val="visible"/>
                                      </p:to>
                                    </p:set>
                                    <p:anim calcmode="lin" valueType="num">
                                      <p:cBhvr>
                                        <p:cTn id="151" dur="500" fill="hold"/>
                                        <p:tgtEl>
                                          <p:spTgt spid="23"/>
                                        </p:tgtEl>
                                        <p:attrNameLst>
                                          <p:attrName>ppt_w</p:attrName>
                                        </p:attrNameLst>
                                      </p:cBhvr>
                                      <p:tavLst>
                                        <p:tav tm="0">
                                          <p:val>
                                            <p:fltVal val="0"/>
                                          </p:val>
                                        </p:tav>
                                        <p:tav tm="100000">
                                          <p:val>
                                            <p:strVal val="#ppt_w"/>
                                          </p:val>
                                        </p:tav>
                                      </p:tavLst>
                                    </p:anim>
                                    <p:anim calcmode="lin" valueType="num">
                                      <p:cBhvr>
                                        <p:cTn id="152" dur="500" fill="hold"/>
                                        <p:tgtEl>
                                          <p:spTgt spid="23"/>
                                        </p:tgtEl>
                                        <p:attrNameLst>
                                          <p:attrName>ppt_h</p:attrName>
                                        </p:attrNameLst>
                                      </p:cBhvr>
                                      <p:tavLst>
                                        <p:tav tm="0">
                                          <p:val>
                                            <p:fltVal val="0"/>
                                          </p:val>
                                        </p:tav>
                                        <p:tav tm="100000">
                                          <p:val>
                                            <p:strVal val="#ppt_h"/>
                                          </p:val>
                                        </p:tav>
                                      </p:tavLst>
                                    </p:anim>
                                    <p:animEffect transition="in" filter="fade">
                                      <p:cBhvr>
                                        <p:cTn id="153" dur="500"/>
                                        <p:tgtEl>
                                          <p:spTgt spid="23"/>
                                        </p:tgtEl>
                                      </p:cBhvr>
                                    </p:animEffect>
                                  </p:childTnLst>
                                </p:cTn>
                              </p:par>
                            </p:childTnLst>
                          </p:cTn>
                        </p:par>
                      </p:childTnLst>
                    </p:cTn>
                  </p:par>
                  <p:par>
                    <p:cTn id="154" fill="hold">
                      <p:stCondLst>
                        <p:cond delay="indefinite"/>
                      </p:stCondLst>
                      <p:childTnLst>
                        <p:par>
                          <p:cTn id="155" fill="hold">
                            <p:stCondLst>
                              <p:cond delay="0"/>
                            </p:stCondLst>
                            <p:childTnLst>
                              <p:par>
                                <p:cTn id="156" presetID="53" presetClass="entr" presetSubtype="16" fill="hold" grpId="0" nodeType="clickEffect">
                                  <p:stCondLst>
                                    <p:cond delay="0"/>
                                  </p:stCondLst>
                                  <p:childTnLst>
                                    <p:set>
                                      <p:cBhvr>
                                        <p:cTn id="157" dur="1" fill="hold">
                                          <p:stCondLst>
                                            <p:cond delay="0"/>
                                          </p:stCondLst>
                                        </p:cTn>
                                        <p:tgtEl>
                                          <p:spTgt spid="24"/>
                                        </p:tgtEl>
                                        <p:attrNameLst>
                                          <p:attrName>style.visibility</p:attrName>
                                        </p:attrNameLst>
                                      </p:cBhvr>
                                      <p:to>
                                        <p:strVal val="visible"/>
                                      </p:to>
                                    </p:set>
                                    <p:anim calcmode="lin" valueType="num">
                                      <p:cBhvr>
                                        <p:cTn id="158" dur="500" fill="hold"/>
                                        <p:tgtEl>
                                          <p:spTgt spid="24"/>
                                        </p:tgtEl>
                                        <p:attrNameLst>
                                          <p:attrName>ppt_w</p:attrName>
                                        </p:attrNameLst>
                                      </p:cBhvr>
                                      <p:tavLst>
                                        <p:tav tm="0">
                                          <p:val>
                                            <p:fltVal val="0"/>
                                          </p:val>
                                        </p:tav>
                                        <p:tav tm="100000">
                                          <p:val>
                                            <p:strVal val="#ppt_w"/>
                                          </p:val>
                                        </p:tav>
                                      </p:tavLst>
                                    </p:anim>
                                    <p:anim calcmode="lin" valueType="num">
                                      <p:cBhvr>
                                        <p:cTn id="159" dur="500" fill="hold"/>
                                        <p:tgtEl>
                                          <p:spTgt spid="24"/>
                                        </p:tgtEl>
                                        <p:attrNameLst>
                                          <p:attrName>ppt_h</p:attrName>
                                        </p:attrNameLst>
                                      </p:cBhvr>
                                      <p:tavLst>
                                        <p:tav tm="0">
                                          <p:val>
                                            <p:fltVal val="0"/>
                                          </p:val>
                                        </p:tav>
                                        <p:tav tm="100000">
                                          <p:val>
                                            <p:strVal val="#ppt_h"/>
                                          </p:val>
                                        </p:tav>
                                      </p:tavLst>
                                    </p:anim>
                                    <p:animEffect transition="in" filter="fade">
                                      <p:cBhvr>
                                        <p:cTn id="160" dur="500"/>
                                        <p:tgtEl>
                                          <p:spTgt spid="24"/>
                                        </p:tgtEl>
                                      </p:cBhvr>
                                    </p:animEffect>
                                  </p:childTnLst>
                                </p:cTn>
                              </p:par>
                            </p:childTnLst>
                          </p:cTn>
                        </p:par>
                      </p:childTnLst>
                    </p:cTn>
                  </p:par>
                  <p:par>
                    <p:cTn id="161" fill="hold">
                      <p:stCondLst>
                        <p:cond delay="indefinite"/>
                      </p:stCondLst>
                      <p:childTnLst>
                        <p:par>
                          <p:cTn id="162" fill="hold">
                            <p:stCondLst>
                              <p:cond delay="0"/>
                            </p:stCondLst>
                            <p:childTnLst>
                              <p:par>
                                <p:cTn id="163" presetID="53" presetClass="entr" presetSubtype="16" fill="hold" grpId="0" nodeType="clickEffect">
                                  <p:stCondLst>
                                    <p:cond delay="0"/>
                                  </p:stCondLst>
                                  <p:childTnLst>
                                    <p:set>
                                      <p:cBhvr>
                                        <p:cTn id="164" dur="1" fill="hold">
                                          <p:stCondLst>
                                            <p:cond delay="0"/>
                                          </p:stCondLst>
                                        </p:cTn>
                                        <p:tgtEl>
                                          <p:spTgt spid="25"/>
                                        </p:tgtEl>
                                        <p:attrNameLst>
                                          <p:attrName>style.visibility</p:attrName>
                                        </p:attrNameLst>
                                      </p:cBhvr>
                                      <p:to>
                                        <p:strVal val="visible"/>
                                      </p:to>
                                    </p:set>
                                    <p:anim calcmode="lin" valueType="num">
                                      <p:cBhvr>
                                        <p:cTn id="165" dur="500" fill="hold"/>
                                        <p:tgtEl>
                                          <p:spTgt spid="25"/>
                                        </p:tgtEl>
                                        <p:attrNameLst>
                                          <p:attrName>ppt_w</p:attrName>
                                        </p:attrNameLst>
                                      </p:cBhvr>
                                      <p:tavLst>
                                        <p:tav tm="0">
                                          <p:val>
                                            <p:fltVal val="0"/>
                                          </p:val>
                                        </p:tav>
                                        <p:tav tm="100000">
                                          <p:val>
                                            <p:strVal val="#ppt_w"/>
                                          </p:val>
                                        </p:tav>
                                      </p:tavLst>
                                    </p:anim>
                                    <p:anim calcmode="lin" valueType="num">
                                      <p:cBhvr>
                                        <p:cTn id="166" dur="500" fill="hold"/>
                                        <p:tgtEl>
                                          <p:spTgt spid="25"/>
                                        </p:tgtEl>
                                        <p:attrNameLst>
                                          <p:attrName>ppt_h</p:attrName>
                                        </p:attrNameLst>
                                      </p:cBhvr>
                                      <p:tavLst>
                                        <p:tav tm="0">
                                          <p:val>
                                            <p:fltVal val="0"/>
                                          </p:val>
                                        </p:tav>
                                        <p:tav tm="100000">
                                          <p:val>
                                            <p:strVal val="#ppt_h"/>
                                          </p:val>
                                        </p:tav>
                                      </p:tavLst>
                                    </p:anim>
                                    <p:animEffect transition="in" filter="fade">
                                      <p:cBhvr>
                                        <p:cTn id="167" dur="500"/>
                                        <p:tgtEl>
                                          <p:spTgt spid="25"/>
                                        </p:tgtEl>
                                      </p:cBhvr>
                                    </p:animEffect>
                                  </p:childTnLst>
                                </p:cTn>
                              </p:par>
                            </p:childTnLst>
                          </p:cTn>
                        </p:par>
                      </p:childTnLst>
                    </p:cTn>
                  </p:par>
                  <p:par>
                    <p:cTn id="168" fill="hold">
                      <p:stCondLst>
                        <p:cond delay="indefinite"/>
                      </p:stCondLst>
                      <p:childTnLst>
                        <p:par>
                          <p:cTn id="169" fill="hold">
                            <p:stCondLst>
                              <p:cond delay="0"/>
                            </p:stCondLst>
                            <p:childTnLst>
                              <p:par>
                                <p:cTn id="170" presetID="53" presetClass="entr" presetSubtype="16" fill="hold" grpId="0" nodeType="clickEffect">
                                  <p:stCondLst>
                                    <p:cond delay="0"/>
                                  </p:stCondLst>
                                  <p:childTnLst>
                                    <p:set>
                                      <p:cBhvr>
                                        <p:cTn id="171" dur="1" fill="hold">
                                          <p:stCondLst>
                                            <p:cond delay="0"/>
                                          </p:stCondLst>
                                        </p:cTn>
                                        <p:tgtEl>
                                          <p:spTgt spid="26"/>
                                        </p:tgtEl>
                                        <p:attrNameLst>
                                          <p:attrName>style.visibility</p:attrName>
                                        </p:attrNameLst>
                                      </p:cBhvr>
                                      <p:to>
                                        <p:strVal val="visible"/>
                                      </p:to>
                                    </p:set>
                                    <p:anim calcmode="lin" valueType="num">
                                      <p:cBhvr>
                                        <p:cTn id="172" dur="500" fill="hold"/>
                                        <p:tgtEl>
                                          <p:spTgt spid="26"/>
                                        </p:tgtEl>
                                        <p:attrNameLst>
                                          <p:attrName>ppt_w</p:attrName>
                                        </p:attrNameLst>
                                      </p:cBhvr>
                                      <p:tavLst>
                                        <p:tav tm="0">
                                          <p:val>
                                            <p:fltVal val="0"/>
                                          </p:val>
                                        </p:tav>
                                        <p:tav tm="100000">
                                          <p:val>
                                            <p:strVal val="#ppt_w"/>
                                          </p:val>
                                        </p:tav>
                                      </p:tavLst>
                                    </p:anim>
                                    <p:anim calcmode="lin" valueType="num">
                                      <p:cBhvr>
                                        <p:cTn id="173" dur="500" fill="hold"/>
                                        <p:tgtEl>
                                          <p:spTgt spid="26"/>
                                        </p:tgtEl>
                                        <p:attrNameLst>
                                          <p:attrName>ppt_h</p:attrName>
                                        </p:attrNameLst>
                                      </p:cBhvr>
                                      <p:tavLst>
                                        <p:tav tm="0">
                                          <p:val>
                                            <p:fltVal val="0"/>
                                          </p:val>
                                        </p:tav>
                                        <p:tav tm="100000">
                                          <p:val>
                                            <p:strVal val="#ppt_h"/>
                                          </p:val>
                                        </p:tav>
                                      </p:tavLst>
                                    </p:anim>
                                    <p:animEffect transition="in" filter="fade">
                                      <p:cBhvr>
                                        <p:cTn id="174" dur="500"/>
                                        <p:tgtEl>
                                          <p:spTgt spid="26"/>
                                        </p:tgtEl>
                                      </p:cBhvr>
                                    </p:animEffect>
                                  </p:childTnLst>
                                </p:cTn>
                              </p:par>
                            </p:childTnLst>
                          </p:cTn>
                        </p:par>
                      </p:childTnLst>
                    </p:cTn>
                  </p:par>
                  <p:par>
                    <p:cTn id="175" fill="hold">
                      <p:stCondLst>
                        <p:cond delay="indefinite"/>
                      </p:stCondLst>
                      <p:childTnLst>
                        <p:par>
                          <p:cTn id="176" fill="hold">
                            <p:stCondLst>
                              <p:cond delay="0"/>
                            </p:stCondLst>
                            <p:childTnLst>
                              <p:par>
                                <p:cTn id="177" presetID="53" presetClass="entr" presetSubtype="16" fill="hold" grpId="0" nodeType="clickEffect">
                                  <p:stCondLst>
                                    <p:cond delay="0"/>
                                  </p:stCondLst>
                                  <p:childTnLst>
                                    <p:set>
                                      <p:cBhvr>
                                        <p:cTn id="178" dur="1" fill="hold">
                                          <p:stCondLst>
                                            <p:cond delay="0"/>
                                          </p:stCondLst>
                                        </p:cTn>
                                        <p:tgtEl>
                                          <p:spTgt spid="27"/>
                                        </p:tgtEl>
                                        <p:attrNameLst>
                                          <p:attrName>style.visibility</p:attrName>
                                        </p:attrNameLst>
                                      </p:cBhvr>
                                      <p:to>
                                        <p:strVal val="visible"/>
                                      </p:to>
                                    </p:set>
                                    <p:anim calcmode="lin" valueType="num">
                                      <p:cBhvr>
                                        <p:cTn id="179" dur="500" fill="hold"/>
                                        <p:tgtEl>
                                          <p:spTgt spid="27"/>
                                        </p:tgtEl>
                                        <p:attrNameLst>
                                          <p:attrName>ppt_w</p:attrName>
                                        </p:attrNameLst>
                                      </p:cBhvr>
                                      <p:tavLst>
                                        <p:tav tm="0">
                                          <p:val>
                                            <p:fltVal val="0"/>
                                          </p:val>
                                        </p:tav>
                                        <p:tav tm="100000">
                                          <p:val>
                                            <p:strVal val="#ppt_w"/>
                                          </p:val>
                                        </p:tav>
                                      </p:tavLst>
                                    </p:anim>
                                    <p:anim calcmode="lin" valueType="num">
                                      <p:cBhvr>
                                        <p:cTn id="180" dur="500" fill="hold"/>
                                        <p:tgtEl>
                                          <p:spTgt spid="27"/>
                                        </p:tgtEl>
                                        <p:attrNameLst>
                                          <p:attrName>ppt_h</p:attrName>
                                        </p:attrNameLst>
                                      </p:cBhvr>
                                      <p:tavLst>
                                        <p:tav tm="0">
                                          <p:val>
                                            <p:fltVal val="0"/>
                                          </p:val>
                                        </p:tav>
                                        <p:tav tm="100000">
                                          <p:val>
                                            <p:strVal val="#ppt_h"/>
                                          </p:val>
                                        </p:tav>
                                      </p:tavLst>
                                    </p:anim>
                                    <p:animEffect transition="in" filter="fade">
                                      <p:cBhvr>
                                        <p:cTn id="181" dur="500"/>
                                        <p:tgtEl>
                                          <p:spTgt spid="27"/>
                                        </p:tgtEl>
                                      </p:cBhvr>
                                    </p:animEffect>
                                  </p:childTnLst>
                                </p:cTn>
                              </p:par>
                            </p:childTnLst>
                          </p:cTn>
                        </p:par>
                      </p:childTnLst>
                    </p:cTn>
                  </p:par>
                  <p:par>
                    <p:cTn id="182" fill="hold">
                      <p:stCondLst>
                        <p:cond delay="indefinite"/>
                      </p:stCondLst>
                      <p:childTnLst>
                        <p:par>
                          <p:cTn id="183" fill="hold">
                            <p:stCondLst>
                              <p:cond delay="0"/>
                            </p:stCondLst>
                            <p:childTnLst>
                              <p:par>
                                <p:cTn id="184" presetID="16" presetClass="entr" presetSubtype="21" fill="hold" grpId="0" nodeType="clickEffect">
                                  <p:stCondLst>
                                    <p:cond delay="0"/>
                                  </p:stCondLst>
                                  <p:childTnLst>
                                    <p:set>
                                      <p:cBhvr>
                                        <p:cTn id="185" dur="1" fill="hold">
                                          <p:stCondLst>
                                            <p:cond delay="0"/>
                                          </p:stCondLst>
                                        </p:cTn>
                                        <p:tgtEl>
                                          <p:spTgt spid="28"/>
                                        </p:tgtEl>
                                        <p:attrNameLst>
                                          <p:attrName>style.visibility</p:attrName>
                                        </p:attrNameLst>
                                      </p:cBhvr>
                                      <p:to>
                                        <p:strVal val="visible"/>
                                      </p:to>
                                    </p:set>
                                    <p:animEffect transition="in" filter="barn(inVertical)">
                                      <p:cBhvr>
                                        <p:cTn id="186" dur="500"/>
                                        <p:tgtEl>
                                          <p:spTgt spid="28"/>
                                        </p:tgtEl>
                                      </p:cBhvr>
                                    </p:animEffect>
                                  </p:childTnLst>
                                </p:cTn>
                              </p:par>
                            </p:childTnLst>
                          </p:cTn>
                        </p:par>
                      </p:childTnLst>
                    </p:cTn>
                  </p:par>
                  <p:par>
                    <p:cTn id="187" fill="hold">
                      <p:stCondLst>
                        <p:cond delay="indefinite"/>
                      </p:stCondLst>
                      <p:childTnLst>
                        <p:par>
                          <p:cTn id="188" fill="hold">
                            <p:stCondLst>
                              <p:cond delay="0"/>
                            </p:stCondLst>
                            <p:childTnLst>
                              <p:par>
                                <p:cTn id="189" presetID="14" presetClass="exit" presetSubtype="10" fill="hold" grpId="1" nodeType="clickEffect">
                                  <p:stCondLst>
                                    <p:cond delay="0"/>
                                  </p:stCondLst>
                                  <p:childTnLst>
                                    <p:animEffect transition="out" filter="randombar(horizontal)">
                                      <p:cBhvr>
                                        <p:cTn id="190" dur="500"/>
                                        <p:tgtEl>
                                          <p:spTgt spid="28"/>
                                        </p:tgtEl>
                                      </p:cBhvr>
                                    </p:animEffect>
                                    <p:set>
                                      <p:cBhvr>
                                        <p:cTn id="191" dur="1" fill="hold">
                                          <p:stCondLst>
                                            <p:cond delay="499"/>
                                          </p:stCondLst>
                                        </p:cTn>
                                        <p:tgtEl>
                                          <p:spTgt spid="28"/>
                                        </p:tgtEl>
                                        <p:attrNameLst>
                                          <p:attrName>style.visibility</p:attrName>
                                        </p:attrNameLst>
                                      </p:cBhvr>
                                      <p:to>
                                        <p:strVal val="hidden"/>
                                      </p:to>
                                    </p:set>
                                  </p:childTnLst>
                                </p:cTn>
                              </p:par>
                            </p:childTnLst>
                          </p:cTn>
                        </p:par>
                      </p:childTnLst>
                    </p:cTn>
                  </p:par>
                  <p:par>
                    <p:cTn id="192" fill="hold">
                      <p:stCondLst>
                        <p:cond delay="indefinite"/>
                      </p:stCondLst>
                      <p:childTnLst>
                        <p:par>
                          <p:cTn id="193" fill="hold">
                            <p:stCondLst>
                              <p:cond delay="0"/>
                            </p:stCondLst>
                            <p:childTnLst>
                              <p:par>
                                <p:cTn id="194" presetID="53" presetClass="entr" presetSubtype="16" fill="hold" grpId="0" nodeType="clickEffect">
                                  <p:stCondLst>
                                    <p:cond delay="0"/>
                                  </p:stCondLst>
                                  <p:childTnLst>
                                    <p:set>
                                      <p:cBhvr>
                                        <p:cTn id="195" dur="1" fill="hold">
                                          <p:stCondLst>
                                            <p:cond delay="0"/>
                                          </p:stCondLst>
                                        </p:cTn>
                                        <p:tgtEl>
                                          <p:spTgt spid="29"/>
                                        </p:tgtEl>
                                        <p:attrNameLst>
                                          <p:attrName>style.visibility</p:attrName>
                                        </p:attrNameLst>
                                      </p:cBhvr>
                                      <p:to>
                                        <p:strVal val="visible"/>
                                      </p:to>
                                    </p:set>
                                    <p:anim calcmode="lin" valueType="num">
                                      <p:cBhvr>
                                        <p:cTn id="196" dur="500" fill="hold"/>
                                        <p:tgtEl>
                                          <p:spTgt spid="29"/>
                                        </p:tgtEl>
                                        <p:attrNameLst>
                                          <p:attrName>ppt_w</p:attrName>
                                        </p:attrNameLst>
                                      </p:cBhvr>
                                      <p:tavLst>
                                        <p:tav tm="0">
                                          <p:val>
                                            <p:fltVal val="0"/>
                                          </p:val>
                                        </p:tav>
                                        <p:tav tm="100000">
                                          <p:val>
                                            <p:strVal val="#ppt_w"/>
                                          </p:val>
                                        </p:tav>
                                      </p:tavLst>
                                    </p:anim>
                                    <p:anim calcmode="lin" valueType="num">
                                      <p:cBhvr>
                                        <p:cTn id="197" dur="500" fill="hold"/>
                                        <p:tgtEl>
                                          <p:spTgt spid="29"/>
                                        </p:tgtEl>
                                        <p:attrNameLst>
                                          <p:attrName>ppt_h</p:attrName>
                                        </p:attrNameLst>
                                      </p:cBhvr>
                                      <p:tavLst>
                                        <p:tav tm="0">
                                          <p:val>
                                            <p:fltVal val="0"/>
                                          </p:val>
                                        </p:tav>
                                        <p:tav tm="100000">
                                          <p:val>
                                            <p:strVal val="#ppt_h"/>
                                          </p:val>
                                        </p:tav>
                                      </p:tavLst>
                                    </p:anim>
                                    <p:animEffect transition="in" filter="fade">
                                      <p:cBhvr>
                                        <p:cTn id="198" dur="500"/>
                                        <p:tgtEl>
                                          <p:spTgt spid="29"/>
                                        </p:tgtEl>
                                      </p:cBhvr>
                                    </p:animEffect>
                                  </p:childTnLst>
                                </p:cTn>
                              </p:par>
                            </p:childTnLst>
                          </p:cTn>
                        </p:par>
                      </p:childTnLst>
                    </p:cTn>
                  </p:par>
                  <p:par>
                    <p:cTn id="199" fill="hold">
                      <p:stCondLst>
                        <p:cond delay="indefinite"/>
                      </p:stCondLst>
                      <p:childTnLst>
                        <p:par>
                          <p:cTn id="200" fill="hold">
                            <p:stCondLst>
                              <p:cond delay="0"/>
                            </p:stCondLst>
                            <p:childTnLst>
                              <p:par>
                                <p:cTn id="201" presetID="53" presetClass="entr" presetSubtype="16" fill="hold" grpId="0" nodeType="clickEffect">
                                  <p:stCondLst>
                                    <p:cond delay="0"/>
                                  </p:stCondLst>
                                  <p:childTnLst>
                                    <p:set>
                                      <p:cBhvr>
                                        <p:cTn id="202" dur="1" fill="hold">
                                          <p:stCondLst>
                                            <p:cond delay="0"/>
                                          </p:stCondLst>
                                        </p:cTn>
                                        <p:tgtEl>
                                          <p:spTgt spid="30"/>
                                        </p:tgtEl>
                                        <p:attrNameLst>
                                          <p:attrName>style.visibility</p:attrName>
                                        </p:attrNameLst>
                                      </p:cBhvr>
                                      <p:to>
                                        <p:strVal val="visible"/>
                                      </p:to>
                                    </p:set>
                                    <p:anim calcmode="lin" valueType="num">
                                      <p:cBhvr>
                                        <p:cTn id="203" dur="500" fill="hold"/>
                                        <p:tgtEl>
                                          <p:spTgt spid="30"/>
                                        </p:tgtEl>
                                        <p:attrNameLst>
                                          <p:attrName>ppt_w</p:attrName>
                                        </p:attrNameLst>
                                      </p:cBhvr>
                                      <p:tavLst>
                                        <p:tav tm="0">
                                          <p:val>
                                            <p:fltVal val="0"/>
                                          </p:val>
                                        </p:tav>
                                        <p:tav tm="100000">
                                          <p:val>
                                            <p:strVal val="#ppt_w"/>
                                          </p:val>
                                        </p:tav>
                                      </p:tavLst>
                                    </p:anim>
                                    <p:anim calcmode="lin" valueType="num">
                                      <p:cBhvr>
                                        <p:cTn id="204" dur="500" fill="hold"/>
                                        <p:tgtEl>
                                          <p:spTgt spid="30"/>
                                        </p:tgtEl>
                                        <p:attrNameLst>
                                          <p:attrName>ppt_h</p:attrName>
                                        </p:attrNameLst>
                                      </p:cBhvr>
                                      <p:tavLst>
                                        <p:tav tm="0">
                                          <p:val>
                                            <p:fltVal val="0"/>
                                          </p:val>
                                        </p:tav>
                                        <p:tav tm="100000">
                                          <p:val>
                                            <p:strVal val="#ppt_h"/>
                                          </p:val>
                                        </p:tav>
                                      </p:tavLst>
                                    </p:anim>
                                    <p:animEffect transition="in" filter="fade">
                                      <p:cBhvr>
                                        <p:cTn id="205" dur="500"/>
                                        <p:tgtEl>
                                          <p:spTgt spid="30"/>
                                        </p:tgtEl>
                                      </p:cBhvr>
                                    </p:animEffect>
                                  </p:childTnLst>
                                </p:cTn>
                              </p:par>
                            </p:childTnLst>
                          </p:cTn>
                        </p:par>
                      </p:childTnLst>
                    </p:cTn>
                  </p:par>
                  <p:par>
                    <p:cTn id="206" fill="hold">
                      <p:stCondLst>
                        <p:cond delay="indefinite"/>
                      </p:stCondLst>
                      <p:childTnLst>
                        <p:par>
                          <p:cTn id="207" fill="hold">
                            <p:stCondLst>
                              <p:cond delay="0"/>
                            </p:stCondLst>
                            <p:childTnLst>
                              <p:par>
                                <p:cTn id="208" presetID="16" presetClass="entr" presetSubtype="21" fill="hold" grpId="0" nodeType="clickEffect">
                                  <p:stCondLst>
                                    <p:cond delay="0"/>
                                  </p:stCondLst>
                                  <p:childTnLst>
                                    <p:set>
                                      <p:cBhvr>
                                        <p:cTn id="209" dur="1" fill="hold">
                                          <p:stCondLst>
                                            <p:cond delay="0"/>
                                          </p:stCondLst>
                                        </p:cTn>
                                        <p:tgtEl>
                                          <p:spTgt spid="31"/>
                                        </p:tgtEl>
                                        <p:attrNameLst>
                                          <p:attrName>style.visibility</p:attrName>
                                        </p:attrNameLst>
                                      </p:cBhvr>
                                      <p:to>
                                        <p:strVal val="visible"/>
                                      </p:to>
                                    </p:set>
                                    <p:animEffect transition="in" filter="barn(inVertical)">
                                      <p:cBhvr>
                                        <p:cTn id="210" dur="500"/>
                                        <p:tgtEl>
                                          <p:spTgt spid="31"/>
                                        </p:tgtEl>
                                      </p:cBhvr>
                                    </p:animEffect>
                                  </p:childTnLst>
                                </p:cTn>
                              </p:par>
                            </p:childTnLst>
                          </p:cTn>
                        </p:par>
                      </p:childTnLst>
                    </p:cTn>
                  </p:par>
                  <p:par>
                    <p:cTn id="211" fill="hold">
                      <p:stCondLst>
                        <p:cond delay="indefinite"/>
                      </p:stCondLst>
                      <p:childTnLst>
                        <p:par>
                          <p:cTn id="212" fill="hold">
                            <p:stCondLst>
                              <p:cond delay="0"/>
                            </p:stCondLst>
                            <p:childTnLst>
                              <p:par>
                                <p:cTn id="213" presetID="14" presetClass="exit" presetSubtype="10" fill="hold" grpId="1" nodeType="clickEffect">
                                  <p:stCondLst>
                                    <p:cond delay="0"/>
                                  </p:stCondLst>
                                  <p:childTnLst>
                                    <p:animEffect transition="out" filter="randombar(horizontal)">
                                      <p:cBhvr>
                                        <p:cTn id="214" dur="500"/>
                                        <p:tgtEl>
                                          <p:spTgt spid="31"/>
                                        </p:tgtEl>
                                      </p:cBhvr>
                                    </p:animEffect>
                                    <p:set>
                                      <p:cBhvr>
                                        <p:cTn id="215" dur="1" fill="hold">
                                          <p:stCondLst>
                                            <p:cond delay="499"/>
                                          </p:stCondLst>
                                        </p:cTn>
                                        <p:tgtEl>
                                          <p:spTgt spid="31"/>
                                        </p:tgtEl>
                                        <p:attrNameLst>
                                          <p:attrName>style.visibility</p:attrName>
                                        </p:attrNameLst>
                                      </p:cBhvr>
                                      <p:to>
                                        <p:strVal val="hidden"/>
                                      </p:to>
                                    </p:set>
                                  </p:childTnLst>
                                </p:cTn>
                              </p:par>
                            </p:childTnLst>
                          </p:cTn>
                        </p:par>
                      </p:childTnLst>
                    </p:cTn>
                  </p:par>
                  <p:par>
                    <p:cTn id="216" fill="hold">
                      <p:stCondLst>
                        <p:cond delay="indefinite"/>
                      </p:stCondLst>
                      <p:childTnLst>
                        <p:par>
                          <p:cTn id="217" fill="hold">
                            <p:stCondLst>
                              <p:cond delay="0"/>
                            </p:stCondLst>
                            <p:childTnLst>
                              <p:par>
                                <p:cTn id="218" presetID="53" presetClass="entr" presetSubtype="16" fill="hold" grpId="0" nodeType="clickEffect">
                                  <p:stCondLst>
                                    <p:cond delay="0"/>
                                  </p:stCondLst>
                                  <p:childTnLst>
                                    <p:set>
                                      <p:cBhvr>
                                        <p:cTn id="219" dur="1" fill="hold">
                                          <p:stCondLst>
                                            <p:cond delay="0"/>
                                          </p:stCondLst>
                                        </p:cTn>
                                        <p:tgtEl>
                                          <p:spTgt spid="32"/>
                                        </p:tgtEl>
                                        <p:attrNameLst>
                                          <p:attrName>style.visibility</p:attrName>
                                        </p:attrNameLst>
                                      </p:cBhvr>
                                      <p:to>
                                        <p:strVal val="visible"/>
                                      </p:to>
                                    </p:set>
                                    <p:anim calcmode="lin" valueType="num">
                                      <p:cBhvr>
                                        <p:cTn id="220" dur="500" fill="hold"/>
                                        <p:tgtEl>
                                          <p:spTgt spid="32"/>
                                        </p:tgtEl>
                                        <p:attrNameLst>
                                          <p:attrName>ppt_w</p:attrName>
                                        </p:attrNameLst>
                                      </p:cBhvr>
                                      <p:tavLst>
                                        <p:tav tm="0">
                                          <p:val>
                                            <p:fltVal val="0"/>
                                          </p:val>
                                        </p:tav>
                                        <p:tav tm="100000">
                                          <p:val>
                                            <p:strVal val="#ppt_w"/>
                                          </p:val>
                                        </p:tav>
                                      </p:tavLst>
                                    </p:anim>
                                    <p:anim calcmode="lin" valueType="num">
                                      <p:cBhvr>
                                        <p:cTn id="221" dur="500" fill="hold"/>
                                        <p:tgtEl>
                                          <p:spTgt spid="32"/>
                                        </p:tgtEl>
                                        <p:attrNameLst>
                                          <p:attrName>ppt_h</p:attrName>
                                        </p:attrNameLst>
                                      </p:cBhvr>
                                      <p:tavLst>
                                        <p:tav tm="0">
                                          <p:val>
                                            <p:fltVal val="0"/>
                                          </p:val>
                                        </p:tav>
                                        <p:tav tm="100000">
                                          <p:val>
                                            <p:strVal val="#ppt_h"/>
                                          </p:val>
                                        </p:tav>
                                      </p:tavLst>
                                    </p:anim>
                                    <p:animEffect transition="in" filter="fade">
                                      <p:cBhvr>
                                        <p:cTn id="222" dur="500"/>
                                        <p:tgtEl>
                                          <p:spTgt spid="32"/>
                                        </p:tgtEl>
                                      </p:cBhvr>
                                    </p:animEffect>
                                  </p:childTnLst>
                                </p:cTn>
                              </p:par>
                            </p:childTnLst>
                          </p:cTn>
                        </p:par>
                      </p:childTnLst>
                    </p:cTn>
                  </p:par>
                  <p:par>
                    <p:cTn id="223" fill="hold">
                      <p:stCondLst>
                        <p:cond delay="indefinite"/>
                      </p:stCondLst>
                      <p:childTnLst>
                        <p:par>
                          <p:cTn id="224" fill="hold">
                            <p:stCondLst>
                              <p:cond delay="0"/>
                            </p:stCondLst>
                            <p:childTnLst>
                              <p:par>
                                <p:cTn id="225" presetID="53" presetClass="entr" presetSubtype="16" fill="hold" grpId="0" nodeType="clickEffect">
                                  <p:stCondLst>
                                    <p:cond delay="0"/>
                                  </p:stCondLst>
                                  <p:childTnLst>
                                    <p:set>
                                      <p:cBhvr>
                                        <p:cTn id="226" dur="1" fill="hold">
                                          <p:stCondLst>
                                            <p:cond delay="0"/>
                                          </p:stCondLst>
                                        </p:cTn>
                                        <p:tgtEl>
                                          <p:spTgt spid="33"/>
                                        </p:tgtEl>
                                        <p:attrNameLst>
                                          <p:attrName>style.visibility</p:attrName>
                                        </p:attrNameLst>
                                      </p:cBhvr>
                                      <p:to>
                                        <p:strVal val="visible"/>
                                      </p:to>
                                    </p:set>
                                    <p:anim calcmode="lin" valueType="num">
                                      <p:cBhvr>
                                        <p:cTn id="227" dur="500" fill="hold"/>
                                        <p:tgtEl>
                                          <p:spTgt spid="33"/>
                                        </p:tgtEl>
                                        <p:attrNameLst>
                                          <p:attrName>ppt_w</p:attrName>
                                        </p:attrNameLst>
                                      </p:cBhvr>
                                      <p:tavLst>
                                        <p:tav tm="0">
                                          <p:val>
                                            <p:fltVal val="0"/>
                                          </p:val>
                                        </p:tav>
                                        <p:tav tm="100000">
                                          <p:val>
                                            <p:strVal val="#ppt_w"/>
                                          </p:val>
                                        </p:tav>
                                      </p:tavLst>
                                    </p:anim>
                                    <p:anim calcmode="lin" valueType="num">
                                      <p:cBhvr>
                                        <p:cTn id="228" dur="500" fill="hold"/>
                                        <p:tgtEl>
                                          <p:spTgt spid="33"/>
                                        </p:tgtEl>
                                        <p:attrNameLst>
                                          <p:attrName>ppt_h</p:attrName>
                                        </p:attrNameLst>
                                      </p:cBhvr>
                                      <p:tavLst>
                                        <p:tav tm="0">
                                          <p:val>
                                            <p:fltVal val="0"/>
                                          </p:val>
                                        </p:tav>
                                        <p:tav tm="100000">
                                          <p:val>
                                            <p:strVal val="#ppt_h"/>
                                          </p:val>
                                        </p:tav>
                                      </p:tavLst>
                                    </p:anim>
                                    <p:animEffect transition="in" filter="fade">
                                      <p:cBhvr>
                                        <p:cTn id="229" dur="500"/>
                                        <p:tgtEl>
                                          <p:spTgt spid="33"/>
                                        </p:tgtEl>
                                      </p:cBhvr>
                                    </p:animEffect>
                                  </p:childTnLst>
                                </p:cTn>
                              </p:par>
                            </p:childTnLst>
                          </p:cTn>
                        </p:par>
                      </p:childTnLst>
                    </p:cTn>
                  </p:par>
                  <p:par>
                    <p:cTn id="230" fill="hold">
                      <p:stCondLst>
                        <p:cond delay="indefinite"/>
                      </p:stCondLst>
                      <p:childTnLst>
                        <p:par>
                          <p:cTn id="231" fill="hold">
                            <p:stCondLst>
                              <p:cond delay="0"/>
                            </p:stCondLst>
                            <p:childTnLst>
                              <p:par>
                                <p:cTn id="232" presetID="53" presetClass="entr" presetSubtype="16" fill="hold" grpId="0" nodeType="clickEffect">
                                  <p:stCondLst>
                                    <p:cond delay="0"/>
                                  </p:stCondLst>
                                  <p:childTnLst>
                                    <p:set>
                                      <p:cBhvr>
                                        <p:cTn id="233" dur="1" fill="hold">
                                          <p:stCondLst>
                                            <p:cond delay="0"/>
                                          </p:stCondLst>
                                        </p:cTn>
                                        <p:tgtEl>
                                          <p:spTgt spid="34"/>
                                        </p:tgtEl>
                                        <p:attrNameLst>
                                          <p:attrName>style.visibility</p:attrName>
                                        </p:attrNameLst>
                                      </p:cBhvr>
                                      <p:to>
                                        <p:strVal val="visible"/>
                                      </p:to>
                                    </p:set>
                                    <p:anim calcmode="lin" valueType="num">
                                      <p:cBhvr>
                                        <p:cTn id="234" dur="500" fill="hold"/>
                                        <p:tgtEl>
                                          <p:spTgt spid="34"/>
                                        </p:tgtEl>
                                        <p:attrNameLst>
                                          <p:attrName>ppt_w</p:attrName>
                                        </p:attrNameLst>
                                      </p:cBhvr>
                                      <p:tavLst>
                                        <p:tav tm="0">
                                          <p:val>
                                            <p:fltVal val="0"/>
                                          </p:val>
                                        </p:tav>
                                        <p:tav tm="100000">
                                          <p:val>
                                            <p:strVal val="#ppt_w"/>
                                          </p:val>
                                        </p:tav>
                                      </p:tavLst>
                                    </p:anim>
                                    <p:anim calcmode="lin" valueType="num">
                                      <p:cBhvr>
                                        <p:cTn id="235" dur="500" fill="hold"/>
                                        <p:tgtEl>
                                          <p:spTgt spid="34"/>
                                        </p:tgtEl>
                                        <p:attrNameLst>
                                          <p:attrName>ppt_h</p:attrName>
                                        </p:attrNameLst>
                                      </p:cBhvr>
                                      <p:tavLst>
                                        <p:tav tm="0">
                                          <p:val>
                                            <p:fltVal val="0"/>
                                          </p:val>
                                        </p:tav>
                                        <p:tav tm="100000">
                                          <p:val>
                                            <p:strVal val="#ppt_h"/>
                                          </p:val>
                                        </p:tav>
                                      </p:tavLst>
                                    </p:anim>
                                    <p:animEffect transition="in" filter="fade">
                                      <p:cBhvr>
                                        <p:cTn id="236" dur="500"/>
                                        <p:tgtEl>
                                          <p:spTgt spid="34"/>
                                        </p:tgtEl>
                                      </p:cBhvr>
                                    </p:animEffect>
                                  </p:childTnLst>
                                </p:cTn>
                              </p:par>
                            </p:childTnLst>
                          </p:cTn>
                        </p:par>
                      </p:childTnLst>
                    </p:cTn>
                  </p:par>
                  <p:par>
                    <p:cTn id="237" fill="hold">
                      <p:stCondLst>
                        <p:cond delay="indefinite"/>
                      </p:stCondLst>
                      <p:childTnLst>
                        <p:par>
                          <p:cTn id="238" fill="hold">
                            <p:stCondLst>
                              <p:cond delay="0"/>
                            </p:stCondLst>
                            <p:childTnLst>
                              <p:par>
                                <p:cTn id="239" presetID="53" presetClass="entr" presetSubtype="16" fill="hold" grpId="0" nodeType="clickEffect">
                                  <p:stCondLst>
                                    <p:cond delay="0"/>
                                  </p:stCondLst>
                                  <p:childTnLst>
                                    <p:set>
                                      <p:cBhvr>
                                        <p:cTn id="240" dur="1" fill="hold">
                                          <p:stCondLst>
                                            <p:cond delay="0"/>
                                          </p:stCondLst>
                                        </p:cTn>
                                        <p:tgtEl>
                                          <p:spTgt spid="35"/>
                                        </p:tgtEl>
                                        <p:attrNameLst>
                                          <p:attrName>style.visibility</p:attrName>
                                        </p:attrNameLst>
                                      </p:cBhvr>
                                      <p:to>
                                        <p:strVal val="visible"/>
                                      </p:to>
                                    </p:set>
                                    <p:anim calcmode="lin" valueType="num">
                                      <p:cBhvr>
                                        <p:cTn id="241" dur="500" fill="hold"/>
                                        <p:tgtEl>
                                          <p:spTgt spid="35"/>
                                        </p:tgtEl>
                                        <p:attrNameLst>
                                          <p:attrName>ppt_w</p:attrName>
                                        </p:attrNameLst>
                                      </p:cBhvr>
                                      <p:tavLst>
                                        <p:tav tm="0">
                                          <p:val>
                                            <p:fltVal val="0"/>
                                          </p:val>
                                        </p:tav>
                                        <p:tav tm="100000">
                                          <p:val>
                                            <p:strVal val="#ppt_w"/>
                                          </p:val>
                                        </p:tav>
                                      </p:tavLst>
                                    </p:anim>
                                    <p:anim calcmode="lin" valueType="num">
                                      <p:cBhvr>
                                        <p:cTn id="242" dur="500" fill="hold"/>
                                        <p:tgtEl>
                                          <p:spTgt spid="35"/>
                                        </p:tgtEl>
                                        <p:attrNameLst>
                                          <p:attrName>ppt_h</p:attrName>
                                        </p:attrNameLst>
                                      </p:cBhvr>
                                      <p:tavLst>
                                        <p:tav tm="0">
                                          <p:val>
                                            <p:fltVal val="0"/>
                                          </p:val>
                                        </p:tav>
                                        <p:tav tm="100000">
                                          <p:val>
                                            <p:strVal val="#ppt_h"/>
                                          </p:val>
                                        </p:tav>
                                      </p:tavLst>
                                    </p:anim>
                                    <p:animEffect transition="in" filter="fade">
                                      <p:cBhvr>
                                        <p:cTn id="243" dur="500"/>
                                        <p:tgtEl>
                                          <p:spTgt spid="35"/>
                                        </p:tgtEl>
                                      </p:cBhvr>
                                    </p:animEffect>
                                  </p:childTnLst>
                                </p:cTn>
                              </p:par>
                            </p:childTnLst>
                          </p:cTn>
                        </p:par>
                      </p:childTnLst>
                    </p:cTn>
                  </p:par>
                  <p:par>
                    <p:cTn id="244" fill="hold">
                      <p:stCondLst>
                        <p:cond delay="indefinite"/>
                      </p:stCondLst>
                      <p:childTnLst>
                        <p:par>
                          <p:cTn id="245" fill="hold">
                            <p:stCondLst>
                              <p:cond delay="0"/>
                            </p:stCondLst>
                            <p:childTnLst>
                              <p:par>
                                <p:cTn id="246" presetID="53" presetClass="entr" presetSubtype="16" fill="hold" grpId="0" nodeType="clickEffect">
                                  <p:stCondLst>
                                    <p:cond delay="0"/>
                                  </p:stCondLst>
                                  <p:childTnLst>
                                    <p:set>
                                      <p:cBhvr>
                                        <p:cTn id="247" dur="1" fill="hold">
                                          <p:stCondLst>
                                            <p:cond delay="0"/>
                                          </p:stCondLst>
                                        </p:cTn>
                                        <p:tgtEl>
                                          <p:spTgt spid="36"/>
                                        </p:tgtEl>
                                        <p:attrNameLst>
                                          <p:attrName>style.visibility</p:attrName>
                                        </p:attrNameLst>
                                      </p:cBhvr>
                                      <p:to>
                                        <p:strVal val="visible"/>
                                      </p:to>
                                    </p:set>
                                    <p:anim calcmode="lin" valueType="num">
                                      <p:cBhvr>
                                        <p:cTn id="248" dur="500" fill="hold"/>
                                        <p:tgtEl>
                                          <p:spTgt spid="36"/>
                                        </p:tgtEl>
                                        <p:attrNameLst>
                                          <p:attrName>ppt_w</p:attrName>
                                        </p:attrNameLst>
                                      </p:cBhvr>
                                      <p:tavLst>
                                        <p:tav tm="0">
                                          <p:val>
                                            <p:fltVal val="0"/>
                                          </p:val>
                                        </p:tav>
                                        <p:tav tm="100000">
                                          <p:val>
                                            <p:strVal val="#ppt_w"/>
                                          </p:val>
                                        </p:tav>
                                      </p:tavLst>
                                    </p:anim>
                                    <p:anim calcmode="lin" valueType="num">
                                      <p:cBhvr>
                                        <p:cTn id="249" dur="500" fill="hold"/>
                                        <p:tgtEl>
                                          <p:spTgt spid="36"/>
                                        </p:tgtEl>
                                        <p:attrNameLst>
                                          <p:attrName>ppt_h</p:attrName>
                                        </p:attrNameLst>
                                      </p:cBhvr>
                                      <p:tavLst>
                                        <p:tav tm="0">
                                          <p:val>
                                            <p:fltVal val="0"/>
                                          </p:val>
                                        </p:tav>
                                        <p:tav tm="100000">
                                          <p:val>
                                            <p:strVal val="#ppt_h"/>
                                          </p:val>
                                        </p:tav>
                                      </p:tavLst>
                                    </p:anim>
                                    <p:animEffect transition="in" filter="fade">
                                      <p:cBhvr>
                                        <p:cTn id="250" dur="500"/>
                                        <p:tgtEl>
                                          <p:spTgt spid="36"/>
                                        </p:tgtEl>
                                      </p:cBhvr>
                                    </p:animEffect>
                                  </p:childTnLst>
                                </p:cTn>
                              </p:par>
                            </p:childTnLst>
                          </p:cTn>
                        </p:par>
                      </p:childTnLst>
                    </p:cTn>
                  </p:par>
                  <p:par>
                    <p:cTn id="251" fill="hold">
                      <p:stCondLst>
                        <p:cond delay="indefinite"/>
                      </p:stCondLst>
                      <p:childTnLst>
                        <p:par>
                          <p:cTn id="252" fill="hold">
                            <p:stCondLst>
                              <p:cond delay="0"/>
                            </p:stCondLst>
                            <p:childTnLst>
                              <p:par>
                                <p:cTn id="253" presetID="53" presetClass="entr" presetSubtype="16" fill="hold" grpId="0" nodeType="clickEffect">
                                  <p:stCondLst>
                                    <p:cond delay="0"/>
                                  </p:stCondLst>
                                  <p:childTnLst>
                                    <p:set>
                                      <p:cBhvr>
                                        <p:cTn id="254" dur="1" fill="hold">
                                          <p:stCondLst>
                                            <p:cond delay="0"/>
                                          </p:stCondLst>
                                        </p:cTn>
                                        <p:tgtEl>
                                          <p:spTgt spid="37"/>
                                        </p:tgtEl>
                                        <p:attrNameLst>
                                          <p:attrName>style.visibility</p:attrName>
                                        </p:attrNameLst>
                                      </p:cBhvr>
                                      <p:to>
                                        <p:strVal val="visible"/>
                                      </p:to>
                                    </p:set>
                                    <p:anim calcmode="lin" valueType="num">
                                      <p:cBhvr>
                                        <p:cTn id="255" dur="500" fill="hold"/>
                                        <p:tgtEl>
                                          <p:spTgt spid="37"/>
                                        </p:tgtEl>
                                        <p:attrNameLst>
                                          <p:attrName>ppt_w</p:attrName>
                                        </p:attrNameLst>
                                      </p:cBhvr>
                                      <p:tavLst>
                                        <p:tav tm="0">
                                          <p:val>
                                            <p:fltVal val="0"/>
                                          </p:val>
                                        </p:tav>
                                        <p:tav tm="100000">
                                          <p:val>
                                            <p:strVal val="#ppt_w"/>
                                          </p:val>
                                        </p:tav>
                                      </p:tavLst>
                                    </p:anim>
                                    <p:anim calcmode="lin" valueType="num">
                                      <p:cBhvr>
                                        <p:cTn id="256" dur="500" fill="hold"/>
                                        <p:tgtEl>
                                          <p:spTgt spid="37"/>
                                        </p:tgtEl>
                                        <p:attrNameLst>
                                          <p:attrName>ppt_h</p:attrName>
                                        </p:attrNameLst>
                                      </p:cBhvr>
                                      <p:tavLst>
                                        <p:tav tm="0">
                                          <p:val>
                                            <p:fltVal val="0"/>
                                          </p:val>
                                        </p:tav>
                                        <p:tav tm="100000">
                                          <p:val>
                                            <p:strVal val="#ppt_h"/>
                                          </p:val>
                                        </p:tav>
                                      </p:tavLst>
                                    </p:anim>
                                    <p:animEffect transition="in" filter="fade">
                                      <p:cBhvr>
                                        <p:cTn id="257" dur="500"/>
                                        <p:tgtEl>
                                          <p:spTgt spid="37"/>
                                        </p:tgtEl>
                                      </p:cBhvr>
                                    </p:animEffect>
                                  </p:childTnLst>
                                </p:cTn>
                              </p:par>
                            </p:childTnLst>
                          </p:cTn>
                        </p:par>
                      </p:childTnLst>
                    </p:cTn>
                  </p:par>
                  <p:par>
                    <p:cTn id="258" fill="hold">
                      <p:stCondLst>
                        <p:cond delay="indefinite"/>
                      </p:stCondLst>
                      <p:childTnLst>
                        <p:par>
                          <p:cTn id="259" fill="hold">
                            <p:stCondLst>
                              <p:cond delay="0"/>
                            </p:stCondLst>
                            <p:childTnLst>
                              <p:par>
                                <p:cTn id="260" presetID="53" presetClass="entr" presetSubtype="16" fill="hold" grpId="0" nodeType="clickEffect">
                                  <p:stCondLst>
                                    <p:cond delay="0"/>
                                  </p:stCondLst>
                                  <p:childTnLst>
                                    <p:set>
                                      <p:cBhvr>
                                        <p:cTn id="261" dur="1" fill="hold">
                                          <p:stCondLst>
                                            <p:cond delay="0"/>
                                          </p:stCondLst>
                                        </p:cTn>
                                        <p:tgtEl>
                                          <p:spTgt spid="38"/>
                                        </p:tgtEl>
                                        <p:attrNameLst>
                                          <p:attrName>style.visibility</p:attrName>
                                        </p:attrNameLst>
                                      </p:cBhvr>
                                      <p:to>
                                        <p:strVal val="visible"/>
                                      </p:to>
                                    </p:set>
                                    <p:anim calcmode="lin" valueType="num">
                                      <p:cBhvr>
                                        <p:cTn id="262" dur="500" fill="hold"/>
                                        <p:tgtEl>
                                          <p:spTgt spid="38"/>
                                        </p:tgtEl>
                                        <p:attrNameLst>
                                          <p:attrName>ppt_w</p:attrName>
                                        </p:attrNameLst>
                                      </p:cBhvr>
                                      <p:tavLst>
                                        <p:tav tm="0">
                                          <p:val>
                                            <p:fltVal val="0"/>
                                          </p:val>
                                        </p:tav>
                                        <p:tav tm="100000">
                                          <p:val>
                                            <p:strVal val="#ppt_w"/>
                                          </p:val>
                                        </p:tav>
                                      </p:tavLst>
                                    </p:anim>
                                    <p:anim calcmode="lin" valueType="num">
                                      <p:cBhvr>
                                        <p:cTn id="263" dur="500" fill="hold"/>
                                        <p:tgtEl>
                                          <p:spTgt spid="38"/>
                                        </p:tgtEl>
                                        <p:attrNameLst>
                                          <p:attrName>ppt_h</p:attrName>
                                        </p:attrNameLst>
                                      </p:cBhvr>
                                      <p:tavLst>
                                        <p:tav tm="0">
                                          <p:val>
                                            <p:fltVal val="0"/>
                                          </p:val>
                                        </p:tav>
                                        <p:tav tm="100000">
                                          <p:val>
                                            <p:strVal val="#ppt_h"/>
                                          </p:val>
                                        </p:tav>
                                      </p:tavLst>
                                    </p:anim>
                                    <p:animEffect transition="in" filter="fade">
                                      <p:cBhvr>
                                        <p:cTn id="264" dur="500"/>
                                        <p:tgtEl>
                                          <p:spTgt spid="38"/>
                                        </p:tgtEl>
                                      </p:cBhvr>
                                    </p:animEffect>
                                  </p:childTnLst>
                                </p:cTn>
                              </p:par>
                            </p:childTnLst>
                          </p:cTn>
                        </p:par>
                      </p:childTnLst>
                    </p:cTn>
                  </p:par>
                  <p:par>
                    <p:cTn id="265" fill="hold">
                      <p:stCondLst>
                        <p:cond delay="indefinite"/>
                      </p:stCondLst>
                      <p:childTnLst>
                        <p:par>
                          <p:cTn id="266" fill="hold">
                            <p:stCondLst>
                              <p:cond delay="0"/>
                            </p:stCondLst>
                            <p:childTnLst>
                              <p:par>
                                <p:cTn id="267" presetID="53" presetClass="entr" presetSubtype="16" fill="hold" grpId="0" nodeType="clickEffect">
                                  <p:stCondLst>
                                    <p:cond delay="0"/>
                                  </p:stCondLst>
                                  <p:childTnLst>
                                    <p:set>
                                      <p:cBhvr>
                                        <p:cTn id="268" dur="1" fill="hold">
                                          <p:stCondLst>
                                            <p:cond delay="0"/>
                                          </p:stCondLst>
                                        </p:cTn>
                                        <p:tgtEl>
                                          <p:spTgt spid="39"/>
                                        </p:tgtEl>
                                        <p:attrNameLst>
                                          <p:attrName>style.visibility</p:attrName>
                                        </p:attrNameLst>
                                      </p:cBhvr>
                                      <p:to>
                                        <p:strVal val="visible"/>
                                      </p:to>
                                    </p:set>
                                    <p:anim calcmode="lin" valueType="num">
                                      <p:cBhvr>
                                        <p:cTn id="269" dur="500" fill="hold"/>
                                        <p:tgtEl>
                                          <p:spTgt spid="39"/>
                                        </p:tgtEl>
                                        <p:attrNameLst>
                                          <p:attrName>ppt_w</p:attrName>
                                        </p:attrNameLst>
                                      </p:cBhvr>
                                      <p:tavLst>
                                        <p:tav tm="0">
                                          <p:val>
                                            <p:fltVal val="0"/>
                                          </p:val>
                                        </p:tav>
                                        <p:tav tm="100000">
                                          <p:val>
                                            <p:strVal val="#ppt_w"/>
                                          </p:val>
                                        </p:tav>
                                      </p:tavLst>
                                    </p:anim>
                                    <p:anim calcmode="lin" valueType="num">
                                      <p:cBhvr>
                                        <p:cTn id="270" dur="500" fill="hold"/>
                                        <p:tgtEl>
                                          <p:spTgt spid="39"/>
                                        </p:tgtEl>
                                        <p:attrNameLst>
                                          <p:attrName>ppt_h</p:attrName>
                                        </p:attrNameLst>
                                      </p:cBhvr>
                                      <p:tavLst>
                                        <p:tav tm="0">
                                          <p:val>
                                            <p:fltVal val="0"/>
                                          </p:val>
                                        </p:tav>
                                        <p:tav tm="100000">
                                          <p:val>
                                            <p:strVal val="#ppt_h"/>
                                          </p:val>
                                        </p:tav>
                                      </p:tavLst>
                                    </p:anim>
                                    <p:animEffect transition="in" filter="fade">
                                      <p:cBhvr>
                                        <p:cTn id="271" dur="500"/>
                                        <p:tgtEl>
                                          <p:spTgt spid="39"/>
                                        </p:tgtEl>
                                      </p:cBhvr>
                                    </p:animEffect>
                                  </p:childTnLst>
                                </p:cTn>
                              </p:par>
                            </p:childTnLst>
                          </p:cTn>
                        </p:par>
                      </p:childTnLst>
                    </p:cTn>
                  </p:par>
                  <p:par>
                    <p:cTn id="272" fill="hold">
                      <p:stCondLst>
                        <p:cond delay="indefinite"/>
                      </p:stCondLst>
                      <p:childTnLst>
                        <p:par>
                          <p:cTn id="273" fill="hold">
                            <p:stCondLst>
                              <p:cond delay="0"/>
                            </p:stCondLst>
                            <p:childTnLst>
                              <p:par>
                                <p:cTn id="274" presetID="53" presetClass="entr" presetSubtype="16" fill="hold" grpId="0" nodeType="clickEffect">
                                  <p:stCondLst>
                                    <p:cond delay="0"/>
                                  </p:stCondLst>
                                  <p:childTnLst>
                                    <p:set>
                                      <p:cBhvr>
                                        <p:cTn id="275" dur="1" fill="hold">
                                          <p:stCondLst>
                                            <p:cond delay="0"/>
                                          </p:stCondLst>
                                        </p:cTn>
                                        <p:tgtEl>
                                          <p:spTgt spid="40"/>
                                        </p:tgtEl>
                                        <p:attrNameLst>
                                          <p:attrName>style.visibility</p:attrName>
                                        </p:attrNameLst>
                                      </p:cBhvr>
                                      <p:to>
                                        <p:strVal val="visible"/>
                                      </p:to>
                                    </p:set>
                                    <p:anim calcmode="lin" valueType="num">
                                      <p:cBhvr>
                                        <p:cTn id="276" dur="500" fill="hold"/>
                                        <p:tgtEl>
                                          <p:spTgt spid="40"/>
                                        </p:tgtEl>
                                        <p:attrNameLst>
                                          <p:attrName>ppt_w</p:attrName>
                                        </p:attrNameLst>
                                      </p:cBhvr>
                                      <p:tavLst>
                                        <p:tav tm="0">
                                          <p:val>
                                            <p:fltVal val="0"/>
                                          </p:val>
                                        </p:tav>
                                        <p:tav tm="100000">
                                          <p:val>
                                            <p:strVal val="#ppt_w"/>
                                          </p:val>
                                        </p:tav>
                                      </p:tavLst>
                                    </p:anim>
                                    <p:anim calcmode="lin" valueType="num">
                                      <p:cBhvr>
                                        <p:cTn id="277" dur="500" fill="hold"/>
                                        <p:tgtEl>
                                          <p:spTgt spid="40"/>
                                        </p:tgtEl>
                                        <p:attrNameLst>
                                          <p:attrName>ppt_h</p:attrName>
                                        </p:attrNameLst>
                                      </p:cBhvr>
                                      <p:tavLst>
                                        <p:tav tm="0">
                                          <p:val>
                                            <p:fltVal val="0"/>
                                          </p:val>
                                        </p:tav>
                                        <p:tav tm="100000">
                                          <p:val>
                                            <p:strVal val="#ppt_h"/>
                                          </p:val>
                                        </p:tav>
                                      </p:tavLst>
                                    </p:anim>
                                    <p:animEffect transition="in" filter="fade">
                                      <p:cBhvr>
                                        <p:cTn id="278" dur="500"/>
                                        <p:tgtEl>
                                          <p:spTgt spid="40"/>
                                        </p:tgtEl>
                                      </p:cBhvr>
                                    </p:animEffect>
                                  </p:childTnLst>
                                </p:cTn>
                              </p:par>
                            </p:childTnLst>
                          </p:cTn>
                        </p:par>
                      </p:childTnLst>
                    </p:cTn>
                  </p:par>
                  <p:par>
                    <p:cTn id="279" fill="hold">
                      <p:stCondLst>
                        <p:cond delay="indefinite"/>
                      </p:stCondLst>
                      <p:childTnLst>
                        <p:par>
                          <p:cTn id="280" fill="hold">
                            <p:stCondLst>
                              <p:cond delay="0"/>
                            </p:stCondLst>
                            <p:childTnLst>
                              <p:par>
                                <p:cTn id="281" presetID="53" presetClass="entr" presetSubtype="16" fill="hold" grpId="0" nodeType="clickEffect">
                                  <p:stCondLst>
                                    <p:cond delay="0"/>
                                  </p:stCondLst>
                                  <p:childTnLst>
                                    <p:set>
                                      <p:cBhvr>
                                        <p:cTn id="282" dur="1" fill="hold">
                                          <p:stCondLst>
                                            <p:cond delay="0"/>
                                          </p:stCondLst>
                                        </p:cTn>
                                        <p:tgtEl>
                                          <p:spTgt spid="41"/>
                                        </p:tgtEl>
                                        <p:attrNameLst>
                                          <p:attrName>style.visibility</p:attrName>
                                        </p:attrNameLst>
                                      </p:cBhvr>
                                      <p:to>
                                        <p:strVal val="visible"/>
                                      </p:to>
                                    </p:set>
                                    <p:anim calcmode="lin" valueType="num">
                                      <p:cBhvr>
                                        <p:cTn id="283" dur="500" fill="hold"/>
                                        <p:tgtEl>
                                          <p:spTgt spid="41"/>
                                        </p:tgtEl>
                                        <p:attrNameLst>
                                          <p:attrName>ppt_w</p:attrName>
                                        </p:attrNameLst>
                                      </p:cBhvr>
                                      <p:tavLst>
                                        <p:tav tm="0">
                                          <p:val>
                                            <p:fltVal val="0"/>
                                          </p:val>
                                        </p:tav>
                                        <p:tav tm="100000">
                                          <p:val>
                                            <p:strVal val="#ppt_w"/>
                                          </p:val>
                                        </p:tav>
                                      </p:tavLst>
                                    </p:anim>
                                    <p:anim calcmode="lin" valueType="num">
                                      <p:cBhvr>
                                        <p:cTn id="284" dur="500" fill="hold"/>
                                        <p:tgtEl>
                                          <p:spTgt spid="41"/>
                                        </p:tgtEl>
                                        <p:attrNameLst>
                                          <p:attrName>ppt_h</p:attrName>
                                        </p:attrNameLst>
                                      </p:cBhvr>
                                      <p:tavLst>
                                        <p:tav tm="0">
                                          <p:val>
                                            <p:fltVal val="0"/>
                                          </p:val>
                                        </p:tav>
                                        <p:tav tm="100000">
                                          <p:val>
                                            <p:strVal val="#ppt_h"/>
                                          </p:val>
                                        </p:tav>
                                      </p:tavLst>
                                    </p:anim>
                                    <p:animEffect transition="in" filter="fade">
                                      <p:cBhvr>
                                        <p:cTn id="28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8" grpId="0"/>
      <p:bldP spid="9" grpId="0" animBg="1"/>
      <p:bldP spid="9" grpId="1" animBg="1"/>
      <p:bldP spid="10" grpId="0"/>
      <p:bldP spid="11" grpId="0"/>
      <p:bldP spid="12" grpId="0"/>
      <p:bldP spid="13" grpId="0"/>
      <p:bldP spid="14" grpId="0"/>
      <p:bldP spid="15" grpId="0"/>
      <p:bldP spid="16" grpId="0" animBg="1"/>
      <p:bldP spid="16" grpId="1" animBg="1"/>
      <p:bldP spid="17" grpId="0"/>
      <p:bldP spid="18" grpId="0"/>
      <p:bldP spid="19" grpId="0"/>
      <p:bldP spid="20" grpId="0"/>
      <p:bldP spid="21" grpId="0"/>
      <p:bldP spid="22" grpId="0" animBg="1"/>
      <p:bldP spid="22" grpId="1" animBg="1"/>
      <p:bldP spid="23" grpId="0"/>
      <p:bldP spid="24" grpId="0"/>
      <p:bldP spid="25" grpId="0"/>
      <p:bldP spid="26" grpId="0"/>
      <p:bldP spid="27" grpId="0"/>
      <p:bldP spid="28" grpId="0" animBg="1"/>
      <p:bldP spid="28" grpId="1" animBg="1"/>
      <p:bldP spid="29" grpId="0"/>
      <p:bldP spid="30" grpId="0"/>
      <p:bldP spid="31" grpId="0" animBg="1"/>
      <p:bldP spid="31" grpId="1" animBg="1"/>
      <p:bldP spid="32" grpId="0"/>
      <p:bldP spid="33" grpId="0"/>
      <p:bldP spid="34" grpId="0"/>
      <p:bldP spid="35" grpId="0"/>
      <p:bldP spid="36" grpId="0"/>
      <p:bldP spid="37" grpId="0"/>
      <p:bldP spid="38" grpId="0"/>
      <p:bldP spid="39" grpId="0"/>
      <p:bldP spid="40"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A2E65-9620-DA17-DB76-AE3B0C47311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B39E971-223B-2965-B107-E29B7CDFA6B3}"/>
              </a:ext>
            </a:extLst>
          </p:cNvPr>
          <p:cNvPicPr>
            <a:picLocks noChangeAspect="1"/>
          </p:cNvPicPr>
          <p:nvPr/>
        </p:nvPicPr>
        <p:blipFill>
          <a:blip r:embed="rId2"/>
          <a:stretch>
            <a:fillRect/>
          </a:stretch>
        </p:blipFill>
        <p:spPr>
          <a:xfrm>
            <a:off x="1267576" y="2080201"/>
            <a:ext cx="9047248" cy="2481287"/>
          </a:xfrm>
          <a:prstGeom prst="rect">
            <a:avLst/>
          </a:prstGeom>
        </p:spPr>
      </p:pic>
    </p:spTree>
    <p:extLst>
      <p:ext uri="{BB962C8B-B14F-4D97-AF65-F5344CB8AC3E}">
        <p14:creationId xmlns:p14="http://schemas.microsoft.com/office/powerpoint/2010/main" val="19230578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48AFAAF6-BCF9-05DB-29B1-65AC1B965DD1}"/>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304923" y="673100"/>
            <a:ext cx="9363077" cy="5286378"/>
          </a:xfrm>
          <a:prstGeom prst="rect">
            <a:avLst/>
          </a:prstGeom>
        </p:spPr>
      </p:pic>
      <p:pic>
        <p:nvPicPr>
          <p:cNvPr id="3" name="图片 23">
            <a:extLst>
              <a:ext uri="{FF2B5EF4-FFF2-40B4-BE49-F238E27FC236}">
                <a16:creationId xmlns:a16="http://schemas.microsoft.com/office/drawing/2014/main" id="{541300C9-CB45-9DFD-7564-75F8CB0D9B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4" name="图片 27">
            <a:extLst>
              <a:ext uri="{FF2B5EF4-FFF2-40B4-BE49-F238E27FC236}">
                <a16:creationId xmlns:a16="http://schemas.microsoft.com/office/drawing/2014/main" id="{9488AF37-6827-9975-79F5-F4CAA71354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44" t="17424" r="52433" b="-17424"/>
          <a:stretch/>
        </p:blipFill>
        <p:spPr>
          <a:xfrm>
            <a:off x="3254542" y="1612636"/>
            <a:ext cx="1013174" cy="1140494"/>
          </a:xfrm>
          <a:prstGeom prst="rect">
            <a:avLst/>
          </a:prstGeom>
        </p:spPr>
      </p:pic>
      <p:pic>
        <p:nvPicPr>
          <p:cNvPr id="5" name="图片 29">
            <a:extLst>
              <a:ext uri="{FF2B5EF4-FFF2-40B4-BE49-F238E27FC236}">
                <a16:creationId xmlns:a16="http://schemas.microsoft.com/office/drawing/2014/main" id="{F59FABDA-9525-2C5E-DBD0-010A10CEEF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1300" y="2837214"/>
            <a:ext cx="3657600" cy="3836410"/>
          </a:xfrm>
          <a:prstGeom prst="rect">
            <a:avLst/>
          </a:prstGeom>
        </p:spPr>
      </p:pic>
      <p:pic>
        <p:nvPicPr>
          <p:cNvPr id="6" name="图片 33">
            <a:extLst>
              <a:ext uri="{FF2B5EF4-FFF2-40B4-BE49-F238E27FC236}">
                <a16:creationId xmlns:a16="http://schemas.microsoft.com/office/drawing/2014/main" id="{CB8538C0-A4BA-B43E-755D-BAAAAD32A8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023" y="3398021"/>
            <a:ext cx="3459978" cy="3459978"/>
          </a:xfrm>
          <a:prstGeom prst="rect">
            <a:avLst/>
          </a:prstGeom>
        </p:spPr>
      </p:pic>
      <p:pic>
        <p:nvPicPr>
          <p:cNvPr id="7" name="Picture 6">
            <a:extLst>
              <a:ext uri="{FF2B5EF4-FFF2-40B4-BE49-F238E27FC236}">
                <a16:creationId xmlns:a16="http://schemas.microsoft.com/office/drawing/2014/main" id="{82AA83A7-06AE-4313-463C-C5F69D093FDF}"/>
              </a:ext>
            </a:extLst>
          </p:cNvPr>
          <p:cNvPicPr>
            <a:picLocks noChangeAspect="1"/>
          </p:cNvPicPr>
          <p:nvPr/>
        </p:nvPicPr>
        <p:blipFill>
          <a:blip r:embed="rId7"/>
          <a:srcRect l="37445" r="36882" b="61180"/>
          <a:stretch/>
        </p:blipFill>
        <p:spPr>
          <a:xfrm>
            <a:off x="5053781" y="1237343"/>
            <a:ext cx="1533832" cy="1599872"/>
          </a:xfrm>
          <a:prstGeom prst="rect">
            <a:avLst/>
          </a:prstGeom>
        </p:spPr>
      </p:pic>
      <p:pic>
        <p:nvPicPr>
          <p:cNvPr id="11" name="Picture 10">
            <a:extLst>
              <a:ext uri="{FF2B5EF4-FFF2-40B4-BE49-F238E27FC236}">
                <a16:creationId xmlns:a16="http://schemas.microsoft.com/office/drawing/2014/main" id="{135A6E31-1098-1CC7-53EC-EB3E79FC10EE}"/>
              </a:ext>
            </a:extLst>
          </p:cNvPr>
          <p:cNvPicPr>
            <a:picLocks noChangeAspect="1"/>
          </p:cNvPicPr>
          <p:nvPr/>
        </p:nvPicPr>
        <p:blipFill>
          <a:blip r:embed="rId8"/>
          <a:stretch>
            <a:fillRect/>
          </a:stretch>
        </p:blipFill>
        <p:spPr>
          <a:xfrm>
            <a:off x="2616971" y="2625214"/>
            <a:ext cx="6614076" cy="2869666"/>
          </a:xfrm>
          <a:prstGeom prst="rect">
            <a:avLst/>
          </a:prstGeom>
        </p:spPr>
      </p:pic>
    </p:spTree>
    <p:extLst>
      <p:ext uri="{BB962C8B-B14F-4D97-AF65-F5344CB8AC3E}">
        <p14:creationId xmlns:p14="http://schemas.microsoft.com/office/powerpoint/2010/main" val="1136003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14" presetClass="entr" presetSubtype="1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par>
                          <p:cTn id="30" fill="hold">
                            <p:stCondLst>
                              <p:cond delay="2000"/>
                            </p:stCondLst>
                            <p:childTnLst>
                              <p:par>
                                <p:cTn id="31" presetID="14" presetClass="entr" presetSubtype="1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B97DEA-2735-AA83-B352-845A80EE8F29}"/>
              </a:ext>
            </a:extLst>
          </p:cNvPr>
          <p:cNvPicPr>
            <a:picLocks noChangeAspect="1"/>
          </p:cNvPicPr>
          <p:nvPr/>
        </p:nvPicPr>
        <p:blipFill>
          <a:blip r:embed="rId3"/>
          <a:stretch>
            <a:fillRect/>
          </a:stretch>
        </p:blipFill>
        <p:spPr>
          <a:xfrm>
            <a:off x="336757" y="463845"/>
            <a:ext cx="676656" cy="676656"/>
          </a:xfrm>
          <a:prstGeom prst="rect">
            <a:avLst/>
          </a:prstGeom>
        </p:spPr>
      </p:pic>
      <p:sp>
        <p:nvSpPr>
          <p:cNvPr id="3" name="Rectangle 2">
            <a:extLst>
              <a:ext uri="{FF2B5EF4-FFF2-40B4-BE49-F238E27FC236}">
                <a16:creationId xmlns:a16="http://schemas.microsoft.com/office/drawing/2014/main" id="{BFE44528-810C-871B-7FEF-38AD554305B0}"/>
              </a:ext>
            </a:extLst>
          </p:cNvPr>
          <p:cNvSpPr/>
          <p:nvPr/>
        </p:nvSpPr>
        <p:spPr>
          <a:xfrm>
            <a:off x="994437" y="248421"/>
            <a:ext cx="10860805" cy="1138773"/>
          </a:xfrm>
          <a:prstGeom prst="rect">
            <a:avLst/>
          </a:prstGeom>
        </p:spPr>
        <p:txBody>
          <a:bodyPr wrap="square">
            <a:spAutoFit/>
          </a:bodyPr>
          <a:lstStyle/>
          <a:p>
            <a:pPr lvl="0" algn="just"/>
            <a:r>
              <a:rPr lang="en-GB" sz="3400" dirty="0">
                <a:solidFill>
                  <a:prstClr val="black"/>
                </a:solidFill>
                <a:latin typeface="Cambria" panose="02040503050406030204" pitchFamily="18" charset="0"/>
                <a:ea typeface="Cambria" panose="02040503050406030204" pitchFamily="18" charset="0"/>
              </a:rPr>
              <a:t>1. </a:t>
            </a:r>
            <a:r>
              <a:rPr lang="en-US" sz="3400" dirty="0">
                <a:latin typeface="Cambria" panose="02040503050406030204" pitchFamily="18" charset="0"/>
                <a:ea typeface="Cambria" panose="02040503050406030204" pitchFamily="18" charset="0"/>
              </a:rPr>
              <a:t>Quan </a:t>
            </a:r>
            <a:r>
              <a:rPr lang="en-US" sz="3400" dirty="0" err="1">
                <a:latin typeface="Cambria" panose="02040503050406030204" pitchFamily="18" charset="0"/>
                <a:ea typeface="Cambria" panose="02040503050406030204" pitchFamily="18" charset="0"/>
              </a:rPr>
              <a:t>sát</a:t>
            </a:r>
            <a:r>
              <a:rPr lang="en-US" sz="3400" dirty="0">
                <a:latin typeface="Cambria" panose="02040503050406030204" pitchFamily="18" charset="0"/>
                <a:ea typeface="Cambria" panose="02040503050406030204" pitchFamily="18" charset="0"/>
              </a:rPr>
              <a:t> </a:t>
            </a:r>
            <a:r>
              <a:rPr lang="en-US" sz="3400" dirty="0" err="1">
                <a:latin typeface="Cambria" panose="02040503050406030204" pitchFamily="18" charset="0"/>
                <a:ea typeface="Cambria" panose="02040503050406030204" pitchFamily="18" charset="0"/>
              </a:rPr>
              <a:t>hình</a:t>
            </a:r>
            <a:r>
              <a:rPr lang="en-US" sz="3400" dirty="0">
                <a:latin typeface="Cambria" panose="02040503050406030204" pitchFamily="18" charset="0"/>
                <a:ea typeface="Cambria" panose="02040503050406030204" pitchFamily="18" charset="0"/>
              </a:rPr>
              <a:t> 4 </a:t>
            </a:r>
            <a:r>
              <a:rPr lang="en-US" sz="3400" dirty="0" err="1">
                <a:latin typeface="Cambria" panose="02040503050406030204" pitchFamily="18" charset="0"/>
                <a:ea typeface="Cambria" panose="02040503050406030204" pitchFamily="18" charset="0"/>
              </a:rPr>
              <a:t>và</a:t>
            </a:r>
            <a:r>
              <a:rPr lang="en-US" sz="3400" dirty="0">
                <a:latin typeface="Cambria" panose="02040503050406030204" pitchFamily="18" charset="0"/>
                <a:ea typeface="Cambria" panose="02040503050406030204" pitchFamily="18" charset="0"/>
              </a:rPr>
              <a:t> </a:t>
            </a:r>
            <a:r>
              <a:rPr lang="en-US" sz="3400" dirty="0" err="1">
                <a:latin typeface="Cambria" panose="02040503050406030204" pitchFamily="18" charset="0"/>
                <a:ea typeface="Cambria" panose="02040503050406030204" pitchFamily="18" charset="0"/>
              </a:rPr>
              <a:t>cho</a:t>
            </a:r>
            <a:r>
              <a:rPr lang="en-US" sz="3400" dirty="0">
                <a:latin typeface="Cambria" panose="02040503050406030204" pitchFamily="18" charset="0"/>
                <a:ea typeface="Cambria" panose="02040503050406030204" pitchFamily="18" charset="0"/>
              </a:rPr>
              <a:t> </a:t>
            </a:r>
            <a:r>
              <a:rPr lang="en-US" sz="3400" dirty="0" err="1">
                <a:latin typeface="Cambria" panose="02040503050406030204" pitchFamily="18" charset="0"/>
                <a:ea typeface="Cambria" panose="02040503050406030204" pitchFamily="18" charset="0"/>
              </a:rPr>
              <a:t>biết</a:t>
            </a:r>
            <a:r>
              <a:rPr lang="en-US" sz="3400" dirty="0">
                <a:latin typeface="Cambria" panose="02040503050406030204" pitchFamily="18" charset="0"/>
                <a:ea typeface="Cambria" panose="02040503050406030204" pitchFamily="18" charset="0"/>
              </a:rPr>
              <a:t> </a:t>
            </a:r>
            <a:r>
              <a:rPr lang="en-US" sz="3400" dirty="0" err="1">
                <a:latin typeface="Cambria" panose="02040503050406030204" pitchFamily="18" charset="0"/>
                <a:ea typeface="Cambria" panose="02040503050406030204" pitchFamily="18" charset="0"/>
              </a:rPr>
              <a:t>các</a:t>
            </a:r>
            <a:r>
              <a:rPr lang="en-US" sz="3400" dirty="0">
                <a:latin typeface="Cambria" panose="02040503050406030204" pitchFamily="18" charset="0"/>
                <a:ea typeface="Cambria" panose="02040503050406030204" pitchFamily="18" charset="0"/>
              </a:rPr>
              <a:t> </a:t>
            </a:r>
            <a:r>
              <a:rPr lang="en-US" sz="3400" dirty="0" err="1">
                <a:latin typeface="Cambria" panose="02040503050406030204" pitchFamily="18" charset="0"/>
                <a:ea typeface="Cambria" panose="02040503050406030204" pitchFamily="18" charset="0"/>
              </a:rPr>
              <a:t>cây</a:t>
            </a:r>
            <a:r>
              <a:rPr lang="en-US" sz="3400" dirty="0">
                <a:latin typeface="Cambria" panose="02040503050406030204" pitchFamily="18" charset="0"/>
                <a:ea typeface="Cambria" panose="02040503050406030204" pitchFamily="18" charset="0"/>
              </a:rPr>
              <a:t> con </a:t>
            </a:r>
            <a:r>
              <a:rPr lang="en-US" sz="3400" dirty="0" err="1">
                <a:latin typeface="Cambria" panose="02040503050406030204" pitchFamily="18" charset="0"/>
                <a:ea typeface="Cambria" panose="02040503050406030204" pitchFamily="18" charset="0"/>
              </a:rPr>
              <a:t>mọc</a:t>
            </a:r>
            <a:r>
              <a:rPr lang="en-US" sz="3400" dirty="0">
                <a:latin typeface="Cambria" panose="02040503050406030204" pitchFamily="18" charset="0"/>
                <a:ea typeface="Cambria" panose="02040503050406030204" pitchFamily="18" charset="0"/>
              </a:rPr>
              <a:t> </a:t>
            </a:r>
            <a:r>
              <a:rPr lang="en-US" sz="3400" dirty="0" err="1">
                <a:latin typeface="Cambria" panose="02040503050406030204" pitchFamily="18" charset="0"/>
                <a:ea typeface="Cambria" panose="02040503050406030204" pitchFamily="18" charset="0"/>
              </a:rPr>
              <a:t>lên</a:t>
            </a:r>
            <a:r>
              <a:rPr lang="en-US" sz="3400" dirty="0">
                <a:latin typeface="Cambria" panose="02040503050406030204" pitchFamily="18" charset="0"/>
                <a:ea typeface="Cambria" panose="02040503050406030204" pitchFamily="18" charset="0"/>
              </a:rPr>
              <a:t> </a:t>
            </a:r>
            <a:r>
              <a:rPr lang="en-US" sz="3400" dirty="0" err="1">
                <a:latin typeface="Cambria" panose="02040503050406030204" pitchFamily="18" charset="0"/>
                <a:ea typeface="Cambria" panose="02040503050406030204" pitchFamily="18" charset="0"/>
              </a:rPr>
              <a:t>từ</a:t>
            </a:r>
            <a:r>
              <a:rPr lang="en-US" sz="3400" dirty="0">
                <a:latin typeface="Cambria" panose="02040503050406030204" pitchFamily="18" charset="0"/>
                <a:ea typeface="Cambria" panose="02040503050406030204" pitchFamily="18" charset="0"/>
              </a:rPr>
              <a:t> </a:t>
            </a:r>
            <a:r>
              <a:rPr lang="en-US" sz="3400" dirty="0" err="1">
                <a:latin typeface="Cambria" panose="02040503050406030204" pitchFamily="18" charset="0"/>
                <a:ea typeface="Cambria" panose="02040503050406030204" pitchFamily="18" charset="0"/>
              </a:rPr>
              <a:t>bộ</a:t>
            </a:r>
            <a:r>
              <a:rPr lang="en-US" sz="3400" dirty="0">
                <a:latin typeface="Cambria" panose="02040503050406030204" pitchFamily="18" charset="0"/>
                <a:ea typeface="Cambria" panose="02040503050406030204" pitchFamily="18" charset="0"/>
              </a:rPr>
              <a:t> </a:t>
            </a:r>
            <a:r>
              <a:rPr lang="en-US" sz="3400" dirty="0" err="1">
                <a:latin typeface="Cambria" panose="02040503050406030204" pitchFamily="18" charset="0"/>
                <a:ea typeface="Cambria" panose="02040503050406030204" pitchFamily="18" charset="0"/>
              </a:rPr>
              <a:t>phận</a:t>
            </a:r>
            <a:r>
              <a:rPr lang="en-US" sz="3400" dirty="0">
                <a:latin typeface="Cambria" panose="02040503050406030204" pitchFamily="18" charset="0"/>
                <a:ea typeface="Cambria" panose="02040503050406030204" pitchFamily="18" charset="0"/>
              </a:rPr>
              <a:t> </a:t>
            </a:r>
            <a:r>
              <a:rPr lang="en-US" sz="3400" dirty="0" err="1">
                <a:latin typeface="Cambria" panose="02040503050406030204" pitchFamily="18" charset="0"/>
                <a:ea typeface="Cambria" panose="02040503050406030204" pitchFamily="18" charset="0"/>
              </a:rPr>
              <a:t>nào</a:t>
            </a:r>
            <a:r>
              <a:rPr lang="en-US" sz="3400" dirty="0">
                <a:latin typeface="Cambria" panose="02040503050406030204" pitchFamily="18" charset="0"/>
                <a:ea typeface="Cambria" panose="02040503050406030204" pitchFamily="18" charset="0"/>
              </a:rPr>
              <a:t> </a:t>
            </a:r>
            <a:r>
              <a:rPr lang="en-US" sz="3400" dirty="0" err="1">
                <a:latin typeface="Cambria" panose="02040503050406030204" pitchFamily="18" charset="0"/>
                <a:ea typeface="Cambria" panose="02040503050406030204" pitchFamily="18" charset="0"/>
              </a:rPr>
              <a:t>của</a:t>
            </a:r>
            <a:r>
              <a:rPr lang="en-US" sz="3400" dirty="0">
                <a:latin typeface="Cambria" panose="02040503050406030204" pitchFamily="18" charset="0"/>
                <a:ea typeface="Cambria" panose="02040503050406030204" pitchFamily="18" charset="0"/>
              </a:rPr>
              <a:t> </a:t>
            </a:r>
            <a:r>
              <a:rPr lang="en-US" sz="3400" dirty="0" err="1">
                <a:latin typeface="Cambria" panose="02040503050406030204" pitchFamily="18" charset="0"/>
                <a:ea typeface="Cambria" panose="02040503050406030204" pitchFamily="18" charset="0"/>
              </a:rPr>
              <a:t>cây</a:t>
            </a:r>
            <a:r>
              <a:rPr lang="en-US" sz="3400" dirty="0">
                <a:latin typeface="Cambria" panose="02040503050406030204" pitchFamily="18" charset="0"/>
                <a:ea typeface="Cambria" panose="02040503050406030204" pitchFamily="18" charset="0"/>
              </a:rPr>
              <a:t> </a:t>
            </a:r>
            <a:r>
              <a:rPr lang="en-US" sz="3400" dirty="0" err="1">
                <a:latin typeface="Cambria" panose="02040503050406030204" pitchFamily="18" charset="0"/>
                <a:ea typeface="Cambria" panose="02040503050406030204" pitchFamily="18" charset="0"/>
              </a:rPr>
              <a:t>mẹ</a:t>
            </a:r>
            <a:r>
              <a:rPr lang="en-US" sz="3400" dirty="0">
                <a:latin typeface="Cambria" panose="02040503050406030204" pitchFamily="18" charset="0"/>
                <a:ea typeface="Cambria" panose="02040503050406030204" pitchFamily="18" charset="0"/>
              </a:rPr>
              <a:t>.</a:t>
            </a:r>
            <a:endParaRPr lang="en-GB" sz="3400" dirty="0">
              <a:solidFill>
                <a:prstClr val="black"/>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81675E52-3BC9-F7A4-C769-5F3A3C3B7DC2}"/>
              </a:ext>
            </a:extLst>
          </p:cNvPr>
          <p:cNvPicPr>
            <a:picLocks noChangeAspect="1"/>
          </p:cNvPicPr>
          <p:nvPr/>
        </p:nvPicPr>
        <p:blipFill>
          <a:blip r:embed="rId4"/>
          <a:stretch>
            <a:fillRect/>
          </a:stretch>
        </p:blipFill>
        <p:spPr>
          <a:xfrm>
            <a:off x="4807970" y="1221310"/>
            <a:ext cx="7206707" cy="5359655"/>
          </a:xfrm>
          <a:prstGeom prst="rect">
            <a:avLst/>
          </a:prstGeom>
          <a:ln>
            <a:noFill/>
          </a:ln>
          <a:effectLst>
            <a:softEdge rad="112500"/>
          </a:effectLst>
        </p:spPr>
      </p:pic>
      <p:pic>
        <p:nvPicPr>
          <p:cNvPr id="8" name="Picture 7">
            <a:extLst>
              <a:ext uri="{FF2B5EF4-FFF2-40B4-BE49-F238E27FC236}">
                <a16:creationId xmlns:a16="http://schemas.microsoft.com/office/drawing/2014/main" id="{95BF95E3-68AD-C423-0A8A-57B40279C3CE}"/>
              </a:ext>
            </a:extLst>
          </p:cNvPr>
          <p:cNvPicPr>
            <a:picLocks noChangeAspect="1"/>
          </p:cNvPicPr>
          <p:nvPr/>
        </p:nvPicPr>
        <p:blipFill>
          <a:blip r:embed="rId5"/>
          <a:stretch>
            <a:fillRect/>
          </a:stretch>
        </p:blipFill>
        <p:spPr>
          <a:xfrm>
            <a:off x="468607" y="2135961"/>
            <a:ext cx="3793368" cy="4356517"/>
          </a:xfrm>
          <a:prstGeom prst="rect">
            <a:avLst/>
          </a:prstGeom>
        </p:spPr>
      </p:pic>
    </p:spTree>
    <p:extLst>
      <p:ext uri="{BB962C8B-B14F-4D97-AF65-F5344CB8AC3E}">
        <p14:creationId xmlns:p14="http://schemas.microsoft.com/office/powerpoint/2010/main" val="26118768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rtoon girls standing next to a blackboard&#10;&#10;Description automatically generated">
            <a:extLst>
              <a:ext uri="{FF2B5EF4-FFF2-40B4-BE49-F238E27FC236}">
                <a16:creationId xmlns:a16="http://schemas.microsoft.com/office/drawing/2014/main" id="{C8FE1F96-3453-4EC6-CC7A-DF626E4DC29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744889" y="344129"/>
            <a:ext cx="3220969" cy="1818968"/>
          </a:xfrm>
          <a:prstGeom prst="rect">
            <a:avLst/>
          </a:prstGeom>
        </p:spPr>
      </p:pic>
      <p:grpSp>
        <p:nvGrpSpPr>
          <p:cNvPr id="8" name="Group 7">
            <a:extLst>
              <a:ext uri="{FF2B5EF4-FFF2-40B4-BE49-F238E27FC236}">
                <a16:creationId xmlns:a16="http://schemas.microsoft.com/office/drawing/2014/main" id="{44C4C4AF-68F7-09F4-F1DB-8B0955146B14}"/>
              </a:ext>
            </a:extLst>
          </p:cNvPr>
          <p:cNvGrpSpPr/>
          <p:nvPr/>
        </p:nvGrpSpPr>
        <p:grpSpPr>
          <a:xfrm>
            <a:off x="471944" y="1305297"/>
            <a:ext cx="4542508" cy="4889026"/>
            <a:chOff x="452280" y="1157813"/>
            <a:chExt cx="4232521" cy="4392252"/>
          </a:xfrm>
        </p:grpSpPr>
        <p:pic>
          <p:nvPicPr>
            <p:cNvPr id="6" name="Picture 5">
              <a:extLst>
                <a:ext uri="{FF2B5EF4-FFF2-40B4-BE49-F238E27FC236}">
                  <a16:creationId xmlns:a16="http://schemas.microsoft.com/office/drawing/2014/main" id="{7A5AD2FB-ADDD-AEBB-F20B-814BC9519916}"/>
                </a:ext>
              </a:extLst>
            </p:cNvPr>
            <p:cNvPicPr>
              <a:picLocks noChangeAspect="1"/>
            </p:cNvPicPr>
            <p:nvPr/>
          </p:nvPicPr>
          <p:blipFill>
            <a:blip r:embed="rId3"/>
            <a:srcRect r="62072" b="53127"/>
            <a:stretch/>
          </p:blipFill>
          <p:spPr>
            <a:xfrm>
              <a:off x="452280" y="1157813"/>
              <a:ext cx="4232521" cy="3890061"/>
            </a:xfrm>
            <a:prstGeom prst="rect">
              <a:avLst/>
            </a:prstGeom>
            <a:ln>
              <a:noFill/>
            </a:ln>
            <a:effectLst>
              <a:softEdge rad="112500"/>
            </a:effectLst>
          </p:spPr>
        </p:pic>
        <p:sp>
          <p:nvSpPr>
            <p:cNvPr id="7" name="TextBox 6">
              <a:extLst>
                <a:ext uri="{FF2B5EF4-FFF2-40B4-BE49-F238E27FC236}">
                  <a16:creationId xmlns:a16="http://schemas.microsoft.com/office/drawing/2014/main" id="{65A0A467-472D-2DBF-4B84-A16BA3E90F7D}"/>
                </a:ext>
              </a:extLst>
            </p:cNvPr>
            <p:cNvSpPr txBox="1"/>
            <p:nvPr/>
          </p:nvSpPr>
          <p:spPr>
            <a:xfrm>
              <a:off x="1305095" y="4965290"/>
              <a:ext cx="2526890" cy="584775"/>
            </a:xfrm>
            <a:prstGeom prst="rect">
              <a:avLst/>
            </a:prstGeom>
            <a:noFill/>
          </p:spPr>
          <p:txBody>
            <a:bodyPr wrap="square" rtlCol="0">
              <a:spAutoFit/>
            </a:bodyPr>
            <a:lstStyle/>
            <a:p>
              <a:r>
                <a:rPr lang="vi-VN" sz="3200" dirty="0"/>
                <a:t>a) Khoai lang</a:t>
              </a:r>
              <a:endParaRPr lang="en-US" sz="3200" dirty="0"/>
            </a:p>
          </p:txBody>
        </p:sp>
      </p:grpSp>
      <p:grpSp>
        <p:nvGrpSpPr>
          <p:cNvPr id="9" name="Group 8">
            <a:extLst>
              <a:ext uri="{FF2B5EF4-FFF2-40B4-BE49-F238E27FC236}">
                <a16:creationId xmlns:a16="http://schemas.microsoft.com/office/drawing/2014/main" id="{D4DFF82E-C07B-398D-2F34-4EFA053F4CA5}"/>
              </a:ext>
            </a:extLst>
          </p:cNvPr>
          <p:cNvGrpSpPr/>
          <p:nvPr/>
        </p:nvGrpSpPr>
        <p:grpSpPr>
          <a:xfrm>
            <a:off x="5014452" y="2765726"/>
            <a:ext cx="6499122" cy="2445371"/>
            <a:chOff x="2549406" y="7605689"/>
            <a:chExt cx="6236727" cy="1984586"/>
          </a:xfrm>
        </p:grpSpPr>
        <p:sp>
          <p:nvSpPr>
            <p:cNvPr id="10" name="Freeform 8">
              <a:extLst>
                <a:ext uri="{FF2B5EF4-FFF2-40B4-BE49-F238E27FC236}">
                  <a16:creationId xmlns:a16="http://schemas.microsoft.com/office/drawing/2014/main" id="{241A3787-E120-1A6C-DA28-83A558540679}"/>
                </a:ext>
              </a:extLst>
            </p:cNvPr>
            <p:cNvSpPr/>
            <p:nvPr/>
          </p:nvSpPr>
          <p:spPr>
            <a:xfrm>
              <a:off x="2549406" y="7605689"/>
              <a:ext cx="6236727" cy="1984586"/>
            </a:xfrm>
            <a:custGeom>
              <a:avLst/>
              <a:gdLst/>
              <a:ahLst/>
              <a:cxnLst/>
              <a:rect l="l" t="t" r="r" b="b"/>
              <a:pathLst>
                <a:path w="1883181" h="406400">
                  <a:moveTo>
                    <a:pt x="1679981" y="0"/>
                  </a:moveTo>
                  <a:cubicBezTo>
                    <a:pt x="1792205" y="0"/>
                    <a:pt x="1883181" y="90976"/>
                    <a:pt x="1883181" y="203200"/>
                  </a:cubicBezTo>
                  <a:cubicBezTo>
                    <a:pt x="1883181" y="315424"/>
                    <a:pt x="1792205" y="406400"/>
                    <a:pt x="1679981" y="406400"/>
                  </a:cubicBezTo>
                  <a:lnTo>
                    <a:pt x="203200" y="406400"/>
                  </a:lnTo>
                  <a:cubicBezTo>
                    <a:pt x="90976" y="406400"/>
                    <a:pt x="0" y="315424"/>
                    <a:pt x="0" y="203200"/>
                  </a:cubicBezTo>
                  <a:cubicBezTo>
                    <a:pt x="0" y="90976"/>
                    <a:pt x="90976" y="0"/>
                    <a:pt x="203200" y="0"/>
                  </a:cubicBezTo>
                  <a:close/>
                </a:path>
              </a:pathLst>
            </a:custGeom>
            <a:gradFill rotWithShape="1">
              <a:gsLst>
                <a:gs pos="0">
                  <a:srgbClr val="A4D4F1">
                    <a:alpha val="71000"/>
                  </a:srgbClr>
                </a:gs>
                <a:gs pos="100000">
                  <a:srgbClr val="C2E2F6"/>
                </a:gs>
              </a:gsLst>
              <a:lin ang="2700000"/>
            </a:gradFill>
          </p:spPr>
          <p:txBody>
            <a:bodyPr/>
            <a:lstStyle/>
            <a:p>
              <a:endParaRPr lang="en-US"/>
            </a:p>
          </p:txBody>
        </p:sp>
        <p:sp>
          <p:nvSpPr>
            <p:cNvPr id="11" name="Rectangle 10">
              <a:extLst>
                <a:ext uri="{FF2B5EF4-FFF2-40B4-BE49-F238E27FC236}">
                  <a16:creationId xmlns:a16="http://schemas.microsoft.com/office/drawing/2014/main" id="{C1E6E40B-A51B-CC22-B670-2F34C82C7B2F}"/>
                </a:ext>
              </a:extLst>
            </p:cNvPr>
            <p:cNvSpPr/>
            <p:nvPr/>
          </p:nvSpPr>
          <p:spPr>
            <a:xfrm>
              <a:off x="2923813" y="7772636"/>
              <a:ext cx="5578667" cy="1573625"/>
            </a:xfrm>
            <a:prstGeom prst="rect">
              <a:avLst/>
            </a:prstGeom>
          </p:spPr>
          <p:txBody>
            <a:bodyPr wrap="square">
              <a:spAutoFit/>
            </a:bodyPr>
            <a:lstStyle/>
            <a:p>
              <a:pPr lvl="0" algn="just"/>
              <a:r>
                <a:rPr lang="vi-VN" sz="4000" b="1" dirty="0">
                  <a:solidFill>
                    <a:srgbClr val="002060"/>
                  </a:solidFill>
                  <a:latin typeface="Cambria" panose="02040503050406030204" pitchFamily="18" charset="0"/>
                  <a:ea typeface="Cambria" panose="02040503050406030204" pitchFamily="18" charset="0"/>
                </a:rPr>
                <a:t>Cây khoai lang con mọc lên từ củ (rễ củ) của cây mẹ.</a:t>
              </a:r>
              <a:endParaRPr lang="en-GB" sz="4000"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16434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A3B99-6759-F55A-4402-D4AEAFE1D47C}"/>
            </a:ext>
          </a:extLst>
        </p:cNvPr>
        <p:cNvGrpSpPr/>
        <p:nvPr/>
      </p:nvGrpSpPr>
      <p:grpSpPr>
        <a:xfrm>
          <a:off x="0" y="0"/>
          <a:ext cx="0" cy="0"/>
          <a:chOff x="0" y="0"/>
          <a:chExt cx="0" cy="0"/>
        </a:xfrm>
      </p:grpSpPr>
      <p:pic>
        <p:nvPicPr>
          <p:cNvPr id="5" name="Picture 4" descr="Cartoon girls standing next to a blackboard&#10;&#10;Description automatically generated">
            <a:extLst>
              <a:ext uri="{FF2B5EF4-FFF2-40B4-BE49-F238E27FC236}">
                <a16:creationId xmlns:a16="http://schemas.microsoft.com/office/drawing/2014/main" id="{4C078E5F-1028-744D-2AF8-63C29A9A9DD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744889" y="344129"/>
            <a:ext cx="3220969" cy="1818968"/>
          </a:xfrm>
          <a:prstGeom prst="rect">
            <a:avLst/>
          </a:prstGeom>
        </p:spPr>
      </p:pic>
      <p:grpSp>
        <p:nvGrpSpPr>
          <p:cNvPr id="8" name="Group 7">
            <a:extLst>
              <a:ext uri="{FF2B5EF4-FFF2-40B4-BE49-F238E27FC236}">
                <a16:creationId xmlns:a16="http://schemas.microsoft.com/office/drawing/2014/main" id="{2C4FA675-CD53-F563-E888-284CE85075C5}"/>
              </a:ext>
            </a:extLst>
          </p:cNvPr>
          <p:cNvGrpSpPr/>
          <p:nvPr/>
        </p:nvGrpSpPr>
        <p:grpSpPr>
          <a:xfrm>
            <a:off x="381838" y="1705423"/>
            <a:ext cx="4883500" cy="4172036"/>
            <a:chOff x="415136" y="1267029"/>
            <a:chExt cx="4550243" cy="3748115"/>
          </a:xfrm>
        </p:grpSpPr>
        <p:pic>
          <p:nvPicPr>
            <p:cNvPr id="6" name="Picture 5">
              <a:extLst>
                <a:ext uri="{FF2B5EF4-FFF2-40B4-BE49-F238E27FC236}">
                  <a16:creationId xmlns:a16="http://schemas.microsoft.com/office/drawing/2014/main" id="{9C0FD9D3-87E4-C41E-81DB-A438D414DC6E}"/>
                </a:ext>
              </a:extLst>
            </p:cNvPr>
            <p:cNvPicPr>
              <a:picLocks noChangeAspect="1"/>
            </p:cNvPicPr>
            <p:nvPr/>
          </p:nvPicPr>
          <p:blipFill>
            <a:blip r:embed="rId3"/>
            <a:srcRect l="750" t="53886" r="63072" b="11660"/>
            <a:stretch/>
          </p:blipFill>
          <p:spPr>
            <a:xfrm>
              <a:off x="415136" y="1267029"/>
              <a:ext cx="4550243" cy="3222759"/>
            </a:xfrm>
            <a:prstGeom prst="rect">
              <a:avLst/>
            </a:prstGeom>
            <a:ln>
              <a:noFill/>
            </a:ln>
            <a:effectLst>
              <a:softEdge rad="112500"/>
            </a:effectLst>
          </p:spPr>
        </p:pic>
        <p:sp>
          <p:nvSpPr>
            <p:cNvPr id="7" name="TextBox 6">
              <a:extLst>
                <a:ext uri="{FF2B5EF4-FFF2-40B4-BE49-F238E27FC236}">
                  <a16:creationId xmlns:a16="http://schemas.microsoft.com/office/drawing/2014/main" id="{D699A0EF-9C05-6750-964A-D4D56E39E056}"/>
                </a:ext>
              </a:extLst>
            </p:cNvPr>
            <p:cNvSpPr txBox="1"/>
            <p:nvPr/>
          </p:nvSpPr>
          <p:spPr>
            <a:xfrm>
              <a:off x="876726" y="4489788"/>
              <a:ext cx="3627061" cy="525356"/>
            </a:xfrm>
            <a:prstGeom prst="rect">
              <a:avLst/>
            </a:prstGeom>
            <a:noFill/>
          </p:spPr>
          <p:txBody>
            <a:bodyPr wrap="square" rtlCol="0">
              <a:spAutoFit/>
            </a:bodyPr>
            <a:lstStyle/>
            <a:p>
              <a:r>
                <a:rPr lang="vi-VN" sz="3200" dirty="0"/>
                <a:t>b) Lá bỏng (sống đời)</a:t>
              </a:r>
              <a:endParaRPr lang="en-US" sz="3200" dirty="0"/>
            </a:p>
          </p:txBody>
        </p:sp>
      </p:grpSp>
      <p:grpSp>
        <p:nvGrpSpPr>
          <p:cNvPr id="9" name="Group 8">
            <a:extLst>
              <a:ext uri="{FF2B5EF4-FFF2-40B4-BE49-F238E27FC236}">
                <a16:creationId xmlns:a16="http://schemas.microsoft.com/office/drawing/2014/main" id="{B1536EF3-C749-2CE6-718E-13699E1E8DA4}"/>
              </a:ext>
            </a:extLst>
          </p:cNvPr>
          <p:cNvGrpSpPr/>
          <p:nvPr/>
        </p:nvGrpSpPr>
        <p:grpSpPr>
          <a:xfrm>
            <a:off x="5362391" y="2799869"/>
            <a:ext cx="6248238" cy="1818968"/>
            <a:chOff x="2549406" y="7605690"/>
            <a:chExt cx="6236727" cy="1476217"/>
          </a:xfrm>
        </p:grpSpPr>
        <p:sp>
          <p:nvSpPr>
            <p:cNvPr id="10" name="Freeform 8">
              <a:extLst>
                <a:ext uri="{FF2B5EF4-FFF2-40B4-BE49-F238E27FC236}">
                  <a16:creationId xmlns:a16="http://schemas.microsoft.com/office/drawing/2014/main" id="{C210C868-3C40-756E-D064-5C0B0AA82F6A}"/>
                </a:ext>
              </a:extLst>
            </p:cNvPr>
            <p:cNvSpPr/>
            <p:nvPr/>
          </p:nvSpPr>
          <p:spPr>
            <a:xfrm>
              <a:off x="2549406" y="7605690"/>
              <a:ext cx="6236727" cy="1476217"/>
            </a:xfrm>
            <a:custGeom>
              <a:avLst/>
              <a:gdLst/>
              <a:ahLst/>
              <a:cxnLst/>
              <a:rect l="l" t="t" r="r" b="b"/>
              <a:pathLst>
                <a:path w="1883181" h="406400">
                  <a:moveTo>
                    <a:pt x="1679981" y="0"/>
                  </a:moveTo>
                  <a:cubicBezTo>
                    <a:pt x="1792205" y="0"/>
                    <a:pt x="1883181" y="90976"/>
                    <a:pt x="1883181" y="203200"/>
                  </a:cubicBezTo>
                  <a:cubicBezTo>
                    <a:pt x="1883181" y="315424"/>
                    <a:pt x="1792205" y="406400"/>
                    <a:pt x="1679981" y="406400"/>
                  </a:cubicBezTo>
                  <a:lnTo>
                    <a:pt x="203200" y="406400"/>
                  </a:lnTo>
                  <a:cubicBezTo>
                    <a:pt x="90976" y="406400"/>
                    <a:pt x="0" y="315424"/>
                    <a:pt x="0" y="203200"/>
                  </a:cubicBezTo>
                  <a:cubicBezTo>
                    <a:pt x="0" y="90976"/>
                    <a:pt x="90976" y="0"/>
                    <a:pt x="203200" y="0"/>
                  </a:cubicBezTo>
                  <a:close/>
                </a:path>
              </a:pathLst>
            </a:custGeom>
            <a:gradFill rotWithShape="1">
              <a:gsLst>
                <a:gs pos="0">
                  <a:srgbClr val="A4D4F1">
                    <a:alpha val="71000"/>
                  </a:srgbClr>
                </a:gs>
                <a:gs pos="100000">
                  <a:srgbClr val="C2E2F6"/>
                </a:gs>
              </a:gsLst>
              <a:lin ang="2700000"/>
            </a:gradFill>
          </p:spPr>
          <p:txBody>
            <a:bodyPr/>
            <a:lstStyle/>
            <a:p>
              <a:endParaRPr lang="en-US"/>
            </a:p>
          </p:txBody>
        </p:sp>
        <p:sp>
          <p:nvSpPr>
            <p:cNvPr id="11" name="Rectangle 10">
              <a:extLst>
                <a:ext uri="{FF2B5EF4-FFF2-40B4-BE49-F238E27FC236}">
                  <a16:creationId xmlns:a16="http://schemas.microsoft.com/office/drawing/2014/main" id="{CF8444B3-4812-E041-6ABC-C441552B4386}"/>
                </a:ext>
              </a:extLst>
            </p:cNvPr>
            <p:cNvSpPr/>
            <p:nvPr/>
          </p:nvSpPr>
          <p:spPr>
            <a:xfrm>
              <a:off x="2923813" y="7772636"/>
              <a:ext cx="5578667" cy="1074061"/>
            </a:xfrm>
            <a:prstGeom prst="rect">
              <a:avLst/>
            </a:prstGeom>
          </p:spPr>
          <p:txBody>
            <a:bodyPr wrap="square">
              <a:spAutoFit/>
            </a:bodyPr>
            <a:lstStyle/>
            <a:p>
              <a:pPr lvl="0" algn="just"/>
              <a:r>
                <a:rPr lang="vi-VN" sz="4000" b="1" dirty="0">
                  <a:solidFill>
                    <a:srgbClr val="002060"/>
                  </a:solidFill>
                  <a:latin typeface="Cambria" panose="02040503050406030204" pitchFamily="18" charset="0"/>
                  <a:ea typeface="Cambria" panose="02040503050406030204" pitchFamily="18" charset="0"/>
                </a:rPr>
                <a:t>Cây lá bỏng con mọc lên từ lá của cây mẹ.</a:t>
              </a:r>
              <a:endParaRPr lang="en-GB" sz="4000"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467859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448</TotalTime>
  <Words>838</Words>
  <Application>Microsoft Office PowerPoint</Application>
  <PresentationFormat>Widescreen</PresentationFormat>
  <Paragraphs>106</Paragraphs>
  <Slides>31</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Aptos</vt:lpstr>
      <vt:lpstr>Arial</vt:lpstr>
      <vt:lpstr>Calibri</vt:lpstr>
      <vt:lpstr>Cambria</vt:lpstr>
      <vt:lpstr>SVN-Newton</vt:lpstr>
      <vt:lpstr>Times New Roman</vt:lpstr>
      <vt:lpstr>思源黑体 CN</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Thị Bích</dc:creator>
  <cp:lastModifiedBy>Laptop T&amp;T</cp:lastModifiedBy>
  <cp:revision>4</cp:revision>
  <dcterms:created xsi:type="dcterms:W3CDTF">2024-11-02T12:58:36Z</dcterms:created>
  <dcterms:modified xsi:type="dcterms:W3CDTF">2024-11-03T10:36:42Z</dcterms:modified>
</cp:coreProperties>
</file>