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69" r:id="rId3"/>
    <p:sldId id="256" r:id="rId4"/>
    <p:sldId id="257" r:id="rId5"/>
    <p:sldId id="258" r:id="rId6"/>
    <p:sldId id="260" r:id="rId7"/>
    <p:sldId id="261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675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109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155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281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836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041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964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49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689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762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97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C0E5-7AE0-4745-8F48-7EB3B0474A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1D429-6B92-43E7-AF56-5DC3BA14A5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98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82" y="-233039"/>
            <a:ext cx="6756764" cy="434339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b="1" dirty="0">
                <a:latin typeface="Times New Roman" pitchFamily="18" charset="0"/>
                <a:cs typeface="Times New Roman" pitchFamily="18" charset="0"/>
              </a:rPr>
              <a:t>ỦY BAN NHÂN DÂN PHƯỜNG VIỆT HƯNG</a:t>
            </a:r>
            <a:br>
              <a:rPr lang="en-US" sz="15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1500" b="1" dirty="0">
                <a:latin typeface="Times New Roman" pitchFamily="18" charset="0"/>
                <a:cs typeface="Times New Roman" pitchFamily="18" charset="0"/>
              </a:rPr>
              <a:t>TRƯỜNG TIỂU HỌC THANH AM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25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 MỪNG CÁC EM HỌC SINH ĐẾN VỚI TIẾT HỌC GIÁO DỤC THỂ CHẤT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38072" y="1662662"/>
            <a:ext cx="3368585" cy="1205048"/>
          </a:xfrm>
        </p:spPr>
        <p:txBody>
          <a:bodyPr>
            <a:noAutofit/>
          </a:bodyPr>
          <a:lstStyle/>
          <a:p>
            <a:endParaRPr lang="en-US" sz="135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35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1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Đinh Mạnh Tuấn</a:t>
            </a:r>
          </a:p>
        </p:txBody>
      </p:sp>
    </p:spTree>
    <p:extLst>
      <p:ext uri="{BB962C8B-B14F-4D97-AF65-F5344CB8AC3E}">
        <p14:creationId xmlns:p14="http://schemas.microsoft.com/office/powerpoint/2010/main" val="2997715417"/>
      </p:ext>
    </p:extLst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4955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 Các Em Học Tốt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66750"/>
            <a:ext cx="838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CHỦ ĐỀ 1: ĐỘI HÌNH ĐỘI NGŨ</a:t>
            </a:r>
          </a:p>
          <a:p>
            <a:pPr algn="ctr"/>
            <a:endParaRPr 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BÀI 1: TƯ THẾ ĐỨNG NGHIÊM, ĐỨNG NGHỈ</a:t>
            </a:r>
          </a:p>
          <a:p>
            <a:pPr algn="ctr"/>
            <a:endParaRPr 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          </a:t>
            </a:r>
            <a:endParaRPr lang="en-US" sz="28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I.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Mục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tiêu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740" y="1177555"/>
            <a:ext cx="5854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Về phẩm chất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8153400" cy="188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b="1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HS t</a:t>
            </a:r>
            <a:r>
              <a:rPr lang="vi-VN" sz="2000" b="1" dirty="0">
                <a:latin typeface="Cambria" panose="02040503050406030204" pitchFamily="18" charset="0"/>
                <a:ea typeface="Cambria" panose="02040503050406030204" pitchFamily="18" charset="0"/>
              </a:rPr>
              <a:t>ích cực trong tập luyện và hoạt động tập thể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vi-VN" sz="2000" b="1" dirty="0">
                <a:latin typeface="Cambria" panose="02040503050406030204" pitchFamily="18" charset="0"/>
                <a:ea typeface="Cambria" panose="02040503050406030204" pitchFamily="18" charset="0"/>
              </a:rPr>
              <a:t>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Về năng lực</a:t>
            </a:r>
            <a:r>
              <a:rPr lang="vi-VN" sz="28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</a:p>
          <a:p>
            <a:endParaRPr lang="en-US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2.1. Năng lực chung:</a:t>
            </a:r>
            <a:endParaRPr lang="vi-VN" sz="2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>
                <a:latin typeface="Cambria" panose="02040503050406030204" pitchFamily="18" charset="0"/>
                <a:ea typeface="Cambria" panose="02040503050406030204" pitchFamily="18" charset="0"/>
              </a:rPr>
              <a:t>- Tự chủ và tự học: Tự xem trước cách thực hiện tư thế đứng nghiêm, đứng nghỉ trong sách giáo khoa. </a:t>
            </a:r>
          </a:p>
          <a:p>
            <a:r>
              <a:rPr lang="vi-VN">
                <a:latin typeface="Cambria" panose="02040503050406030204" pitchFamily="18" charset="0"/>
                <a:ea typeface="Cambria" panose="02040503050406030204" pitchFamily="18" charset="0"/>
              </a:rPr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2.2. Năng lực đặc thù:</a:t>
            </a:r>
            <a:endParaRPr lang="vi-VN" sz="200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latin typeface="Cambria" panose="02040503050406030204" pitchFamily="18" charset="0"/>
                <a:ea typeface="Cambria" panose="02040503050406030204" pitchFamily="18" charset="0"/>
              </a:rPr>
              <a:t>- NL chăm sóc SK:  Biết thực hiện vệ sinh sân tập, thực hiện vệ sinh cá nhân để đảm bảo an toàn trong tập luyện.</a:t>
            </a:r>
          </a:p>
          <a:p>
            <a:r>
              <a:rPr lang="vi-VN" dirty="0">
                <a:latin typeface="Cambria" panose="02040503050406030204" pitchFamily="18" charset="0"/>
                <a:ea typeface="Cambria" panose="02040503050406030204" pitchFamily="18" charset="0"/>
              </a:rPr>
              <a:t>- NL vận động cơ bản: Biết khẩu lệnh và cách thực tư thế đứng nghiêm, đứng nghỉ</a:t>
            </a:r>
          </a:p>
          <a:p>
            <a:r>
              <a:rPr lang="vi-VN" dirty="0">
                <a:latin typeface="Cambria" panose="02040503050406030204" pitchFamily="18" charset="0"/>
                <a:ea typeface="Cambria" panose="02040503050406030204" pitchFamily="18" charset="0"/>
              </a:rPr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551ED7B-426E-C704-D120-2A06799B8A2D}"/>
              </a:ext>
            </a:extLst>
          </p:cNvPr>
          <p:cNvSpPr/>
          <p:nvPr/>
        </p:nvSpPr>
        <p:spPr>
          <a:xfrm>
            <a:off x="1066800" y="1123950"/>
            <a:ext cx="7391400" cy="1676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4386" y="1276350"/>
            <a:ext cx="7086600" cy="113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Khởi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khớp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cổ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kết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hợp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cổ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chân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khớp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khuỷu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khớp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vai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khớp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hông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khớp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gối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285750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mở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endParaRPr lang="en-US" sz="28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en-US" sz="28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kiến</a:t>
            </a:r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mới</a:t>
            </a:r>
            <a:endParaRPr lang="en-US" sz="28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Cambria" panose="02040503050406030204" pitchFamily="18" charset="0"/>
                <a:ea typeface="Cambria" panose="02040503050406030204" pitchFamily="18" charset="0"/>
              </a:rPr>
              <a:t>* Tư thế đứng nghiêm</a:t>
            </a:r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55413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486400" y="1498928"/>
            <a:ext cx="2423983" cy="27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luyện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endParaRPr lang="en-US" sz="28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001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410200" y="1443255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dụng</a:t>
            </a:r>
            <a:endParaRPr lang="en-US" sz="28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86921" y="1254383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Khẩu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lệnh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tương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1400" y="2146816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Khẩu lệnh: Nghiêm</a:t>
            </a:r>
            <a:endParaRPr lang="en-US" sz="240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2951556"/>
            <a:ext cx="59868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Khẩu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lệnh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Nghỉ</a:t>
            </a:r>
            <a:endParaRPr lang="en-US" sz="2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05200" y="514350"/>
            <a:ext cx="2941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Thả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lỏng</a:t>
            </a:r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336</Words>
  <Application>Microsoft Office PowerPoint</Application>
  <PresentationFormat>On-screen Show (16:9)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2_Office Theme</vt:lpstr>
      <vt:lpstr>ỦY BAN NHÂN DÂN PHƯỜNG VIỆT HƯNG TRƯỜNG TIỂU HỌC THANH AM CHÀO MỪNG CÁC EM HỌC SINH ĐẾN VỚI TIẾT HỌC GIÁO DỤC THỂ CHẤT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Anh Nguyen</cp:lastModifiedBy>
  <cp:revision>26</cp:revision>
  <dcterms:created xsi:type="dcterms:W3CDTF">2021-08-19T13:42:00Z</dcterms:created>
  <dcterms:modified xsi:type="dcterms:W3CDTF">2025-09-19T13:53:45Z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