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6"/>
  </p:notesMasterIdLst>
  <p:sldIdLst>
    <p:sldId id="256" r:id="rId2"/>
    <p:sldId id="263" r:id="rId3"/>
    <p:sldId id="314" r:id="rId4"/>
    <p:sldId id="265" r:id="rId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Bebas Neue" panose="020B0604020202020204" charset="0"/>
      <p:regular r:id="rId11"/>
    </p:embeddedFont>
    <p:embeddedFont>
      <p:font typeface="Luckiest Guy" panose="020B0604020202020204" charset="0"/>
      <p:regular r:id="rId12"/>
    </p:embeddedFont>
    <p:embeddedFont>
      <p:font typeface="Alegreya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F84DB-C71D-4C46-945F-6C5B45E54AC8}">
  <a:tblStyle styleId="{BF0F84DB-C71D-4C46-945F-6C5B45E54A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DE7686-07E4-4D32-B67A-7A9ABF6BFD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57"/>
  </p:normalViewPr>
  <p:slideViewPr>
    <p:cSldViewPr snapToGrid="0">
      <p:cViewPr varScale="1">
        <p:scale>
          <a:sx n="60" d="100"/>
          <a:sy n="60" d="100"/>
        </p:scale>
        <p:origin x="10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c7cd9ed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c7cd9ed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969125"/>
            <a:ext cx="5018100" cy="29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762000"/>
            <a:ext cx="5018100" cy="3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713225" y="3580925"/>
            <a:ext cx="3224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2"/>
          </p:nvPr>
        </p:nvSpPr>
        <p:spPr>
          <a:xfrm>
            <a:off x="713229" y="1853997"/>
            <a:ext cx="3224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3"/>
          </p:nvPr>
        </p:nvSpPr>
        <p:spPr>
          <a:xfrm>
            <a:off x="713229" y="1366375"/>
            <a:ext cx="322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4"/>
          </p:nvPr>
        </p:nvSpPr>
        <p:spPr>
          <a:xfrm>
            <a:off x="713229" y="3093303"/>
            <a:ext cx="322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2"/>
          </p:nvPr>
        </p:nvSpPr>
        <p:spPr>
          <a:xfrm>
            <a:off x="6445801" y="22047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ubTitle" idx="3"/>
          </p:nvPr>
        </p:nvSpPr>
        <p:spPr>
          <a:xfrm>
            <a:off x="720000" y="36381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4"/>
          </p:nvPr>
        </p:nvSpPr>
        <p:spPr>
          <a:xfrm>
            <a:off x="6445801" y="36381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5"/>
          </p:nvPr>
        </p:nvSpPr>
        <p:spPr>
          <a:xfrm>
            <a:off x="720000" y="19211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6"/>
          </p:nvPr>
        </p:nvSpPr>
        <p:spPr>
          <a:xfrm>
            <a:off x="72000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7"/>
          </p:nvPr>
        </p:nvSpPr>
        <p:spPr>
          <a:xfrm>
            <a:off x="6445800" y="19211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8"/>
          </p:nvPr>
        </p:nvSpPr>
        <p:spPr>
          <a:xfrm>
            <a:off x="644580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/>
          <p:nvPr/>
        </p:nvSpPr>
        <p:spPr>
          <a:xfrm flipH="1">
            <a:off x="3" y="876983"/>
            <a:ext cx="750328" cy="407537"/>
          </a:xfrm>
          <a:custGeom>
            <a:avLst/>
            <a:gdLst/>
            <a:ahLst/>
            <a:cxnLst/>
            <a:rect l="l" t="t" r="r" b="b"/>
            <a:pathLst>
              <a:path w="14057" h="7635" extrusionOk="0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/>
          <p:nvPr/>
        </p:nvSpPr>
        <p:spPr>
          <a:xfrm flipH="1">
            <a:off x="347154" y="1148586"/>
            <a:ext cx="492909" cy="267702"/>
          </a:xfrm>
          <a:custGeom>
            <a:avLst/>
            <a:gdLst/>
            <a:ahLst/>
            <a:cxnLst/>
            <a:rect l="l" t="t" r="r" b="b"/>
            <a:pathLst>
              <a:path w="14057" h="7635" extrusionOk="0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/>
          <p:cNvSpPr/>
          <p:nvPr/>
        </p:nvSpPr>
        <p:spPr>
          <a:xfrm flipH="1">
            <a:off x="6354308" y="4718642"/>
            <a:ext cx="615310" cy="334146"/>
          </a:xfrm>
          <a:custGeom>
            <a:avLst/>
            <a:gdLst/>
            <a:ahLst/>
            <a:cxnLst/>
            <a:rect l="l" t="t" r="r" b="b"/>
            <a:pathLst>
              <a:path w="14057" h="7635" extrusionOk="0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/>
          <p:nvPr/>
        </p:nvSpPr>
        <p:spPr>
          <a:xfrm flipH="1">
            <a:off x="8472604" y="1821222"/>
            <a:ext cx="615310" cy="334203"/>
          </a:xfrm>
          <a:custGeom>
            <a:avLst/>
            <a:gdLst/>
            <a:ahLst/>
            <a:cxnLst/>
            <a:rect l="l" t="t" r="r" b="b"/>
            <a:pathLst>
              <a:path w="14057" h="7635" extrusionOk="0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5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7" r:id="rId3"/>
    <p:sldLayoutId id="2147483671" r:id="rId4"/>
    <p:sldLayoutId id="2147483677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ctrTitle"/>
          </p:nvPr>
        </p:nvSpPr>
        <p:spPr>
          <a:xfrm>
            <a:off x="508249" y="367645"/>
            <a:ext cx="4742480" cy="5184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accent3"/>
                </a:highlight>
                <a:latin typeface="Comic Sans MS" panose="030F0902030302020204" pitchFamily="66" charset="0"/>
              </a:rPr>
              <a:t>TRƯỜNG TIỂU HỌC THANH AM</a:t>
            </a:r>
            <a:endParaRPr sz="2200" dirty="0">
              <a:highlight>
                <a:schemeClr val="accent3"/>
              </a:highlight>
              <a:latin typeface="Comic Sans MS" panose="030F0902030302020204" pitchFamily="66" charset="0"/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subTitle" idx="1"/>
          </p:nvPr>
        </p:nvSpPr>
        <p:spPr>
          <a:xfrm>
            <a:off x="270826" y="1956052"/>
            <a:ext cx="6171897" cy="1837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ĐI ĐỀU VÒNG BÊN PHẢI  </a:t>
            </a:r>
            <a:endParaRPr lang="en-US" sz="36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TIẾT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vi-VN" sz="2800" dirty="0">
              <a:latin typeface="Comic Sans MS" panose="030F09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vi-VN" sz="2800" dirty="0">
              <a:latin typeface="Comic Sans MS" panose="030F0902030302020204" pitchFamily="66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omic Sans MS" panose="030F0902030302020204" pitchFamily="66" charset="0"/>
              </a:rPr>
              <a:t>GIÁO VIÊN: LÊ HOÀNG DŨNG</a:t>
            </a:r>
            <a:endParaRPr sz="1800" dirty="0">
              <a:latin typeface="Comic Sans MS" panose="030F0902030302020204" pitchFamily="66" charset="0"/>
            </a:endParaRPr>
          </a:p>
        </p:txBody>
      </p:sp>
      <p:grpSp>
        <p:nvGrpSpPr>
          <p:cNvPr id="207" name="Google Shape;207;p37"/>
          <p:cNvGrpSpPr/>
          <p:nvPr/>
        </p:nvGrpSpPr>
        <p:grpSpPr>
          <a:xfrm>
            <a:off x="6097656" y="659988"/>
            <a:ext cx="3255092" cy="3686827"/>
            <a:chOff x="5731316" y="796685"/>
            <a:chExt cx="3255092" cy="3686827"/>
          </a:xfrm>
        </p:grpSpPr>
        <p:sp>
          <p:nvSpPr>
            <p:cNvPr id="208" name="Google Shape;208;p37"/>
            <p:cNvSpPr/>
            <p:nvPr/>
          </p:nvSpPr>
          <p:spPr>
            <a:xfrm>
              <a:off x="5731323" y="1486931"/>
              <a:ext cx="3233489" cy="2839557"/>
            </a:xfrm>
            <a:custGeom>
              <a:avLst/>
              <a:gdLst/>
              <a:ahLst/>
              <a:cxnLst/>
              <a:rect l="l" t="t" r="r" b="b"/>
              <a:pathLst>
                <a:path w="60700" h="53305" extrusionOk="0">
                  <a:moveTo>
                    <a:pt x="19224" y="12318"/>
                  </a:moveTo>
                  <a:cubicBezTo>
                    <a:pt x="19224" y="12318"/>
                    <a:pt x="19678" y="18509"/>
                    <a:pt x="22957" y="22428"/>
                  </a:cubicBezTo>
                  <a:cubicBezTo>
                    <a:pt x="22957" y="22428"/>
                    <a:pt x="21795" y="22425"/>
                    <a:pt x="20284" y="21592"/>
                  </a:cubicBezTo>
                  <a:lnTo>
                    <a:pt x="20284" y="21592"/>
                  </a:lnTo>
                  <a:cubicBezTo>
                    <a:pt x="20284" y="21592"/>
                    <a:pt x="20934" y="25040"/>
                    <a:pt x="25007" y="27893"/>
                  </a:cubicBezTo>
                  <a:cubicBezTo>
                    <a:pt x="25007" y="27893"/>
                    <a:pt x="24092" y="28474"/>
                    <a:pt x="22746" y="28474"/>
                  </a:cubicBezTo>
                  <a:cubicBezTo>
                    <a:pt x="22072" y="28474"/>
                    <a:pt x="21291" y="28329"/>
                    <a:pt x="20462" y="27893"/>
                  </a:cubicBezTo>
                  <a:lnTo>
                    <a:pt x="20462" y="27893"/>
                  </a:lnTo>
                  <a:cubicBezTo>
                    <a:pt x="20462" y="27893"/>
                    <a:pt x="20771" y="28667"/>
                    <a:pt x="21531" y="29594"/>
                  </a:cubicBezTo>
                  <a:cubicBezTo>
                    <a:pt x="21922" y="29820"/>
                    <a:pt x="22243" y="30152"/>
                    <a:pt x="22450" y="30556"/>
                  </a:cubicBezTo>
                  <a:cubicBezTo>
                    <a:pt x="22762" y="30834"/>
                    <a:pt x="23116" y="31107"/>
                    <a:pt x="23515" y="31363"/>
                  </a:cubicBezTo>
                  <a:cubicBezTo>
                    <a:pt x="23776" y="31428"/>
                    <a:pt x="24024" y="31531"/>
                    <a:pt x="24246" y="31668"/>
                  </a:cubicBezTo>
                  <a:cubicBezTo>
                    <a:pt x="24163" y="31395"/>
                    <a:pt x="24117" y="31102"/>
                    <a:pt x="24117" y="30802"/>
                  </a:cubicBezTo>
                  <a:cubicBezTo>
                    <a:pt x="24117" y="29135"/>
                    <a:pt x="25467" y="27786"/>
                    <a:pt x="27133" y="27786"/>
                  </a:cubicBezTo>
                  <a:cubicBezTo>
                    <a:pt x="27679" y="27786"/>
                    <a:pt x="28191" y="27934"/>
                    <a:pt x="28634" y="28188"/>
                  </a:cubicBezTo>
                  <a:cubicBezTo>
                    <a:pt x="29509" y="27320"/>
                    <a:pt x="30715" y="26780"/>
                    <a:pt x="32045" y="26780"/>
                  </a:cubicBezTo>
                  <a:cubicBezTo>
                    <a:pt x="34623" y="26780"/>
                    <a:pt x="36724" y="28797"/>
                    <a:pt x="36875" y="31338"/>
                  </a:cubicBezTo>
                  <a:lnTo>
                    <a:pt x="36890" y="31336"/>
                  </a:lnTo>
                  <a:cubicBezTo>
                    <a:pt x="38344" y="31336"/>
                    <a:pt x="39521" y="32513"/>
                    <a:pt x="39521" y="33965"/>
                  </a:cubicBezTo>
                  <a:cubicBezTo>
                    <a:pt x="39521" y="34246"/>
                    <a:pt x="39475" y="34518"/>
                    <a:pt x="39394" y="34772"/>
                  </a:cubicBezTo>
                  <a:cubicBezTo>
                    <a:pt x="39575" y="34715"/>
                    <a:pt x="39767" y="34684"/>
                    <a:pt x="39967" y="34684"/>
                  </a:cubicBezTo>
                  <a:cubicBezTo>
                    <a:pt x="40403" y="34684"/>
                    <a:pt x="40803" y="34832"/>
                    <a:pt x="41124" y="35076"/>
                  </a:cubicBezTo>
                  <a:cubicBezTo>
                    <a:pt x="41548" y="34325"/>
                    <a:pt x="42352" y="33816"/>
                    <a:pt x="43276" y="33816"/>
                  </a:cubicBezTo>
                  <a:cubicBezTo>
                    <a:pt x="43449" y="33816"/>
                    <a:pt x="43615" y="33838"/>
                    <a:pt x="43776" y="33872"/>
                  </a:cubicBezTo>
                  <a:cubicBezTo>
                    <a:pt x="44080" y="33622"/>
                    <a:pt x="44328" y="33383"/>
                    <a:pt x="44523" y="33168"/>
                  </a:cubicBezTo>
                  <a:cubicBezTo>
                    <a:pt x="44558" y="32951"/>
                    <a:pt x="44607" y="32735"/>
                    <a:pt x="44675" y="32530"/>
                  </a:cubicBezTo>
                  <a:lnTo>
                    <a:pt x="44675" y="32530"/>
                  </a:lnTo>
                  <a:cubicBezTo>
                    <a:pt x="44029" y="32729"/>
                    <a:pt x="43422" y="32799"/>
                    <a:pt x="42885" y="32799"/>
                  </a:cubicBezTo>
                  <a:cubicBezTo>
                    <a:pt x="41570" y="32799"/>
                    <a:pt x="40678" y="32376"/>
                    <a:pt x="40678" y="32376"/>
                  </a:cubicBezTo>
                  <a:cubicBezTo>
                    <a:pt x="44657" y="30291"/>
                    <a:pt x="45293" y="27774"/>
                    <a:pt x="45293" y="27774"/>
                  </a:cubicBezTo>
                  <a:lnTo>
                    <a:pt x="45293" y="27774"/>
                  </a:lnTo>
                  <a:cubicBezTo>
                    <a:pt x="43817" y="28383"/>
                    <a:pt x="42679" y="28385"/>
                    <a:pt x="42679" y="28385"/>
                  </a:cubicBezTo>
                  <a:cubicBezTo>
                    <a:pt x="45885" y="25522"/>
                    <a:pt x="46329" y="21002"/>
                    <a:pt x="46329" y="21002"/>
                  </a:cubicBezTo>
                  <a:cubicBezTo>
                    <a:pt x="47111" y="24821"/>
                    <a:pt x="50588" y="28208"/>
                    <a:pt x="50588" y="28208"/>
                  </a:cubicBezTo>
                  <a:lnTo>
                    <a:pt x="47635" y="27688"/>
                  </a:lnTo>
                  <a:lnTo>
                    <a:pt x="47635" y="27688"/>
                  </a:lnTo>
                  <a:cubicBezTo>
                    <a:pt x="48006" y="28381"/>
                    <a:pt x="48512" y="29068"/>
                    <a:pt x="49061" y="29708"/>
                  </a:cubicBezTo>
                  <a:cubicBezTo>
                    <a:pt x="50878" y="29903"/>
                    <a:pt x="52342" y="31272"/>
                    <a:pt x="52681" y="33041"/>
                  </a:cubicBezTo>
                  <a:cubicBezTo>
                    <a:pt x="52730" y="33078"/>
                    <a:pt x="52759" y="33098"/>
                    <a:pt x="52759" y="33098"/>
                  </a:cubicBezTo>
                  <a:lnTo>
                    <a:pt x="52693" y="33110"/>
                  </a:lnTo>
                  <a:cubicBezTo>
                    <a:pt x="52733" y="33344"/>
                    <a:pt x="52759" y="33583"/>
                    <a:pt x="52759" y="33829"/>
                  </a:cubicBezTo>
                  <a:cubicBezTo>
                    <a:pt x="52684" y="37874"/>
                    <a:pt x="51453" y="39781"/>
                    <a:pt x="50788" y="40519"/>
                  </a:cubicBezTo>
                  <a:lnTo>
                    <a:pt x="50296" y="41417"/>
                  </a:lnTo>
                  <a:lnTo>
                    <a:pt x="50482" y="41466"/>
                  </a:lnTo>
                  <a:lnTo>
                    <a:pt x="50482" y="41466"/>
                  </a:lnTo>
                  <a:cubicBezTo>
                    <a:pt x="50427" y="41452"/>
                    <a:pt x="50370" y="41439"/>
                    <a:pt x="50313" y="41426"/>
                  </a:cubicBezTo>
                  <a:lnTo>
                    <a:pt x="50311" y="41424"/>
                  </a:lnTo>
                  <a:cubicBezTo>
                    <a:pt x="49372" y="41190"/>
                    <a:pt x="48437" y="40973"/>
                    <a:pt x="47509" y="40780"/>
                  </a:cubicBezTo>
                  <a:cubicBezTo>
                    <a:pt x="47766" y="40074"/>
                    <a:pt x="48086" y="39096"/>
                    <a:pt x="48390" y="37896"/>
                  </a:cubicBezTo>
                  <a:cubicBezTo>
                    <a:pt x="48934" y="37625"/>
                    <a:pt x="50176" y="36835"/>
                    <a:pt x="51260" y="34930"/>
                  </a:cubicBezTo>
                  <a:lnTo>
                    <a:pt x="50973" y="34767"/>
                  </a:lnTo>
                  <a:cubicBezTo>
                    <a:pt x="50086" y="36326"/>
                    <a:pt x="49082" y="37104"/>
                    <a:pt x="48497" y="37457"/>
                  </a:cubicBezTo>
                  <a:cubicBezTo>
                    <a:pt x="48748" y="36399"/>
                    <a:pt x="48978" y="35200"/>
                    <a:pt x="49131" y="33884"/>
                  </a:cubicBezTo>
                  <a:lnTo>
                    <a:pt x="48475" y="33807"/>
                  </a:lnTo>
                  <a:cubicBezTo>
                    <a:pt x="48273" y="35539"/>
                    <a:pt x="47930" y="37089"/>
                    <a:pt x="47582" y="38351"/>
                  </a:cubicBezTo>
                  <a:cubicBezTo>
                    <a:pt x="47191" y="37664"/>
                    <a:pt x="46543" y="36345"/>
                    <a:pt x="46324" y="34825"/>
                  </a:cubicBezTo>
                  <a:lnTo>
                    <a:pt x="45998" y="34872"/>
                  </a:lnTo>
                  <a:cubicBezTo>
                    <a:pt x="46261" y="36701"/>
                    <a:pt x="47101" y="38212"/>
                    <a:pt x="47459" y="38790"/>
                  </a:cubicBezTo>
                  <a:cubicBezTo>
                    <a:pt x="47241" y="39537"/>
                    <a:pt x="47028" y="40164"/>
                    <a:pt x="46851" y="40647"/>
                  </a:cubicBezTo>
                  <a:cubicBezTo>
                    <a:pt x="45623" y="40403"/>
                    <a:pt x="44407" y="40193"/>
                    <a:pt x="43201" y="40013"/>
                  </a:cubicBezTo>
                  <a:cubicBezTo>
                    <a:pt x="43410" y="38914"/>
                    <a:pt x="43637" y="37396"/>
                    <a:pt x="43573" y="36297"/>
                  </a:cubicBezTo>
                  <a:lnTo>
                    <a:pt x="43573" y="36297"/>
                  </a:lnTo>
                  <a:lnTo>
                    <a:pt x="43244" y="36316"/>
                  </a:lnTo>
                  <a:cubicBezTo>
                    <a:pt x="43283" y="36975"/>
                    <a:pt x="43208" y="37807"/>
                    <a:pt x="43098" y="38600"/>
                  </a:cubicBezTo>
                  <a:cubicBezTo>
                    <a:pt x="42779" y="38270"/>
                    <a:pt x="42206" y="37606"/>
                    <a:pt x="41909" y="36840"/>
                  </a:cubicBezTo>
                  <a:lnTo>
                    <a:pt x="41602" y="36958"/>
                  </a:lnTo>
                  <a:cubicBezTo>
                    <a:pt x="41990" y="37968"/>
                    <a:pt x="42799" y="38782"/>
                    <a:pt x="43037" y="39009"/>
                  </a:cubicBezTo>
                  <a:cubicBezTo>
                    <a:pt x="42986" y="39347"/>
                    <a:pt x="42930" y="39669"/>
                    <a:pt x="42874" y="39962"/>
                  </a:cubicBezTo>
                  <a:cubicBezTo>
                    <a:pt x="39538" y="39479"/>
                    <a:pt x="36295" y="39230"/>
                    <a:pt x="33205" y="39148"/>
                  </a:cubicBezTo>
                  <a:cubicBezTo>
                    <a:pt x="33159" y="38773"/>
                    <a:pt x="33101" y="38202"/>
                    <a:pt x="33057" y="37464"/>
                  </a:cubicBezTo>
                  <a:cubicBezTo>
                    <a:pt x="33888" y="36911"/>
                    <a:pt x="36095" y="35288"/>
                    <a:pt x="36739" y="33270"/>
                  </a:cubicBezTo>
                  <a:lnTo>
                    <a:pt x="36422" y="33168"/>
                  </a:lnTo>
                  <a:cubicBezTo>
                    <a:pt x="35857" y="34947"/>
                    <a:pt x="33931" y="36453"/>
                    <a:pt x="33037" y="37077"/>
                  </a:cubicBezTo>
                  <a:cubicBezTo>
                    <a:pt x="32950" y="35369"/>
                    <a:pt x="32943" y="32918"/>
                    <a:pt x="33276" y="30013"/>
                  </a:cubicBezTo>
                  <a:lnTo>
                    <a:pt x="32620" y="29938"/>
                  </a:lnTo>
                  <a:cubicBezTo>
                    <a:pt x="32424" y="31646"/>
                    <a:pt x="32345" y="33200"/>
                    <a:pt x="32329" y="34545"/>
                  </a:cubicBezTo>
                  <a:cubicBezTo>
                    <a:pt x="31637" y="34233"/>
                    <a:pt x="30101" y="33312"/>
                    <a:pt x="28910" y="30948"/>
                  </a:cubicBezTo>
                  <a:lnTo>
                    <a:pt x="28615" y="31097"/>
                  </a:lnTo>
                  <a:cubicBezTo>
                    <a:pt x="29938" y="33722"/>
                    <a:pt x="31654" y="34637"/>
                    <a:pt x="32326" y="34906"/>
                  </a:cubicBezTo>
                  <a:cubicBezTo>
                    <a:pt x="32319" y="36874"/>
                    <a:pt x="32448" y="38349"/>
                    <a:pt x="32538" y="39135"/>
                  </a:cubicBezTo>
                  <a:cubicBezTo>
                    <a:pt x="31978" y="39124"/>
                    <a:pt x="31423" y="39119"/>
                    <a:pt x="30874" y="39119"/>
                  </a:cubicBezTo>
                  <a:cubicBezTo>
                    <a:pt x="29597" y="39119"/>
                    <a:pt x="28349" y="39146"/>
                    <a:pt x="27136" y="39197"/>
                  </a:cubicBezTo>
                  <a:cubicBezTo>
                    <a:pt x="26880" y="38217"/>
                    <a:pt x="26334" y="35778"/>
                    <a:pt x="26312" y="32689"/>
                  </a:cubicBezTo>
                  <a:lnTo>
                    <a:pt x="25983" y="32693"/>
                  </a:lnTo>
                  <a:cubicBezTo>
                    <a:pt x="26003" y="35734"/>
                    <a:pt x="26531" y="38164"/>
                    <a:pt x="26800" y="39213"/>
                  </a:cubicBezTo>
                  <a:cubicBezTo>
                    <a:pt x="25301" y="39280"/>
                    <a:pt x="23859" y="39382"/>
                    <a:pt x="22477" y="39511"/>
                  </a:cubicBezTo>
                  <a:cubicBezTo>
                    <a:pt x="22273" y="38902"/>
                    <a:pt x="22065" y="38207"/>
                    <a:pt x="21873" y="37447"/>
                  </a:cubicBezTo>
                  <a:cubicBezTo>
                    <a:pt x="22302" y="37001"/>
                    <a:pt x="23225" y="35831"/>
                    <a:pt x="23422" y="33863"/>
                  </a:cubicBezTo>
                  <a:lnTo>
                    <a:pt x="23094" y="33829"/>
                  </a:lnTo>
                  <a:cubicBezTo>
                    <a:pt x="22928" y="35478"/>
                    <a:pt x="22211" y="36548"/>
                    <a:pt x="21778" y="37055"/>
                  </a:cubicBezTo>
                  <a:cubicBezTo>
                    <a:pt x="21469" y="35746"/>
                    <a:pt x="21218" y="34258"/>
                    <a:pt x="21130" y="32674"/>
                  </a:cubicBezTo>
                  <a:lnTo>
                    <a:pt x="20470" y="32710"/>
                  </a:lnTo>
                  <a:cubicBezTo>
                    <a:pt x="20540" y="33938"/>
                    <a:pt x="20699" y="35103"/>
                    <a:pt x="20908" y="36177"/>
                  </a:cubicBezTo>
                  <a:cubicBezTo>
                    <a:pt x="20323" y="36107"/>
                    <a:pt x="19102" y="35783"/>
                    <a:pt x="17879" y="34328"/>
                  </a:cubicBezTo>
                  <a:lnTo>
                    <a:pt x="17626" y="34543"/>
                  </a:lnTo>
                  <a:cubicBezTo>
                    <a:pt x="18998" y="36170"/>
                    <a:pt x="20369" y="36468"/>
                    <a:pt x="20978" y="36516"/>
                  </a:cubicBezTo>
                  <a:cubicBezTo>
                    <a:pt x="21217" y="37669"/>
                    <a:pt x="21508" y="38704"/>
                    <a:pt x="21793" y="39576"/>
                  </a:cubicBezTo>
                  <a:cubicBezTo>
                    <a:pt x="20684" y="39686"/>
                    <a:pt x="19614" y="39813"/>
                    <a:pt x="18591" y="39950"/>
                  </a:cubicBezTo>
                  <a:cubicBezTo>
                    <a:pt x="17901" y="40044"/>
                    <a:pt x="17226" y="40142"/>
                    <a:pt x="16561" y="40245"/>
                  </a:cubicBezTo>
                  <a:cubicBezTo>
                    <a:pt x="16010" y="39014"/>
                    <a:pt x="15436" y="37201"/>
                    <a:pt x="15330" y="34833"/>
                  </a:cubicBezTo>
                  <a:lnTo>
                    <a:pt x="14670" y="34864"/>
                  </a:lnTo>
                  <a:cubicBezTo>
                    <a:pt x="14716" y="35888"/>
                    <a:pt x="14846" y="36809"/>
                    <a:pt x="15023" y="37634"/>
                  </a:cubicBezTo>
                  <a:cubicBezTo>
                    <a:pt x="14475" y="37506"/>
                    <a:pt x="13477" y="37140"/>
                    <a:pt x="12782" y="36114"/>
                  </a:cubicBezTo>
                  <a:lnTo>
                    <a:pt x="12507" y="36299"/>
                  </a:lnTo>
                  <a:cubicBezTo>
                    <a:pt x="13343" y="37532"/>
                    <a:pt x="14548" y="37888"/>
                    <a:pt x="15102" y="37990"/>
                  </a:cubicBezTo>
                  <a:cubicBezTo>
                    <a:pt x="15325" y="38919"/>
                    <a:pt x="15603" y="39706"/>
                    <a:pt x="15884" y="40356"/>
                  </a:cubicBezTo>
                  <a:cubicBezTo>
                    <a:pt x="15732" y="40381"/>
                    <a:pt x="15579" y="40407"/>
                    <a:pt x="15428" y="40430"/>
                  </a:cubicBezTo>
                  <a:cubicBezTo>
                    <a:pt x="15406" y="40434"/>
                    <a:pt x="15384" y="40437"/>
                    <a:pt x="15364" y="40442"/>
                  </a:cubicBezTo>
                  <a:cubicBezTo>
                    <a:pt x="14326" y="40617"/>
                    <a:pt x="13325" y="40803"/>
                    <a:pt x="12361" y="40997"/>
                  </a:cubicBezTo>
                  <a:lnTo>
                    <a:pt x="11975" y="40062"/>
                  </a:lnTo>
                  <a:lnTo>
                    <a:pt x="11975" y="37131"/>
                  </a:lnTo>
                  <a:cubicBezTo>
                    <a:pt x="11732" y="36624"/>
                    <a:pt x="11586" y="36065"/>
                    <a:pt x="11554" y="35473"/>
                  </a:cubicBezTo>
                  <a:cubicBezTo>
                    <a:pt x="10996" y="35732"/>
                    <a:pt x="9887" y="36158"/>
                    <a:pt x="8248" y="36385"/>
                  </a:cubicBezTo>
                  <a:cubicBezTo>
                    <a:pt x="8248" y="36385"/>
                    <a:pt x="10896" y="33697"/>
                    <a:pt x="11681" y="32050"/>
                  </a:cubicBezTo>
                  <a:lnTo>
                    <a:pt x="11681" y="32050"/>
                  </a:lnTo>
                  <a:cubicBezTo>
                    <a:pt x="11681" y="32050"/>
                    <a:pt x="9263" y="32402"/>
                    <a:pt x="7354" y="32402"/>
                  </a:cubicBezTo>
                  <a:cubicBezTo>
                    <a:pt x="6801" y="32402"/>
                    <a:pt x="6291" y="32372"/>
                    <a:pt x="5894" y="32296"/>
                  </a:cubicBezTo>
                  <a:cubicBezTo>
                    <a:pt x="5894" y="32296"/>
                    <a:pt x="10014" y="29323"/>
                    <a:pt x="11681" y="26185"/>
                  </a:cubicBezTo>
                  <a:lnTo>
                    <a:pt x="11681" y="26185"/>
                  </a:lnTo>
                  <a:lnTo>
                    <a:pt x="8345" y="26774"/>
                  </a:lnTo>
                  <a:cubicBezTo>
                    <a:pt x="8345" y="26774"/>
                    <a:pt x="12273" y="22949"/>
                    <a:pt x="13157" y="18633"/>
                  </a:cubicBezTo>
                  <a:cubicBezTo>
                    <a:pt x="13157" y="18633"/>
                    <a:pt x="13508" y="22196"/>
                    <a:pt x="15735" y="25256"/>
                  </a:cubicBezTo>
                  <a:cubicBezTo>
                    <a:pt x="16552" y="24116"/>
                    <a:pt x="17356" y="22808"/>
                    <a:pt x="17887" y="21473"/>
                  </a:cubicBezTo>
                  <a:lnTo>
                    <a:pt x="17887" y="21473"/>
                  </a:lnTo>
                  <a:lnTo>
                    <a:pt x="14865" y="22187"/>
                  </a:lnTo>
                  <a:cubicBezTo>
                    <a:pt x="14865" y="22187"/>
                    <a:pt x="18423" y="17550"/>
                    <a:pt x="19224" y="12318"/>
                  </a:cubicBezTo>
                  <a:close/>
                  <a:moveTo>
                    <a:pt x="26957" y="41006"/>
                  </a:moveTo>
                  <a:cubicBezTo>
                    <a:pt x="27157" y="41006"/>
                    <a:pt x="27376" y="41053"/>
                    <a:pt x="27589" y="41172"/>
                  </a:cubicBezTo>
                  <a:cubicBezTo>
                    <a:pt x="28201" y="41514"/>
                    <a:pt x="27528" y="41740"/>
                    <a:pt x="26912" y="41740"/>
                  </a:cubicBezTo>
                  <a:cubicBezTo>
                    <a:pt x="26672" y="41740"/>
                    <a:pt x="26442" y="41706"/>
                    <a:pt x="26298" y="41631"/>
                  </a:cubicBezTo>
                  <a:cubicBezTo>
                    <a:pt x="25914" y="41431"/>
                    <a:pt x="26354" y="41006"/>
                    <a:pt x="26957" y="41006"/>
                  </a:cubicBezTo>
                  <a:close/>
                  <a:moveTo>
                    <a:pt x="24201" y="41653"/>
                  </a:moveTo>
                  <a:cubicBezTo>
                    <a:pt x="24433" y="41653"/>
                    <a:pt x="24687" y="41708"/>
                    <a:pt x="24933" y="41845"/>
                  </a:cubicBezTo>
                  <a:cubicBezTo>
                    <a:pt x="25644" y="42241"/>
                    <a:pt x="24862" y="42503"/>
                    <a:pt x="24147" y="42503"/>
                  </a:cubicBezTo>
                  <a:cubicBezTo>
                    <a:pt x="23870" y="42503"/>
                    <a:pt x="23603" y="42464"/>
                    <a:pt x="23437" y="42377"/>
                  </a:cubicBezTo>
                  <a:cubicBezTo>
                    <a:pt x="23420" y="42367"/>
                    <a:pt x="23403" y="42359"/>
                    <a:pt x="23389" y="42349"/>
                  </a:cubicBezTo>
                  <a:lnTo>
                    <a:pt x="23388" y="42349"/>
                  </a:lnTo>
                  <a:cubicBezTo>
                    <a:pt x="23374" y="42338"/>
                    <a:pt x="23359" y="42328"/>
                    <a:pt x="23349" y="42318"/>
                  </a:cubicBezTo>
                  <a:lnTo>
                    <a:pt x="23552" y="42215"/>
                  </a:lnTo>
                  <a:cubicBezTo>
                    <a:pt x="23549" y="42208"/>
                    <a:pt x="23496" y="42103"/>
                    <a:pt x="23410" y="41913"/>
                  </a:cubicBezTo>
                  <a:cubicBezTo>
                    <a:pt x="23573" y="41767"/>
                    <a:pt x="23865" y="41653"/>
                    <a:pt x="24201" y="41653"/>
                  </a:cubicBezTo>
                  <a:close/>
                  <a:moveTo>
                    <a:pt x="27509" y="42869"/>
                  </a:moveTo>
                  <a:cubicBezTo>
                    <a:pt x="27873" y="42869"/>
                    <a:pt x="28270" y="42954"/>
                    <a:pt x="28656" y="43169"/>
                  </a:cubicBezTo>
                  <a:cubicBezTo>
                    <a:pt x="29769" y="43789"/>
                    <a:pt x="28546" y="44198"/>
                    <a:pt x="27427" y="44198"/>
                  </a:cubicBezTo>
                  <a:cubicBezTo>
                    <a:pt x="26993" y="44198"/>
                    <a:pt x="26575" y="44137"/>
                    <a:pt x="26315" y="44002"/>
                  </a:cubicBezTo>
                  <a:cubicBezTo>
                    <a:pt x="25973" y="43824"/>
                    <a:pt x="25991" y="43549"/>
                    <a:pt x="26229" y="43312"/>
                  </a:cubicBezTo>
                  <a:cubicBezTo>
                    <a:pt x="26251" y="43290"/>
                    <a:pt x="26274" y="43268"/>
                    <a:pt x="26302" y="43246"/>
                  </a:cubicBezTo>
                  <a:cubicBezTo>
                    <a:pt x="26562" y="43034"/>
                    <a:pt x="27004" y="42869"/>
                    <a:pt x="27509" y="42869"/>
                  </a:cubicBezTo>
                  <a:close/>
                  <a:moveTo>
                    <a:pt x="40600" y="47628"/>
                  </a:moveTo>
                  <a:cubicBezTo>
                    <a:pt x="40769" y="47628"/>
                    <a:pt x="40943" y="47643"/>
                    <a:pt x="41120" y="47676"/>
                  </a:cubicBezTo>
                  <a:cubicBezTo>
                    <a:pt x="41237" y="47696"/>
                    <a:pt x="41358" y="47727"/>
                    <a:pt x="41478" y="47766"/>
                  </a:cubicBezTo>
                  <a:cubicBezTo>
                    <a:pt x="41566" y="47793"/>
                    <a:pt x="41658" y="47827"/>
                    <a:pt x="41748" y="47866"/>
                  </a:cubicBezTo>
                  <a:cubicBezTo>
                    <a:pt x="41838" y="47905"/>
                    <a:pt x="41926" y="47951"/>
                    <a:pt x="42016" y="47998"/>
                  </a:cubicBezTo>
                  <a:cubicBezTo>
                    <a:pt x="43390" y="48764"/>
                    <a:pt x="41878" y="49269"/>
                    <a:pt x="40497" y="49269"/>
                  </a:cubicBezTo>
                  <a:cubicBezTo>
                    <a:pt x="39962" y="49269"/>
                    <a:pt x="39447" y="49193"/>
                    <a:pt x="39126" y="49028"/>
                  </a:cubicBezTo>
                  <a:cubicBezTo>
                    <a:pt x="38263" y="48581"/>
                    <a:pt x="39249" y="47628"/>
                    <a:pt x="40600" y="47628"/>
                  </a:cubicBezTo>
                  <a:close/>
                  <a:moveTo>
                    <a:pt x="24200" y="48598"/>
                  </a:moveTo>
                  <a:cubicBezTo>
                    <a:pt x="24433" y="48598"/>
                    <a:pt x="24686" y="48653"/>
                    <a:pt x="24933" y="48790"/>
                  </a:cubicBezTo>
                  <a:cubicBezTo>
                    <a:pt x="25644" y="49187"/>
                    <a:pt x="24863" y="49449"/>
                    <a:pt x="24148" y="49449"/>
                  </a:cubicBezTo>
                  <a:cubicBezTo>
                    <a:pt x="23871" y="49449"/>
                    <a:pt x="23603" y="49409"/>
                    <a:pt x="23437" y="49323"/>
                  </a:cubicBezTo>
                  <a:cubicBezTo>
                    <a:pt x="22989" y="49092"/>
                    <a:pt x="23500" y="48598"/>
                    <a:pt x="24200" y="48598"/>
                  </a:cubicBezTo>
                  <a:close/>
                  <a:moveTo>
                    <a:pt x="35898" y="48825"/>
                  </a:moveTo>
                  <a:cubicBezTo>
                    <a:pt x="36187" y="48825"/>
                    <a:pt x="36502" y="48893"/>
                    <a:pt x="36807" y="49063"/>
                  </a:cubicBezTo>
                  <a:cubicBezTo>
                    <a:pt x="37691" y="49556"/>
                    <a:pt x="36721" y="49880"/>
                    <a:pt x="35832" y="49880"/>
                  </a:cubicBezTo>
                  <a:cubicBezTo>
                    <a:pt x="35488" y="49880"/>
                    <a:pt x="35155" y="49831"/>
                    <a:pt x="34948" y="49725"/>
                  </a:cubicBezTo>
                  <a:cubicBezTo>
                    <a:pt x="34395" y="49438"/>
                    <a:pt x="35029" y="48825"/>
                    <a:pt x="35898" y="48825"/>
                  </a:cubicBezTo>
                  <a:close/>
                  <a:moveTo>
                    <a:pt x="36211" y="1"/>
                  </a:moveTo>
                  <a:cubicBezTo>
                    <a:pt x="20367" y="1"/>
                    <a:pt x="4231" y="9785"/>
                    <a:pt x="1317" y="21908"/>
                  </a:cubicBezTo>
                  <a:cubicBezTo>
                    <a:pt x="0" y="27381"/>
                    <a:pt x="3757" y="34469"/>
                    <a:pt x="9811" y="40525"/>
                  </a:cubicBezTo>
                  <a:lnTo>
                    <a:pt x="10397" y="41099"/>
                  </a:lnTo>
                  <a:lnTo>
                    <a:pt x="10657" y="41353"/>
                  </a:lnTo>
                  <a:cubicBezTo>
                    <a:pt x="10864" y="41550"/>
                    <a:pt x="11074" y="41745"/>
                    <a:pt x="11286" y="41938"/>
                  </a:cubicBezTo>
                  <a:cubicBezTo>
                    <a:pt x="18280" y="48362"/>
                    <a:pt x="27760" y="53304"/>
                    <a:pt x="36099" y="53304"/>
                  </a:cubicBezTo>
                  <a:cubicBezTo>
                    <a:pt x="37119" y="53304"/>
                    <a:pt x="38121" y="53230"/>
                    <a:pt x="39100" y="53076"/>
                  </a:cubicBezTo>
                  <a:cubicBezTo>
                    <a:pt x="44250" y="52267"/>
                    <a:pt x="48722" y="47966"/>
                    <a:pt x="52023" y="42177"/>
                  </a:cubicBezTo>
                  <a:cubicBezTo>
                    <a:pt x="52075" y="42089"/>
                    <a:pt x="52123" y="42001"/>
                    <a:pt x="52174" y="41913"/>
                  </a:cubicBezTo>
                  <a:lnTo>
                    <a:pt x="52596" y="41133"/>
                  </a:lnTo>
                  <a:lnTo>
                    <a:pt x="52657" y="41019"/>
                  </a:lnTo>
                  <a:cubicBezTo>
                    <a:pt x="59630" y="27786"/>
                    <a:pt x="60700" y="7890"/>
                    <a:pt x="50486" y="3056"/>
                  </a:cubicBezTo>
                  <a:cubicBezTo>
                    <a:pt x="46026" y="945"/>
                    <a:pt x="41133" y="1"/>
                    <a:pt x="36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7769646" y="4024021"/>
              <a:ext cx="273062" cy="87523"/>
            </a:xfrm>
            <a:custGeom>
              <a:avLst/>
              <a:gdLst/>
              <a:ahLst/>
              <a:cxnLst/>
              <a:rect l="l" t="t" r="r" b="b"/>
              <a:pathLst>
                <a:path w="5126" h="1643" extrusionOk="0">
                  <a:moveTo>
                    <a:pt x="2336" y="0"/>
                  </a:moveTo>
                  <a:cubicBezTo>
                    <a:pt x="985" y="0"/>
                    <a:pt x="0" y="954"/>
                    <a:pt x="862" y="1401"/>
                  </a:cubicBezTo>
                  <a:cubicBezTo>
                    <a:pt x="1183" y="1567"/>
                    <a:pt x="1699" y="1642"/>
                    <a:pt x="2234" y="1642"/>
                  </a:cubicBezTo>
                  <a:cubicBezTo>
                    <a:pt x="3616" y="1642"/>
                    <a:pt x="5126" y="1138"/>
                    <a:pt x="3752" y="371"/>
                  </a:cubicBezTo>
                  <a:cubicBezTo>
                    <a:pt x="3276" y="106"/>
                    <a:pt x="2786" y="0"/>
                    <a:pt x="2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6975070" y="3705733"/>
              <a:ext cx="122308" cy="45386"/>
            </a:xfrm>
            <a:custGeom>
              <a:avLst/>
              <a:gdLst/>
              <a:ahLst/>
              <a:cxnLst/>
              <a:rect l="l" t="t" r="r" b="b"/>
              <a:pathLst>
                <a:path w="2296" h="852" extrusionOk="0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956000" y="4075747"/>
              <a:ext cx="141432" cy="45386"/>
            </a:xfrm>
            <a:custGeom>
              <a:avLst/>
              <a:gdLst/>
              <a:ahLst/>
              <a:cxnLst/>
              <a:rect l="l" t="t" r="r" b="b"/>
              <a:pathLst>
                <a:path w="2655" h="852" extrusionOk="0">
                  <a:moveTo>
                    <a:pt x="1210" y="0"/>
                  </a:moveTo>
                  <a:cubicBezTo>
                    <a:pt x="511" y="0"/>
                    <a:pt x="0" y="495"/>
                    <a:pt x="447" y="726"/>
                  </a:cubicBezTo>
                  <a:cubicBezTo>
                    <a:pt x="613" y="812"/>
                    <a:pt x="880" y="851"/>
                    <a:pt x="1156" y="851"/>
                  </a:cubicBezTo>
                  <a:cubicBezTo>
                    <a:pt x="1872" y="851"/>
                    <a:pt x="2655" y="590"/>
                    <a:pt x="1943" y="192"/>
                  </a:cubicBezTo>
                  <a:cubicBezTo>
                    <a:pt x="1697" y="55"/>
                    <a:pt x="1443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7111761" y="3671268"/>
              <a:ext cx="121935" cy="39100"/>
            </a:xfrm>
            <a:custGeom>
              <a:avLst/>
              <a:gdLst/>
              <a:ahLst/>
              <a:cxnLst/>
              <a:rect l="l" t="t" r="r" b="b"/>
              <a:pathLst>
                <a:path w="2289" h="734" extrusionOk="0">
                  <a:moveTo>
                    <a:pt x="1043" y="1"/>
                  </a:moveTo>
                  <a:cubicBezTo>
                    <a:pt x="440" y="1"/>
                    <a:pt x="0" y="426"/>
                    <a:pt x="384" y="626"/>
                  </a:cubicBezTo>
                  <a:cubicBezTo>
                    <a:pt x="528" y="700"/>
                    <a:pt x="758" y="734"/>
                    <a:pt x="997" y="734"/>
                  </a:cubicBezTo>
                  <a:cubicBezTo>
                    <a:pt x="1614" y="734"/>
                    <a:pt x="2289" y="509"/>
                    <a:pt x="1675" y="167"/>
                  </a:cubicBezTo>
                  <a:cubicBezTo>
                    <a:pt x="1463" y="48"/>
                    <a:pt x="1244" y="1"/>
                    <a:pt x="1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5879832" y="4186255"/>
              <a:ext cx="121935" cy="39100"/>
            </a:xfrm>
            <a:custGeom>
              <a:avLst/>
              <a:gdLst/>
              <a:ahLst/>
              <a:cxnLst/>
              <a:rect l="l" t="t" r="r" b="b"/>
              <a:pathLst>
                <a:path w="2289" h="734" extrusionOk="0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7563491" y="4087786"/>
              <a:ext cx="175631" cy="56306"/>
            </a:xfrm>
            <a:custGeom>
              <a:avLst/>
              <a:gdLst/>
              <a:ahLst/>
              <a:cxnLst/>
              <a:rect l="l" t="t" r="r" b="b"/>
              <a:pathLst>
                <a:path w="3297" h="1057" extrusionOk="0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7095940" y="3770563"/>
              <a:ext cx="221230" cy="70849"/>
            </a:xfrm>
            <a:custGeom>
              <a:avLst/>
              <a:gdLst/>
              <a:ahLst/>
              <a:cxnLst/>
              <a:rect l="l" t="t" r="r" b="b"/>
              <a:pathLst>
                <a:path w="4153" h="1330" extrusionOk="0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6236803" y="4341820"/>
              <a:ext cx="221230" cy="70849"/>
            </a:xfrm>
            <a:custGeom>
              <a:avLst/>
              <a:gdLst/>
              <a:ahLst/>
              <a:cxnLst/>
              <a:rect l="l" t="t" r="r" b="b"/>
              <a:pathLst>
                <a:path w="4153" h="1330" extrusionOk="0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8162108" y="796685"/>
              <a:ext cx="824300" cy="447841"/>
            </a:xfrm>
            <a:custGeom>
              <a:avLst/>
              <a:gdLst/>
              <a:ahLst/>
              <a:cxnLst/>
              <a:rect l="l" t="t" r="r" b="b"/>
              <a:pathLst>
                <a:path w="15474" h="8407" extrusionOk="0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7875142" y="1125574"/>
              <a:ext cx="448480" cy="237851"/>
            </a:xfrm>
            <a:custGeom>
              <a:avLst/>
              <a:gdLst/>
              <a:ahLst/>
              <a:cxnLst/>
              <a:rect l="l" t="t" r="r" b="b"/>
              <a:pathLst>
                <a:path w="8419" h="4465" extrusionOk="0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5731316" y="1267411"/>
              <a:ext cx="418969" cy="219526"/>
            </a:xfrm>
            <a:custGeom>
              <a:avLst/>
              <a:gdLst/>
              <a:ahLst/>
              <a:cxnLst/>
              <a:rect l="l" t="t" r="r" b="b"/>
              <a:pathLst>
                <a:path w="7865" h="4121" extrusionOk="0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6045296" y="2143111"/>
              <a:ext cx="2496499" cy="1590642"/>
            </a:xfrm>
            <a:custGeom>
              <a:avLst/>
              <a:gdLst/>
              <a:ahLst/>
              <a:cxnLst/>
              <a:rect l="l" t="t" r="r" b="b"/>
              <a:pathLst>
                <a:path w="46865" h="29860" extrusionOk="0">
                  <a:moveTo>
                    <a:pt x="13330" y="0"/>
                  </a:moveTo>
                  <a:cubicBezTo>
                    <a:pt x="12529" y="5232"/>
                    <a:pt x="8971" y="9868"/>
                    <a:pt x="8971" y="9868"/>
                  </a:cubicBezTo>
                  <a:lnTo>
                    <a:pt x="11992" y="9155"/>
                  </a:lnTo>
                  <a:lnTo>
                    <a:pt x="11992" y="9155"/>
                  </a:lnTo>
                  <a:cubicBezTo>
                    <a:pt x="11462" y="10490"/>
                    <a:pt x="10658" y="11798"/>
                    <a:pt x="9841" y="12936"/>
                  </a:cubicBezTo>
                  <a:cubicBezTo>
                    <a:pt x="7614" y="9876"/>
                    <a:pt x="7263" y="6315"/>
                    <a:pt x="7263" y="6315"/>
                  </a:cubicBezTo>
                  <a:cubicBezTo>
                    <a:pt x="6379" y="10629"/>
                    <a:pt x="2451" y="14454"/>
                    <a:pt x="2451" y="14454"/>
                  </a:cubicBezTo>
                  <a:lnTo>
                    <a:pt x="5787" y="13867"/>
                  </a:lnTo>
                  <a:lnTo>
                    <a:pt x="5787" y="13867"/>
                  </a:lnTo>
                  <a:cubicBezTo>
                    <a:pt x="4118" y="17005"/>
                    <a:pt x="0" y="19978"/>
                    <a:pt x="0" y="19978"/>
                  </a:cubicBezTo>
                  <a:cubicBezTo>
                    <a:pt x="397" y="20054"/>
                    <a:pt x="907" y="20084"/>
                    <a:pt x="1460" y="20084"/>
                  </a:cubicBezTo>
                  <a:cubicBezTo>
                    <a:pt x="3369" y="20084"/>
                    <a:pt x="5787" y="19732"/>
                    <a:pt x="5787" y="19732"/>
                  </a:cubicBezTo>
                  <a:lnTo>
                    <a:pt x="5787" y="19732"/>
                  </a:lnTo>
                  <a:cubicBezTo>
                    <a:pt x="5002" y="21377"/>
                    <a:pt x="2353" y="24067"/>
                    <a:pt x="2353" y="24067"/>
                  </a:cubicBezTo>
                  <a:cubicBezTo>
                    <a:pt x="3993" y="23840"/>
                    <a:pt x="5102" y="23414"/>
                    <a:pt x="5660" y="23155"/>
                  </a:cubicBezTo>
                  <a:cubicBezTo>
                    <a:pt x="5692" y="23747"/>
                    <a:pt x="5838" y="24306"/>
                    <a:pt x="6081" y="24813"/>
                  </a:cubicBezTo>
                  <a:lnTo>
                    <a:pt x="6081" y="27744"/>
                  </a:lnTo>
                  <a:cubicBezTo>
                    <a:pt x="6081" y="27744"/>
                    <a:pt x="5089" y="28277"/>
                    <a:pt x="4502" y="28781"/>
                  </a:cubicBezTo>
                  <a:lnTo>
                    <a:pt x="4763" y="29035"/>
                  </a:lnTo>
                  <a:cubicBezTo>
                    <a:pt x="4970" y="29232"/>
                    <a:pt x="5180" y="29427"/>
                    <a:pt x="5390" y="29620"/>
                  </a:cubicBezTo>
                  <a:cubicBezTo>
                    <a:pt x="6356" y="29125"/>
                    <a:pt x="7892" y="28431"/>
                    <a:pt x="9470" y="28124"/>
                  </a:cubicBezTo>
                  <a:cubicBezTo>
                    <a:pt x="9490" y="28119"/>
                    <a:pt x="9512" y="28116"/>
                    <a:pt x="9534" y="28112"/>
                  </a:cubicBezTo>
                  <a:cubicBezTo>
                    <a:pt x="9685" y="28084"/>
                    <a:pt x="9838" y="28058"/>
                    <a:pt x="9989" y="28038"/>
                  </a:cubicBezTo>
                  <a:cubicBezTo>
                    <a:pt x="9709" y="27388"/>
                    <a:pt x="9431" y="26601"/>
                    <a:pt x="9208" y="25672"/>
                  </a:cubicBezTo>
                  <a:cubicBezTo>
                    <a:pt x="8654" y="25570"/>
                    <a:pt x="7449" y="25214"/>
                    <a:pt x="6613" y="23981"/>
                  </a:cubicBezTo>
                  <a:lnTo>
                    <a:pt x="6888" y="23796"/>
                  </a:lnTo>
                  <a:cubicBezTo>
                    <a:pt x="7583" y="24822"/>
                    <a:pt x="8581" y="25188"/>
                    <a:pt x="9129" y="25316"/>
                  </a:cubicBezTo>
                  <a:cubicBezTo>
                    <a:pt x="8952" y="24491"/>
                    <a:pt x="8822" y="23570"/>
                    <a:pt x="8776" y="22544"/>
                  </a:cubicBezTo>
                  <a:lnTo>
                    <a:pt x="9436" y="22515"/>
                  </a:lnTo>
                  <a:cubicBezTo>
                    <a:pt x="9542" y="24883"/>
                    <a:pt x="10116" y="26696"/>
                    <a:pt x="10667" y="27927"/>
                  </a:cubicBezTo>
                  <a:cubicBezTo>
                    <a:pt x="11332" y="27824"/>
                    <a:pt x="12007" y="27726"/>
                    <a:pt x="12697" y="27632"/>
                  </a:cubicBezTo>
                  <a:cubicBezTo>
                    <a:pt x="13718" y="27495"/>
                    <a:pt x="14788" y="27368"/>
                    <a:pt x="15899" y="27258"/>
                  </a:cubicBezTo>
                  <a:cubicBezTo>
                    <a:pt x="15614" y="26386"/>
                    <a:pt x="15323" y="25351"/>
                    <a:pt x="15084" y="24198"/>
                  </a:cubicBezTo>
                  <a:cubicBezTo>
                    <a:pt x="14475" y="24150"/>
                    <a:pt x="13104" y="23852"/>
                    <a:pt x="11732" y="22224"/>
                  </a:cubicBezTo>
                  <a:lnTo>
                    <a:pt x="11985" y="22010"/>
                  </a:lnTo>
                  <a:cubicBezTo>
                    <a:pt x="13208" y="23465"/>
                    <a:pt x="14429" y="23789"/>
                    <a:pt x="15014" y="23859"/>
                  </a:cubicBezTo>
                  <a:cubicBezTo>
                    <a:pt x="14805" y="22785"/>
                    <a:pt x="14644" y="21620"/>
                    <a:pt x="14576" y="20392"/>
                  </a:cubicBezTo>
                  <a:lnTo>
                    <a:pt x="15236" y="20355"/>
                  </a:lnTo>
                  <a:cubicBezTo>
                    <a:pt x="15323" y="21940"/>
                    <a:pt x="15575" y="23428"/>
                    <a:pt x="15884" y="24737"/>
                  </a:cubicBezTo>
                  <a:cubicBezTo>
                    <a:pt x="16317" y="24230"/>
                    <a:pt x="17034" y="23160"/>
                    <a:pt x="17200" y="21511"/>
                  </a:cubicBezTo>
                  <a:lnTo>
                    <a:pt x="17528" y="21543"/>
                  </a:lnTo>
                  <a:cubicBezTo>
                    <a:pt x="17331" y="23513"/>
                    <a:pt x="16408" y="24681"/>
                    <a:pt x="15979" y="25129"/>
                  </a:cubicBezTo>
                  <a:cubicBezTo>
                    <a:pt x="16171" y="25889"/>
                    <a:pt x="16379" y="26584"/>
                    <a:pt x="16583" y="27193"/>
                  </a:cubicBezTo>
                  <a:cubicBezTo>
                    <a:pt x="17965" y="27064"/>
                    <a:pt x="19407" y="26962"/>
                    <a:pt x="20905" y="26893"/>
                  </a:cubicBezTo>
                  <a:cubicBezTo>
                    <a:pt x="20637" y="25846"/>
                    <a:pt x="20109" y="23416"/>
                    <a:pt x="20089" y="20375"/>
                  </a:cubicBezTo>
                  <a:lnTo>
                    <a:pt x="20418" y="20371"/>
                  </a:lnTo>
                  <a:cubicBezTo>
                    <a:pt x="20440" y="23460"/>
                    <a:pt x="20986" y="25899"/>
                    <a:pt x="21242" y="26879"/>
                  </a:cubicBezTo>
                  <a:cubicBezTo>
                    <a:pt x="22454" y="26828"/>
                    <a:pt x="23699" y="26801"/>
                    <a:pt x="24974" y="26801"/>
                  </a:cubicBezTo>
                  <a:cubicBezTo>
                    <a:pt x="25525" y="26801"/>
                    <a:pt x="26082" y="26806"/>
                    <a:pt x="26644" y="26817"/>
                  </a:cubicBezTo>
                  <a:cubicBezTo>
                    <a:pt x="26554" y="26031"/>
                    <a:pt x="26425" y="24554"/>
                    <a:pt x="26432" y="22588"/>
                  </a:cubicBezTo>
                  <a:cubicBezTo>
                    <a:pt x="25760" y="22319"/>
                    <a:pt x="24044" y="21404"/>
                    <a:pt x="22721" y="18779"/>
                  </a:cubicBezTo>
                  <a:lnTo>
                    <a:pt x="23016" y="18630"/>
                  </a:lnTo>
                  <a:cubicBezTo>
                    <a:pt x="24207" y="20994"/>
                    <a:pt x="25743" y="21915"/>
                    <a:pt x="26435" y="22227"/>
                  </a:cubicBezTo>
                  <a:cubicBezTo>
                    <a:pt x="26451" y="20880"/>
                    <a:pt x="26530" y="19328"/>
                    <a:pt x="26726" y="17620"/>
                  </a:cubicBezTo>
                  <a:lnTo>
                    <a:pt x="27380" y="17695"/>
                  </a:lnTo>
                  <a:cubicBezTo>
                    <a:pt x="27049" y="20600"/>
                    <a:pt x="27056" y="23051"/>
                    <a:pt x="27141" y="24759"/>
                  </a:cubicBezTo>
                  <a:cubicBezTo>
                    <a:pt x="28037" y="24135"/>
                    <a:pt x="29962" y="22629"/>
                    <a:pt x="30528" y="20850"/>
                  </a:cubicBezTo>
                  <a:lnTo>
                    <a:pt x="30845" y="20952"/>
                  </a:lnTo>
                  <a:cubicBezTo>
                    <a:pt x="30201" y="22970"/>
                    <a:pt x="27994" y="24593"/>
                    <a:pt x="27163" y="25146"/>
                  </a:cubicBezTo>
                  <a:cubicBezTo>
                    <a:pt x="27207" y="25884"/>
                    <a:pt x="27265" y="26454"/>
                    <a:pt x="27309" y="26830"/>
                  </a:cubicBezTo>
                  <a:cubicBezTo>
                    <a:pt x="30401" y="26912"/>
                    <a:pt x="33644" y="27161"/>
                    <a:pt x="36980" y="27644"/>
                  </a:cubicBezTo>
                  <a:cubicBezTo>
                    <a:pt x="37036" y="27351"/>
                    <a:pt x="37092" y="27029"/>
                    <a:pt x="37143" y="26691"/>
                  </a:cubicBezTo>
                  <a:cubicBezTo>
                    <a:pt x="36905" y="26464"/>
                    <a:pt x="36096" y="25650"/>
                    <a:pt x="35708" y="24640"/>
                  </a:cubicBezTo>
                  <a:lnTo>
                    <a:pt x="36015" y="24522"/>
                  </a:lnTo>
                  <a:cubicBezTo>
                    <a:pt x="36312" y="25287"/>
                    <a:pt x="36885" y="25952"/>
                    <a:pt x="37204" y="26282"/>
                  </a:cubicBezTo>
                  <a:cubicBezTo>
                    <a:pt x="37314" y="25487"/>
                    <a:pt x="37387" y="24657"/>
                    <a:pt x="37348" y="23998"/>
                  </a:cubicBezTo>
                  <a:lnTo>
                    <a:pt x="37679" y="23979"/>
                  </a:lnTo>
                  <a:lnTo>
                    <a:pt x="37679" y="23979"/>
                  </a:lnTo>
                  <a:cubicBezTo>
                    <a:pt x="37743" y="25078"/>
                    <a:pt x="37514" y="26596"/>
                    <a:pt x="37307" y="27695"/>
                  </a:cubicBezTo>
                  <a:cubicBezTo>
                    <a:pt x="38512" y="27875"/>
                    <a:pt x="39729" y="28085"/>
                    <a:pt x="40956" y="28329"/>
                  </a:cubicBezTo>
                  <a:cubicBezTo>
                    <a:pt x="41132" y="27846"/>
                    <a:pt x="41347" y="27219"/>
                    <a:pt x="41563" y="26472"/>
                  </a:cubicBezTo>
                  <a:cubicBezTo>
                    <a:pt x="41205" y="25894"/>
                    <a:pt x="40365" y="24383"/>
                    <a:pt x="40103" y="22554"/>
                  </a:cubicBezTo>
                  <a:lnTo>
                    <a:pt x="40430" y="22507"/>
                  </a:lnTo>
                  <a:cubicBezTo>
                    <a:pt x="40649" y="24027"/>
                    <a:pt x="41297" y="25346"/>
                    <a:pt x="41688" y="26033"/>
                  </a:cubicBezTo>
                  <a:cubicBezTo>
                    <a:pt x="42036" y="24771"/>
                    <a:pt x="42379" y="23221"/>
                    <a:pt x="42581" y="21489"/>
                  </a:cubicBezTo>
                  <a:lnTo>
                    <a:pt x="43237" y="21566"/>
                  </a:lnTo>
                  <a:cubicBezTo>
                    <a:pt x="43083" y="22880"/>
                    <a:pt x="42854" y="24081"/>
                    <a:pt x="42603" y="25139"/>
                  </a:cubicBezTo>
                  <a:cubicBezTo>
                    <a:pt x="43186" y="24786"/>
                    <a:pt x="44192" y="24006"/>
                    <a:pt x="45077" y="22447"/>
                  </a:cubicBezTo>
                  <a:lnTo>
                    <a:pt x="45366" y="22612"/>
                  </a:lnTo>
                  <a:cubicBezTo>
                    <a:pt x="44282" y="24517"/>
                    <a:pt x="43040" y="25305"/>
                    <a:pt x="42496" y="25578"/>
                  </a:cubicBezTo>
                  <a:cubicBezTo>
                    <a:pt x="42192" y="26776"/>
                    <a:pt x="41872" y="27756"/>
                    <a:pt x="41614" y="28462"/>
                  </a:cubicBezTo>
                  <a:cubicBezTo>
                    <a:pt x="44032" y="28928"/>
                    <a:pt x="46127" y="29859"/>
                    <a:pt x="46129" y="29859"/>
                  </a:cubicBezTo>
                  <a:cubicBezTo>
                    <a:pt x="46180" y="29771"/>
                    <a:pt x="46229" y="29683"/>
                    <a:pt x="46280" y="29595"/>
                  </a:cubicBezTo>
                  <a:lnTo>
                    <a:pt x="46702" y="28815"/>
                  </a:lnTo>
                  <a:lnTo>
                    <a:pt x="44894" y="28201"/>
                  </a:lnTo>
                  <a:cubicBezTo>
                    <a:pt x="45559" y="27463"/>
                    <a:pt x="46790" y="25556"/>
                    <a:pt x="46865" y="21511"/>
                  </a:cubicBezTo>
                  <a:cubicBezTo>
                    <a:pt x="46865" y="21265"/>
                    <a:pt x="46839" y="21026"/>
                    <a:pt x="46799" y="20790"/>
                  </a:cubicBezTo>
                  <a:lnTo>
                    <a:pt x="46865" y="20780"/>
                  </a:lnTo>
                  <a:cubicBezTo>
                    <a:pt x="46865" y="20780"/>
                    <a:pt x="46836" y="20758"/>
                    <a:pt x="46787" y="20723"/>
                  </a:cubicBezTo>
                  <a:cubicBezTo>
                    <a:pt x="46448" y="18952"/>
                    <a:pt x="44984" y="17585"/>
                    <a:pt x="43167" y="17388"/>
                  </a:cubicBezTo>
                  <a:cubicBezTo>
                    <a:pt x="42616" y="16750"/>
                    <a:pt x="42112" y="16063"/>
                    <a:pt x="41741" y="15368"/>
                  </a:cubicBezTo>
                  <a:lnTo>
                    <a:pt x="41741" y="15368"/>
                  </a:lnTo>
                  <a:lnTo>
                    <a:pt x="44694" y="15890"/>
                  </a:lnTo>
                  <a:cubicBezTo>
                    <a:pt x="44694" y="15890"/>
                    <a:pt x="41217" y="12503"/>
                    <a:pt x="40435" y="8684"/>
                  </a:cubicBezTo>
                  <a:cubicBezTo>
                    <a:pt x="40435" y="8684"/>
                    <a:pt x="39989" y="13204"/>
                    <a:pt x="36785" y="16067"/>
                  </a:cubicBezTo>
                  <a:cubicBezTo>
                    <a:pt x="36785" y="16067"/>
                    <a:pt x="37921" y="16063"/>
                    <a:pt x="39399" y="15456"/>
                  </a:cubicBezTo>
                  <a:lnTo>
                    <a:pt x="39399" y="15456"/>
                  </a:lnTo>
                  <a:cubicBezTo>
                    <a:pt x="39399" y="15456"/>
                    <a:pt x="38763" y="17973"/>
                    <a:pt x="34784" y="20058"/>
                  </a:cubicBezTo>
                  <a:cubicBezTo>
                    <a:pt x="34784" y="20058"/>
                    <a:pt x="35676" y="20481"/>
                    <a:pt x="36991" y="20481"/>
                  </a:cubicBezTo>
                  <a:cubicBezTo>
                    <a:pt x="37528" y="20481"/>
                    <a:pt x="38135" y="20411"/>
                    <a:pt x="38781" y="20212"/>
                  </a:cubicBezTo>
                  <a:lnTo>
                    <a:pt x="38781" y="20212"/>
                  </a:lnTo>
                  <a:cubicBezTo>
                    <a:pt x="38712" y="20417"/>
                    <a:pt x="38664" y="20631"/>
                    <a:pt x="38629" y="20850"/>
                  </a:cubicBezTo>
                  <a:cubicBezTo>
                    <a:pt x="38434" y="21063"/>
                    <a:pt x="38186" y="21304"/>
                    <a:pt x="37881" y="21554"/>
                  </a:cubicBezTo>
                  <a:cubicBezTo>
                    <a:pt x="37721" y="21520"/>
                    <a:pt x="37553" y="21498"/>
                    <a:pt x="37382" y="21498"/>
                  </a:cubicBezTo>
                  <a:cubicBezTo>
                    <a:pt x="36458" y="21498"/>
                    <a:pt x="35652" y="22007"/>
                    <a:pt x="35230" y="22758"/>
                  </a:cubicBezTo>
                  <a:cubicBezTo>
                    <a:pt x="34909" y="22514"/>
                    <a:pt x="34509" y="22366"/>
                    <a:pt x="34073" y="22366"/>
                  </a:cubicBezTo>
                  <a:cubicBezTo>
                    <a:pt x="33873" y="22366"/>
                    <a:pt x="33679" y="22397"/>
                    <a:pt x="33500" y="22454"/>
                  </a:cubicBezTo>
                  <a:cubicBezTo>
                    <a:pt x="33581" y="22200"/>
                    <a:pt x="33627" y="21928"/>
                    <a:pt x="33627" y="21647"/>
                  </a:cubicBezTo>
                  <a:cubicBezTo>
                    <a:pt x="33627" y="20195"/>
                    <a:pt x="32450" y="19018"/>
                    <a:pt x="30996" y="19018"/>
                  </a:cubicBezTo>
                  <a:lnTo>
                    <a:pt x="30981" y="19018"/>
                  </a:lnTo>
                  <a:cubicBezTo>
                    <a:pt x="30830" y="16479"/>
                    <a:pt x="28729" y="14462"/>
                    <a:pt x="26151" y="14462"/>
                  </a:cubicBezTo>
                  <a:cubicBezTo>
                    <a:pt x="24821" y="14462"/>
                    <a:pt x="23615" y="15002"/>
                    <a:pt x="22738" y="15870"/>
                  </a:cubicBezTo>
                  <a:cubicBezTo>
                    <a:pt x="22297" y="15616"/>
                    <a:pt x="21785" y="15466"/>
                    <a:pt x="21239" y="15466"/>
                  </a:cubicBezTo>
                  <a:cubicBezTo>
                    <a:pt x="19573" y="15466"/>
                    <a:pt x="18223" y="16817"/>
                    <a:pt x="18223" y="18484"/>
                  </a:cubicBezTo>
                  <a:cubicBezTo>
                    <a:pt x="18223" y="18784"/>
                    <a:pt x="18269" y="19076"/>
                    <a:pt x="18352" y="19350"/>
                  </a:cubicBezTo>
                  <a:cubicBezTo>
                    <a:pt x="18130" y="19211"/>
                    <a:pt x="17882" y="19110"/>
                    <a:pt x="17621" y="19045"/>
                  </a:cubicBezTo>
                  <a:cubicBezTo>
                    <a:pt x="17222" y="18789"/>
                    <a:pt x="16868" y="18516"/>
                    <a:pt x="16556" y="18236"/>
                  </a:cubicBezTo>
                  <a:cubicBezTo>
                    <a:pt x="16349" y="17834"/>
                    <a:pt x="16028" y="17502"/>
                    <a:pt x="15637" y="17276"/>
                  </a:cubicBezTo>
                  <a:cubicBezTo>
                    <a:pt x="14877" y="16349"/>
                    <a:pt x="14568" y="15575"/>
                    <a:pt x="14568" y="15575"/>
                  </a:cubicBezTo>
                  <a:lnTo>
                    <a:pt x="14568" y="15575"/>
                  </a:lnTo>
                  <a:cubicBezTo>
                    <a:pt x="15397" y="16011"/>
                    <a:pt x="16178" y="16156"/>
                    <a:pt x="16852" y="16156"/>
                  </a:cubicBezTo>
                  <a:cubicBezTo>
                    <a:pt x="18198" y="16156"/>
                    <a:pt x="19113" y="15575"/>
                    <a:pt x="19113" y="15575"/>
                  </a:cubicBezTo>
                  <a:cubicBezTo>
                    <a:pt x="15040" y="12722"/>
                    <a:pt x="14390" y="9274"/>
                    <a:pt x="14390" y="9274"/>
                  </a:cubicBezTo>
                  <a:lnTo>
                    <a:pt x="14390" y="9274"/>
                  </a:lnTo>
                  <a:cubicBezTo>
                    <a:pt x="15901" y="10107"/>
                    <a:pt x="17063" y="10110"/>
                    <a:pt x="17063" y="10110"/>
                  </a:cubicBezTo>
                  <a:cubicBezTo>
                    <a:pt x="13784" y="6191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7182928" y="4412663"/>
              <a:ext cx="221230" cy="70849"/>
            </a:xfrm>
            <a:custGeom>
              <a:avLst/>
              <a:gdLst/>
              <a:ahLst/>
              <a:cxnLst/>
              <a:rect l="l" t="t" r="r" b="b"/>
              <a:pathLst>
                <a:path w="4153" h="1330" extrusionOk="0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339" y="659988"/>
            <a:ext cx="2415726" cy="34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44"/>
          <p:cNvGrpSpPr/>
          <p:nvPr/>
        </p:nvGrpSpPr>
        <p:grpSpPr>
          <a:xfrm>
            <a:off x="5343944" y="989257"/>
            <a:ext cx="4010481" cy="3833280"/>
            <a:chOff x="4420117" y="1134766"/>
            <a:chExt cx="4010481" cy="3833280"/>
          </a:xfrm>
        </p:grpSpPr>
        <p:sp>
          <p:nvSpPr>
            <p:cNvPr id="354" name="Google Shape;354;p44"/>
            <p:cNvSpPr/>
            <p:nvPr/>
          </p:nvSpPr>
          <p:spPr>
            <a:xfrm flipH="1">
              <a:off x="4501134" y="1391099"/>
              <a:ext cx="3852279" cy="3576946"/>
            </a:xfrm>
            <a:custGeom>
              <a:avLst/>
              <a:gdLst/>
              <a:ahLst/>
              <a:cxnLst/>
              <a:rect l="l" t="t" r="r" b="b"/>
              <a:pathLst>
                <a:path w="61538" h="57142" extrusionOk="0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 flipH="1">
              <a:off x="5356250" y="3926736"/>
              <a:ext cx="2529353" cy="1041309"/>
            </a:xfrm>
            <a:custGeom>
              <a:avLst/>
              <a:gdLst/>
              <a:ahLst/>
              <a:cxnLst/>
              <a:rect l="l" t="t" r="r" b="b"/>
              <a:pathLst>
                <a:path w="40405" h="16635" extrusionOk="0">
                  <a:moveTo>
                    <a:pt x="21058" y="0"/>
                  </a:moveTo>
                  <a:cubicBezTo>
                    <a:pt x="20220" y="0"/>
                    <a:pt x="19400" y="9"/>
                    <a:pt x="18598" y="26"/>
                  </a:cubicBezTo>
                  <a:cubicBezTo>
                    <a:pt x="10002" y="3955"/>
                    <a:pt x="4001" y="7784"/>
                    <a:pt x="0" y="10813"/>
                  </a:cubicBezTo>
                  <a:cubicBezTo>
                    <a:pt x="724" y="11828"/>
                    <a:pt x="1510" y="12754"/>
                    <a:pt x="2356" y="13566"/>
                  </a:cubicBezTo>
                  <a:cubicBezTo>
                    <a:pt x="4577" y="15688"/>
                    <a:pt x="8182" y="16635"/>
                    <a:pt x="12469" y="16635"/>
                  </a:cubicBezTo>
                  <a:cubicBezTo>
                    <a:pt x="20034" y="16635"/>
                    <a:pt x="29722" y="13686"/>
                    <a:pt x="37668" y="9041"/>
                  </a:cubicBezTo>
                  <a:cubicBezTo>
                    <a:pt x="38450" y="7354"/>
                    <a:pt x="39361" y="5634"/>
                    <a:pt x="40404" y="4022"/>
                  </a:cubicBezTo>
                  <a:cubicBezTo>
                    <a:pt x="40228" y="3992"/>
                    <a:pt x="40048" y="3958"/>
                    <a:pt x="39867" y="3922"/>
                  </a:cubicBezTo>
                  <a:cubicBezTo>
                    <a:pt x="38559" y="3666"/>
                    <a:pt x="37809" y="2625"/>
                    <a:pt x="37472" y="1158"/>
                  </a:cubicBezTo>
                  <a:cubicBezTo>
                    <a:pt x="31492" y="316"/>
                    <a:pt x="25976" y="0"/>
                    <a:pt x="2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 flipH="1">
              <a:off x="6930515" y="3372873"/>
              <a:ext cx="1130806" cy="1161058"/>
            </a:xfrm>
            <a:custGeom>
              <a:avLst/>
              <a:gdLst/>
              <a:ahLst/>
              <a:cxnLst/>
              <a:rect l="l" t="t" r="r" b="b"/>
              <a:pathLst>
                <a:path w="18064" h="18548" extrusionOk="0">
                  <a:moveTo>
                    <a:pt x="11018" y="1"/>
                  </a:moveTo>
                  <a:cubicBezTo>
                    <a:pt x="10984" y="119"/>
                    <a:pt x="10246" y="2852"/>
                    <a:pt x="10902" y="10075"/>
                  </a:cubicBezTo>
                  <a:cubicBezTo>
                    <a:pt x="10333" y="10026"/>
                    <a:pt x="9732" y="9945"/>
                    <a:pt x="9103" y="9834"/>
                  </a:cubicBezTo>
                  <a:cubicBezTo>
                    <a:pt x="8765" y="9880"/>
                    <a:pt x="8431" y="9928"/>
                    <a:pt x="8104" y="9977"/>
                  </a:cubicBezTo>
                  <a:cubicBezTo>
                    <a:pt x="8481" y="13462"/>
                    <a:pt x="6459" y="14825"/>
                    <a:pt x="3025" y="14825"/>
                  </a:cubicBezTo>
                  <a:cubicBezTo>
                    <a:pt x="2923" y="14825"/>
                    <a:pt x="2819" y="14823"/>
                    <a:pt x="2714" y="14821"/>
                  </a:cubicBezTo>
                  <a:cubicBezTo>
                    <a:pt x="1896" y="7906"/>
                    <a:pt x="2787" y="3337"/>
                    <a:pt x="2797" y="3291"/>
                  </a:cubicBezTo>
                  <a:lnTo>
                    <a:pt x="1830" y="3096"/>
                  </a:lnTo>
                  <a:cubicBezTo>
                    <a:pt x="1791" y="3291"/>
                    <a:pt x="912" y="7787"/>
                    <a:pt x="1715" y="14767"/>
                  </a:cubicBezTo>
                  <a:cubicBezTo>
                    <a:pt x="1170" y="14721"/>
                    <a:pt x="595" y="14646"/>
                    <a:pt x="0" y="14550"/>
                  </a:cubicBezTo>
                  <a:lnTo>
                    <a:pt x="0" y="14550"/>
                  </a:lnTo>
                  <a:cubicBezTo>
                    <a:pt x="602" y="15979"/>
                    <a:pt x="1291" y="17319"/>
                    <a:pt x="2061" y="18547"/>
                  </a:cubicBezTo>
                  <a:cubicBezTo>
                    <a:pt x="5667" y="15827"/>
                    <a:pt x="10852" y="12491"/>
                    <a:pt x="18063" y="8995"/>
                  </a:cubicBezTo>
                  <a:lnTo>
                    <a:pt x="18063" y="8995"/>
                  </a:lnTo>
                  <a:cubicBezTo>
                    <a:pt x="17254" y="9037"/>
                    <a:pt x="16469" y="9087"/>
                    <a:pt x="15704" y="9142"/>
                  </a:cubicBezTo>
                  <a:cubicBezTo>
                    <a:pt x="14899" y="9830"/>
                    <a:pt x="13675" y="10132"/>
                    <a:pt x="12135" y="10132"/>
                  </a:cubicBezTo>
                  <a:cubicBezTo>
                    <a:pt x="12056" y="10132"/>
                    <a:pt x="11977" y="10131"/>
                    <a:pt x="11896" y="10130"/>
                  </a:cubicBezTo>
                  <a:cubicBezTo>
                    <a:pt x="11240" y="3020"/>
                    <a:pt x="11959" y="294"/>
                    <a:pt x="11968" y="269"/>
                  </a:cubicBezTo>
                  <a:lnTo>
                    <a:pt x="11491" y="135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 flipH="1">
              <a:off x="5727634" y="1448611"/>
              <a:ext cx="726097" cy="394427"/>
            </a:xfrm>
            <a:custGeom>
              <a:avLst/>
              <a:gdLst/>
              <a:ahLst/>
              <a:cxnLst/>
              <a:rect l="l" t="t" r="r" b="b"/>
              <a:pathLst>
                <a:path w="11599" h="6301" extrusionOk="0">
                  <a:moveTo>
                    <a:pt x="6141" y="0"/>
                  </a:moveTo>
                  <a:cubicBezTo>
                    <a:pt x="5372" y="0"/>
                    <a:pt x="4714" y="463"/>
                    <a:pt x="4426" y="1126"/>
                  </a:cubicBezTo>
                  <a:cubicBezTo>
                    <a:pt x="4285" y="1075"/>
                    <a:pt x="4133" y="1048"/>
                    <a:pt x="3973" y="1048"/>
                  </a:cubicBezTo>
                  <a:cubicBezTo>
                    <a:pt x="3220" y="1048"/>
                    <a:pt x="2609" y="1659"/>
                    <a:pt x="2609" y="2412"/>
                  </a:cubicBezTo>
                  <a:lnTo>
                    <a:pt x="2613" y="2481"/>
                  </a:lnTo>
                  <a:cubicBezTo>
                    <a:pt x="2411" y="2410"/>
                    <a:pt x="2194" y="2371"/>
                    <a:pt x="1967" y="2371"/>
                  </a:cubicBezTo>
                  <a:cubicBezTo>
                    <a:pt x="881" y="2371"/>
                    <a:pt x="1" y="3250"/>
                    <a:pt x="1" y="4335"/>
                  </a:cubicBezTo>
                  <a:cubicBezTo>
                    <a:pt x="1" y="5421"/>
                    <a:pt x="881" y="6301"/>
                    <a:pt x="1967" y="6301"/>
                  </a:cubicBezTo>
                  <a:lnTo>
                    <a:pt x="2009" y="6299"/>
                  </a:lnTo>
                  <a:lnTo>
                    <a:pt x="10367" y="6296"/>
                  </a:lnTo>
                  <a:lnTo>
                    <a:pt x="10440" y="6301"/>
                  </a:lnTo>
                  <a:cubicBezTo>
                    <a:pt x="11081" y="6301"/>
                    <a:pt x="11599" y="5782"/>
                    <a:pt x="11599" y="5142"/>
                  </a:cubicBezTo>
                  <a:cubicBezTo>
                    <a:pt x="11599" y="4503"/>
                    <a:pt x="11081" y="3984"/>
                    <a:pt x="10440" y="3984"/>
                  </a:cubicBezTo>
                  <a:lnTo>
                    <a:pt x="10435" y="3984"/>
                  </a:lnTo>
                  <a:cubicBezTo>
                    <a:pt x="10371" y="2831"/>
                    <a:pt x="9418" y="1913"/>
                    <a:pt x="8247" y="1913"/>
                  </a:cubicBezTo>
                  <a:cubicBezTo>
                    <a:pt x="8166" y="1913"/>
                    <a:pt x="8084" y="1918"/>
                    <a:pt x="8006" y="1927"/>
                  </a:cubicBezTo>
                  <a:lnTo>
                    <a:pt x="8008" y="1867"/>
                  </a:lnTo>
                  <a:cubicBezTo>
                    <a:pt x="8008" y="836"/>
                    <a:pt x="7172" y="0"/>
                    <a:pt x="6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 flipH="1">
              <a:off x="4501134" y="1391099"/>
              <a:ext cx="3852404" cy="2523430"/>
            </a:xfrm>
            <a:custGeom>
              <a:avLst/>
              <a:gdLst/>
              <a:ahLst/>
              <a:cxnLst/>
              <a:rect l="l" t="t" r="r" b="b"/>
              <a:pathLst>
                <a:path w="61540" h="40312" extrusionOk="0">
                  <a:moveTo>
                    <a:pt x="20931" y="0"/>
                  </a:moveTo>
                  <a:cubicBezTo>
                    <a:pt x="19569" y="0"/>
                    <a:pt x="18295" y="154"/>
                    <a:pt x="17136" y="479"/>
                  </a:cubicBezTo>
                  <a:cubicBezTo>
                    <a:pt x="4660" y="3982"/>
                    <a:pt x="0" y="21081"/>
                    <a:pt x="1920" y="35720"/>
                  </a:cubicBezTo>
                  <a:cubicBezTo>
                    <a:pt x="1920" y="35720"/>
                    <a:pt x="1922" y="35730"/>
                    <a:pt x="1925" y="35754"/>
                  </a:cubicBezTo>
                  <a:cubicBezTo>
                    <a:pt x="3043" y="31516"/>
                    <a:pt x="5146" y="27574"/>
                    <a:pt x="6780" y="27504"/>
                  </a:cubicBezTo>
                  <a:cubicBezTo>
                    <a:pt x="6810" y="27503"/>
                    <a:pt x="6841" y="27502"/>
                    <a:pt x="6872" y="27502"/>
                  </a:cubicBezTo>
                  <a:cubicBezTo>
                    <a:pt x="8893" y="27502"/>
                    <a:pt x="10251" y="30364"/>
                    <a:pt x="11196" y="33756"/>
                  </a:cubicBezTo>
                  <a:cubicBezTo>
                    <a:pt x="12027" y="29345"/>
                    <a:pt x="14281" y="24665"/>
                    <a:pt x="15978" y="24592"/>
                  </a:cubicBezTo>
                  <a:cubicBezTo>
                    <a:pt x="16005" y="24591"/>
                    <a:pt x="16032" y="24590"/>
                    <a:pt x="16060" y="24590"/>
                  </a:cubicBezTo>
                  <a:cubicBezTo>
                    <a:pt x="19236" y="24590"/>
                    <a:pt x="20606" y="32379"/>
                    <a:pt x="21347" y="36955"/>
                  </a:cubicBezTo>
                  <a:cubicBezTo>
                    <a:pt x="21508" y="37945"/>
                    <a:pt x="21473" y="38759"/>
                    <a:pt x="21266" y="39423"/>
                  </a:cubicBezTo>
                  <a:cubicBezTo>
                    <a:pt x="23505" y="39279"/>
                    <a:pt x="25927" y="39193"/>
                    <a:pt x="28512" y="39193"/>
                  </a:cubicBezTo>
                  <a:cubicBezTo>
                    <a:pt x="33389" y="39193"/>
                    <a:pt x="38847" y="39500"/>
                    <a:pt x="44755" y="40311"/>
                  </a:cubicBezTo>
                  <a:cubicBezTo>
                    <a:pt x="44385" y="34860"/>
                    <a:pt x="47906" y="25991"/>
                    <a:pt x="50362" y="25888"/>
                  </a:cubicBezTo>
                  <a:cubicBezTo>
                    <a:pt x="50393" y="25887"/>
                    <a:pt x="50424" y="25886"/>
                    <a:pt x="50455" y="25886"/>
                  </a:cubicBezTo>
                  <a:cubicBezTo>
                    <a:pt x="53959" y="25886"/>
                    <a:pt x="55471" y="34480"/>
                    <a:pt x="56290" y="39529"/>
                  </a:cubicBezTo>
                  <a:cubicBezTo>
                    <a:pt x="56322" y="39736"/>
                    <a:pt x="56346" y="39935"/>
                    <a:pt x="56365" y="40130"/>
                  </a:cubicBezTo>
                  <a:cubicBezTo>
                    <a:pt x="58266" y="37623"/>
                    <a:pt x="59518" y="34955"/>
                    <a:pt x="59860" y="32211"/>
                  </a:cubicBezTo>
                  <a:cubicBezTo>
                    <a:pt x="61540" y="18661"/>
                    <a:pt x="35935" y="0"/>
                    <a:pt x="20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 flipH="1">
              <a:off x="5108980" y="3604672"/>
              <a:ext cx="286395" cy="806631"/>
            </a:xfrm>
            <a:custGeom>
              <a:avLst/>
              <a:gdLst/>
              <a:ahLst/>
              <a:cxnLst/>
              <a:rect l="l" t="t" r="r" b="b"/>
              <a:pathLst>
                <a:path w="4575" h="12886" extrusionOk="0">
                  <a:moveTo>
                    <a:pt x="3404" y="0"/>
                  </a:moveTo>
                  <a:lnTo>
                    <a:pt x="2420" y="29"/>
                  </a:lnTo>
                  <a:cubicBezTo>
                    <a:pt x="2422" y="78"/>
                    <a:pt x="2551" y="4956"/>
                    <a:pt x="1637" y="10031"/>
                  </a:cubicBezTo>
                  <a:cubicBezTo>
                    <a:pt x="1048" y="10953"/>
                    <a:pt x="504" y="11913"/>
                    <a:pt x="0" y="12885"/>
                  </a:cubicBezTo>
                  <a:cubicBezTo>
                    <a:pt x="1633" y="11822"/>
                    <a:pt x="3173" y="10689"/>
                    <a:pt x="4574" y="9493"/>
                  </a:cubicBezTo>
                  <a:lnTo>
                    <a:pt x="4574" y="9493"/>
                  </a:lnTo>
                  <a:cubicBezTo>
                    <a:pt x="4391" y="9502"/>
                    <a:pt x="4203" y="9506"/>
                    <a:pt x="4010" y="9506"/>
                  </a:cubicBezTo>
                  <a:cubicBezTo>
                    <a:pt x="3605" y="9506"/>
                    <a:pt x="3179" y="9487"/>
                    <a:pt x="2734" y="9449"/>
                  </a:cubicBezTo>
                  <a:cubicBezTo>
                    <a:pt x="3526" y="4552"/>
                    <a:pt x="3406" y="48"/>
                    <a:pt x="3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 flipH="1">
              <a:off x="7767400" y="1134766"/>
              <a:ext cx="489657" cy="256337"/>
            </a:xfrm>
            <a:custGeom>
              <a:avLst/>
              <a:gdLst/>
              <a:ahLst/>
              <a:cxnLst/>
              <a:rect l="l" t="t" r="r" b="b"/>
              <a:pathLst>
                <a:path w="7822" h="4095" extrusionOk="0">
                  <a:moveTo>
                    <a:pt x="3812" y="1"/>
                  </a:moveTo>
                  <a:cubicBezTo>
                    <a:pt x="2185" y="1"/>
                    <a:pt x="1785" y="1515"/>
                    <a:pt x="1785" y="1515"/>
                  </a:cubicBezTo>
                  <a:cubicBezTo>
                    <a:pt x="1785" y="1515"/>
                    <a:pt x="1722" y="1509"/>
                    <a:pt x="1620" y="1509"/>
                  </a:cubicBezTo>
                  <a:cubicBezTo>
                    <a:pt x="1178" y="1509"/>
                    <a:pt x="1" y="1649"/>
                    <a:pt x="114" y="3171"/>
                  </a:cubicBezTo>
                  <a:cubicBezTo>
                    <a:pt x="114" y="3171"/>
                    <a:pt x="579" y="3603"/>
                    <a:pt x="1179" y="3603"/>
                  </a:cubicBezTo>
                  <a:cubicBezTo>
                    <a:pt x="1313" y="3603"/>
                    <a:pt x="1456" y="3581"/>
                    <a:pt x="1600" y="3529"/>
                  </a:cubicBezTo>
                  <a:cubicBezTo>
                    <a:pt x="1600" y="3529"/>
                    <a:pt x="2473" y="4095"/>
                    <a:pt x="3305" y="4095"/>
                  </a:cubicBezTo>
                  <a:cubicBezTo>
                    <a:pt x="3696" y="4095"/>
                    <a:pt x="4078" y="3971"/>
                    <a:pt x="4353" y="3601"/>
                  </a:cubicBezTo>
                  <a:cubicBezTo>
                    <a:pt x="4353" y="3601"/>
                    <a:pt x="5243" y="3905"/>
                    <a:pt x="6098" y="3905"/>
                  </a:cubicBezTo>
                  <a:cubicBezTo>
                    <a:pt x="6802" y="3905"/>
                    <a:pt x="7482" y="3700"/>
                    <a:pt x="7628" y="2954"/>
                  </a:cubicBezTo>
                  <a:cubicBezTo>
                    <a:pt x="7821" y="1978"/>
                    <a:pt x="7214" y="1778"/>
                    <a:pt x="6685" y="1778"/>
                  </a:cubicBezTo>
                  <a:cubicBezTo>
                    <a:pt x="6320" y="1778"/>
                    <a:pt x="5991" y="1873"/>
                    <a:pt x="5991" y="1873"/>
                  </a:cubicBezTo>
                  <a:cubicBezTo>
                    <a:pt x="5991" y="1873"/>
                    <a:pt x="5635" y="72"/>
                    <a:pt x="3920" y="2"/>
                  </a:cubicBezTo>
                  <a:cubicBezTo>
                    <a:pt x="3883" y="1"/>
                    <a:pt x="3847" y="1"/>
                    <a:pt x="3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 flipH="1">
              <a:off x="4420117" y="1925282"/>
              <a:ext cx="460736" cy="160437"/>
            </a:xfrm>
            <a:custGeom>
              <a:avLst/>
              <a:gdLst/>
              <a:ahLst/>
              <a:cxnLst/>
              <a:rect l="l" t="t" r="r" b="b"/>
              <a:pathLst>
                <a:path w="7360" h="2563" extrusionOk="0">
                  <a:moveTo>
                    <a:pt x="339" y="1"/>
                  </a:moveTo>
                  <a:cubicBezTo>
                    <a:pt x="168" y="1"/>
                    <a:pt x="27" y="133"/>
                    <a:pt x="14" y="304"/>
                  </a:cubicBezTo>
                  <a:cubicBezTo>
                    <a:pt x="0" y="485"/>
                    <a:pt x="136" y="643"/>
                    <a:pt x="316" y="656"/>
                  </a:cubicBezTo>
                  <a:cubicBezTo>
                    <a:pt x="336" y="658"/>
                    <a:pt x="2320" y="834"/>
                    <a:pt x="3185" y="2397"/>
                  </a:cubicBezTo>
                  <a:cubicBezTo>
                    <a:pt x="3243" y="2500"/>
                    <a:pt x="3353" y="2563"/>
                    <a:pt x="3472" y="2563"/>
                  </a:cubicBezTo>
                  <a:lnTo>
                    <a:pt x="3520" y="2559"/>
                  </a:lnTo>
                  <a:cubicBezTo>
                    <a:pt x="3655" y="2539"/>
                    <a:pt x="3764" y="2437"/>
                    <a:pt x="3794" y="2303"/>
                  </a:cubicBezTo>
                  <a:cubicBezTo>
                    <a:pt x="3808" y="2244"/>
                    <a:pt x="4154" y="851"/>
                    <a:pt x="7042" y="656"/>
                  </a:cubicBezTo>
                  <a:cubicBezTo>
                    <a:pt x="7222" y="645"/>
                    <a:pt x="7360" y="488"/>
                    <a:pt x="7348" y="307"/>
                  </a:cubicBezTo>
                  <a:cubicBezTo>
                    <a:pt x="7336" y="135"/>
                    <a:pt x="7194" y="1"/>
                    <a:pt x="7025" y="1"/>
                  </a:cubicBezTo>
                  <a:cubicBezTo>
                    <a:pt x="7016" y="1"/>
                    <a:pt x="7007" y="1"/>
                    <a:pt x="6998" y="2"/>
                  </a:cubicBezTo>
                  <a:cubicBezTo>
                    <a:pt x="4775" y="151"/>
                    <a:pt x="3823" y="985"/>
                    <a:pt x="3425" y="1577"/>
                  </a:cubicBezTo>
                  <a:cubicBezTo>
                    <a:pt x="2302" y="166"/>
                    <a:pt x="453" y="9"/>
                    <a:pt x="367" y="2"/>
                  </a:cubicBez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 flipH="1">
              <a:off x="7903945" y="1645808"/>
              <a:ext cx="526654" cy="201564"/>
            </a:xfrm>
            <a:custGeom>
              <a:avLst/>
              <a:gdLst/>
              <a:ahLst/>
              <a:cxnLst/>
              <a:rect l="l" t="t" r="r" b="b"/>
              <a:pathLst>
                <a:path w="8413" h="3220" extrusionOk="0">
                  <a:moveTo>
                    <a:pt x="8041" y="1"/>
                  </a:moveTo>
                  <a:cubicBezTo>
                    <a:pt x="8000" y="1"/>
                    <a:pt x="7959" y="9"/>
                    <a:pt x="7919" y="25"/>
                  </a:cubicBezTo>
                  <a:cubicBezTo>
                    <a:pt x="5556" y="952"/>
                    <a:pt x="4696" y="1856"/>
                    <a:pt x="4383" y="2392"/>
                  </a:cubicBezTo>
                  <a:cubicBezTo>
                    <a:pt x="3224" y="1640"/>
                    <a:pt x="2105" y="1470"/>
                    <a:pt x="1328" y="1470"/>
                  </a:cubicBezTo>
                  <a:cubicBezTo>
                    <a:pt x="715" y="1470"/>
                    <a:pt x="315" y="1576"/>
                    <a:pt x="276" y="1587"/>
                  </a:cubicBezTo>
                  <a:cubicBezTo>
                    <a:pt x="102" y="1636"/>
                    <a:pt x="0" y="1816"/>
                    <a:pt x="48" y="1990"/>
                  </a:cubicBezTo>
                  <a:cubicBezTo>
                    <a:pt x="89" y="2136"/>
                    <a:pt x="221" y="2233"/>
                    <a:pt x="365" y="2233"/>
                  </a:cubicBezTo>
                  <a:cubicBezTo>
                    <a:pt x="394" y="2233"/>
                    <a:pt x="422" y="2229"/>
                    <a:pt x="451" y="2221"/>
                  </a:cubicBezTo>
                  <a:cubicBezTo>
                    <a:pt x="483" y="2212"/>
                    <a:pt x="816" y="2125"/>
                    <a:pt x="1332" y="2125"/>
                  </a:cubicBezTo>
                  <a:cubicBezTo>
                    <a:pt x="2074" y="2125"/>
                    <a:pt x="3195" y="2306"/>
                    <a:pt x="4335" y="3159"/>
                  </a:cubicBezTo>
                  <a:cubicBezTo>
                    <a:pt x="4389" y="3200"/>
                    <a:pt x="4456" y="3220"/>
                    <a:pt x="4522" y="3220"/>
                  </a:cubicBezTo>
                  <a:cubicBezTo>
                    <a:pt x="4568" y="3220"/>
                    <a:pt x="4613" y="3211"/>
                    <a:pt x="4656" y="3193"/>
                  </a:cubicBezTo>
                  <a:cubicBezTo>
                    <a:pt x="4763" y="3150"/>
                    <a:pt x="4841" y="3049"/>
                    <a:pt x="4858" y="2935"/>
                  </a:cubicBezTo>
                  <a:cubicBezTo>
                    <a:pt x="4861" y="2923"/>
                    <a:pt x="5070" y="1850"/>
                    <a:pt x="8160" y="635"/>
                  </a:cubicBezTo>
                  <a:cubicBezTo>
                    <a:pt x="8329" y="569"/>
                    <a:pt x="8413" y="379"/>
                    <a:pt x="8346" y="209"/>
                  </a:cubicBezTo>
                  <a:cubicBezTo>
                    <a:pt x="8295" y="80"/>
                    <a:pt x="8172" y="1"/>
                    <a:pt x="8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 flipH="1">
              <a:off x="5356253" y="2657788"/>
              <a:ext cx="346241" cy="131517"/>
            </a:xfrm>
            <a:custGeom>
              <a:avLst/>
              <a:gdLst/>
              <a:ahLst/>
              <a:cxnLst/>
              <a:rect l="l" t="t" r="r" b="b"/>
              <a:pathLst>
                <a:path w="5531" h="2101" extrusionOk="0">
                  <a:moveTo>
                    <a:pt x="5176" y="0"/>
                  </a:moveTo>
                  <a:cubicBezTo>
                    <a:pt x="5155" y="0"/>
                    <a:pt x="5135" y="2"/>
                    <a:pt x="5115" y="6"/>
                  </a:cubicBezTo>
                  <a:cubicBezTo>
                    <a:pt x="3863" y="238"/>
                    <a:pt x="3213" y="847"/>
                    <a:pt x="2906" y="1258"/>
                  </a:cubicBezTo>
                  <a:cubicBezTo>
                    <a:pt x="1797" y="330"/>
                    <a:pt x="399" y="301"/>
                    <a:pt x="335" y="301"/>
                  </a:cubicBezTo>
                  <a:lnTo>
                    <a:pt x="330" y="301"/>
                  </a:lnTo>
                  <a:cubicBezTo>
                    <a:pt x="152" y="301"/>
                    <a:pt x="6" y="445"/>
                    <a:pt x="3" y="625"/>
                  </a:cubicBezTo>
                  <a:cubicBezTo>
                    <a:pt x="1" y="805"/>
                    <a:pt x="145" y="954"/>
                    <a:pt x="327" y="957"/>
                  </a:cubicBezTo>
                  <a:cubicBezTo>
                    <a:pt x="340" y="957"/>
                    <a:pt x="1794" y="993"/>
                    <a:pt x="2737" y="1999"/>
                  </a:cubicBezTo>
                  <a:cubicBezTo>
                    <a:pt x="2799" y="2065"/>
                    <a:pt x="2886" y="2101"/>
                    <a:pt x="2976" y="2101"/>
                  </a:cubicBezTo>
                  <a:lnTo>
                    <a:pt x="3037" y="2096"/>
                  </a:lnTo>
                  <a:cubicBezTo>
                    <a:pt x="3147" y="2075"/>
                    <a:pt x="3239" y="1999"/>
                    <a:pt x="3281" y="1897"/>
                  </a:cubicBezTo>
                  <a:cubicBezTo>
                    <a:pt x="3298" y="1858"/>
                    <a:pt x="3697" y="937"/>
                    <a:pt x="5233" y="650"/>
                  </a:cubicBezTo>
                  <a:cubicBezTo>
                    <a:pt x="5411" y="618"/>
                    <a:pt x="5530" y="447"/>
                    <a:pt x="5496" y="269"/>
                  </a:cubicBezTo>
                  <a:cubicBezTo>
                    <a:pt x="5468" y="111"/>
                    <a:pt x="5330" y="0"/>
                    <a:pt x="5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655" y="1088041"/>
            <a:ext cx="2107775" cy="3689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6B4C46-6D22-D1C0-D9E5-38F425E7E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15689"/>
              </p:ext>
            </p:extLst>
          </p:nvPr>
        </p:nvGraphicFramePr>
        <p:xfrm>
          <a:off x="441533" y="1282537"/>
          <a:ext cx="5054294" cy="2724912"/>
        </p:xfrm>
        <a:graphic>
          <a:graphicData uri="http://schemas.openxmlformats.org/drawingml/2006/table">
            <a:tbl>
              <a:tblPr>
                <a:tableStyleId>{BF0F84DB-C71D-4C46-945F-6C5B45E54AC8}</a:tableStyleId>
              </a:tblPr>
              <a:tblGrid>
                <a:gridCol w="5054294">
                  <a:extLst>
                    <a:ext uri="{9D8B030D-6E8A-4147-A177-3AD203B41FA5}">
                      <a16:colId xmlns:a16="http://schemas.microsoft.com/office/drawing/2014/main" val="3736832324"/>
                    </a:ext>
                  </a:extLst>
                </a:gridCol>
              </a:tblGrid>
              <a:tr h="20549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nl-NL" sz="16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nl-NL" sz="16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nl-NL" sz="16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nl-NL" sz="16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Hs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GV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  <a:latin typeface="Comic Sans MS" panose="030F09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HS 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4911032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96B131-156D-DA66-2C7C-76D8CC999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36387"/>
              </p:ext>
            </p:extLst>
          </p:nvPr>
        </p:nvGraphicFramePr>
        <p:xfrm>
          <a:off x="2084623" y="358291"/>
          <a:ext cx="5769719" cy="771144"/>
        </p:xfrm>
        <a:graphic>
          <a:graphicData uri="http://schemas.openxmlformats.org/drawingml/2006/table">
            <a:tbl>
              <a:tblPr>
                <a:tableStyleId>{BF0F84DB-C71D-4C46-945F-6C5B45E54AC8}</a:tableStyleId>
              </a:tblPr>
              <a:tblGrid>
                <a:gridCol w="5769719">
                  <a:extLst>
                    <a:ext uri="{9D8B030D-6E8A-4147-A177-3AD203B41FA5}">
                      <a16:colId xmlns:a16="http://schemas.microsoft.com/office/drawing/2014/main" val="14775345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C00000"/>
                          </a:solidFill>
                          <a:effectLst/>
                          <a:latin typeface="Comic Sans MS" panose="030F0902030302020204" pitchFamily="66" charset="0"/>
                        </a:rPr>
                        <a:t>TẬP ĐỒNG LOẠT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0642434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CF62EE4-7F28-3A6B-8A6F-6028F9477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1" y="1697529"/>
            <a:ext cx="2489200" cy="1338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8291-D1B7-9D59-7F69-8DC84CDD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TẬP THEO TỔ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8980E-E091-842C-930C-E3F96C3E3B7B}"/>
              </a:ext>
            </a:extLst>
          </p:cNvPr>
          <p:cNvSpPr txBox="1"/>
          <p:nvPr/>
        </p:nvSpPr>
        <p:spPr>
          <a:xfrm>
            <a:off x="720000" y="1282582"/>
            <a:ext cx="5652520" cy="269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endParaRPr lang="nl-NL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endParaRPr lang="nl-NL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endParaRPr lang="nl-NL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nl-NL" sz="1600" dirty="0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nl-NL" sz="1600" dirty="0">
                <a:solidFill>
                  <a:schemeClr val="bg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1FD1E3-3622-0BFC-E95B-21EC3018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40" y="1612900"/>
            <a:ext cx="2717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6"/>
          <p:cNvGrpSpPr/>
          <p:nvPr/>
        </p:nvGrpSpPr>
        <p:grpSpPr>
          <a:xfrm>
            <a:off x="2657338" y="1091617"/>
            <a:ext cx="3907154" cy="3392267"/>
            <a:chOff x="3016359" y="1802026"/>
            <a:chExt cx="3111281" cy="2695142"/>
          </a:xfrm>
        </p:grpSpPr>
        <p:sp>
          <p:nvSpPr>
            <p:cNvPr id="420" name="Google Shape;420;p46"/>
            <p:cNvSpPr/>
            <p:nvPr/>
          </p:nvSpPr>
          <p:spPr>
            <a:xfrm>
              <a:off x="5285224" y="3739927"/>
              <a:ext cx="227943" cy="193767"/>
            </a:xfrm>
            <a:custGeom>
              <a:avLst/>
              <a:gdLst/>
              <a:ahLst/>
              <a:cxnLst/>
              <a:rect l="l" t="t" r="r" b="b"/>
              <a:pathLst>
                <a:path w="4897" h="4163" extrusionOk="0">
                  <a:moveTo>
                    <a:pt x="3077" y="1"/>
                  </a:moveTo>
                  <a:cubicBezTo>
                    <a:pt x="2504" y="884"/>
                    <a:pt x="1557" y="1464"/>
                    <a:pt x="485" y="1464"/>
                  </a:cubicBezTo>
                  <a:cubicBezTo>
                    <a:pt x="423" y="1464"/>
                    <a:pt x="363" y="1458"/>
                    <a:pt x="302" y="1454"/>
                  </a:cubicBezTo>
                  <a:lnTo>
                    <a:pt x="0" y="3420"/>
                  </a:lnTo>
                  <a:cubicBezTo>
                    <a:pt x="1398" y="3634"/>
                    <a:pt x="2768" y="3878"/>
                    <a:pt x="4103" y="4163"/>
                  </a:cubicBezTo>
                  <a:cubicBezTo>
                    <a:pt x="4359" y="3444"/>
                    <a:pt x="4631" y="2670"/>
                    <a:pt x="4897" y="1909"/>
                  </a:cubicBezTo>
                  <a:cubicBezTo>
                    <a:pt x="4098" y="1495"/>
                    <a:pt x="3470" y="823"/>
                    <a:pt x="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3559569" y="3890454"/>
              <a:ext cx="1956997" cy="606714"/>
            </a:xfrm>
            <a:custGeom>
              <a:avLst/>
              <a:gdLst/>
              <a:ahLst/>
              <a:cxnLst/>
              <a:rect l="l" t="t" r="r" b="b"/>
              <a:pathLst>
                <a:path w="42043" h="13035" extrusionOk="0">
                  <a:moveTo>
                    <a:pt x="19363" y="1"/>
                  </a:moveTo>
                  <a:cubicBezTo>
                    <a:pt x="12151" y="1"/>
                    <a:pt x="5284" y="479"/>
                    <a:pt x="0" y="992"/>
                  </a:cubicBezTo>
                  <a:cubicBezTo>
                    <a:pt x="7288" y="8133"/>
                    <a:pt x="17284" y="13034"/>
                    <a:pt x="25762" y="13034"/>
                  </a:cubicBezTo>
                  <a:cubicBezTo>
                    <a:pt x="26806" y="13034"/>
                    <a:pt x="27827" y="12960"/>
                    <a:pt x="28817" y="12806"/>
                  </a:cubicBezTo>
                  <a:cubicBezTo>
                    <a:pt x="33771" y="12040"/>
                    <a:pt x="38408" y="7878"/>
                    <a:pt x="42043" y="2158"/>
                  </a:cubicBezTo>
                  <a:cubicBezTo>
                    <a:pt x="35086" y="542"/>
                    <a:pt x="27030" y="1"/>
                    <a:pt x="19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5522616" y="3844700"/>
              <a:ext cx="76012" cy="104075"/>
            </a:xfrm>
            <a:custGeom>
              <a:avLst/>
              <a:gdLst/>
              <a:ahLst/>
              <a:cxnLst/>
              <a:rect l="l" t="t" r="r" b="b"/>
              <a:pathLst>
                <a:path w="1633" h="2236" extrusionOk="0">
                  <a:moveTo>
                    <a:pt x="750" y="0"/>
                  </a:moveTo>
                  <a:cubicBezTo>
                    <a:pt x="499" y="719"/>
                    <a:pt x="243" y="1449"/>
                    <a:pt x="0" y="2134"/>
                  </a:cubicBezTo>
                  <a:cubicBezTo>
                    <a:pt x="143" y="2166"/>
                    <a:pt x="285" y="2202"/>
                    <a:pt x="428" y="2236"/>
                  </a:cubicBezTo>
                  <a:cubicBezTo>
                    <a:pt x="845" y="1540"/>
                    <a:pt x="1245" y="823"/>
                    <a:pt x="1632" y="90"/>
                  </a:cubicBezTo>
                  <a:lnTo>
                    <a:pt x="1632" y="90"/>
                  </a:lnTo>
                  <a:cubicBezTo>
                    <a:pt x="1617" y="90"/>
                    <a:pt x="1601" y="90"/>
                    <a:pt x="1586" y="90"/>
                  </a:cubicBezTo>
                  <a:cubicBezTo>
                    <a:pt x="1308" y="90"/>
                    <a:pt x="1030" y="61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5912172" y="2648866"/>
              <a:ext cx="215468" cy="168353"/>
            </a:xfrm>
            <a:custGeom>
              <a:avLst/>
              <a:gdLst/>
              <a:ahLst/>
              <a:cxnLst/>
              <a:rect l="l" t="t" r="r" b="b"/>
              <a:pathLst>
                <a:path w="4629" h="3617" extrusionOk="0">
                  <a:moveTo>
                    <a:pt x="1757" y="1"/>
                  </a:moveTo>
                  <a:cubicBezTo>
                    <a:pt x="980" y="1"/>
                    <a:pt x="0" y="1151"/>
                    <a:pt x="853" y="3214"/>
                  </a:cubicBezTo>
                  <a:cubicBezTo>
                    <a:pt x="853" y="3214"/>
                    <a:pt x="1585" y="3617"/>
                    <a:pt x="2380" y="3617"/>
                  </a:cubicBezTo>
                  <a:cubicBezTo>
                    <a:pt x="2843" y="3617"/>
                    <a:pt x="3328" y="3480"/>
                    <a:pt x="3701" y="3046"/>
                  </a:cubicBezTo>
                  <a:cubicBezTo>
                    <a:pt x="4628" y="1966"/>
                    <a:pt x="3441" y="1618"/>
                    <a:pt x="2756" y="1618"/>
                  </a:cubicBezTo>
                  <a:cubicBezTo>
                    <a:pt x="2621" y="1618"/>
                    <a:pt x="2505" y="1631"/>
                    <a:pt x="2429" y="1656"/>
                  </a:cubicBezTo>
                  <a:cubicBezTo>
                    <a:pt x="2718" y="528"/>
                    <a:pt x="2284" y="1"/>
                    <a:pt x="1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6"/>
            <p:cNvSpPr/>
            <p:nvPr/>
          </p:nvSpPr>
          <p:spPr>
            <a:xfrm>
              <a:off x="3230757" y="2025442"/>
              <a:ext cx="225988" cy="154622"/>
            </a:xfrm>
            <a:custGeom>
              <a:avLst/>
              <a:gdLst/>
              <a:ahLst/>
              <a:cxnLst/>
              <a:rect l="l" t="t" r="r" b="b"/>
              <a:pathLst>
                <a:path w="4855" h="3322" extrusionOk="0">
                  <a:moveTo>
                    <a:pt x="3431" y="0"/>
                  </a:moveTo>
                  <a:cubicBezTo>
                    <a:pt x="2879" y="0"/>
                    <a:pt x="2403" y="936"/>
                    <a:pt x="2378" y="1274"/>
                  </a:cubicBezTo>
                  <a:cubicBezTo>
                    <a:pt x="1950" y="958"/>
                    <a:pt x="1581" y="829"/>
                    <a:pt x="1288" y="829"/>
                  </a:cubicBezTo>
                  <a:cubicBezTo>
                    <a:pt x="0" y="829"/>
                    <a:pt x="178" y="3321"/>
                    <a:pt x="3197" y="3321"/>
                  </a:cubicBezTo>
                  <a:cubicBezTo>
                    <a:pt x="3208" y="3321"/>
                    <a:pt x="3218" y="3321"/>
                    <a:pt x="3229" y="3321"/>
                  </a:cubicBezTo>
                  <a:cubicBezTo>
                    <a:pt x="3229" y="3321"/>
                    <a:pt x="4854" y="1998"/>
                    <a:pt x="4144" y="620"/>
                  </a:cubicBezTo>
                  <a:cubicBezTo>
                    <a:pt x="3912" y="168"/>
                    <a:pt x="3664" y="0"/>
                    <a:pt x="3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6"/>
            <p:cNvSpPr/>
            <p:nvPr/>
          </p:nvSpPr>
          <p:spPr>
            <a:xfrm>
              <a:off x="5434548" y="1802026"/>
              <a:ext cx="132753" cy="97465"/>
            </a:xfrm>
            <a:custGeom>
              <a:avLst/>
              <a:gdLst/>
              <a:ahLst/>
              <a:cxnLst/>
              <a:rect l="l" t="t" r="r" b="b"/>
              <a:pathLst>
                <a:path w="2852" h="2094" extrusionOk="0">
                  <a:moveTo>
                    <a:pt x="1028" y="0"/>
                  </a:moveTo>
                  <a:cubicBezTo>
                    <a:pt x="511" y="0"/>
                    <a:pt x="1" y="961"/>
                    <a:pt x="1049" y="2078"/>
                  </a:cubicBezTo>
                  <a:cubicBezTo>
                    <a:pt x="1049" y="2078"/>
                    <a:pt x="1155" y="2093"/>
                    <a:pt x="1313" y="2093"/>
                  </a:cubicBezTo>
                  <a:cubicBezTo>
                    <a:pt x="1705" y="2093"/>
                    <a:pt x="2420" y="2001"/>
                    <a:pt x="2652" y="1361"/>
                  </a:cubicBezTo>
                  <a:cubicBezTo>
                    <a:pt x="2851" y="812"/>
                    <a:pt x="2581" y="654"/>
                    <a:pt x="2262" y="654"/>
                  </a:cubicBezTo>
                  <a:cubicBezTo>
                    <a:pt x="2007" y="654"/>
                    <a:pt x="1721" y="755"/>
                    <a:pt x="1618" y="837"/>
                  </a:cubicBezTo>
                  <a:cubicBezTo>
                    <a:pt x="1552" y="245"/>
                    <a:pt x="1289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6"/>
            <p:cNvSpPr/>
            <p:nvPr/>
          </p:nvSpPr>
          <p:spPr>
            <a:xfrm>
              <a:off x="3016359" y="2435783"/>
              <a:ext cx="135453" cy="103051"/>
            </a:xfrm>
            <a:custGeom>
              <a:avLst/>
              <a:gdLst/>
              <a:ahLst/>
              <a:cxnLst/>
              <a:rect l="l" t="t" r="r" b="b"/>
              <a:pathLst>
                <a:path w="2910" h="2214" extrusionOk="0">
                  <a:moveTo>
                    <a:pt x="1700" y="0"/>
                  </a:moveTo>
                  <a:cubicBezTo>
                    <a:pt x="1238" y="0"/>
                    <a:pt x="1260" y="825"/>
                    <a:pt x="1363" y="1042"/>
                  </a:cubicBezTo>
                  <a:cubicBezTo>
                    <a:pt x="1280" y="1032"/>
                    <a:pt x="1204" y="1027"/>
                    <a:pt x="1132" y="1027"/>
                  </a:cubicBezTo>
                  <a:cubicBezTo>
                    <a:pt x="0" y="1027"/>
                    <a:pt x="272" y="2214"/>
                    <a:pt x="1352" y="2214"/>
                  </a:cubicBezTo>
                  <a:cubicBezTo>
                    <a:pt x="1655" y="2214"/>
                    <a:pt x="2022" y="2120"/>
                    <a:pt x="2440" y="1880"/>
                  </a:cubicBezTo>
                  <a:cubicBezTo>
                    <a:pt x="2440" y="1880"/>
                    <a:pt x="2910" y="679"/>
                    <a:pt x="2109" y="155"/>
                  </a:cubicBezTo>
                  <a:cubicBezTo>
                    <a:pt x="1943" y="46"/>
                    <a:pt x="1808" y="0"/>
                    <a:pt x="17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3080083" y="1879198"/>
              <a:ext cx="2845775" cy="2015212"/>
            </a:xfrm>
            <a:custGeom>
              <a:avLst/>
              <a:gdLst/>
              <a:ahLst/>
              <a:cxnLst/>
              <a:rect l="l" t="t" r="r" b="b"/>
              <a:pathLst>
                <a:path w="61137" h="43296" extrusionOk="0">
                  <a:moveTo>
                    <a:pt x="51537" y="9340"/>
                  </a:moveTo>
                  <a:cubicBezTo>
                    <a:pt x="51894" y="9340"/>
                    <a:pt x="52316" y="9615"/>
                    <a:pt x="52675" y="10310"/>
                  </a:cubicBezTo>
                  <a:cubicBezTo>
                    <a:pt x="52820" y="10064"/>
                    <a:pt x="53440" y="9578"/>
                    <a:pt x="53928" y="9578"/>
                  </a:cubicBezTo>
                  <a:cubicBezTo>
                    <a:pt x="54264" y="9578"/>
                    <a:pt x="54536" y="9808"/>
                    <a:pt x="54549" y="10503"/>
                  </a:cubicBezTo>
                  <a:cubicBezTo>
                    <a:pt x="54578" y="12055"/>
                    <a:pt x="52535" y="12522"/>
                    <a:pt x="52535" y="12522"/>
                  </a:cubicBezTo>
                  <a:cubicBezTo>
                    <a:pt x="50080" y="11332"/>
                    <a:pt x="50575" y="9340"/>
                    <a:pt x="51537" y="9340"/>
                  </a:cubicBezTo>
                  <a:close/>
                  <a:moveTo>
                    <a:pt x="49438" y="12537"/>
                  </a:moveTo>
                  <a:cubicBezTo>
                    <a:pt x="49576" y="12537"/>
                    <a:pt x="49728" y="12634"/>
                    <a:pt x="49879" y="12891"/>
                  </a:cubicBezTo>
                  <a:cubicBezTo>
                    <a:pt x="50364" y="13716"/>
                    <a:pt x="49411" y="14586"/>
                    <a:pt x="49411" y="14586"/>
                  </a:cubicBezTo>
                  <a:cubicBezTo>
                    <a:pt x="49343" y="14590"/>
                    <a:pt x="49277" y="14592"/>
                    <a:pt x="49213" y="14592"/>
                  </a:cubicBezTo>
                  <a:cubicBezTo>
                    <a:pt x="48355" y="14592"/>
                    <a:pt x="47892" y="14224"/>
                    <a:pt x="47744" y="13857"/>
                  </a:cubicBezTo>
                  <a:cubicBezTo>
                    <a:pt x="47597" y="13489"/>
                    <a:pt x="47764" y="13121"/>
                    <a:pt x="48167" y="13121"/>
                  </a:cubicBezTo>
                  <a:cubicBezTo>
                    <a:pt x="48342" y="13121"/>
                    <a:pt x="48561" y="13190"/>
                    <a:pt x="48818" y="13358"/>
                  </a:cubicBezTo>
                  <a:cubicBezTo>
                    <a:pt x="48821" y="13146"/>
                    <a:pt x="49090" y="12537"/>
                    <a:pt x="49438" y="12537"/>
                  </a:cubicBezTo>
                  <a:close/>
                  <a:moveTo>
                    <a:pt x="7297" y="16510"/>
                  </a:moveTo>
                  <a:cubicBezTo>
                    <a:pt x="7429" y="16510"/>
                    <a:pt x="7592" y="16574"/>
                    <a:pt x="7791" y="16731"/>
                  </a:cubicBezTo>
                  <a:cubicBezTo>
                    <a:pt x="8656" y="17418"/>
                    <a:pt x="7991" y="18751"/>
                    <a:pt x="7991" y="18751"/>
                  </a:cubicBezTo>
                  <a:cubicBezTo>
                    <a:pt x="7561" y="18948"/>
                    <a:pt x="7185" y="19028"/>
                    <a:pt x="6867" y="19028"/>
                  </a:cubicBezTo>
                  <a:cubicBezTo>
                    <a:pt x="6201" y="19028"/>
                    <a:pt x="5794" y="18678"/>
                    <a:pt x="5701" y="18327"/>
                  </a:cubicBezTo>
                  <a:cubicBezTo>
                    <a:pt x="5609" y="17977"/>
                    <a:pt x="5832" y="17626"/>
                    <a:pt x="6423" y="17626"/>
                  </a:cubicBezTo>
                  <a:cubicBezTo>
                    <a:pt x="6545" y="17626"/>
                    <a:pt x="6684" y="17641"/>
                    <a:pt x="6838" y="17674"/>
                  </a:cubicBezTo>
                  <a:cubicBezTo>
                    <a:pt x="6745" y="17420"/>
                    <a:pt x="6801" y="16510"/>
                    <a:pt x="7297" y="16510"/>
                  </a:cubicBezTo>
                  <a:close/>
                  <a:moveTo>
                    <a:pt x="51240" y="17179"/>
                  </a:moveTo>
                  <a:cubicBezTo>
                    <a:pt x="52490" y="17179"/>
                    <a:pt x="53502" y="18192"/>
                    <a:pt x="53502" y="19442"/>
                  </a:cubicBezTo>
                  <a:lnTo>
                    <a:pt x="53499" y="19513"/>
                  </a:lnTo>
                  <a:cubicBezTo>
                    <a:pt x="53596" y="19503"/>
                    <a:pt x="53692" y="19496"/>
                    <a:pt x="53791" y="19496"/>
                  </a:cubicBezTo>
                  <a:cubicBezTo>
                    <a:pt x="55209" y="19496"/>
                    <a:pt x="56365" y="20607"/>
                    <a:pt x="56442" y="22006"/>
                  </a:cubicBezTo>
                  <a:lnTo>
                    <a:pt x="56450" y="22006"/>
                  </a:lnTo>
                  <a:cubicBezTo>
                    <a:pt x="57225" y="22006"/>
                    <a:pt x="57853" y="22635"/>
                    <a:pt x="57853" y="23409"/>
                  </a:cubicBezTo>
                  <a:cubicBezTo>
                    <a:pt x="57854" y="24186"/>
                    <a:pt x="57225" y="24813"/>
                    <a:pt x="56450" y="24813"/>
                  </a:cubicBezTo>
                  <a:cubicBezTo>
                    <a:pt x="56420" y="24813"/>
                    <a:pt x="56391" y="24811"/>
                    <a:pt x="56362" y="24808"/>
                  </a:cubicBezTo>
                  <a:lnTo>
                    <a:pt x="56308" y="24813"/>
                  </a:lnTo>
                  <a:lnTo>
                    <a:pt x="46263" y="24813"/>
                  </a:lnTo>
                  <a:lnTo>
                    <a:pt x="46233" y="24811"/>
                  </a:lnTo>
                  <a:lnTo>
                    <a:pt x="46180" y="24813"/>
                  </a:lnTo>
                  <a:cubicBezTo>
                    <a:pt x="44866" y="24813"/>
                    <a:pt x="43799" y="23746"/>
                    <a:pt x="43799" y="22432"/>
                  </a:cubicBezTo>
                  <a:cubicBezTo>
                    <a:pt x="43799" y="21117"/>
                    <a:pt x="44866" y="20051"/>
                    <a:pt x="46180" y="20051"/>
                  </a:cubicBezTo>
                  <a:cubicBezTo>
                    <a:pt x="46455" y="20051"/>
                    <a:pt x="46718" y="20100"/>
                    <a:pt x="46964" y="20185"/>
                  </a:cubicBezTo>
                  <a:cubicBezTo>
                    <a:pt x="46962" y="20157"/>
                    <a:pt x="46960" y="20130"/>
                    <a:pt x="46960" y="20101"/>
                  </a:cubicBezTo>
                  <a:cubicBezTo>
                    <a:pt x="46960" y="19187"/>
                    <a:pt x="47700" y="18448"/>
                    <a:pt x="48612" y="18448"/>
                  </a:cubicBezTo>
                  <a:cubicBezTo>
                    <a:pt x="48806" y="18448"/>
                    <a:pt x="48991" y="18482"/>
                    <a:pt x="49162" y="18543"/>
                  </a:cubicBezTo>
                  <a:cubicBezTo>
                    <a:pt x="49510" y="17741"/>
                    <a:pt x="50309" y="17179"/>
                    <a:pt x="51240" y="17179"/>
                  </a:cubicBezTo>
                  <a:close/>
                  <a:moveTo>
                    <a:pt x="3339" y="23929"/>
                  </a:moveTo>
                  <a:cubicBezTo>
                    <a:pt x="4209" y="23929"/>
                    <a:pt x="4913" y="24633"/>
                    <a:pt x="4913" y="25503"/>
                  </a:cubicBezTo>
                  <a:lnTo>
                    <a:pt x="4911" y="25553"/>
                  </a:lnTo>
                  <a:cubicBezTo>
                    <a:pt x="4977" y="25546"/>
                    <a:pt x="5045" y="25541"/>
                    <a:pt x="5113" y="25541"/>
                  </a:cubicBezTo>
                  <a:cubicBezTo>
                    <a:pt x="6098" y="25541"/>
                    <a:pt x="6902" y="26312"/>
                    <a:pt x="6955" y="27284"/>
                  </a:cubicBezTo>
                  <a:lnTo>
                    <a:pt x="6960" y="27284"/>
                  </a:lnTo>
                  <a:cubicBezTo>
                    <a:pt x="7499" y="27284"/>
                    <a:pt x="7935" y="27722"/>
                    <a:pt x="7935" y="28259"/>
                  </a:cubicBezTo>
                  <a:cubicBezTo>
                    <a:pt x="7935" y="28799"/>
                    <a:pt x="7499" y="29236"/>
                    <a:pt x="6960" y="29236"/>
                  </a:cubicBezTo>
                  <a:lnTo>
                    <a:pt x="6899" y="29231"/>
                  </a:lnTo>
                  <a:lnTo>
                    <a:pt x="6863" y="29236"/>
                  </a:lnTo>
                  <a:lnTo>
                    <a:pt x="934" y="29143"/>
                  </a:lnTo>
                  <a:lnTo>
                    <a:pt x="934" y="29143"/>
                  </a:lnTo>
                  <a:lnTo>
                    <a:pt x="934" y="29143"/>
                  </a:lnTo>
                  <a:cubicBezTo>
                    <a:pt x="934" y="29143"/>
                    <a:pt x="934" y="29143"/>
                    <a:pt x="934" y="29143"/>
                  </a:cubicBezTo>
                  <a:lnTo>
                    <a:pt x="591" y="25963"/>
                  </a:lnTo>
                  <a:cubicBezTo>
                    <a:pt x="610" y="25344"/>
                    <a:pt x="891" y="24811"/>
                    <a:pt x="1514" y="24811"/>
                  </a:cubicBezTo>
                  <a:cubicBezTo>
                    <a:pt x="1648" y="24811"/>
                    <a:pt x="1777" y="24835"/>
                    <a:pt x="1895" y="24879"/>
                  </a:cubicBezTo>
                  <a:cubicBezTo>
                    <a:pt x="2138" y="24320"/>
                    <a:pt x="2693" y="23929"/>
                    <a:pt x="3339" y="23929"/>
                  </a:cubicBezTo>
                  <a:close/>
                  <a:moveTo>
                    <a:pt x="38592" y="0"/>
                  </a:moveTo>
                  <a:cubicBezTo>
                    <a:pt x="38489" y="0"/>
                    <a:pt x="38385" y="1"/>
                    <a:pt x="38282" y="1"/>
                  </a:cubicBezTo>
                  <a:cubicBezTo>
                    <a:pt x="38741" y="217"/>
                    <a:pt x="39162" y="681"/>
                    <a:pt x="39087" y="1674"/>
                  </a:cubicBezTo>
                  <a:cubicBezTo>
                    <a:pt x="39087" y="1674"/>
                    <a:pt x="38568" y="2155"/>
                    <a:pt x="37900" y="2155"/>
                  </a:cubicBezTo>
                  <a:cubicBezTo>
                    <a:pt x="37749" y="2155"/>
                    <a:pt x="37591" y="2132"/>
                    <a:pt x="37432" y="2072"/>
                  </a:cubicBezTo>
                  <a:cubicBezTo>
                    <a:pt x="37432" y="2072"/>
                    <a:pt x="36457" y="2705"/>
                    <a:pt x="35531" y="2705"/>
                  </a:cubicBezTo>
                  <a:cubicBezTo>
                    <a:pt x="35095" y="2705"/>
                    <a:pt x="34669" y="2566"/>
                    <a:pt x="34362" y="2155"/>
                  </a:cubicBezTo>
                  <a:cubicBezTo>
                    <a:pt x="34362" y="2155"/>
                    <a:pt x="33370" y="2493"/>
                    <a:pt x="32417" y="2493"/>
                  </a:cubicBezTo>
                  <a:cubicBezTo>
                    <a:pt x="31633" y="2493"/>
                    <a:pt x="30875" y="2266"/>
                    <a:pt x="30712" y="1433"/>
                  </a:cubicBezTo>
                  <a:cubicBezTo>
                    <a:pt x="30639" y="1060"/>
                    <a:pt x="30670" y="787"/>
                    <a:pt x="30766" y="592"/>
                  </a:cubicBezTo>
                  <a:lnTo>
                    <a:pt x="30766" y="592"/>
                  </a:lnTo>
                  <a:cubicBezTo>
                    <a:pt x="17449" y="2537"/>
                    <a:pt x="3631" y="9128"/>
                    <a:pt x="951" y="18136"/>
                  </a:cubicBezTo>
                  <a:cubicBezTo>
                    <a:pt x="182" y="20714"/>
                    <a:pt x="1" y="23332"/>
                    <a:pt x="301" y="25926"/>
                  </a:cubicBezTo>
                  <a:cubicBezTo>
                    <a:pt x="301" y="25926"/>
                    <a:pt x="688" y="28361"/>
                    <a:pt x="944" y="29236"/>
                  </a:cubicBezTo>
                  <a:lnTo>
                    <a:pt x="934" y="29143"/>
                  </a:lnTo>
                  <a:lnTo>
                    <a:pt x="934" y="29143"/>
                  </a:lnTo>
                  <a:cubicBezTo>
                    <a:pt x="2301" y="34184"/>
                    <a:pt x="5383" y="39119"/>
                    <a:pt x="9382" y="43276"/>
                  </a:cubicBezTo>
                  <a:cubicBezTo>
                    <a:pt x="9808" y="43234"/>
                    <a:pt x="10242" y="43192"/>
                    <a:pt x="10690" y="43149"/>
                  </a:cubicBezTo>
                  <a:cubicBezTo>
                    <a:pt x="10654" y="42586"/>
                    <a:pt x="10605" y="42038"/>
                    <a:pt x="10544" y="41513"/>
                  </a:cubicBezTo>
                  <a:cubicBezTo>
                    <a:pt x="10440" y="41521"/>
                    <a:pt x="10337" y="41525"/>
                    <a:pt x="10233" y="41525"/>
                  </a:cubicBezTo>
                  <a:cubicBezTo>
                    <a:pt x="8294" y="41525"/>
                    <a:pt x="6455" y="40077"/>
                    <a:pt x="5856" y="37907"/>
                  </a:cubicBezTo>
                  <a:cubicBezTo>
                    <a:pt x="5152" y="35352"/>
                    <a:pt x="6432" y="32773"/>
                    <a:pt x="8715" y="32142"/>
                  </a:cubicBezTo>
                  <a:cubicBezTo>
                    <a:pt x="9057" y="32048"/>
                    <a:pt x="9403" y="32002"/>
                    <a:pt x="9745" y="32002"/>
                  </a:cubicBezTo>
                  <a:cubicBezTo>
                    <a:pt x="11685" y="32002"/>
                    <a:pt x="13526" y="33456"/>
                    <a:pt x="14126" y="35627"/>
                  </a:cubicBezTo>
                  <a:cubicBezTo>
                    <a:pt x="14801" y="38075"/>
                    <a:pt x="13649" y="40544"/>
                    <a:pt x="11541" y="41299"/>
                  </a:cubicBezTo>
                  <a:cubicBezTo>
                    <a:pt x="11607" y="41860"/>
                    <a:pt x="11661" y="42449"/>
                    <a:pt x="11699" y="43056"/>
                  </a:cubicBezTo>
                  <a:cubicBezTo>
                    <a:pt x="16770" y="42599"/>
                    <a:pt x="23056" y="42204"/>
                    <a:pt x="29636" y="42204"/>
                  </a:cubicBezTo>
                  <a:cubicBezTo>
                    <a:pt x="31406" y="42204"/>
                    <a:pt x="33197" y="42232"/>
                    <a:pt x="34991" y="42296"/>
                  </a:cubicBezTo>
                  <a:lnTo>
                    <a:pt x="35195" y="39808"/>
                  </a:lnTo>
                  <a:cubicBezTo>
                    <a:pt x="33923" y="39518"/>
                    <a:pt x="32966" y="38293"/>
                    <a:pt x="32966" y="36828"/>
                  </a:cubicBezTo>
                  <a:cubicBezTo>
                    <a:pt x="32966" y="35146"/>
                    <a:pt x="34225" y="33780"/>
                    <a:pt x="35778" y="33780"/>
                  </a:cubicBezTo>
                  <a:cubicBezTo>
                    <a:pt x="37332" y="33780"/>
                    <a:pt x="38590" y="35146"/>
                    <a:pt x="38590" y="36828"/>
                  </a:cubicBezTo>
                  <a:cubicBezTo>
                    <a:pt x="38590" y="38478"/>
                    <a:pt x="37379" y="39818"/>
                    <a:pt x="35868" y="39871"/>
                  </a:cubicBezTo>
                  <a:lnTo>
                    <a:pt x="35666" y="42322"/>
                  </a:lnTo>
                  <a:cubicBezTo>
                    <a:pt x="39396" y="42473"/>
                    <a:pt x="43129" y="42778"/>
                    <a:pt x="46706" y="43295"/>
                  </a:cubicBezTo>
                  <a:lnTo>
                    <a:pt x="47011" y="41311"/>
                  </a:lnTo>
                  <a:cubicBezTo>
                    <a:pt x="45675" y="40910"/>
                    <a:pt x="44693" y="39584"/>
                    <a:pt x="44693" y="38008"/>
                  </a:cubicBezTo>
                  <a:cubicBezTo>
                    <a:pt x="44693" y="36116"/>
                    <a:pt x="46111" y="34579"/>
                    <a:pt x="47859" y="34579"/>
                  </a:cubicBezTo>
                  <a:cubicBezTo>
                    <a:pt x="48870" y="34579"/>
                    <a:pt x="49769" y="35095"/>
                    <a:pt x="50348" y="35893"/>
                  </a:cubicBezTo>
                  <a:cubicBezTo>
                    <a:pt x="51087" y="34016"/>
                    <a:pt x="52787" y="32802"/>
                    <a:pt x="54564" y="32802"/>
                  </a:cubicBezTo>
                  <a:cubicBezTo>
                    <a:pt x="54924" y="32802"/>
                    <a:pt x="55287" y="32852"/>
                    <a:pt x="55646" y="32956"/>
                  </a:cubicBezTo>
                  <a:cubicBezTo>
                    <a:pt x="56396" y="33175"/>
                    <a:pt x="57030" y="33605"/>
                    <a:pt x="57522" y="34175"/>
                  </a:cubicBezTo>
                  <a:cubicBezTo>
                    <a:pt x="61136" y="22998"/>
                    <a:pt x="61089" y="10527"/>
                    <a:pt x="54474" y="4501"/>
                  </a:cubicBezTo>
                  <a:cubicBezTo>
                    <a:pt x="51064" y="1393"/>
                    <a:pt x="45215" y="0"/>
                    <a:pt x="38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3095118" y="2992973"/>
              <a:ext cx="354413" cy="247061"/>
            </a:xfrm>
            <a:custGeom>
              <a:avLst/>
              <a:gdLst/>
              <a:ahLst/>
              <a:cxnLst/>
              <a:rect l="l" t="t" r="r" b="b"/>
              <a:pathLst>
                <a:path w="7614" h="5308" extrusionOk="0">
                  <a:moveTo>
                    <a:pt x="3017" y="0"/>
                  </a:moveTo>
                  <a:cubicBezTo>
                    <a:pt x="2371" y="0"/>
                    <a:pt x="1815" y="391"/>
                    <a:pt x="1574" y="950"/>
                  </a:cubicBezTo>
                  <a:cubicBezTo>
                    <a:pt x="1454" y="906"/>
                    <a:pt x="1326" y="882"/>
                    <a:pt x="1192" y="882"/>
                  </a:cubicBezTo>
                  <a:cubicBezTo>
                    <a:pt x="570" y="882"/>
                    <a:pt x="19" y="1513"/>
                    <a:pt x="0" y="2131"/>
                  </a:cubicBezTo>
                  <a:lnTo>
                    <a:pt x="611" y="5214"/>
                  </a:lnTo>
                  <a:lnTo>
                    <a:pt x="6540" y="5307"/>
                  </a:lnTo>
                  <a:lnTo>
                    <a:pt x="6578" y="5302"/>
                  </a:lnTo>
                  <a:lnTo>
                    <a:pt x="6639" y="5307"/>
                  </a:lnTo>
                  <a:cubicBezTo>
                    <a:pt x="7176" y="5307"/>
                    <a:pt x="7614" y="4870"/>
                    <a:pt x="7614" y="4330"/>
                  </a:cubicBezTo>
                  <a:cubicBezTo>
                    <a:pt x="7614" y="3793"/>
                    <a:pt x="7176" y="3355"/>
                    <a:pt x="6639" y="3355"/>
                  </a:cubicBezTo>
                  <a:lnTo>
                    <a:pt x="6634" y="3355"/>
                  </a:lnTo>
                  <a:cubicBezTo>
                    <a:pt x="6579" y="2383"/>
                    <a:pt x="5777" y="1612"/>
                    <a:pt x="4790" y="1612"/>
                  </a:cubicBezTo>
                  <a:cubicBezTo>
                    <a:pt x="4722" y="1612"/>
                    <a:pt x="4654" y="1615"/>
                    <a:pt x="4588" y="1622"/>
                  </a:cubicBezTo>
                  <a:lnTo>
                    <a:pt x="4590" y="1573"/>
                  </a:lnTo>
                  <a:cubicBezTo>
                    <a:pt x="4590" y="704"/>
                    <a:pt x="3886" y="0"/>
                    <a:pt x="3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3341121" y="2647609"/>
              <a:ext cx="141877" cy="117293"/>
            </a:xfrm>
            <a:custGeom>
              <a:avLst/>
              <a:gdLst/>
              <a:ahLst/>
              <a:cxnLst/>
              <a:rect l="l" t="t" r="r" b="b"/>
              <a:pathLst>
                <a:path w="3048" h="2520" extrusionOk="0">
                  <a:moveTo>
                    <a:pt x="1689" y="1"/>
                  </a:moveTo>
                  <a:cubicBezTo>
                    <a:pt x="1193" y="1"/>
                    <a:pt x="1137" y="911"/>
                    <a:pt x="1230" y="1165"/>
                  </a:cubicBezTo>
                  <a:cubicBezTo>
                    <a:pt x="1076" y="1132"/>
                    <a:pt x="937" y="1117"/>
                    <a:pt x="815" y="1117"/>
                  </a:cubicBezTo>
                  <a:cubicBezTo>
                    <a:pt x="224" y="1117"/>
                    <a:pt x="1" y="1468"/>
                    <a:pt x="93" y="1818"/>
                  </a:cubicBezTo>
                  <a:cubicBezTo>
                    <a:pt x="186" y="2169"/>
                    <a:pt x="593" y="2519"/>
                    <a:pt x="1259" y="2519"/>
                  </a:cubicBezTo>
                  <a:cubicBezTo>
                    <a:pt x="1577" y="2519"/>
                    <a:pt x="1953" y="2439"/>
                    <a:pt x="2383" y="2242"/>
                  </a:cubicBezTo>
                  <a:cubicBezTo>
                    <a:pt x="2383" y="2242"/>
                    <a:pt x="3048" y="909"/>
                    <a:pt x="2183" y="222"/>
                  </a:cubicBezTo>
                  <a:cubicBezTo>
                    <a:pt x="1984" y="65"/>
                    <a:pt x="1821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5295604" y="2462686"/>
              <a:ext cx="128843" cy="95743"/>
            </a:xfrm>
            <a:custGeom>
              <a:avLst/>
              <a:gdLst/>
              <a:ahLst/>
              <a:cxnLst/>
              <a:rect l="l" t="t" r="r" b="b"/>
              <a:pathLst>
                <a:path w="2768" h="2057" extrusionOk="0">
                  <a:moveTo>
                    <a:pt x="1840" y="0"/>
                  </a:moveTo>
                  <a:cubicBezTo>
                    <a:pt x="1493" y="0"/>
                    <a:pt x="1224" y="609"/>
                    <a:pt x="1221" y="822"/>
                  </a:cubicBezTo>
                  <a:cubicBezTo>
                    <a:pt x="964" y="654"/>
                    <a:pt x="745" y="585"/>
                    <a:pt x="570" y="585"/>
                  </a:cubicBezTo>
                  <a:cubicBezTo>
                    <a:pt x="167" y="585"/>
                    <a:pt x="0" y="953"/>
                    <a:pt x="147" y="1321"/>
                  </a:cubicBezTo>
                  <a:cubicBezTo>
                    <a:pt x="295" y="1688"/>
                    <a:pt x="758" y="2056"/>
                    <a:pt x="1616" y="2056"/>
                  </a:cubicBezTo>
                  <a:cubicBezTo>
                    <a:pt x="1680" y="2056"/>
                    <a:pt x="1746" y="2054"/>
                    <a:pt x="1814" y="2050"/>
                  </a:cubicBezTo>
                  <a:cubicBezTo>
                    <a:pt x="1814" y="2050"/>
                    <a:pt x="2767" y="1180"/>
                    <a:pt x="2282" y="355"/>
                  </a:cubicBezTo>
                  <a:cubicBezTo>
                    <a:pt x="2130" y="97"/>
                    <a:pt x="1979" y="0"/>
                    <a:pt x="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5411182" y="2313881"/>
              <a:ext cx="209371" cy="148153"/>
            </a:xfrm>
            <a:custGeom>
              <a:avLst/>
              <a:gdLst/>
              <a:ahLst/>
              <a:cxnLst/>
              <a:rect l="l" t="t" r="r" b="b"/>
              <a:pathLst>
                <a:path w="4498" h="3183" extrusionOk="0">
                  <a:moveTo>
                    <a:pt x="1457" y="1"/>
                  </a:moveTo>
                  <a:cubicBezTo>
                    <a:pt x="495" y="1"/>
                    <a:pt x="0" y="1993"/>
                    <a:pt x="2455" y="3183"/>
                  </a:cubicBezTo>
                  <a:cubicBezTo>
                    <a:pt x="2455" y="3183"/>
                    <a:pt x="4498" y="2716"/>
                    <a:pt x="4469" y="1164"/>
                  </a:cubicBezTo>
                  <a:cubicBezTo>
                    <a:pt x="4456" y="469"/>
                    <a:pt x="4184" y="239"/>
                    <a:pt x="3848" y="239"/>
                  </a:cubicBezTo>
                  <a:cubicBezTo>
                    <a:pt x="3360" y="239"/>
                    <a:pt x="2740" y="725"/>
                    <a:pt x="2595" y="971"/>
                  </a:cubicBezTo>
                  <a:cubicBezTo>
                    <a:pt x="2236" y="276"/>
                    <a:pt x="1814" y="1"/>
                    <a:pt x="1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5118770" y="2678794"/>
              <a:ext cx="654318" cy="355371"/>
            </a:xfrm>
            <a:custGeom>
              <a:avLst/>
              <a:gdLst/>
              <a:ahLst/>
              <a:cxnLst/>
              <a:rect l="l" t="t" r="r" b="b"/>
              <a:pathLst>
                <a:path w="14057" h="7635" extrusionOk="0">
                  <a:moveTo>
                    <a:pt x="7442" y="0"/>
                  </a:moveTo>
                  <a:cubicBezTo>
                    <a:pt x="6511" y="0"/>
                    <a:pt x="5712" y="562"/>
                    <a:pt x="5364" y="1364"/>
                  </a:cubicBezTo>
                  <a:cubicBezTo>
                    <a:pt x="5193" y="1303"/>
                    <a:pt x="5008" y="1269"/>
                    <a:pt x="4814" y="1269"/>
                  </a:cubicBezTo>
                  <a:cubicBezTo>
                    <a:pt x="3902" y="1269"/>
                    <a:pt x="3162" y="2008"/>
                    <a:pt x="3162" y="2922"/>
                  </a:cubicBezTo>
                  <a:cubicBezTo>
                    <a:pt x="3162" y="2951"/>
                    <a:pt x="3164" y="2978"/>
                    <a:pt x="3166" y="3006"/>
                  </a:cubicBezTo>
                  <a:cubicBezTo>
                    <a:pt x="2920" y="2921"/>
                    <a:pt x="2657" y="2872"/>
                    <a:pt x="2382" y="2872"/>
                  </a:cubicBezTo>
                  <a:cubicBezTo>
                    <a:pt x="1068" y="2872"/>
                    <a:pt x="1" y="3938"/>
                    <a:pt x="1" y="5253"/>
                  </a:cubicBezTo>
                  <a:cubicBezTo>
                    <a:pt x="1" y="6567"/>
                    <a:pt x="1068" y="7634"/>
                    <a:pt x="2382" y="7634"/>
                  </a:cubicBezTo>
                  <a:lnTo>
                    <a:pt x="2435" y="7632"/>
                  </a:lnTo>
                  <a:lnTo>
                    <a:pt x="2465" y="7634"/>
                  </a:lnTo>
                  <a:lnTo>
                    <a:pt x="12510" y="7634"/>
                  </a:lnTo>
                  <a:lnTo>
                    <a:pt x="12564" y="7629"/>
                  </a:lnTo>
                  <a:cubicBezTo>
                    <a:pt x="12593" y="7632"/>
                    <a:pt x="12622" y="7634"/>
                    <a:pt x="12652" y="7634"/>
                  </a:cubicBezTo>
                  <a:cubicBezTo>
                    <a:pt x="13427" y="7634"/>
                    <a:pt x="14056" y="7007"/>
                    <a:pt x="14056" y="6230"/>
                  </a:cubicBezTo>
                  <a:cubicBezTo>
                    <a:pt x="14056" y="5456"/>
                    <a:pt x="13427" y="4827"/>
                    <a:pt x="12652" y="4827"/>
                  </a:cubicBezTo>
                  <a:lnTo>
                    <a:pt x="12644" y="4827"/>
                  </a:lnTo>
                  <a:cubicBezTo>
                    <a:pt x="12567" y="3428"/>
                    <a:pt x="11411" y="2317"/>
                    <a:pt x="9993" y="2317"/>
                  </a:cubicBezTo>
                  <a:cubicBezTo>
                    <a:pt x="9894" y="2317"/>
                    <a:pt x="9798" y="2324"/>
                    <a:pt x="9701" y="2334"/>
                  </a:cubicBezTo>
                  <a:lnTo>
                    <a:pt x="9704" y="2263"/>
                  </a:lnTo>
                  <a:cubicBezTo>
                    <a:pt x="9704" y="1013"/>
                    <a:pt x="8692" y="0"/>
                    <a:pt x="7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4506205" y="1879244"/>
              <a:ext cx="396771" cy="125858"/>
            </a:xfrm>
            <a:custGeom>
              <a:avLst/>
              <a:gdLst/>
              <a:ahLst/>
              <a:cxnLst/>
              <a:rect l="l" t="t" r="r" b="b"/>
              <a:pathLst>
                <a:path w="8524" h="2704" extrusionOk="0">
                  <a:moveTo>
                    <a:pt x="7644" y="0"/>
                  </a:moveTo>
                  <a:lnTo>
                    <a:pt x="130" y="591"/>
                  </a:lnTo>
                  <a:cubicBezTo>
                    <a:pt x="32" y="787"/>
                    <a:pt x="1" y="1059"/>
                    <a:pt x="74" y="1432"/>
                  </a:cubicBezTo>
                  <a:cubicBezTo>
                    <a:pt x="237" y="2265"/>
                    <a:pt x="995" y="2494"/>
                    <a:pt x="1779" y="2494"/>
                  </a:cubicBezTo>
                  <a:cubicBezTo>
                    <a:pt x="2732" y="2494"/>
                    <a:pt x="3724" y="2154"/>
                    <a:pt x="3724" y="2154"/>
                  </a:cubicBezTo>
                  <a:cubicBezTo>
                    <a:pt x="4033" y="2565"/>
                    <a:pt x="4457" y="2704"/>
                    <a:pt x="4893" y="2704"/>
                  </a:cubicBezTo>
                  <a:cubicBezTo>
                    <a:pt x="5819" y="2704"/>
                    <a:pt x="6794" y="2071"/>
                    <a:pt x="6794" y="2071"/>
                  </a:cubicBezTo>
                  <a:cubicBezTo>
                    <a:pt x="6955" y="2131"/>
                    <a:pt x="7111" y="2156"/>
                    <a:pt x="7262" y="2156"/>
                  </a:cubicBezTo>
                  <a:cubicBezTo>
                    <a:pt x="7930" y="2156"/>
                    <a:pt x="8449" y="1673"/>
                    <a:pt x="8449" y="1673"/>
                  </a:cubicBezTo>
                  <a:cubicBezTo>
                    <a:pt x="8524" y="680"/>
                    <a:pt x="8103" y="216"/>
                    <a:pt x="7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3319849" y="3368777"/>
              <a:ext cx="2437832" cy="622167"/>
            </a:xfrm>
            <a:custGeom>
              <a:avLst/>
              <a:gdLst/>
              <a:ahLst/>
              <a:cxnLst/>
              <a:rect l="l" t="t" r="r" b="b"/>
              <a:pathLst>
                <a:path w="52373" h="13367" extrusionOk="0">
                  <a:moveTo>
                    <a:pt x="45300" y="7975"/>
                  </a:moveTo>
                  <a:cubicBezTo>
                    <a:pt x="45693" y="8797"/>
                    <a:pt x="46321" y="9469"/>
                    <a:pt x="47120" y="9883"/>
                  </a:cubicBezTo>
                  <a:cubicBezTo>
                    <a:pt x="46855" y="10644"/>
                    <a:pt x="46582" y="11418"/>
                    <a:pt x="46326" y="12137"/>
                  </a:cubicBezTo>
                  <a:cubicBezTo>
                    <a:pt x="44991" y="11852"/>
                    <a:pt x="43621" y="11608"/>
                    <a:pt x="42223" y="11394"/>
                  </a:cubicBezTo>
                  <a:lnTo>
                    <a:pt x="42525" y="9428"/>
                  </a:lnTo>
                  <a:cubicBezTo>
                    <a:pt x="42586" y="9432"/>
                    <a:pt x="42646" y="9438"/>
                    <a:pt x="42708" y="9438"/>
                  </a:cubicBezTo>
                  <a:cubicBezTo>
                    <a:pt x="43780" y="9438"/>
                    <a:pt x="44727" y="8858"/>
                    <a:pt x="45300" y="7975"/>
                  </a:cubicBezTo>
                  <a:close/>
                  <a:moveTo>
                    <a:pt x="4596" y="0"/>
                  </a:moveTo>
                  <a:cubicBezTo>
                    <a:pt x="4253" y="0"/>
                    <a:pt x="3907" y="46"/>
                    <a:pt x="3564" y="140"/>
                  </a:cubicBezTo>
                  <a:cubicBezTo>
                    <a:pt x="1281" y="770"/>
                    <a:pt x="1" y="3351"/>
                    <a:pt x="706" y="5905"/>
                  </a:cubicBezTo>
                  <a:cubicBezTo>
                    <a:pt x="1304" y="8076"/>
                    <a:pt x="3145" y="9523"/>
                    <a:pt x="5087" y="9523"/>
                  </a:cubicBezTo>
                  <a:cubicBezTo>
                    <a:pt x="5189" y="9523"/>
                    <a:pt x="5292" y="9519"/>
                    <a:pt x="5394" y="9511"/>
                  </a:cubicBezTo>
                  <a:cubicBezTo>
                    <a:pt x="5454" y="10037"/>
                    <a:pt x="5505" y="10585"/>
                    <a:pt x="5539" y="11146"/>
                  </a:cubicBezTo>
                  <a:cubicBezTo>
                    <a:pt x="5093" y="11189"/>
                    <a:pt x="4657" y="11231"/>
                    <a:pt x="4233" y="11275"/>
                  </a:cubicBezTo>
                  <a:lnTo>
                    <a:pt x="5150" y="12200"/>
                  </a:lnTo>
                  <a:cubicBezTo>
                    <a:pt x="10434" y="11687"/>
                    <a:pt x="17301" y="11209"/>
                    <a:pt x="24513" y="11209"/>
                  </a:cubicBezTo>
                  <a:cubicBezTo>
                    <a:pt x="32180" y="11209"/>
                    <a:pt x="40236" y="11750"/>
                    <a:pt x="47193" y="13366"/>
                  </a:cubicBezTo>
                  <a:lnTo>
                    <a:pt x="47751" y="12461"/>
                  </a:lnTo>
                  <a:cubicBezTo>
                    <a:pt x="47608" y="12425"/>
                    <a:pt x="47466" y="12391"/>
                    <a:pt x="47323" y="12359"/>
                  </a:cubicBezTo>
                  <a:cubicBezTo>
                    <a:pt x="47566" y="11674"/>
                    <a:pt x="47824" y="10943"/>
                    <a:pt x="48075" y="10225"/>
                  </a:cubicBezTo>
                  <a:cubicBezTo>
                    <a:pt x="48353" y="10286"/>
                    <a:pt x="48631" y="10315"/>
                    <a:pt x="48909" y="10315"/>
                  </a:cubicBezTo>
                  <a:cubicBezTo>
                    <a:pt x="48924" y="10315"/>
                    <a:pt x="48940" y="10315"/>
                    <a:pt x="48955" y="10315"/>
                  </a:cubicBezTo>
                  <a:lnTo>
                    <a:pt x="52373" y="2174"/>
                  </a:lnTo>
                  <a:cubicBezTo>
                    <a:pt x="52373" y="2172"/>
                    <a:pt x="52373" y="2172"/>
                    <a:pt x="52373" y="2172"/>
                  </a:cubicBezTo>
                  <a:cubicBezTo>
                    <a:pt x="51881" y="1604"/>
                    <a:pt x="51246" y="1172"/>
                    <a:pt x="50495" y="953"/>
                  </a:cubicBezTo>
                  <a:cubicBezTo>
                    <a:pt x="50136" y="849"/>
                    <a:pt x="49773" y="799"/>
                    <a:pt x="49413" y="799"/>
                  </a:cubicBezTo>
                  <a:cubicBezTo>
                    <a:pt x="47637" y="799"/>
                    <a:pt x="45937" y="2014"/>
                    <a:pt x="45198" y="3892"/>
                  </a:cubicBezTo>
                  <a:cubicBezTo>
                    <a:pt x="44618" y="3092"/>
                    <a:pt x="43721" y="2576"/>
                    <a:pt x="42708" y="2576"/>
                  </a:cubicBezTo>
                  <a:cubicBezTo>
                    <a:pt x="40960" y="2576"/>
                    <a:pt x="39543" y="4113"/>
                    <a:pt x="39543" y="6007"/>
                  </a:cubicBezTo>
                  <a:cubicBezTo>
                    <a:pt x="39543" y="7583"/>
                    <a:pt x="40524" y="8907"/>
                    <a:pt x="41860" y="9309"/>
                  </a:cubicBezTo>
                  <a:lnTo>
                    <a:pt x="41557" y="11294"/>
                  </a:lnTo>
                  <a:cubicBezTo>
                    <a:pt x="37980" y="10775"/>
                    <a:pt x="34247" y="10470"/>
                    <a:pt x="30517" y="10320"/>
                  </a:cubicBezTo>
                  <a:lnTo>
                    <a:pt x="30717" y="7868"/>
                  </a:lnTo>
                  <a:cubicBezTo>
                    <a:pt x="32228" y="7817"/>
                    <a:pt x="33439" y="6475"/>
                    <a:pt x="33439" y="4825"/>
                  </a:cubicBezTo>
                  <a:cubicBezTo>
                    <a:pt x="33439" y="3143"/>
                    <a:pt x="32181" y="1777"/>
                    <a:pt x="30629" y="1777"/>
                  </a:cubicBezTo>
                  <a:cubicBezTo>
                    <a:pt x="29075" y="1777"/>
                    <a:pt x="27815" y="3143"/>
                    <a:pt x="27815" y="4825"/>
                  </a:cubicBezTo>
                  <a:cubicBezTo>
                    <a:pt x="27815" y="6290"/>
                    <a:pt x="28772" y="7515"/>
                    <a:pt x="30045" y="7807"/>
                  </a:cubicBezTo>
                  <a:lnTo>
                    <a:pt x="29840" y="10293"/>
                  </a:lnTo>
                  <a:cubicBezTo>
                    <a:pt x="28046" y="10229"/>
                    <a:pt x="26255" y="10201"/>
                    <a:pt x="24485" y="10201"/>
                  </a:cubicBezTo>
                  <a:cubicBezTo>
                    <a:pt x="17906" y="10201"/>
                    <a:pt x="11620" y="10596"/>
                    <a:pt x="6549" y="11053"/>
                  </a:cubicBezTo>
                  <a:cubicBezTo>
                    <a:pt x="6510" y="10446"/>
                    <a:pt x="6456" y="9857"/>
                    <a:pt x="6390" y="9296"/>
                  </a:cubicBezTo>
                  <a:cubicBezTo>
                    <a:pt x="8498" y="8541"/>
                    <a:pt x="9650" y="6072"/>
                    <a:pt x="8975" y="3624"/>
                  </a:cubicBezTo>
                  <a:cubicBezTo>
                    <a:pt x="8377" y="1453"/>
                    <a:pt x="6537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46"/>
          <p:cNvSpPr txBox="1">
            <a:spLocks noGrp="1"/>
          </p:cNvSpPr>
          <p:nvPr>
            <p:ph type="subTitle" idx="5"/>
          </p:nvPr>
        </p:nvSpPr>
        <p:spPr>
          <a:xfrm>
            <a:off x="720000" y="1091617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902030302020204" pitchFamily="66" charset="0"/>
              </a:rPr>
              <a:t>THẢ LỎNG</a:t>
            </a:r>
            <a:endParaRPr b="1" dirty="0">
              <a:latin typeface="Comic Sans MS" panose="030F0902030302020204" pitchFamily="66" charset="0"/>
            </a:endParaRPr>
          </a:p>
        </p:txBody>
      </p:sp>
      <p:sp>
        <p:nvSpPr>
          <p:cNvPr id="441" name="Google Shape;441;p46"/>
          <p:cNvSpPr txBox="1">
            <a:spLocks noGrp="1"/>
          </p:cNvSpPr>
          <p:nvPr>
            <p:ph type="subTitle" idx="6"/>
          </p:nvPr>
        </p:nvSpPr>
        <p:spPr>
          <a:xfrm>
            <a:off x="635669" y="3447894"/>
            <a:ext cx="2146862" cy="453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902030302020204" pitchFamily="66" charset="0"/>
              </a:rPr>
              <a:t>GV NHẬN XÉT</a:t>
            </a:r>
            <a:endParaRPr b="1" dirty="0">
              <a:latin typeface="Comic Sans MS" panose="030F0902030302020204" pitchFamily="66" charset="0"/>
            </a:endParaRPr>
          </a:p>
        </p:txBody>
      </p:sp>
      <p:sp>
        <p:nvSpPr>
          <p:cNvPr id="442" name="Google Shape;442;p46"/>
          <p:cNvSpPr txBox="1">
            <a:spLocks noGrp="1"/>
          </p:cNvSpPr>
          <p:nvPr>
            <p:ph type="subTitle" idx="7"/>
          </p:nvPr>
        </p:nvSpPr>
        <p:spPr>
          <a:xfrm>
            <a:off x="6456237" y="879036"/>
            <a:ext cx="2283421" cy="9875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902030302020204" pitchFamily="66" charset="0"/>
              </a:rPr>
              <a:t>GV CÙNG HS HỆ THỐNG BÀI</a:t>
            </a:r>
            <a:endParaRPr b="1" dirty="0">
              <a:latin typeface="Comic Sans MS" panose="030F0902030302020204" pitchFamily="66" charset="0"/>
            </a:endParaRPr>
          </a:p>
        </p:txBody>
      </p:sp>
      <p:sp>
        <p:nvSpPr>
          <p:cNvPr id="443" name="Google Shape;443;p46"/>
          <p:cNvSpPr txBox="1">
            <a:spLocks noGrp="1"/>
          </p:cNvSpPr>
          <p:nvPr>
            <p:ph type="subTitle" idx="8"/>
          </p:nvPr>
        </p:nvSpPr>
        <p:spPr>
          <a:xfrm>
            <a:off x="6656867" y="3413707"/>
            <a:ext cx="1978200" cy="522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902030302020204" pitchFamily="66" charset="0"/>
              </a:rPr>
              <a:t>XUỐNG LỚP</a:t>
            </a:r>
            <a:endParaRPr b="1" dirty="0">
              <a:latin typeface="Comic Sans MS" panose="030F0902030302020204" pitchFamily="66" charset="0"/>
            </a:endParaRPr>
          </a:p>
        </p:txBody>
      </p:sp>
      <p:pic>
        <p:nvPicPr>
          <p:cNvPr id="444" name="Google Shape;4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7114" y="1239761"/>
            <a:ext cx="2533176" cy="25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 Subject for Middle School: Let's Celebrate National Girls and Women in Sports Day! by Slidesgo">
  <a:themeElements>
    <a:clrScheme name="Simple Light">
      <a:dk1>
        <a:srgbClr val="77523C"/>
      </a:dk1>
      <a:lt1>
        <a:srgbClr val="FFF3E7"/>
      </a:lt1>
      <a:dk2>
        <a:srgbClr val="77523C"/>
      </a:dk2>
      <a:lt2>
        <a:srgbClr val="FFF3E7"/>
      </a:lt2>
      <a:accent1>
        <a:srgbClr val="E35D42"/>
      </a:accent1>
      <a:accent2>
        <a:srgbClr val="F88A73"/>
      </a:accent2>
      <a:accent3>
        <a:srgbClr val="FCC300"/>
      </a:accent3>
      <a:accent4>
        <a:srgbClr val="F7DF8D"/>
      </a:accent4>
      <a:accent5>
        <a:srgbClr val="79ABD5"/>
      </a:accent5>
      <a:accent6>
        <a:srgbClr val="547A9B"/>
      </a:accent6>
      <a:hlink>
        <a:srgbClr val="7752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73</Words>
  <Application>Microsoft Office PowerPoint</Application>
  <PresentationFormat>On-screen Show (16:9)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Comic Sans MS</vt:lpstr>
      <vt:lpstr>Bebas Neue</vt:lpstr>
      <vt:lpstr>Luckiest Guy</vt:lpstr>
      <vt:lpstr>Arial</vt:lpstr>
      <vt:lpstr>Times New Roman</vt:lpstr>
      <vt:lpstr>Alegreya Sans</vt:lpstr>
      <vt:lpstr>Calibri</vt:lpstr>
      <vt:lpstr>PE Subject for Middle School: Let's Celebrate National Girls and Women in Sports Day! by Slidesgo</vt:lpstr>
      <vt:lpstr>TRƯỜNG TIỂU HỌC THANH AM</vt:lpstr>
      <vt:lpstr>PowerPoint Presentation</vt:lpstr>
      <vt:lpstr>TẬP THEO TỔ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THANH AM</dc:title>
  <cp:lastModifiedBy>MinhThangPC.VN</cp:lastModifiedBy>
  <cp:revision>10</cp:revision>
  <dcterms:modified xsi:type="dcterms:W3CDTF">2025-09-22T06:10:26Z</dcterms:modified>
</cp:coreProperties>
</file>