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1" r:id="rId3"/>
    <p:sldMasterId id="2147483709" r:id="rId4"/>
  </p:sldMasterIdLst>
  <p:notesMasterIdLst>
    <p:notesMasterId r:id="rId11"/>
  </p:notesMasterIdLst>
  <p:sldIdLst>
    <p:sldId id="370" r:id="rId5"/>
    <p:sldId id="298" r:id="rId6"/>
    <p:sldId id="366" r:id="rId7"/>
    <p:sldId id="372" r:id="rId8"/>
    <p:sldId id="374" r:id="rId9"/>
    <p:sldId id="310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DADE"/>
    <a:srgbClr val="16898C"/>
    <a:srgbClr val="20CACE"/>
    <a:srgbClr val="F8C69A"/>
    <a:srgbClr val="0091C4"/>
    <a:srgbClr val="FFFFFF"/>
    <a:srgbClr val="D3D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15" autoAdjust="0"/>
    <p:restoredTop sz="89939" autoAdjust="0"/>
  </p:normalViewPr>
  <p:slideViewPr>
    <p:cSldViewPr snapToGrid="0">
      <p:cViewPr varScale="1">
        <p:scale>
          <a:sx n="101" d="100"/>
          <a:sy n="101" d="100"/>
        </p:scale>
        <p:origin x="688" y="20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5BE81-2619-4A65-8620-9A99CC95E4D7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F9E32-8A9A-4453-A80C-2D5CD46B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7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3785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645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71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66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75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40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EF32-7909-4F4A-B5B4-04DF9FC27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F7BAF-FF8D-400E-9C7C-FBB50D492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78895-F179-47A4-B2F9-5183C9FD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64D66-3121-430D-A3DE-154EF7EB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16935-0F76-4194-94E7-A9A4549A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9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47134-AD8B-4DF1-B5E3-D6C05963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97D5E-8EA0-4F15-9AF6-4CD207FE4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BCCDA-8822-47E6-ABAD-C2B8A3D5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891F4-5FF6-409E-94DD-4ED620D3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E62C7-79FB-4EE2-B747-662C8C58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8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514A4A-9320-4DDA-9946-BE07C05A9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5E6FF-0F58-4C72-8587-888A85589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11FAD-8235-46B4-AB0F-13C182AE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ACEE9-14A0-48F8-958B-9EE384DA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8D7FE-E3FF-404D-BC5A-EFEAB95A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52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0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3"/>
          <p:cNvGrpSpPr/>
          <p:nvPr/>
        </p:nvGrpSpPr>
        <p:grpSpPr>
          <a:xfrm>
            <a:off x="177400" y="269817"/>
            <a:ext cx="11768800" cy="6528784"/>
            <a:chOff x="266150" y="333113"/>
            <a:chExt cx="8826600" cy="4896588"/>
          </a:xfrm>
        </p:grpSpPr>
        <p:sp>
          <p:nvSpPr>
            <p:cNvPr id="36" name="Google Shape;36;p3"/>
            <p:cNvSpPr/>
            <p:nvPr/>
          </p:nvSpPr>
          <p:spPr>
            <a:xfrm>
              <a:off x="8908350" y="4318150"/>
              <a:ext cx="168175" cy="140650"/>
            </a:xfrm>
            <a:custGeom>
              <a:avLst/>
              <a:gdLst/>
              <a:ahLst/>
              <a:cxnLst/>
              <a:rect l="l" t="t" r="r" b="b"/>
              <a:pathLst>
                <a:path w="6727" h="5626" extrusionOk="0">
                  <a:moveTo>
                    <a:pt x="1746" y="0"/>
                  </a:moveTo>
                  <a:cubicBezTo>
                    <a:pt x="1566" y="0"/>
                    <a:pt x="1432" y="50"/>
                    <a:pt x="1360" y="160"/>
                  </a:cubicBezTo>
                  <a:cubicBezTo>
                    <a:pt x="1360" y="160"/>
                    <a:pt x="1" y="4509"/>
                    <a:pt x="431" y="5416"/>
                  </a:cubicBezTo>
                  <a:cubicBezTo>
                    <a:pt x="506" y="5562"/>
                    <a:pt x="716" y="5626"/>
                    <a:pt x="1017" y="5626"/>
                  </a:cubicBezTo>
                  <a:cubicBezTo>
                    <a:pt x="2529" y="5626"/>
                    <a:pt x="6321" y="4008"/>
                    <a:pt x="6547" y="3196"/>
                  </a:cubicBezTo>
                  <a:cubicBezTo>
                    <a:pt x="6726" y="2559"/>
                    <a:pt x="3044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63050" y="357325"/>
              <a:ext cx="171000" cy="139800"/>
            </a:xfrm>
            <a:custGeom>
              <a:avLst/>
              <a:gdLst/>
              <a:ahLst/>
              <a:cxnLst/>
              <a:rect l="l" t="t" r="r" b="b"/>
              <a:pathLst>
                <a:path w="6840" h="5592" extrusionOk="0">
                  <a:moveTo>
                    <a:pt x="5733" y="1"/>
                  </a:moveTo>
                  <a:cubicBezTo>
                    <a:pt x="4145" y="1"/>
                    <a:pt x="459" y="1354"/>
                    <a:pt x="202" y="2125"/>
                  </a:cubicBezTo>
                  <a:cubicBezTo>
                    <a:pt x="0" y="2771"/>
                    <a:pt x="3627" y="5592"/>
                    <a:pt x="4886" y="5592"/>
                  </a:cubicBezTo>
                  <a:cubicBezTo>
                    <a:pt x="5041" y="5592"/>
                    <a:pt x="5160" y="5549"/>
                    <a:pt x="5231" y="5455"/>
                  </a:cubicBezTo>
                  <a:cubicBezTo>
                    <a:pt x="5231" y="5455"/>
                    <a:pt x="6840" y="1174"/>
                    <a:pt x="6432" y="245"/>
                  </a:cubicBezTo>
                  <a:cubicBezTo>
                    <a:pt x="6359" y="74"/>
                    <a:pt x="6103" y="1"/>
                    <a:pt x="5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3847025" y="5120950"/>
              <a:ext cx="126900" cy="108750"/>
            </a:xfrm>
            <a:custGeom>
              <a:avLst/>
              <a:gdLst/>
              <a:ahLst/>
              <a:cxnLst/>
              <a:rect l="l" t="t" r="r" b="b"/>
              <a:pathLst>
                <a:path w="5076" h="4350" extrusionOk="0">
                  <a:moveTo>
                    <a:pt x="2901" y="1"/>
                  </a:moveTo>
                  <a:cubicBezTo>
                    <a:pt x="952" y="1"/>
                    <a:pt x="1" y="2334"/>
                    <a:pt x="1360" y="3716"/>
                  </a:cubicBezTo>
                  <a:cubicBezTo>
                    <a:pt x="1798" y="4153"/>
                    <a:pt x="2339" y="4349"/>
                    <a:pt x="2871" y="4349"/>
                  </a:cubicBezTo>
                  <a:cubicBezTo>
                    <a:pt x="3992" y="4349"/>
                    <a:pt x="5075" y="3481"/>
                    <a:pt x="5075" y="2175"/>
                  </a:cubicBezTo>
                  <a:cubicBezTo>
                    <a:pt x="5075" y="975"/>
                    <a:pt x="4101" y="1"/>
                    <a:pt x="2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6400825" y="4978225"/>
              <a:ext cx="204275" cy="169100"/>
            </a:xfrm>
            <a:custGeom>
              <a:avLst/>
              <a:gdLst/>
              <a:ahLst/>
              <a:cxnLst/>
              <a:rect l="l" t="t" r="r" b="b"/>
              <a:pathLst>
                <a:path w="8171" h="6764" extrusionOk="0">
                  <a:moveTo>
                    <a:pt x="4246" y="1294"/>
                  </a:moveTo>
                  <a:cubicBezTo>
                    <a:pt x="4441" y="1294"/>
                    <a:pt x="4643" y="1322"/>
                    <a:pt x="4849" y="1382"/>
                  </a:cubicBezTo>
                  <a:cubicBezTo>
                    <a:pt x="5959" y="1699"/>
                    <a:pt x="6593" y="2854"/>
                    <a:pt x="6276" y="3964"/>
                  </a:cubicBezTo>
                  <a:cubicBezTo>
                    <a:pt x="5989" y="4950"/>
                    <a:pt x="5124" y="5476"/>
                    <a:pt x="4253" y="5476"/>
                  </a:cubicBezTo>
                  <a:cubicBezTo>
                    <a:pt x="3544" y="5476"/>
                    <a:pt x="2832" y="5127"/>
                    <a:pt x="2425" y="4395"/>
                  </a:cubicBezTo>
                  <a:cubicBezTo>
                    <a:pt x="1643" y="2951"/>
                    <a:pt x="2742" y="1294"/>
                    <a:pt x="4246" y="1294"/>
                  </a:cubicBezTo>
                  <a:close/>
                  <a:moveTo>
                    <a:pt x="4269" y="0"/>
                  </a:moveTo>
                  <a:cubicBezTo>
                    <a:pt x="3730" y="0"/>
                    <a:pt x="3171" y="134"/>
                    <a:pt x="2629" y="430"/>
                  </a:cubicBezTo>
                  <a:cubicBezTo>
                    <a:pt x="1" y="1903"/>
                    <a:pt x="454" y="5799"/>
                    <a:pt x="3354" y="6637"/>
                  </a:cubicBezTo>
                  <a:cubicBezTo>
                    <a:pt x="3660" y="6723"/>
                    <a:pt x="3969" y="6763"/>
                    <a:pt x="4273" y="6763"/>
                  </a:cubicBezTo>
                  <a:cubicBezTo>
                    <a:pt x="5741" y="6763"/>
                    <a:pt x="7090" y="5809"/>
                    <a:pt x="7522" y="4327"/>
                  </a:cubicBezTo>
                  <a:cubicBezTo>
                    <a:pt x="8170" y="2020"/>
                    <a:pt x="6368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892125" y="1969350"/>
              <a:ext cx="200625" cy="184025"/>
            </a:xfrm>
            <a:custGeom>
              <a:avLst/>
              <a:gdLst/>
              <a:ahLst/>
              <a:cxnLst/>
              <a:rect l="l" t="t" r="r" b="b"/>
              <a:pathLst>
                <a:path w="8025" h="7361" extrusionOk="0">
                  <a:moveTo>
                    <a:pt x="5191" y="0"/>
                  </a:moveTo>
                  <a:cubicBezTo>
                    <a:pt x="4928" y="0"/>
                    <a:pt x="4671" y="131"/>
                    <a:pt x="4548" y="441"/>
                  </a:cubicBezTo>
                  <a:lnTo>
                    <a:pt x="3619" y="2729"/>
                  </a:lnTo>
                  <a:lnTo>
                    <a:pt x="1309" y="1778"/>
                  </a:lnTo>
                  <a:cubicBezTo>
                    <a:pt x="1214" y="1741"/>
                    <a:pt x="1124" y="1724"/>
                    <a:pt x="1039" y="1724"/>
                  </a:cubicBezTo>
                  <a:cubicBezTo>
                    <a:pt x="346" y="1724"/>
                    <a:pt x="1" y="2837"/>
                    <a:pt x="788" y="3160"/>
                  </a:cubicBezTo>
                  <a:lnTo>
                    <a:pt x="3053" y="4089"/>
                  </a:lnTo>
                  <a:lnTo>
                    <a:pt x="2124" y="6377"/>
                  </a:lnTo>
                  <a:cubicBezTo>
                    <a:pt x="1892" y="6943"/>
                    <a:pt x="2376" y="7360"/>
                    <a:pt x="2843" y="7360"/>
                  </a:cubicBezTo>
                  <a:cubicBezTo>
                    <a:pt x="3105" y="7360"/>
                    <a:pt x="3361" y="7229"/>
                    <a:pt x="3483" y="6920"/>
                  </a:cubicBezTo>
                  <a:lnTo>
                    <a:pt x="4412" y="4632"/>
                  </a:lnTo>
                  <a:lnTo>
                    <a:pt x="6723" y="5561"/>
                  </a:lnTo>
                  <a:cubicBezTo>
                    <a:pt x="6823" y="5603"/>
                    <a:pt x="6918" y="5622"/>
                    <a:pt x="7007" y="5622"/>
                  </a:cubicBezTo>
                  <a:cubicBezTo>
                    <a:pt x="7690" y="5622"/>
                    <a:pt x="8025" y="4522"/>
                    <a:pt x="7244" y="4202"/>
                  </a:cubicBezTo>
                  <a:lnTo>
                    <a:pt x="4956" y="3273"/>
                  </a:lnTo>
                  <a:lnTo>
                    <a:pt x="5907" y="962"/>
                  </a:lnTo>
                  <a:cubicBezTo>
                    <a:pt x="6139" y="412"/>
                    <a:pt x="5657" y="0"/>
                    <a:pt x="5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577950" y="333113"/>
              <a:ext cx="204800" cy="188225"/>
            </a:xfrm>
            <a:custGeom>
              <a:avLst/>
              <a:gdLst/>
              <a:ahLst/>
              <a:cxnLst/>
              <a:rect l="l" t="t" r="r" b="b"/>
              <a:pathLst>
                <a:path w="8192" h="7529" extrusionOk="0">
                  <a:moveTo>
                    <a:pt x="3157" y="1"/>
                  </a:moveTo>
                  <a:cubicBezTo>
                    <a:pt x="2705" y="1"/>
                    <a:pt x="2223" y="394"/>
                    <a:pt x="2408" y="947"/>
                  </a:cubicBezTo>
                  <a:lnTo>
                    <a:pt x="3178" y="3281"/>
                  </a:lnTo>
                  <a:lnTo>
                    <a:pt x="822" y="4073"/>
                  </a:lnTo>
                  <a:cubicBezTo>
                    <a:pt x="1" y="4320"/>
                    <a:pt x="333" y="5496"/>
                    <a:pt x="1059" y="5496"/>
                  </a:cubicBezTo>
                  <a:cubicBezTo>
                    <a:pt x="1135" y="5496"/>
                    <a:pt x="1214" y="5483"/>
                    <a:pt x="1298" y="5455"/>
                  </a:cubicBezTo>
                  <a:lnTo>
                    <a:pt x="3631" y="4685"/>
                  </a:lnTo>
                  <a:lnTo>
                    <a:pt x="4424" y="7041"/>
                  </a:lnTo>
                  <a:cubicBezTo>
                    <a:pt x="4527" y="7384"/>
                    <a:pt x="4788" y="7529"/>
                    <a:pt x="5058" y="7529"/>
                  </a:cubicBezTo>
                  <a:cubicBezTo>
                    <a:pt x="5501" y="7529"/>
                    <a:pt x="5966" y="7137"/>
                    <a:pt x="5783" y="6588"/>
                  </a:cubicBezTo>
                  <a:lnTo>
                    <a:pt x="4741" y="4232"/>
                  </a:lnTo>
                  <a:lnTo>
                    <a:pt x="7391" y="3462"/>
                  </a:lnTo>
                  <a:cubicBezTo>
                    <a:pt x="8192" y="3216"/>
                    <a:pt x="7877" y="2040"/>
                    <a:pt x="7153" y="2040"/>
                  </a:cubicBezTo>
                  <a:cubicBezTo>
                    <a:pt x="7078" y="2040"/>
                    <a:pt x="6999" y="2052"/>
                    <a:pt x="6916" y="2080"/>
                  </a:cubicBezTo>
                  <a:lnTo>
                    <a:pt x="4582" y="2850"/>
                  </a:lnTo>
                  <a:lnTo>
                    <a:pt x="3789" y="472"/>
                  </a:lnTo>
                  <a:cubicBezTo>
                    <a:pt x="3688" y="141"/>
                    <a:pt x="3428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207450" y="366700"/>
              <a:ext cx="436025" cy="121075"/>
            </a:xfrm>
            <a:custGeom>
              <a:avLst/>
              <a:gdLst/>
              <a:ahLst/>
              <a:cxnLst/>
              <a:rect l="l" t="t" r="r" b="b"/>
              <a:pathLst>
                <a:path w="17441" h="4843" extrusionOk="0">
                  <a:moveTo>
                    <a:pt x="4980" y="1"/>
                  </a:moveTo>
                  <a:cubicBezTo>
                    <a:pt x="4844" y="1"/>
                    <a:pt x="4708" y="52"/>
                    <a:pt x="4606" y="154"/>
                  </a:cubicBezTo>
                  <a:lnTo>
                    <a:pt x="529" y="3665"/>
                  </a:lnTo>
                  <a:cubicBezTo>
                    <a:pt x="1" y="4035"/>
                    <a:pt x="402" y="4719"/>
                    <a:pt x="874" y="4719"/>
                  </a:cubicBezTo>
                  <a:cubicBezTo>
                    <a:pt x="1009" y="4719"/>
                    <a:pt x="1150" y="4662"/>
                    <a:pt x="1276" y="4526"/>
                  </a:cubicBezTo>
                  <a:lnTo>
                    <a:pt x="4946" y="1332"/>
                  </a:lnTo>
                  <a:lnTo>
                    <a:pt x="8548" y="4684"/>
                  </a:lnTo>
                  <a:cubicBezTo>
                    <a:pt x="8661" y="4775"/>
                    <a:pt x="8797" y="4843"/>
                    <a:pt x="8933" y="4843"/>
                  </a:cubicBezTo>
                  <a:cubicBezTo>
                    <a:pt x="9092" y="4843"/>
                    <a:pt x="9227" y="4775"/>
                    <a:pt x="9341" y="4684"/>
                  </a:cubicBezTo>
                  <a:lnTo>
                    <a:pt x="12920" y="1354"/>
                  </a:lnTo>
                  <a:lnTo>
                    <a:pt x="16250" y="4322"/>
                  </a:lnTo>
                  <a:cubicBezTo>
                    <a:pt x="16369" y="4436"/>
                    <a:pt x="16499" y="4484"/>
                    <a:pt x="16623" y="4484"/>
                  </a:cubicBezTo>
                  <a:cubicBezTo>
                    <a:pt x="17067" y="4484"/>
                    <a:pt x="17440" y="3873"/>
                    <a:pt x="16998" y="3484"/>
                  </a:cubicBezTo>
                  <a:lnTo>
                    <a:pt x="13305" y="154"/>
                  </a:lnTo>
                  <a:cubicBezTo>
                    <a:pt x="13192" y="52"/>
                    <a:pt x="13056" y="1"/>
                    <a:pt x="12920" y="1"/>
                  </a:cubicBezTo>
                  <a:cubicBezTo>
                    <a:pt x="12784" y="1"/>
                    <a:pt x="12648" y="52"/>
                    <a:pt x="12535" y="154"/>
                  </a:cubicBezTo>
                  <a:lnTo>
                    <a:pt x="8956" y="3484"/>
                  </a:lnTo>
                  <a:lnTo>
                    <a:pt x="5354" y="154"/>
                  </a:lnTo>
                  <a:cubicBezTo>
                    <a:pt x="5252" y="52"/>
                    <a:pt x="5116" y="1"/>
                    <a:pt x="4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808550" y="4764825"/>
              <a:ext cx="343200" cy="121375"/>
            </a:xfrm>
            <a:custGeom>
              <a:avLst/>
              <a:gdLst/>
              <a:ahLst/>
              <a:cxnLst/>
              <a:rect l="l" t="t" r="r" b="b"/>
              <a:pathLst>
                <a:path w="13728" h="4855" extrusionOk="0">
                  <a:moveTo>
                    <a:pt x="12908" y="1"/>
                  </a:moveTo>
                  <a:cubicBezTo>
                    <a:pt x="12779" y="1"/>
                    <a:pt x="12643" y="50"/>
                    <a:pt x="12517" y="165"/>
                  </a:cubicBezTo>
                  <a:lnTo>
                    <a:pt x="8938" y="3518"/>
                  </a:lnTo>
                  <a:lnTo>
                    <a:pt x="5336" y="165"/>
                  </a:lnTo>
                  <a:cubicBezTo>
                    <a:pt x="5234" y="75"/>
                    <a:pt x="5104" y="29"/>
                    <a:pt x="4971" y="29"/>
                  </a:cubicBezTo>
                  <a:cubicBezTo>
                    <a:pt x="4838" y="29"/>
                    <a:pt x="4702" y="75"/>
                    <a:pt x="4588" y="165"/>
                  </a:cubicBezTo>
                  <a:lnTo>
                    <a:pt x="511" y="3677"/>
                  </a:lnTo>
                  <a:cubicBezTo>
                    <a:pt x="1" y="4064"/>
                    <a:pt x="392" y="4724"/>
                    <a:pt x="858" y="4724"/>
                  </a:cubicBezTo>
                  <a:cubicBezTo>
                    <a:pt x="992" y="4724"/>
                    <a:pt x="1132" y="4669"/>
                    <a:pt x="1258" y="4537"/>
                  </a:cubicBezTo>
                  <a:lnTo>
                    <a:pt x="4951" y="1343"/>
                  </a:lnTo>
                  <a:lnTo>
                    <a:pt x="8553" y="4696"/>
                  </a:lnTo>
                  <a:cubicBezTo>
                    <a:pt x="8643" y="4787"/>
                    <a:pt x="8779" y="4855"/>
                    <a:pt x="8938" y="4855"/>
                  </a:cubicBezTo>
                  <a:cubicBezTo>
                    <a:pt x="9074" y="4855"/>
                    <a:pt x="9232" y="4809"/>
                    <a:pt x="9323" y="4696"/>
                  </a:cubicBezTo>
                  <a:lnTo>
                    <a:pt x="13287" y="1003"/>
                  </a:lnTo>
                  <a:cubicBezTo>
                    <a:pt x="13728" y="598"/>
                    <a:pt x="13360" y="1"/>
                    <a:pt x="12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36688" y="4873025"/>
              <a:ext cx="223725" cy="195425"/>
            </a:xfrm>
            <a:custGeom>
              <a:avLst/>
              <a:gdLst/>
              <a:ahLst/>
              <a:cxnLst/>
              <a:rect l="l" t="t" r="r" b="b"/>
              <a:pathLst>
                <a:path w="8949" h="7817" extrusionOk="0">
                  <a:moveTo>
                    <a:pt x="3144" y="1175"/>
                  </a:moveTo>
                  <a:cubicBezTo>
                    <a:pt x="3161" y="1175"/>
                    <a:pt x="3177" y="1177"/>
                    <a:pt x="3195" y="1179"/>
                  </a:cubicBezTo>
                  <a:cubicBezTo>
                    <a:pt x="4554" y="1179"/>
                    <a:pt x="7476" y="4170"/>
                    <a:pt x="7612" y="4872"/>
                  </a:cubicBezTo>
                  <a:cubicBezTo>
                    <a:pt x="7204" y="5393"/>
                    <a:pt x="3897" y="6639"/>
                    <a:pt x="2243" y="6639"/>
                  </a:cubicBezTo>
                  <a:cubicBezTo>
                    <a:pt x="2085" y="6639"/>
                    <a:pt x="1949" y="6639"/>
                    <a:pt x="1813" y="6594"/>
                  </a:cubicBezTo>
                  <a:cubicBezTo>
                    <a:pt x="1790" y="6594"/>
                    <a:pt x="1768" y="6526"/>
                    <a:pt x="1768" y="6526"/>
                  </a:cubicBezTo>
                  <a:cubicBezTo>
                    <a:pt x="1428" y="5823"/>
                    <a:pt x="2243" y="3082"/>
                    <a:pt x="2923" y="1361"/>
                  </a:cubicBezTo>
                  <a:cubicBezTo>
                    <a:pt x="2943" y="1242"/>
                    <a:pt x="3032" y="1175"/>
                    <a:pt x="3144" y="1175"/>
                  </a:cubicBezTo>
                  <a:close/>
                  <a:moveTo>
                    <a:pt x="3004" y="0"/>
                  </a:moveTo>
                  <a:cubicBezTo>
                    <a:pt x="2485" y="0"/>
                    <a:pt x="2056" y="313"/>
                    <a:pt x="1881" y="794"/>
                  </a:cubicBezTo>
                  <a:cubicBezTo>
                    <a:pt x="1564" y="1610"/>
                    <a:pt x="1" y="5755"/>
                    <a:pt x="658" y="7160"/>
                  </a:cubicBezTo>
                  <a:cubicBezTo>
                    <a:pt x="771" y="7432"/>
                    <a:pt x="975" y="7636"/>
                    <a:pt x="1247" y="7726"/>
                  </a:cubicBezTo>
                  <a:cubicBezTo>
                    <a:pt x="1496" y="7794"/>
                    <a:pt x="1745" y="7817"/>
                    <a:pt x="2017" y="7817"/>
                  </a:cubicBezTo>
                  <a:cubicBezTo>
                    <a:pt x="3829" y="7817"/>
                    <a:pt x="8179" y="6458"/>
                    <a:pt x="8745" y="5325"/>
                  </a:cubicBezTo>
                  <a:cubicBezTo>
                    <a:pt x="8949" y="4917"/>
                    <a:pt x="8700" y="4441"/>
                    <a:pt x="8496" y="4102"/>
                  </a:cubicBezTo>
                  <a:cubicBezTo>
                    <a:pt x="7612" y="2697"/>
                    <a:pt x="4735" y="1"/>
                    <a:pt x="3059" y="1"/>
                  </a:cubicBezTo>
                  <a:cubicBezTo>
                    <a:pt x="3041" y="1"/>
                    <a:pt x="3022" y="0"/>
                    <a:pt x="3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000075" y="617325"/>
              <a:ext cx="90650" cy="90650"/>
            </a:xfrm>
            <a:custGeom>
              <a:avLst/>
              <a:gdLst/>
              <a:ahLst/>
              <a:cxnLst/>
              <a:rect l="l" t="t" r="r" b="b"/>
              <a:pathLst>
                <a:path w="3626" h="3626" extrusionOk="0">
                  <a:moveTo>
                    <a:pt x="1813" y="1"/>
                  </a:moveTo>
                  <a:cubicBezTo>
                    <a:pt x="816" y="1"/>
                    <a:pt x="1" y="816"/>
                    <a:pt x="1" y="1813"/>
                  </a:cubicBezTo>
                  <a:cubicBezTo>
                    <a:pt x="1" y="2810"/>
                    <a:pt x="816" y="3625"/>
                    <a:pt x="1813" y="3625"/>
                  </a:cubicBezTo>
                  <a:cubicBezTo>
                    <a:pt x="2810" y="3625"/>
                    <a:pt x="3625" y="2810"/>
                    <a:pt x="3625" y="1813"/>
                  </a:cubicBezTo>
                  <a:cubicBezTo>
                    <a:pt x="3625" y="816"/>
                    <a:pt x="2810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542475" y="4978225"/>
              <a:ext cx="105925" cy="90225"/>
            </a:xfrm>
            <a:custGeom>
              <a:avLst/>
              <a:gdLst/>
              <a:ahLst/>
              <a:cxnLst/>
              <a:rect l="l" t="t" r="r" b="b"/>
              <a:pathLst>
                <a:path w="4237" h="3609" extrusionOk="0">
                  <a:moveTo>
                    <a:pt x="2425" y="0"/>
                  </a:moveTo>
                  <a:cubicBezTo>
                    <a:pt x="816" y="0"/>
                    <a:pt x="1" y="1948"/>
                    <a:pt x="1156" y="3081"/>
                  </a:cubicBezTo>
                  <a:cubicBezTo>
                    <a:pt x="1521" y="3446"/>
                    <a:pt x="1970" y="3608"/>
                    <a:pt x="2412" y="3608"/>
                  </a:cubicBezTo>
                  <a:cubicBezTo>
                    <a:pt x="3341" y="3608"/>
                    <a:pt x="4237" y="2887"/>
                    <a:pt x="4237" y="1812"/>
                  </a:cubicBezTo>
                  <a:cubicBezTo>
                    <a:pt x="4214" y="816"/>
                    <a:pt x="3421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911288" y="353550"/>
              <a:ext cx="94050" cy="80225"/>
            </a:xfrm>
            <a:custGeom>
              <a:avLst/>
              <a:gdLst/>
              <a:ahLst/>
              <a:cxnLst/>
              <a:rect l="l" t="t" r="r" b="b"/>
              <a:pathLst>
                <a:path w="3762" h="3209" extrusionOk="0">
                  <a:moveTo>
                    <a:pt x="2153" y="0"/>
                  </a:moveTo>
                  <a:cubicBezTo>
                    <a:pt x="726" y="0"/>
                    <a:pt x="1" y="1722"/>
                    <a:pt x="1020" y="2741"/>
                  </a:cubicBezTo>
                  <a:cubicBezTo>
                    <a:pt x="1342" y="3064"/>
                    <a:pt x="1743" y="3208"/>
                    <a:pt x="2137" y="3208"/>
                  </a:cubicBezTo>
                  <a:cubicBezTo>
                    <a:pt x="2962" y="3208"/>
                    <a:pt x="3761" y="2575"/>
                    <a:pt x="3761" y="1609"/>
                  </a:cubicBezTo>
                  <a:cubicBezTo>
                    <a:pt x="3761" y="703"/>
                    <a:pt x="3036" y="0"/>
                    <a:pt x="2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60425" y="3532475"/>
              <a:ext cx="108750" cy="93075"/>
            </a:xfrm>
            <a:custGeom>
              <a:avLst/>
              <a:gdLst/>
              <a:ahLst/>
              <a:cxnLst/>
              <a:rect l="l" t="t" r="r" b="b"/>
              <a:pathLst>
                <a:path w="4350" h="3723" extrusionOk="0">
                  <a:moveTo>
                    <a:pt x="2492" y="0"/>
                  </a:moveTo>
                  <a:cubicBezTo>
                    <a:pt x="838" y="0"/>
                    <a:pt x="0" y="1994"/>
                    <a:pt x="1178" y="3172"/>
                  </a:cubicBezTo>
                  <a:cubicBezTo>
                    <a:pt x="1552" y="3552"/>
                    <a:pt x="2015" y="3723"/>
                    <a:pt x="2471" y="3723"/>
                  </a:cubicBezTo>
                  <a:cubicBezTo>
                    <a:pt x="3426" y="3723"/>
                    <a:pt x="4350" y="2977"/>
                    <a:pt x="4350" y="1858"/>
                  </a:cubicBezTo>
                  <a:cubicBezTo>
                    <a:pt x="4350" y="838"/>
                    <a:pt x="3511" y="0"/>
                    <a:pt x="2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66150" y="2009200"/>
              <a:ext cx="121225" cy="104325"/>
            </a:xfrm>
            <a:custGeom>
              <a:avLst/>
              <a:gdLst/>
              <a:ahLst/>
              <a:cxnLst/>
              <a:rect l="l" t="t" r="r" b="b"/>
              <a:pathLst>
                <a:path w="4849" h="4173" extrusionOk="0">
                  <a:moveTo>
                    <a:pt x="2764" y="1"/>
                  </a:moveTo>
                  <a:cubicBezTo>
                    <a:pt x="907" y="1"/>
                    <a:pt x="1" y="2243"/>
                    <a:pt x="1292" y="3557"/>
                  </a:cubicBezTo>
                  <a:cubicBezTo>
                    <a:pt x="1717" y="3982"/>
                    <a:pt x="2239" y="4173"/>
                    <a:pt x="2752" y="4173"/>
                  </a:cubicBezTo>
                  <a:cubicBezTo>
                    <a:pt x="3822" y="4173"/>
                    <a:pt x="4848" y="3341"/>
                    <a:pt x="4848" y="2085"/>
                  </a:cubicBezTo>
                  <a:cubicBezTo>
                    <a:pt x="4848" y="929"/>
                    <a:pt x="3920" y="1"/>
                    <a:pt x="27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845575" y="375063"/>
              <a:ext cx="121775" cy="104325"/>
            </a:xfrm>
            <a:custGeom>
              <a:avLst/>
              <a:gdLst/>
              <a:ahLst/>
              <a:cxnLst/>
              <a:rect l="l" t="t" r="r" b="b"/>
              <a:pathLst>
                <a:path w="4871" h="4173" extrusionOk="0">
                  <a:moveTo>
                    <a:pt x="2787" y="1"/>
                  </a:moveTo>
                  <a:cubicBezTo>
                    <a:pt x="929" y="1"/>
                    <a:pt x="0" y="2244"/>
                    <a:pt x="1314" y="3557"/>
                  </a:cubicBezTo>
                  <a:cubicBezTo>
                    <a:pt x="1740" y="3983"/>
                    <a:pt x="2262" y="4173"/>
                    <a:pt x="2774" y="4173"/>
                  </a:cubicBezTo>
                  <a:cubicBezTo>
                    <a:pt x="3845" y="4173"/>
                    <a:pt x="4871" y="3341"/>
                    <a:pt x="4871" y="2085"/>
                  </a:cubicBezTo>
                  <a:cubicBezTo>
                    <a:pt x="4848" y="930"/>
                    <a:pt x="3919" y="1"/>
                    <a:pt x="2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678625" y="3043300"/>
              <a:ext cx="120650" cy="103400"/>
            </a:xfrm>
            <a:custGeom>
              <a:avLst/>
              <a:gdLst/>
              <a:ahLst/>
              <a:cxnLst/>
              <a:rect l="l" t="t" r="r" b="b"/>
              <a:pathLst>
                <a:path w="4826" h="4136" extrusionOk="0">
                  <a:moveTo>
                    <a:pt x="2765" y="0"/>
                  </a:moveTo>
                  <a:cubicBezTo>
                    <a:pt x="930" y="0"/>
                    <a:pt x="1" y="2221"/>
                    <a:pt x="1292" y="3534"/>
                  </a:cubicBezTo>
                  <a:cubicBezTo>
                    <a:pt x="1714" y="3949"/>
                    <a:pt x="2230" y="4135"/>
                    <a:pt x="2736" y="4135"/>
                  </a:cubicBezTo>
                  <a:cubicBezTo>
                    <a:pt x="3804" y="4135"/>
                    <a:pt x="4826" y="3307"/>
                    <a:pt x="4826" y="2062"/>
                  </a:cubicBezTo>
                  <a:cubicBezTo>
                    <a:pt x="4826" y="929"/>
                    <a:pt x="3897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3"/>
          <p:cNvGrpSpPr/>
          <p:nvPr/>
        </p:nvGrpSpPr>
        <p:grpSpPr>
          <a:xfrm>
            <a:off x="-855993" y="-505757"/>
            <a:ext cx="14183193" cy="7743884"/>
            <a:chOff x="-641995" y="-379318"/>
            <a:chExt cx="10637395" cy="5807913"/>
          </a:xfrm>
        </p:grpSpPr>
        <p:sp>
          <p:nvSpPr>
            <p:cNvPr id="53" name="Google Shape;53;p3"/>
            <p:cNvSpPr/>
            <p:nvPr/>
          </p:nvSpPr>
          <p:spPr>
            <a:xfrm rot="689417" flipH="1">
              <a:off x="-539855" y="-79404"/>
              <a:ext cx="2635520" cy="1290372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flipH="1">
              <a:off x="4575775" y="-379318"/>
              <a:ext cx="4004700" cy="1494300"/>
            </a:xfrm>
            <a:custGeom>
              <a:avLst/>
              <a:gdLst/>
              <a:ahLst/>
              <a:cxnLst/>
              <a:rect l="l" t="t" r="r" b="b"/>
              <a:pathLst>
                <a:path w="160188" h="59772" extrusionOk="0">
                  <a:moveTo>
                    <a:pt x="11120" y="4206"/>
                  </a:moveTo>
                  <a:cubicBezTo>
                    <a:pt x="-10996" y="9531"/>
                    <a:pt x="6395" y="25230"/>
                    <a:pt x="8212" y="33954"/>
                  </a:cubicBezTo>
                  <a:cubicBezTo>
                    <a:pt x="10030" y="42678"/>
                    <a:pt x="16270" y="52480"/>
                    <a:pt x="22025" y="56549"/>
                  </a:cubicBezTo>
                  <a:cubicBezTo>
                    <a:pt x="27780" y="60618"/>
                    <a:pt x="34384" y="60366"/>
                    <a:pt x="42744" y="58367"/>
                  </a:cubicBezTo>
                  <a:cubicBezTo>
                    <a:pt x="51105" y="56368"/>
                    <a:pt x="59041" y="49522"/>
                    <a:pt x="72188" y="44554"/>
                  </a:cubicBezTo>
                  <a:cubicBezTo>
                    <a:pt x="85335" y="39586"/>
                    <a:pt x="107384" y="32440"/>
                    <a:pt x="121624" y="28560"/>
                  </a:cubicBezTo>
                  <a:cubicBezTo>
                    <a:pt x="135864" y="24680"/>
                    <a:pt x="154413" y="25699"/>
                    <a:pt x="157627" y="21273"/>
                  </a:cubicBezTo>
                  <a:cubicBezTo>
                    <a:pt x="160841" y="16848"/>
                    <a:pt x="165325" y="4852"/>
                    <a:pt x="140907" y="2007"/>
                  </a:cubicBezTo>
                  <a:cubicBezTo>
                    <a:pt x="116489" y="-837"/>
                    <a:pt x="33236" y="-1118"/>
                    <a:pt x="11120" y="4206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55" name="Google Shape;55;p3"/>
            <p:cNvSpPr/>
            <p:nvPr/>
          </p:nvSpPr>
          <p:spPr>
            <a:xfrm rot="1186784" flipH="1">
              <a:off x="7140400" y="2580387"/>
              <a:ext cx="2635599" cy="1755741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flipH="1">
              <a:off x="3118805" y="4134595"/>
              <a:ext cx="3879200" cy="1294000"/>
            </a:xfrm>
            <a:custGeom>
              <a:avLst/>
              <a:gdLst/>
              <a:ahLst/>
              <a:cxnLst/>
              <a:rect l="l" t="t" r="r" b="b"/>
              <a:pathLst>
                <a:path w="155168" h="51760" extrusionOk="0">
                  <a:moveTo>
                    <a:pt x="13979" y="47208"/>
                  </a:moveTo>
                  <a:cubicBezTo>
                    <a:pt x="23066" y="44456"/>
                    <a:pt x="50268" y="37458"/>
                    <a:pt x="65232" y="32091"/>
                  </a:cubicBezTo>
                  <a:cubicBezTo>
                    <a:pt x="80196" y="26724"/>
                    <a:pt x="91828" y="20338"/>
                    <a:pt x="103763" y="15007"/>
                  </a:cubicBezTo>
                  <a:cubicBezTo>
                    <a:pt x="115698" y="9676"/>
                    <a:pt x="128482" y="934"/>
                    <a:pt x="136842" y="103"/>
                  </a:cubicBezTo>
                  <a:cubicBezTo>
                    <a:pt x="145203" y="-728"/>
                    <a:pt x="151321" y="3544"/>
                    <a:pt x="153926" y="10019"/>
                  </a:cubicBezTo>
                  <a:cubicBezTo>
                    <a:pt x="156531" y="16495"/>
                    <a:pt x="154532" y="32067"/>
                    <a:pt x="152472" y="38956"/>
                  </a:cubicBezTo>
                  <a:cubicBezTo>
                    <a:pt x="150412" y="45846"/>
                    <a:pt x="165194" y="49748"/>
                    <a:pt x="141567" y="51356"/>
                  </a:cubicBezTo>
                  <a:cubicBezTo>
                    <a:pt x="117940" y="52964"/>
                    <a:pt x="31973" y="49293"/>
                    <a:pt x="10708" y="48602"/>
                  </a:cubicBezTo>
                  <a:cubicBezTo>
                    <a:pt x="-10557" y="47911"/>
                    <a:pt x="4892" y="49960"/>
                    <a:pt x="13979" y="47208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57" name="Google Shape;57;p3"/>
            <p:cNvSpPr/>
            <p:nvPr/>
          </p:nvSpPr>
          <p:spPr>
            <a:xfrm flipH="1">
              <a:off x="-298062" y="2525726"/>
              <a:ext cx="1805375" cy="1962125"/>
            </a:xfrm>
            <a:custGeom>
              <a:avLst/>
              <a:gdLst/>
              <a:ahLst/>
              <a:cxnLst/>
              <a:rect l="l" t="t" r="r" b="b"/>
              <a:pathLst>
                <a:path w="72215" h="78485" extrusionOk="0">
                  <a:moveTo>
                    <a:pt x="54615" y="151"/>
                  </a:moveTo>
                  <a:cubicBezTo>
                    <a:pt x="46436" y="-1061"/>
                    <a:pt x="30261" y="12268"/>
                    <a:pt x="21174" y="20507"/>
                  </a:cubicBezTo>
                  <a:cubicBezTo>
                    <a:pt x="12087" y="28746"/>
                    <a:pt x="818" y="40681"/>
                    <a:pt x="91" y="49587"/>
                  </a:cubicBezTo>
                  <a:cubicBezTo>
                    <a:pt x="-636" y="58493"/>
                    <a:pt x="5847" y="69883"/>
                    <a:pt x="16812" y="73942"/>
                  </a:cubicBezTo>
                  <a:cubicBezTo>
                    <a:pt x="27778" y="78001"/>
                    <a:pt x="56978" y="81636"/>
                    <a:pt x="65884" y="73942"/>
                  </a:cubicBezTo>
                  <a:cubicBezTo>
                    <a:pt x="74790" y="66248"/>
                    <a:pt x="72124" y="40076"/>
                    <a:pt x="70246" y="27777"/>
                  </a:cubicBezTo>
                  <a:cubicBezTo>
                    <a:pt x="68368" y="15479"/>
                    <a:pt x="62794" y="1363"/>
                    <a:pt x="54615" y="15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</p:grpSp>
      <p:sp>
        <p:nvSpPr>
          <p:cNvPr id="58" name="Google Shape;58;p3"/>
          <p:cNvSpPr txBox="1">
            <a:spLocks noGrp="1"/>
          </p:cNvSpPr>
          <p:nvPr>
            <p:ph type="title" hasCustomPrompt="1"/>
          </p:nvPr>
        </p:nvSpPr>
        <p:spPr>
          <a:xfrm flipH="1">
            <a:off x="5000400" y="1301784"/>
            <a:ext cx="21912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333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062200" y="3118200"/>
            <a:ext cx="6067600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4328200" y="4315700"/>
            <a:ext cx="35356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1749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800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450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118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905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142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46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E7EA-C030-4819-89EC-A7658463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8819-4C58-4FE1-AB64-7DB53667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C4A0-2A24-45A7-80A2-57C042F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ABD04-2CF6-43E5-82A5-A5A4A670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674FB-183B-4144-BDE6-FFE52BB7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6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9/22/25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794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333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487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734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793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405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32587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8339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35403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2806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4A846-F234-4063-95CD-44A3B7A8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84B5F-3146-418C-979F-90870AD92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61FD-5978-4C66-A7DE-0BE1FEB86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F31C0-BA17-4255-979C-9FD18006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DCDC-B685-491B-A786-EADF87C5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75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0821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671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001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597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36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328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025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7122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58690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78292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FC1B-6E78-40FE-AD62-AA53C08A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1C178-853C-496C-9101-AE1FF3A63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B2A8E-21A9-4464-953F-E0A73A182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2EE72-5D26-4C8F-81B1-5C32816A4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98578-AB73-482F-9709-6F53AD12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6E4A3-2333-4192-8FF5-96E32B5A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1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1741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59088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0938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6D47ED-5190-440A-A519-5A250EC63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164C0-2697-4475-8C0E-0E4A5A2BF236}" type="datetimeFigureOut"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22/9/25</a:t>
            </a:fld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8F4B55-22C3-4D3A-9276-3CD66221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C816-A163-4F27-B9DB-A6E1E5E0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CE729-C484-4C03-A235-331B38A1E865}" type="slidenum">
              <a:rPr kumimoji="0" lang="es-E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9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BDB7-BB2C-4A4B-BBA6-FDFCA00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6CAD1-A0D2-4342-A324-F67040CE8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38FA52-3521-4060-B611-F6640E8EA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30AE54-46B0-4B8E-B987-78E33DBBB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4B965-8DC3-4472-AE69-8735452AFC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B0FFCE-49C7-44A4-B6EB-D8456363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26DC8D-02EB-43FE-A43A-B80C9AD0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56D04-59A4-4FC7-946D-4568D5A72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3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D3DD-3AD3-423D-A846-78467A84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BAB28-7065-402F-B18B-8CB60EF2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1B5AD-368E-4B7F-9CCF-4B49359C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14210-8B0A-4B8D-BD0C-3EC632FB6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0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EFF9D-32B7-4F37-8D11-6AF234E1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99EA0-B9EA-4AF6-B61E-6B2E6D9D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7354E-01D2-4DC8-A211-936DC270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2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B217-9573-4C83-8D0B-A0B9DD83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A885A-994C-429C-ABD2-56B870D6C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013F7-3FAB-4233-8D27-10436A8BF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593E7-F732-4037-9162-EBD8141F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12EFD-DD9E-4E51-A184-7AF36FD71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29D75-1DB0-4B05-A9F9-7F807E2B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0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D77F-B874-4387-A050-A4C1AC34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118A3-5077-44B2-AD0E-B12FE56C6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247AD-B1A4-4177-B386-401D8B7AA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AEA1C-D10E-4AFB-BE29-C307362D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CA585-E8AE-4C2B-81CB-E9ED8616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A3BC0-ED6F-4485-968C-3B578A0F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3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00B0F0"/>
            </a:gs>
            <a:gs pos="30000">
              <a:srgbClr val="C8F2F3"/>
            </a:gs>
            <a:gs pos="18000">
              <a:srgbClr val="90E5E7"/>
            </a:gs>
            <a:gs pos="6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898EDA-1B97-48E5-AA73-439DF100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D3A7C-BAFF-4E60-845C-FFC8D340C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960A0-D4AB-454B-99D9-9113D4266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7E17F-8EF2-4698-98E0-AAD01224AF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1CEAD-B99F-42F0-B46C-DBB509A8A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09F85-4EA5-4E08-9F6C-548B06281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3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084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7146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7015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jpeg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png"/><Relationship Id="rId8" Type="http://schemas.microsoft.com/office/2007/relationships/hdphoto" Target="../media/hdphoto1.wdp"/><Relationship Id="rId3" Type="http://schemas.openxmlformats.org/officeDocument/2006/relationships/audio" Target="../media/media1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hq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93615" y="4006839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33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40;p28">
            <a:extLst>
              <a:ext uri="{FF2B5EF4-FFF2-40B4-BE49-F238E27FC236}">
                <a16:creationId xmlns:a16="http://schemas.microsoft.com/office/drawing/2014/main" id="{A29EDF47-9655-44A1-92C2-00CCB4C111A2}"/>
              </a:ext>
            </a:extLst>
          </p:cNvPr>
          <p:cNvSpPr/>
          <p:nvPr/>
        </p:nvSpPr>
        <p:spPr>
          <a:xfrm>
            <a:off x="5920900" y="390533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268;p28">
            <a:extLst>
              <a:ext uri="{FF2B5EF4-FFF2-40B4-BE49-F238E27FC236}">
                <a16:creationId xmlns:a16="http://schemas.microsoft.com/office/drawing/2014/main" id="{820CC0B0-09DA-401A-826C-5DD45DB07BE7}"/>
              </a:ext>
            </a:extLst>
          </p:cNvPr>
          <p:cNvSpPr/>
          <p:nvPr/>
        </p:nvSpPr>
        <p:spPr>
          <a:xfrm>
            <a:off x="605000" y="1609635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269;p28">
            <a:extLst>
              <a:ext uri="{FF2B5EF4-FFF2-40B4-BE49-F238E27FC236}">
                <a16:creationId xmlns:a16="http://schemas.microsoft.com/office/drawing/2014/main" id="{56FAE4FA-92D3-4845-BC79-F80549EE9438}"/>
              </a:ext>
            </a:extLst>
          </p:cNvPr>
          <p:cNvSpPr/>
          <p:nvPr/>
        </p:nvSpPr>
        <p:spPr>
          <a:xfrm>
            <a:off x="2514314" y="485801"/>
            <a:ext cx="3013697" cy="1123827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275;p28">
            <a:extLst>
              <a:ext uri="{FF2B5EF4-FFF2-40B4-BE49-F238E27FC236}">
                <a16:creationId xmlns:a16="http://schemas.microsoft.com/office/drawing/2014/main" id="{925B53E0-AA35-4B44-B6DE-F7296819AECF}"/>
              </a:ext>
            </a:extLst>
          </p:cNvPr>
          <p:cNvSpPr/>
          <p:nvPr/>
        </p:nvSpPr>
        <p:spPr>
          <a:xfrm>
            <a:off x="5413707" y="11337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277;p28">
            <a:extLst>
              <a:ext uri="{FF2B5EF4-FFF2-40B4-BE49-F238E27FC236}">
                <a16:creationId xmlns:a16="http://schemas.microsoft.com/office/drawing/2014/main" id="{0E4AFBDD-33FA-4526-81EE-486A27CB5957}"/>
              </a:ext>
            </a:extLst>
          </p:cNvPr>
          <p:cNvSpPr/>
          <p:nvPr/>
        </p:nvSpPr>
        <p:spPr>
          <a:xfrm>
            <a:off x="4149760" y="2057222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278;p28">
            <a:extLst>
              <a:ext uri="{FF2B5EF4-FFF2-40B4-BE49-F238E27FC236}">
                <a16:creationId xmlns:a16="http://schemas.microsoft.com/office/drawing/2014/main" id="{41EBF013-4363-4373-900C-5762FB82B612}"/>
              </a:ext>
            </a:extLst>
          </p:cNvPr>
          <p:cNvSpPr/>
          <p:nvPr/>
        </p:nvSpPr>
        <p:spPr>
          <a:xfrm>
            <a:off x="2460973" y="14004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279;p28">
            <a:extLst>
              <a:ext uri="{FF2B5EF4-FFF2-40B4-BE49-F238E27FC236}">
                <a16:creationId xmlns:a16="http://schemas.microsoft.com/office/drawing/2014/main" id="{FB415D75-465A-4DF6-AF92-88E8C91D79F3}"/>
              </a:ext>
            </a:extLst>
          </p:cNvPr>
          <p:cNvSpPr/>
          <p:nvPr/>
        </p:nvSpPr>
        <p:spPr>
          <a:xfrm>
            <a:off x="1120825" y="530655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D49F5-E7ED-4E92-882F-96EDFA807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884" y="1545098"/>
            <a:ext cx="5229955" cy="114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66C0B9E9-404D-4701-835C-6D5436387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05" y="0"/>
            <a:ext cx="6658904" cy="1629002"/>
          </a:xfrm>
          <a:prstGeom prst="rect">
            <a:avLst/>
          </a:prstGeom>
        </p:spPr>
      </p:pic>
      <p:pic>
        <p:nvPicPr>
          <p:cNvPr id="142" name="图片 26">
            <a:extLst>
              <a:ext uri="{FF2B5EF4-FFF2-40B4-BE49-F238E27FC236}">
                <a16:creationId xmlns:a16="http://schemas.microsoft.com/office/drawing/2014/main" id="{C5715601-9CF2-4CBA-8C17-E8A76702A8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9063" y="1995177"/>
            <a:ext cx="8262937" cy="4862823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143" name="图片 40">
            <a:extLst>
              <a:ext uri="{FF2B5EF4-FFF2-40B4-BE49-F238E27FC236}">
                <a16:creationId xmlns:a16="http://schemas.microsoft.com/office/drawing/2014/main" id="{78EACAC6-5453-45D6-8DC3-97666008BA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393" y="589794"/>
            <a:ext cx="3692229" cy="1987501"/>
          </a:xfrm>
          <a:prstGeom prst="rect">
            <a:avLst/>
          </a:prstGeom>
        </p:spPr>
      </p:pic>
      <p:pic>
        <p:nvPicPr>
          <p:cNvPr id="144" name="图片 56">
            <a:extLst>
              <a:ext uri="{FF2B5EF4-FFF2-40B4-BE49-F238E27FC236}">
                <a16:creationId xmlns:a16="http://schemas.microsoft.com/office/drawing/2014/main" id="{80EE95C9-D921-4929-B402-DDC385158B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97" y="883808"/>
            <a:ext cx="1262808" cy="817356"/>
          </a:xfrm>
          <a:prstGeom prst="rect">
            <a:avLst/>
          </a:prstGeom>
        </p:spPr>
      </p:pic>
      <p:pic>
        <p:nvPicPr>
          <p:cNvPr id="145" name="图片 57">
            <a:extLst>
              <a:ext uri="{FF2B5EF4-FFF2-40B4-BE49-F238E27FC236}">
                <a16:creationId xmlns:a16="http://schemas.microsoft.com/office/drawing/2014/main" id="{2685D33E-20AB-4515-A298-184D074226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69" y="1385448"/>
            <a:ext cx="1884051" cy="1219457"/>
          </a:xfrm>
          <a:prstGeom prst="rect">
            <a:avLst/>
          </a:prstGeom>
        </p:spPr>
      </p:pic>
      <p:pic>
        <p:nvPicPr>
          <p:cNvPr id="146" name="图片 58">
            <a:extLst>
              <a:ext uri="{FF2B5EF4-FFF2-40B4-BE49-F238E27FC236}">
                <a16:creationId xmlns:a16="http://schemas.microsoft.com/office/drawing/2014/main" id="{26030F62-B2F7-4A0E-890D-2BA0AA9E40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2012" y="3004022"/>
            <a:ext cx="2392073" cy="2392073"/>
          </a:xfrm>
          <a:prstGeom prst="rect">
            <a:avLst/>
          </a:prstGeom>
        </p:spPr>
      </p:pic>
      <p:pic>
        <p:nvPicPr>
          <p:cNvPr id="147" name="图片 14">
            <a:extLst>
              <a:ext uri="{FF2B5EF4-FFF2-40B4-BE49-F238E27FC236}">
                <a16:creationId xmlns:a16="http://schemas.microsoft.com/office/drawing/2014/main" id="{DEBE74F7-BF6D-40DA-80DD-CDD97D71E9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7" y="4892283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48" name="图片 15">
            <a:extLst>
              <a:ext uri="{FF2B5EF4-FFF2-40B4-BE49-F238E27FC236}">
                <a16:creationId xmlns:a16="http://schemas.microsoft.com/office/drawing/2014/main" id="{3FB72F4E-B2D6-406D-9435-2FADBA69CBC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2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6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91;p35">
            <a:extLst>
              <a:ext uri="{FF2B5EF4-FFF2-40B4-BE49-F238E27FC236}">
                <a16:creationId xmlns:a16="http://schemas.microsoft.com/office/drawing/2014/main" id="{6FCAC65C-BE6E-467F-B94C-695EE6F5D867}"/>
              </a:ext>
            </a:extLst>
          </p:cNvPr>
          <p:cNvSpPr txBox="1">
            <a:spLocks/>
          </p:cNvSpPr>
          <p:nvPr/>
        </p:nvSpPr>
        <p:spPr>
          <a:xfrm>
            <a:off x="3262597" y="795916"/>
            <a:ext cx="4725440" cy="10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66AFA-F3B7-499A-A728-209D50E7A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417" y="0"/>
            <a:ext cx="971815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2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7E466D7F-5D9F-F75A-C065-0885240BF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595" end="6473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19496" y="200233"/>
            <a:ext cx="475776" cy="475776"/>
          </a:xfrm>
          <a:prstGeom prst="rect">
            <a:avLst/>
          </a:prstGeom>
        </p:spPr>
      </p:pic>
      <p:pic>
        <p:nvPicPr>
          <p:cNvPr id="7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09571394-2831-7F3C-A4C2-3D57D4150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924" end="6153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14865" y="761831"/>
            <a:ext cx="475776" cy="475776"/>
          </a:xfrm>
          <a:prstGeom prst="rect">
            <a:avLst/>
          </a:prstGeom>
        </p:spPr>
      </p:pic>
      <p:pic>
        <p:nvPicPr>
          <p:cNvPr id="8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E4D6AD57-B098-18B3-B622-872A28064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400" end="5593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86198" y="1237607"/>
            <a:ext cx="475776" cy="475776"/>
          </a:xfrm>
          <a:prstGeom prst="rect">
            <a:avLst/>
          </a:prstGeom>
        </p:spPr>
      </p:pic>
      <p:pic>
        <p:nvPicPr>
          <p:cNvPr id="21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C2597CFF-874B-4280-36D8-DC5DCA8FE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400" end="5593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86198" y="1675269"/>
            <a:ext cx="475776" cy="475776"/>
          </a:xfrm>
          <a:prstGeom prst="rect">
            <a:avLst/>
          </a:prstGeom>
        </p:spPr>
      </p:pic>
      <p:pic>
        <p:nvPicPr>
          <p:cNvPr id="22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BEBB9437-49CA-722E-F1A9-1F04532E2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190" end="5097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76252" y="2206618"/>
            <a:ext cx="475776" cy="475776"/>
          </a:xfrm>
          <a:prstGeom prst="rect">
            <a:avLst/>
          </a:prstGeom>
        </p:spPr>
      </p:pic>
      <p:pic>
        <p:nvPicPr>
          <p:cNvPr id="23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F6F35D7C-3DCC-98E2-DC0E-790CA374F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4300" end="4383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14865" y="2604256"/>
            <a:ext cx="475776" cy="475776"/>
          </a:xfrm>
          <a:prstGeom prst="rect">
            <a:avLst/>
          </a:prstGeom>
        </p:spPr>
      </p:pic>
      <p:pic>
        <p:nvPicPr>
          <p:cNvPr id="24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68297BEE-A391-0831-9FBD-49D480D81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4300" end="4383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64459" y="2981778"/>
            <a:ext cx="475776" cy="475776"/>
          </a:xfrm>
          <a:prstGeom prst="rect">
            <a:avLst/>
          </a:prstGeom>
        </p:spPr>
      </p:pic>
      <p:pic>
        <p:nvPicPr>
          <p:cNvPr id="25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F8B2A812-2759-3F4B-6F0D-ECDA04D29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400" end="5593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38364" y="3383954"/>
            <a:ext cx="475776" cy="475776"/>
          </a:xfrm>
          <a:prstGeom prst="rect">
            <a:avLst/>
          </a:prstGeom>
        </p:spPr>
      </p:pic>
      <p:pic>
        <p:nvPicPr>
          <p:cNvPr id="26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637A26C0-9400-2C0F-36B3-08B62083B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400" end="5593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32418" y="3945552"/>
            <a:ext cx="475776" cy="475776"/>
          </a:xfrm>
          <a:prstGeom prst="rect">
            <a:avLst/>
          </a:prstGeom>
        </p:spPr>
      </p:pic>
      <p:pic>
        <p:nvPicPr>
          <p:cNvPr id="27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47DC6AF0-5D13-E6EC-E134-A5B2AA899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190" end="5097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60662" y="4446681"/>
            <a:ext cx="475776" cy="475776"/>
          </a:xfrm>
          <a:prstGeom prst="rect">
            <a:avLst/>
          </a:prstGeom>
        </p:spPr>
      </p:pic>
      <p:pic>
        <p:nvPicPr>
          <p:cNvPr id="28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EDCB3758-384F-FD75-9A9D-85DFBCAE6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5251" end="2303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6076" y="4947810"/>
            <a:ext cx="475776" cy="475776"/>
          </a:xfrm>
          <a:prstGeom prst="rect">
            <a:avLst/>
          </a:prstGeom>
        </p:spPr>
      </p:pic>
      <p:pic>
        <p:nvPicPr>
          <p:cNvPr id="29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F9D449C5-B2E7-26A5-25B6-AD0B4C0C4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5251" end="2303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32418" y="5430398"/>
            <a:ext cx="475776" cy="475776"/>
          </a:xfrm>
          <a:prstGeom prst="rect">
            <a:avLst/>
          </a:prstGeom>
        </p:spPr>
      </p:pic>
      <p:pic>
        <p:nvPicPr>
          <p:cNvPr id="32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ED41C9C0-1418-BD5B-AE86-B6A0AAC8C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7000" end="970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09831" y="6539923"/>
            <a:ext cx="475776" cy="475776"/>
          </a:xfrm>
          <a:prstGeom prst="rect">
            <a:avLst/>
          </a:prstGeom>
        </p:spPr>
      </p:pic>
      <p:pic>
        <p:nvPicPr>
          <p:cNvPr id="12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D6367909-D1D0-AB61-2EDA-7ED58B552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4235" end="1433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830260" y="5830152"/>
            <a:ext cx="475776" cy="475776"/>
          </a:xfrm>
          <a:prstGeom prst="rect">
            <a:avLst/>
          </a:prstGeom>
        </p:spPr>
      </p:pic>
      <p:pic>
        <p:nvPicPr>
          <p:cNvPr id="14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EB479144-6937-C7AA-2509-8F86AE040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4235" end="14336"/>
                </p14:media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255829" y="6620112"/>
            <a:ext cx="475776" cy="4757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26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7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7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4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4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7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7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3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93902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93902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71951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1" y="331266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3" y="2555764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522" y="0"/>
            <a:ext cx="6619648" cy="4280799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281513" y="3131891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847" y="469723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99532" y="1239830"/>
            <a:ext cx="38314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Activity 2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Project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  <p:pic>
        <p:nvPicPr>
          <p:cNvPr id="21" name="图片 2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766268" y="1280612"/>
            <a:ext cx="2554844" cy="1653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880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D71FB9-08D7-4EF3-8027-BEC30369F2C1}"/>
              </a:ext>
            </a:extLst>
          </p:cNvPr>
          <p:cNvSpPr/>
          <p:nvPr/>
        </p:nvSpPr>
        <p:spPr>
          <a:xfrm>
            <a:off x="453995" y="239171"/>
            <a:ext cx="745861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Let’s talk!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008" y="170506"/>
            <a:ext cx="1692315" cy="829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070" y="1282390"/>
            <a:ext cx="3052163" cy="5483669"/>
          </a:xfrm>
          <a:prstGeom prst="rect">
            <a:avLst/>
          </a:prstGeom>
        </p:spPr>
      </p:pic>
      <p:sp>
        <p:nvSpPr>
          <p:cNvPr id="8" name="Speech Bubble: Rectangle with Corners Rounded 11">
            <a:extLst>
              <a:ext uri="{FF2B5EF4-FFF2-40B4-BE49-F238E27FC236}">
                <a16:creationId xmlns:a16="http://schemas.microsoft.com/office/drawing/2014/main" id="{D6B286F2-E371-4D8B-B31D-2C7CC98AE7E3}"/>
              </a:ext>
            </a:extLst>
          </p:cNvPr>
          <p:cNvSpPr/>
          <p:nvPr/>
        </p:nvSpPr>
        <p:spPr>
          <a:xfrm>
            <a:off x="111760" y="1658802"/>
            <a:ext cx="2420971" cy="1087838"/>
          </a:xfrm>
          <a:prstGeom prst="wedgeRoundRectCallout">
            <a:avLst>
              <a:gd name="adj1" fmla="val 83297"/>
              <a:gd name="adj2" fmla="val 456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微软雅黑"/>
              </a:rPr>
              <a:t>What’s your name?</a:t>
            </a:r>
            <a:endParaRPr kumimoji="0" lang="en-US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微软雅黑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1" y="1658802"/>
            <a:ext cx="3311912" cy="5018049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393ED-6509-4BE6-ABB8-74F0D422CE7E}"/>
              </a:ext>
            </a:extLst>
          </p:cNvPr>
          <p:cNvSpPr/>
          <p:nvPr/>
        </p:nvSpPr>
        <p:spPr>
          <a:xfrm>
            <a:off x="9359159" y="1658802"/>
            <a:ext cx="1784980" cy="1182623"/>
          </a:xfrm>
          <a:prstGeom prst="wedgeRoundRectCallout">
            <a:avLst>
              <a:gd name="adj1" fmla="val -68441"/>
              <a:gd name="adj2" fmla="val 10975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I’m…</a:t>
            </a:r>
            <a:endParaRPr kumimoji="0" lang="en-US" sz="5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01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384" y="2892961"/>
            <a:ext cx="2056616" cy="396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01" y="2805145"/>
            <a:ext cx="1818599" cy="3945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115B94-7765-477D-A29F-5003FD14C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743" y="345739"/>
            <a:ext cx="2976880" cy="157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FD7A9F-01D4-4612-BCEC-CBB84310D3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61" y="345739"/>
            <a:ext cx="1422061" cy="1095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2372401" y="1821398"/>
            <a:ext cx="3703279" cy="1361874"/>
          </a:xfrm>
          <a:prstGeom prst="wedgeRoundRectCallout">
            <a:avLst>
              <a:gd name="adj1" fmla="val -57162"/>
              <a:gd name="adj2" fmla="val 839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84906" y="1859832"/>
            <a:ext cx="4145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What’s your name?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How old are you?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Which class are you in?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Comic Sans MS" panose="030F0702030302020204" pitchFamily="66" charset="0"/>
              </a:rPr>
              <a:t>What’s your school’s name?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515373" y="3079465"/>
            <a:ext cx="2451254" cy="1411255"/>
          </a:xfrm>
          <a:prstGeom prst="wedgeRoundRectCallout">
            <a:avLst>
              <a:gd name="adj1" fmla="val 84151"/>
              <a:gd name="adj2" fmla="val 365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515373" y="3144322"/>
            <a:ext cx="322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I’m…….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I’m…… years old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I’m in grade</a:t>
            </a:r>
            <a:r>
              <a:rPr lang="en-US" sz="2000" dirty="0">
                <a:latin typeface="Comic Sans MS" panose="030F0702030302020204" pitchFamily="66" charset="0"/>
              </a:rPr>
              <a:t>……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Comic Sans MS" panose="030F0702030302020204" pitchFamily="66" charset="0"/>
              </a:rPr>
              <a:t>It’s …… school.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59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.Unit 0-Lesson 9-Fun time and Project"/>
  <p:tag name="ISPRING_LMS_API_VERSION" val="SCORM 2004 (2nd edition)"/>
  <p:tag name="ISPRING_ULTRA_SCORM_COURSE_ID" val="B4EFE8E1-BAD4-4F86-831B-2C3BCDE65FA3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9.Unit 0-Lesson 9-Fun time and Project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hWUp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oVlK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hWUp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FZSl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hWUp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FZSl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hWUpVe8ZnLmYAAABoAAAAHAAAAHVuaXZlcnNhbC9sb2NhbF9zZXR0aW5ncy54bWyzsa/IzVEoSy0qzszPs1Uy1DNQUkjNS85PycxLt1UKDXHTtVBSKC5JzEtJzMnPS7VVystXUrC347LJyU9OzAlOLSkBKixWKMhJrEwtCknNBTJKUv0Sc4EqQzxd/RRcXTxDlPTtuABQSwMEFAACAAgAollK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KJZSlWhbY9iTAAAAGsAAAAbAAAAdW5pdmVyc2FsL3VuaXZlcnNhbC5wbmcueG1ss7GvyM1RKEstKs7Mz7NVMtQzULK34+WyKShKLctMLVeoAIoBBSFASaHSVsnECMEtz0wpyQCpMDBBCGakZqZnlNgqWRhZwAX1gWYCAFBLAQIAABQAAgAIAIxeVlE2YVgCRwMAAOEJAAAUAAAAAAAAAAEAAAAAAAAAAAB1bml2ZXJzYWwvcGxheWVyLnhtbFBLAQIAABQAAgAIAKFZSlWcXjIIFAYAADcXAAAdAAAAAAAAAAEAAAAAAHkDAAB1bml2ZXJzYWwvY29tbW9uX21lc3NhZ2VzLmxuZ1BLAQIAABQAAgAIAKFZSlUVHmAbowAAAH8BAAAuAAAAAAAAAAEAAAAAAMgJAAB1bml2ZXJzYWwvcGxheWJhY2tfYW5kX25hdmlnYXRpb25fc2V0dGluZ3MueG1sUEsBAgAAFAACAAgAoVlKVaenV+h8BAAAbxcAACcAAAAAAAAAAQAAAAAAtwoAAHVuaXZlcnNhbC9mbGFzaF9wdWJsaXNoaW5nX3NldHRpbmdzLnhtbFBLAQIAABQAAgAIAKFZSlXlX+THbQMAAKEMAAAhAAAAAAAAAAEAAAAAAHgPAAB1bml2ZXJzYWwvZmxhc2hfc2tpbl9zZXR0aW5ncy54bWxQSwECAAAUAAIACAChWUpVF9vd2HcEAAD5FgAAJgAAAAAAAAABAAAAAAAkEwAAdW5pdmVyc2FsL2h0bWxfcHVibGlzaGluZ19zZXR0aW5ncy54bWxQSwECAAAUAAIACAChWUpVJR/xB6oBAABoBgAAHwAAAAAAAAABAAAAAADfFwAAdW5pdmVyc2FsL2h0bWxfc2tpbl9zZXR0aW5ncy5qc1BLAQIAABQAAgAIAKFZSlV7xmcuZgAAAGgAAAAcAAAAAAAAAAEAAAAAAMYZAAB1bml2ZXJzYWwvbG9jYWxfc2V0dGluZ3MueG1sUEsBAgAAFAACAAgAollKVRbuq+5BBgAAWxwAABcAAAAAAAAAAAAAAAAAZhoAAHVuaXZlcnNhbC91bml2ZXJzYWwucG5nUEsBAgAAFAACAAgAollK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Slide Bai giang-WW3\\UNIT 0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2F8B22-5449-41FD-B803-C0ED3530CE69}:3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A56CE-BD22-445E-9EA2-70EEC9BE3AB6}:29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E5E701-32E8-424D-9460-8F2CE9B8973E}:3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60EDC4-C841-4FD9-ACAC-78B62AD42E6D}:3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02E7AA-B7A6-4214-AD03-E6C050224651}:3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75</Words>
  <Application>Microsoft Macintosh PowerPoint</Application>
  <PresentationFormat>Widescreen</PresentationFormat>
  <Paragraphs>20</Paragraphs>
  <Slides>6</Slides>
  <Notes>6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微软雅黑</vt:lpstr>
      <vt:lpstr>Arial</vt:lpstr>
      <vt:lpstr>Bebas Neue</vt:lpstr>
      <vt:lpstr>Calibri</vt:lpstr>
      <vt:lpstr>Calibri Light</vt:lpstr>
      <vt:lpstr>Comic Sans MS</vt:lpstr>
      <vt:lpstr>Life Savers</vt:lpstr>
      <vt:lpstr>Life Savers ExtraBold</vt:lpstr>
      <vt:lpstr>Quicksand</vt:lpstr>
      <vt:lpstr>Quicksand SemiBold</vt:lpstr>
      <vt:lpstr>Office Theme</vt:lpstr>
      <vt:lpstr>Science Subject for Elementary - 3rd Grade: Physical, Life, and Earth by Slidesgo</vt:lpstr>
      <vt:lpstr>第一PPT，www.1ppt.com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9.Unit 0-Lesson 9-Fun time and Project</dc:title>
  <dc:creator>Admin;Chiêm Thủy</dc:creator>
  <cp:lastModifiedBy>A34498 Đỗ Thu Trang</cp:lastModifiedBy>
  <cp:revision>95</cp:revision>
  <dcterms:created xsi:type="dcterms:W3CDTF">2022-03-24T14:44:15Z</dcterms:created>
  <dcterms:modified xsi:type="dcterms:W3CDTF">2025-09-22T04:47:09Z</dcterms:modified>
</cp:coreProperties>
</file>