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77" r:id="rId3"/>
    <p:sldMasterId id="2147483689" r:id="rId4"/>
  </p:sldMasterIdLst>
  <p:notesMasterIdLst>
    <p:notesMasterId r:id="rId18"/>
  </p:notesMasterIdLst>
  <p:sldIdLst>
    <p:sldId id="298" r:id="rId5"/>
    <p:sldId id="364" r:id="rId6"/>
    <p:sldId id="309" r:id="rId7"/>
    <p:sldId id="337" r:id="rId8"/>
    <p:sldId id="338" r:id="rId9"/>
    <p:sldId id="366" r:id="rId10"/>
    <p:sldId id="367" r:id="rId11"/>
    <p:sldId id="368" r:id="rId12"/>
    <p:sldId id="311" r:id="rId13"/>
    <p:sldId id="369" r:id="rId14"/>
    <p:sldId id="370" r:id="rId15"/>
    <p:sldId id="357" r:id="rId16"/>
    <p:sldId id="372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22"/>
    <a:srgbClr val="F09456"/>
    <a:srgbClr val="F4B310"/>
    <a:srgbClr val="E7B937"/>
    <a:srgbClr val="F09252"/>
    <a:srgbClr val="EEC758"/>
    <a:srgbClr val="F2F650"/>
    <a:srgbClr val="20CACE"/>
    <a:srgbClr val="2ADADE"/>
    <a:srgbClr val="168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30" autoAdjust="0"/>
    <p:restoredTop sz="89893" autoAdjust="0"/>
  </p:normalViewPr>
  <p:slideViewPr>
    <p:cSldViewPr snapToGrid="0">
      <p:cViewPr varScale="1">
        <p:scale>
          <a:sx n="70" d="100"/>
          <a:sy n="70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5BE81-2619-4A65-8620-9A99CC95E4D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F9E32-8A9A-4453-A80C-2D5CD46B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7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37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979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89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96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001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462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55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52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18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old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lesson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alphabet in order (A-H), from the slowest to the fastest speed, then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into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lesson: alphabet (I-Q)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F9E32-8A9A-4453-A80C-2D5CD46B7B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716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old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lesson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alphabet in order (A-H), from the slowest to the fastest speed, then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into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lesson: alphabet (I-Q)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F9E32-8A9A-4453-A80C-2D5CD46B7B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059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21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audio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đâu</a:t>
            </a:r>
            <a:r>
              <a:rPr lang="en-US" baseline="0" dirty="0"/>
              <a:t> click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1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EF32-7909-4F4A-B5B4-04DF9FC27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F7BAF-FF8D-400E-9C7C-FBB50D492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78895-F179-47A4-B2F9-5183C9FD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64D66-3121-430D-A3DE-154EF7EB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16935-0F76-4194-94E7-A9A4549A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9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47134-AD8B-4DF1-B5E3-D6C05963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97D5E-8EA0-4F15-9AF6-4CD207FE4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BCCDA-8822-47E6-ABAD-C2B8A3D5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891F4-5FF6-409E-94DD-4ED620D3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E62C7-79FB-4EE2-B747-662C8C58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8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514A4A-9320-4DDA-9946-BE07C05A9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5E6FF-0F58-4C72-8587-888A85589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11FAD-8235-46B4-AB0F-13C182AE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ACEE9-14A0-48F8-958B-9EE384DA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8D7FE-E3FF-404D-BC5A-EFEAB95A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52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9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93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25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98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6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72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07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60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826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E7EA-C030-4819-89EC-A765846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8819-4C58-4FE1-AB64-7DB53667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4A0-2A24-45A7-80A2-57C042F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BD04-2CF6-43E5-82A5-A5A4A670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74FB-183B-4144-BDE6-FFE52BB7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6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513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52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568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092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46734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83955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6228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71988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7156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6016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A846-F234-4063-95CD-44A3B7A8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84B5F-3146-418C-979F-90870AD92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61FD-5978-4C66-A7DE-0BE1FEB86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F31C0-BA17-4255-979C-9FD18006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DCDC-B685-491B-A786-EADF87C5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5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2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47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7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5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9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632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49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06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FC1B-6E78-40FE-AD62-AA53C08A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1C178-853C-496C-9101-AE1FF3A63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B2A8E-21A9-4464-953F-E0A73A182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2EE72-5D26-4C8F-81B1-5C32816A4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98578-AB73-482F-9709-6F53AD12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6E4A3-2333-4192-8FF5-96E32B5A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1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57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71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68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378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86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45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87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4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35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71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BDB7-BB2C-4A4B-BBA6-FDFCA00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6CAD1-A0D2-4342-A324-F67040CE8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8FA52-3521-4060-B611-F6640E8EA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0AE54-46B0-4B8E-B987-78E33DBBB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4B965-8DC3-4472-AE69-8735452AF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B0FFCE-49C7-44A4-B6EB-D8456363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26DC8D-02EB-43FE-A43A-B80C9AD0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56D04-59A4-4FC7-946D-4568D5A72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321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4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99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043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0791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4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D3DD-3AD3-423D-A846-78467A84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BAB28-7065-402F-B18B-8CB60EF2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1B5AD-368E-4B7F-9CCF-4B49359C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14210-8B0A-4B8D-BD0C-3EC632FB6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0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EFF9D-32B7-4F37-8D11-6AF234E1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99EA0-B9EA-4AF6-B61E-6B2E6D9D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7354E-01D2-4DC8-A211-936DC270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2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B217-9573-4C83-8D0B-A0B9DD83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A885A-994C-429C-ABD2-56B870D6C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013F7-3FAB-4233-8D27-10436A8BF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593E7-F732-4037-9162-EBD8141F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12EFD-DD9E-4E51-A184-7AF36FD71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29D75-1DB0-4B05-A9F9-7F807E2B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0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D77F-B874-4387-A050-A4C1AC34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118A3-5077-44B2-AD0E-B12FE56C6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247AD-B1A4-4177-B386-401D8B7AA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AEA1C-D10E-4AFB-BE29-C307362D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CA585-E8AE-4C2B-81CB-E9ED8616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A3BC0-ED6F-4485-968C-3B578A0F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3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5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FD24E"/>
            </a:gs>
            <a:gs pos="48000">
              <a:schemeClr val="bg1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98EDA-1B97-48E5-AA73-439DF100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D3A7C-BAFF-4E60-845C-FFC8D340C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960A0-D4AB-454B-99D9-9113D4266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7E17F-8EF2-4698-98E0-AAD01224AF6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1CEAD-B99F-42F0-B46C-DBB509A8A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09F85-4EA5-4E08-9F6C-548B06281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3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2090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3381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9914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34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emf"/><Relationship Id="rId38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3.mp3"/><Relationship Id="rId7" Type="http://schemas.openxmlformats.org/officeDocument/2006/relationships/image" Target="../media/image44.jpeg"/><Relationship Id="rId2" Type="http://schemas.microsoft.com/office/2007/relationships/media" Target="../media/media3.mp3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46.png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2.mp3"/><Relationship Id="rId7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NULL" TargetMode="Externa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4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7366" y="4085354"/>
            <a:ext cx="1833966" cy="2807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6281" y="3691290"/>
            <a:ext cx="1518945" cy="2729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075" y="160528"/>
            <a:ext cx="1429935" cy="685627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711E147F-AB07-2DF6-3797-0DC651B0392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37" y="89405"/>
            <a:ext cx="6803599" cy="3464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2A5C2-1D65-954D-80A3-393EE25CC708}"/>
              </a:ext>
            </a:extLst>
          </p:cNvPr>
          <p:cNvSpPr txBox="1"/>
          <p:nvPr/>
        </p:nvSpPr>
        <p:spPr>
          <a:xfrm>
            <a:off x="3584492" y="1024285"/>
            <a:ext cx="502301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0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Alphabet 3</a:t>
            </a:r>
          </a:p>
          <a:p>
            <a:pPr lvl="0" algn="ctr" defTabSz="1219170">
              <a:buClr>
                <a:srgbClr val="000000"/>
              </a:buClr>
              <a:defRPr/>
            </a:pPr>
            <a:endParaRPr lang="en-US" sz="5400" kern="0" dirty="0"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95" y="3193951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29" y="250841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6661" y="3944131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206" y="-70620"/>
            <a:ext cx="5998400" cy="286518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41004" y="180115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316639" y="801613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661" y="8179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235" y="718099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21861" y="2678786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8: Listen and point. Repeat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535" y="8179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33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D54787FB-8E0D-40EC-9549-40EE2ACDC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7BBA38-816E-4E42-9543-196108BA09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4DFEEB28-5FEF-467A-BC78-79AE463D57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" name="图片 55">
            <a:extLst>
              <a:ext uri="{FF2B5EF4-FFF2-40B4-BE49-F238E27FC236}">
                <a16:creationId xmlns:a16="http://schemas.microsoft.com/office/drawing/2014/main" id="{EF96A60D-2ED8-4F8B-8B57-95980E3188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7726" y="-194012"/>
            <a:ext cx="6671120" cy="3944731"/>
          </a:xfrm>
          <a:prstGeom prst="rect">
            <a:avLst/>
          </a:prstGeom>
        </p:spPr>
      </p:pic>
      <p:grpSp>
        <p:nvGrpSpPr>
          <p:cNvPr id="6" name="组合 22">
            <a:extLst>
              <a:ext uri="{FF2B5EF4-FFF2-40B4-BE49-F238E27FC236}">
                <a16:creationId xmlns:a16="http://schemas.microsoft.com/office/drawing/2014/main" id="{B31114FE-DC91-44B1-80C9-57B46DD8593F}"/>
              </a:ext>
            </a:extLst>
          </p:cNvPr>
          <p:cNvGrpSpPr/>
          <p:nvPr/>
        </p:nvGrpSpPr>
        <p:grpSpPr>
          <a:xfrm>
            <a:off x="6990994" y="2608202"/>
            <a:ext cx="804180" cy="374559"/>
            <a:chOff x="217691" y="6414967"/>
            <a:chExt cx="804180" cy="374559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4FD4B722-EE06-44DB-9BF9-321F465602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10565600-C641-4A67-B8F4-BF105D11F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63D1025D-BD51-4FEC-B686-4250EA98D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BE1C7992-3336-442A-9760-F7370097C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426C08A3-CEFF-47A6-A548-C0352D5E7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EA6BFA84-C432-4F4E-BC0D-C263601F1D7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AF29669C-4B6D-46BA-BBAD-2D14D991D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0A542D68-DC19-40A4-92D4-B093E2E2A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89D420B0-60AC-4918-8B01-04CB036FE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17F26D0F-51B6-49A8-89FE-BE9BD356F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7" name="文本框 33">
            <a:extLst>
              <a:ext uri="{FF2B5EF4-FFF2-40B4-BE49-F238E27FC236}">
                <a16:creationId xmlns:a16="http://schemas.microsoft.com/office/drawing/2014/main" id="{7F2FB1D8-CCCD-4101-8AC5-86C7CEBC35D5}"/>
              </a:ext>
            </a:extLst>
          </p:cNvPr>
          <p:cNvSpPr txBox="1"/>
          <p:nvPr/>
        </p:nvSpPr>
        <p:spPr>
          <a:xfrm>
            <a:off x="4102446" y="1316689"/>
            <a:ext cx="4254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Production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18" name="图片 34">
            <a:extLst>
              <a:ext uri="{FF2B5EF4-FFF2-40B4-BE49-F238E27FC236}">
                <a16:creationId xmlns:a16="http://schemas.microsoft.com/office/drawing/2014/main" id="{7085471B-8B12-422C-A14F-290E912E83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461" y="280479"/>
            <a:ext cx="4465329" cy="23286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9757C8B-FB76-4441-911F-C8E50F3F12B2}"/>
              </a:ext>
            </a:extLst>
          </p:cNvPr>
          <p:cNvSpPr/>
          <p:nvPr/>
        </p:nvSpPr>
        <p:spPr>
          <a:xfrm>
            <a:off x="2906587" y="3345707"/>
            <a:ext cx="715025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Task 9: Ask and answer</a:t>
            </a:r>
          </a:p>
        </p:txBody>
      </p:sp>
      <p:pic>
        <p:nvPicPr>
          <p:cNvPr id="20" name="图片 65">
            <a:extLst>
              <a:ext uri="{FF2B5EF4-FFF2-40B4-BE49-F238E27FC236}">
                <a16:creationId xmlns:a16="http://schemas.microsoft.com/office/drawing/2014/main" id="{74FF6729-B782-4DB2-BB07-B0258E7719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2172" y="1208991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645" y="12980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94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7CE83E67-4CF5-4A08-8499-D87A89CD61E1}"/>
              </a:ext>
            </a:extLst>
          </p:cNvPr>
          <p:cNvSpPr/>
          <p:nvPr/>
        </p:nvSpPr>
        <p:spPr>
          <a:xfrm>
            <a:off x="419099" y="381000"/>
            <a:ext cx="5759309" cy="1847850"/>
          </a:xfrm>
          <a:prstGeom prst="wedgeRectCallout">
            <a:avLst>
              <a:gd name="adj1" fmla="val -23700"/>
              <a:gd name="adj2" fmla="val 965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How do you spell…?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4D4DA8-C273-4E66-8B54-47BEAF63B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" y="3227626"/>
            <a:ext cx="3473413" cy="3473413"/>
          </a:xfrm>
          <a:prstGeom prst="rect">
            <a:avLst/>
          </a:prstGeom>
        </p:spPr>
      </p:pic>
      <p:pic>
        <p:nvPicPr>
          <p:cNvPr id="10" name="Picture 2" descr="Magic Hat PNG Transparent Images | PNG All">
            <a:extLst>
              <a:ext uri="{FF2B5EF4-FFF2-40B4-BE49-F238E27FC236}">
                <a16:creationId xmlns:a16="http://schemas.microsoft.com/office/drawing/2014/main" id="{74758EB2-E935-4B57-BCCC-F40E8C2EC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51" y="2957763"/>
            <a:ext cx="3018235" cy="3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tar: 10 Points 10">
            <a:extLst>
              <a:ext uri="{FF2B5EF4-FFF2-40B4-BE49-F238E27FC236}">
                <a16:creationId xmlns:a16="http://schemas.microsoft.com/office/drawing/2014/main" id="{EA00C4C5-764A-4186-ABF1-7B2B97AB3757}"/>
              </a:ext>
            </a:extLst>
          </p:cNvPr>
          <p:cNvSpPr/>
          <p:nvPr/>
        </p:nvSpPr>
        <p:spPr>
          <a:xfrm>
            <a:off x="4983790" y="3272040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5D6D4F-49A3-440E-975B-9B12B4B504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0064" y="1228715"/>
            <a:ext cx="3277057" cy="272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80E0B8-2B26-472A-8F16-AE7717ADCA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4800" y="4154594"/>
            <a:ext cx="3467584" cy="1619476"/>
          </a:xfrm>
          <a:prstGeom prst="rect">
            <a:avLst/>
          </a:prstGeom>
        </p:spPr>
      </p:pic>
      <p:sp>
        <p:nvSpPr>
          <p:cNvPr id="12" name="Action Button: Go Hom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778DA06-A3A0-425D-8963-B0FD93D20407}"/>
              </a:ext>
            </a:extLst>
          </p:cNvPr>
          <p:cNvSpPr/>
          <p:nvPr/>
        </p:nvSpPr>
        <p:spPr>
          <a:xfrm>
            <a:off x="11125200" y="5962650"/>
            <a:ext cx="1066800" cy="895350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631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38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2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3" y="2555764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7726" y="-176632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021" y="871541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281513" y="2610886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315205" y="1239830"/>
            <a:ext cx="360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014554" y="3358634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Game: What letter is</a:t>
            </a:r>
            <a:r>
              <a:rPr kumimoji="0" lang="en-US" sz="35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missing </a:t>
            </a:r>
            <a:r>
              <a:rPr kumimoji="0" lang="en-US" sz="3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69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FD24E"/>
            </a:gs>
            <a:gs pos="48000">
              <a:schemeClr val="bg1"/>
            </a:gs>
            <a:gs pos="100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6316"/>
            <a:ext cx="1072451" cy="5142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31330" y="1694459"/>
            <a:ext cx="11382233" cy="2292824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86890-D1DA-4D2B-88C6-6A32C58383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4" t="12243" r="-984" b="48829"/>
          <a:stretch/>
        </p:blipFill>
        <p:spPr>
          <a:xfrm>
            <a:off x="535306" y="1792130"/>
            <a:ext cx="10774279" cy="182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638259" y="352963"/>
            <a:ext cx="8568371" cy="938719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 defTabSz="457200">
              <a:defRPr/>
            </a:pPr>
            <a:r>
              <a:rPr lang="en-US" sz="55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微软雅黑"/>
              </a:rPr>
              <a:t>What letter is missing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304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FD24E"/>
            </a:gs>
            <a:gs pos="48000">
              <a:schemeClr val="bg1"/>
            </a:gs>
            <a:gs pos="100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186890-D1DA-4D2B-88C6-6A32C58383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4" t="12243" r="-984" b="48829"/>
          <a:stretch/>
        </p:blipFill>
        <p:spPr>
          <a:xfrm>
            <a:off x="708860" y="903927"/>
            <a:ext cx="10774279" cy="1824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6B5396-FCB4-4725-B71C-AC99734A5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93" y="3384587"/>
            <a:ext cx="3473413" cy="34734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1E3C69-2EF4-4B1E-AAEF-2F4656BFAA3A}"/>
              </a:ext>
            </a:extLst>
          </p:cNvPr>
          <p:cNvSpPr/>
          <p:nvPr/>
        </p:nvSpPr>
        <p:spPr>
          <a:xfrm>
            <a:off x="3333731" y="114404"/>
            <a:ext cx="2657168" cy="2614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What’s missing?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37BCA-987C-474C-AEAE-911DA92A93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74" y="4837470"/>
            <a:ext cx="2420850" cy="1742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631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455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3.75E-6 0.00023 C -0.00807 -0.00648 -0.01588 -0.01435 -0.02421 -0.01944 C -0.02773 -0.02153 -0.03151 -0.0206 -0.03515 -0.02153 C -0.03645 -0.02199 -0.0375 -0.02315 -0.0388 -0.02384 C -0.04192 -0.02315 -0.04531 -0.02291 -0.04843 -0.02153 C -0.06354 -0.01551 -0.04752 -0.02014 -0.05807 -0.01296 C -0.06002 -0.0118 -0.06211 -0.01157 -0.06419 -0.01088 C -0.06992 -0.00671 -0.07122 -0.00555 -0.07747 -0.00231 C -0.07903 -0.00139 -0.08073 -0.00092 -0.08229 -2.59259E-6 C -0.09687 -0.00231 -0.11145 -0.00208 -0.12578 -0.00648 C -0.13033 -0.00787 -0.13411 -0.01319 -0.13789 -0.01736 C -0.14192 -0.02153 -0.1582 -0.03912 -0.16328 -0.05185 C -0.16497 -0.05555 -0.16575 -0.06041 -0.16692 -0.06458 C -0.1694 -0.08125 -0.17448 -0.09699 -0.17421 -0.11412 C -0.17382 -0.1449 -0.17552 -0.17615 -0.17304 -0.20671 C -0.17213 -0.21805 -0.16171 -0.24004 -0.15612 -0.24745 C -0.15286 -0.25185 -0.14974 -0.25648 -0.14635 -0.26041 C -0.14192 -0.26574 -0.12643 -0.27986 -0.12343 -0.28194 C -0.11497 -0.28773 -0.10455 -0.29004 -0.09557 -0.29259 C -0.03997 -0.29097 -0.03411 -0.29629 0.00717 -0.28403 C 0.02618 -0.27847 0.05 -0.26805 0.06771 -0.25833 C 0.07409 -0.25463 0.08047 -0.25046 0.08698 -0.24745 C 0.09141 -0.24537 0.09584 -0.2449 0.10013 -0.24328 C 0.10638 -0.24074 0.11224 -0.2368 0.11849 -0.23449 C 0.12917 -0.23078 0.14141 -0.22963 0.15235 -0.22801 C 0.15795 -0.22592 0.16355 -0.22176 0.16927 -0.22176 C 0.20052 -0.22083 0.21446 -0.22361 0.23946 -0.22801 C 0.25782 -0.23518 0.25482 -0.2324 0.27201 -0.24537 C 0.28399 -0.2544 0.28724 -0.25625 0.29623 -0.26898 C 0.29961 -0.27384 0.30313 -0.27824 0.30599 -0.28403 C 0.30847 -0.28912 0.3099 -0.2956 0.31198 -0.30115 C 0.31394 -0.30648 0.31615 -0.31111 0.31797 -0.3162 C 0.32071 -0.32407 0.32696 -0.35092 0.32774 -0.35509 C 0.32982 -0.3669 0.3306 -0.37963 0.33256 -0.39166 C 0.33425 -0.40254 0.33659 -0.41319 0.33855 -0.42384 C 0.33894 -0.4324 0.33933 -0.4412 0.33985 -0.44977 C 0.3405 -0.4625 0.34167 -0.47546 0.34219 -0.48842 C 0.34284 -0.50208 0.34297 -0.51574 0.34349 -0.52916 C 0.34219 -0.56574 0.34206 -0.60254 0.33985 -0.63889 C 0.33933 -0.64722 0.33672 -0.65486 0.3349 -0.66273 C 0.33308 -0.6706 0.33164 -0.67916 0.32891 -0.68634 C 0.31433 -0.72453 0.31029 -0.7331 0.29258 -0.75717 C 0.28868 -0.76273 0.28516 -0.76898 0.28047 -0.77222 C 0.2573 -0.78889 0.18868 -0.81551 0.17409 -0.81759 L 0.12579 -0.82384 C 0.10313 -0.82315 0.0806 -0.82384 0.05795 -0.82176 C 0.05495 -0.82153 0.04063 -0.80949 0.03985 -0.80879 C 0.0362 -0.80555 0.03256 -0.80185 0.02891 -0.79815 C 0.02565 -0.79467 0.02279 -0.79028 0.01927 -0.7875 C 0.01589 -0.78449 0.01198 -0.78356 0.00847 -0.78102 C -0.01158 -0.76574 0.01159 -0.77986 -0.0013 -0.77222 C -0.00247 -0.77014 -0.00364 -0.76782 -0.00494 -0.76597 C -0.01367 -0.75278 -0.00247 -0.77245 -0.01341 -0.75509 C -0.01588 -0.75115 -0.01823 -0.74653 -0.02057 -0.74213 C -0.02187 -0.74004 -0.02278 -0.73703 -0.02421 -0.73588 L -0.02669 -0.73356 L -0.02669 -0.73148 " pathEditMode="relative" rAng="0" ptsTypes="AAAAAAAAAAAAAAAAAAAAAAAAAAAAAAAAAAAAAAAAAAAAAAAAAAAAAAAAAA">
                                      <p:cBhvr>
                                        <p:cTn id="1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-4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FD24E"/>
            </a:gs>
            <a:gs pos="48000">
              <a:schemeClr val="bg1"/>
            </a:gs>
            <a:gs pos="100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B5396-FCB4-4725-B71C-AC99734A5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93" y="3384587"/>
            <a:ext cx="3473413" cy="3473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F42E13-E91D-49F5-962A-74E81B7A7A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668" t="13411" r="50978" b="48829"/>
          <a:stretch/>
        </p:blipFill>
        <p:spPr>
          <a:xfrm>
            <a:off x="3583859" y="958645"/>
            <a:ext cx="2300748" cy="1769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Magic Hat PNG Transparent Images | PNG All">
            <a:extLst>
              <a:ext uri="{FF2B5EF4-FFF2-40B4-BE49-F238E27FC236}">
                <a16:creationId xmlns:a16="http://schemas.microsoft.com/office/drawing/2014/main" id="{70A71665-885D-46B5-A3ED-1ADCC496C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48" y="3114724"/>
            <a:ext cx="3018235" cy="3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tar: 10 Points 8">
            <a:extLst>
              <a:ext uri="{FF2B5EF4-FFF2-40B4-BE49-F238E27FC236}">
                <a16:creationId xmlns:a16="http://schemas.microsoft.com/office/drawing/2014/main" id="{789117F0-254C-4ADA-8AA2-9DAE49EB105C}"/>
              </a:ext>
            </a:extLst>
          </p:cNvPr>
          <p:cNvSpPr/>
          <p:nvPr/>
        </p:nvSpPr>
        <p:spPr>
          <a:xfrm>
            <a:off x="9247687" y="3429001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631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04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6292" y="-203568"/>
            <a:ext cx="3692229" cy="1987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8288B0-7662-4F7D-BE5A-22870B29313B}"/>
              </a:ext>
            </a:extLst>
          </p:cNvPr>
          <p:cNvSpPr/>
          <p:nvPr/>
        </p:nvSpPr>
        <p:spPr>
          <a:xfrm>
            <a:off x="562428" y="1049702"/>
            <a:ext cx="1428596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996C24-3C99-4EE0-B78C-17B8F89404E9}"/>
              </a:ext>
            </a:extLst>
          </p:cNvPr>
          <p:cNvSpPr/>
          <p:nvPr/>
        </p:nvSpPr>
        <p:spPr>
          <a:xfrm>
            <a:off x="1863474" y="1063936"/>
            <a:ext cx="1197765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37EFC-2484-4026-9100-DB372741CACF}"/>
              </a:ext>
            </a:extLst>
          </p:cNvPr>
          <p:cNvSpPr/>
          <p:nvPr/>
        </p:nvSpPr>
        <p:spPr>
          <a:xfrm>
            <a:off x="3416008" y="1063936"/>
            <a:ext cx="1335623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833319-E1FE-4033-8434-4956243F7C6A}"/>
              </a:ext>
            </a:extLst>
          </p:cNvPr>
          <p:cNvSpPr/>
          <p:nvPr/>
        </p:nvSpPr>
        <p:spPr>
          <a:xfrm>
            <a:off x="4540195" y="1063935"/>
            <a:ext cx="1285929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B1D692-8FCF-44A5-B255-25C9537C5718}"/>
              </a:ext>
            </a:extLst>
          </p:cNvPr>
          <p:cNvSpPr/>
          <p:nvPr/>
        </p:nvSpPr>
        <p:spPr>
          <a:xfrm>
            <a:off x="6235087" y="1002261"/>
            <a:ext cx="1271502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045BAB-FFB2-4570-BC47-9AB3023B0ECB}"/>
              </a:ext>
            </a:extLst>
          </p:cNvPr>
          <p:cNvSpPr/>
          <p:nvPr/>
        </p:nvSpPr>
        <p:spPr>
          <a:xfrm>
            <a:off x="7244368" y="1031959"/>
            <a:ext cx="1043876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D6967A-77AD-4E79-82C7-A330FB1BD24F}"/>
              </a:ext>
            </a:extLst>
          </p:cNvPr>
          <p:cNvSpPr/>
          <p:nvPr/>
        </p:nvSpPr>
        <p:spPr>
          <a:xfrm>
            <a:off x="9028110" y="945529"/>
            <a:ext cx="1478290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27F945-FEBC-42DD-981E-03936E2F95BD}"/>
              </a:ext>
            </a:extLst>
          </p:cNvPr>
          <p:cNvSpPr/>
          <p:nvPr/>
        </p:nvSpPr>
        <p:spPr>
          <a:xfrm>
            <a:off x="10311299" y="974798"/>
            <a:ext cx="1285929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3FE1FC-151E-42C1-B6F1-CE67560F3ED5}"/>
              </a:ext>
            </a:extLst>
          </p:cNvPr>
          <p:cNvSpPr/>
          <p:nvPr/>
        </p:nvSpPr>
        <p:spPr>
          <a:xfrm>
            <a:off x="684256" y="3339082"/>
            <a:ext cx="1184940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8BF035-FA9F-4688-813A-7E02C531C543}"/>
              </a:ext>
            </a:extLst>
          </p:cNvPr>
          <p:cNvSpPr/>
          <p:nvPr/>
        </p:nvSpPr>
        <p:spPr>
          <a:xfrm>
            <a:off x="1750907" y="3359117"/>
            <a:ext cx="1217000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8B2857-ACE2-4855-B254-24577AEA062E}"/>
              </a:ext>
            </a:extLst>
          </p:cNvPr>
          <p:cNvSpPr/>
          <p:nvPr/>
        </p:nvSpPr>
        <p:spPr>
          <a:xfrm>
            <a:off x="3469728" y="3359117"/>
            <a:ext cx="1127233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513AF6-C625-49A6-92C8-4AD0013425B6}"/>
              </a:ext>
            </a:extLst>
          </p:cNvPr>
          <p:cNvSpPr/>
          <p:nvPr/>
        </p:nvSpPr>
        <p:spPr>
          <a:xfrm>
            <a:off x="4544140" y="3359117"/>
            <a:ext cx="833883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8107DF-AFC7-4B3E-B5F7-9B118CFA8C35}"/>
              </a:ext>
            </a:extLst>
          </p:cNvPr>
          <p:cNvSpPr/>
          <p:nvPr/>
        </p:nvSpPr>
        <p:spPr>
          <a:xfrm>
            <a:off x="6210073" y="3310564"/>
            <a:ext cx="1492717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556442-9A98-4A1E-9DF1-5FB14FF42D38}"/>
              </a:ext>
            </a:extLst>
          </p:cNvPr>
          <p:cNvSpPr/>
          <p:nvPr/>
        </p:nvSpPr>
        <p:spPr>
          <a:xfrm>
            <a:off x="7456292" y="3451952"/>
            <a:ext cx="1157689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B316BB-D90D-4721-8AF0-7702E38D0A45}"/>
              </a:ext>
            </a:extLst>
          </p:cNvPr>
          <p:cNvSpPr/>
          <p:nvPr/>
        </p:nvSpPr>
        <p:spPr>
          <a:xfrm>
            <a:off x="9102931" y="3248138"/>
            <a:ext cx="1479893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C31C4B-6BE3-4E72-8D0E-FB61E8F8FA34}"/>
              </a:ext>
            </a:extLst>
          </p:cNvPr>
          <p:cNvSpPr/>
          <p:nvPr/>
        </p:nvSpPr>
        <p:spPr>
          <a:xfrm>
            <a:off x="10335116" y="3248138"/>
            <a:ext cx="1285929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02633" y="129982"/>
            <a:ext cx="38443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微软雅黑"/>
              </a:rPr>
              <a:t>Let’s say 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948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2528" y="-1438169"/>
            <a:ext cx="3692229" cy="1987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8288B0-7662-4F7D-BE5A-22870B29313B}"/>
              </a:ext>
            </a:extLst>
          </p:cNvPr>
          <p:cNvSpPr/>
          <p:nvPr/>
        </p:nvSpPr>
        <p:spPr>
          <a:xfrm>
            <a:off x="433541" y="974030"/>
            <a:ext cx="731290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</a:t>
            </a:r>
            <a:endParaRPr kumimoji="0" lang="en-US" sz="1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996C24-3C99-4EE0-B78C-17B8F89404E9}"/>
              </a:ext>
            </a:extLst>
          </p:cNvPr>
          <p:cNvSpPr/>
          <p:nvPr/>
        </p:nvSpPr>
        <p:spPr>
          <a:xfrm>
            <a:off x="999978" y="1043482"/>
            <a:ext cx="688009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US" sz="1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37EFC-2484-4026-9100-DB372741CACF}"/>
              </a:ext>
            </a:extLst>
          </p:cNvPr>
          <p:cNvSpPr/>
          <p:nvPr/>
        </p:nvSpPr>
        <p:spPr>
          <a:xfrm>
            <a:off x="2084892" y="1040553"/>
            <a:ext cx="864339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833319-E1FE-4033-8434-4956243F7C6A}"/>
              </a:ext>
            </a:extLst>
          </p:cNvPr>
          <p:cNvSpPr/>
          <p:nvPr/>
        </p:nvSpPr>
        <p:spPr>
          <a:xfrm>
            <a:off x="2741946" y="1130856"/>
            <a:ext cx="708848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B1D692-8FCF-44A5-B255-25C9537C5718}"/>
              </a:ext>
            </a:extLst>
          </p:cNvPr>
          <p:cNvSpPr/>
          <p:nvPr/>
        </p:nvSpPr>
        <p:spPr>
          <a:xfrm>
            <a:off x="3996640" y="1022865"/>
            <a:ext cx="1306768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045BAB-FFB2-4570-BC47-9AB3023B0ECB}"/>
              </a:ext>
            </a:extLst>
          </p:cNvPr>
          <p:cNvSpPr/>
          <p:nvPr/>
        </p:nvSpPr>
        <p:spPr>
          <a:xfrm>
            <a:off x="5139269" y="1052134"/>
            <a:ext cx="1168910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D6967A-77AD-4E79-82C7-A330FB1BD24F}"/>
              </a:ext>
            </a:extLst>
          </p:cNvPr>
          <p:cNvSpPr/>
          <p:nvPr/>
        </p:nvSpPr>
        <p:spPr>
          <a:xfrm>
            <a:off x="6845484" y="1022864"/>
            <a:ext cx="1051891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27F945-FEBC-42DD-981E-03936E2F95BD}"/>
              </a:ext>
            </a:extLst>
          </p:cNvPr>
          <p:cNvSpPr/>
          <p:nvPr/>
        </p:nvSpPr>
        <p:spPr>
          <a:xfrm>
            <a:off x="7784740" y="1022863"/>
            <a:ext cx="688009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3FE1FC-151E-42C1-B6F1-CE67560F3ED5}"/>
              </a:ext>
            </a:extLst>
          </p:cNvPr>
          <p:cNvSpPr/>
          <p:nvPr/>
        </p:nvSpPr>
        <p:spPr>
          <a:xfrm>
            <a:off x="8737135" y="953857"/>
            <a:ext cx="1978427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8BF035-FA9F-4688-813A-7E02C531C543}"/>
              </a:ext>
            </a:extLst>
          </p:cNvPr>
          <p:cNvSpPr/>
          <p:nvPr/>
        </p:nvSpPr>
        <p:spPr>
          <a:xfrm>
            <a:off x="10430226" y="974030"/>
            <a:ext cx="1853392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8B2857-ACE2-4855-B254-24577AEA062E}"/>
              </a:ext>
            </a:extLst>
          </p:cNvPr>
          <p:cNvSpPr/>
          <p:nvPr/>
        </p:nvSpPr>
        <p:spPr>
          <a:xfrm>
            <a:off x="944880" y="3228572"/>
            <a:ext cx="1535998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513AF6-C625-49A6-92C8-4AD0013425B6}"/>
              </a:ext>
            </a:extLst>
          </p:cNvPr>
          <p:cNvSpPr/>
          <p:nvPr/>
        </p:nvSpPr>
        <p:spPr>
          <a:xfrm>
            <a:off x="2161034" y="3225643"/>
            <a:ext cx="1285929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8107DF-AFC7-4B3E-B5F7-9B118CFA8C35}"/>
              </a:ext>
            </a:extLst>
          </p:cNvPr>
          <p:cNvSpPr/>
          <p:nvPr/>
        </p:nvSpPr>
        <p:spPr>
          <a:xfrm>
            <a:off x="3798711" y="3326242"/>
            <a:ext cx="1225015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556442-9A98-4A1E-9DF1-5FB14FF42D38}"/>
              </a:ext>
            </a:extLst>
          </p:cNvPr>
          <p:cNvSpPr/>
          <p:nvPr/>
        </p:nvSpPr>
        <p:spPr>
          <a:xfrm>
            <a:off x="4853660" y="3326242"/>
            <a:ext cx="1287533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B316BB-D90D-4721-8AF0-7702E38D0A45}"/>
              </a:ext>
            </a:extLst>
          </p:cNvPr>
          <p:cNvSpPr/>
          <p:nvPr/>
        </p:nvSpPr>
        <p:spPr>
          <a:xfrm>
            <a:off x="6551658" y="3225973"/>
            <a:ext cx="1276311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C31C4B-6BE3-4E72-8D0E-FB61E8F8FA34}"/>
              </a:ext>
            </a:extLst>
          </p:cNvPr>
          <p:cNvSpPr/>
          <p:nvPr/>
        </p:nvSpPr>
        <p:spPr>
          <a:xfrm>
            <a:off x="7565322" y="3156966"/>
            <a:ext cx="1285929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02633" y="129982"/>
            <a:ext cx="38443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Let’s say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0B316BB-D90D-4721-8AF0-7702E38D0A45}"/>
              </a:ext>
            </a:extLst>
          </p:cNvPr>
          <p:cNvSpPr/>
          <p:nvPr/>
        </p:nvSpPr>
        <p:spPr>
          <a:xfrm>
            <a:off x="9084644" y="3282837"/>
            <a:ext cx="1592103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0B316BB-D90D-4721-8AF0-7702E38D0A45}"/>
              </a:ext>
            </a:extLst>
          </p:cNvPr>
          <p:cNvSpPr/>
          <p:nvPr/>
        </p:nvSpPr>
        <p:spPr>
          <a:xfrm>
            <a:off x="10547924" y="3392021"/>
            <a:ext cx="1285929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q</a:t>
            </a:r>
            <a:endParaRPr kumimoji="0" lang="en-US" sz="1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03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3129" y="-200246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768578" y="982687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752" y="2574345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156300" y="1216988"/>
            <a:ext cx="3861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166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994" y="250962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608020" y="3288987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7: Listen and repeat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243" y="194972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46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9B92B2-27CB-4ADD-98B3-C4066F10CF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5714"/>
          <a:stretch/>
        </p:blipFill>
        <p:spPr>
          <a:xfrm>
            <a:off x="74998" y="356865"/>
            <a:ext cx="12117002" cy="727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1E075-AEF7-4295-86ED-69C56D2B9A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2587764" y="2858607"/>
            <a:ext cx="995467" cy="467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02CC8-EC24-4B09-96B7-DD4A649125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4493482" y="2858607"/>
            <a:ext cx="995467" cy="467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2EC00-FAC3-47B2-9B88-33BB1B27C7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6640786" y="2858607"/>
            <a:ext cx="995467" cy="467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D5DA9-B57A-445A-83EA-3B13E6DDC9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9117526" y="2858607"/>
            <a:ext cx="995467" cy="467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E4EC8B-5550-4809-B708-0B0011ED29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1422814" y="5472992"/>
            <a:ext cx="995467" cy="467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AE7D90-7D13-43EE-8CD6-6049366EDC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3661640" y="5401308"/>
            <a:ext cx="995467" cy="467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EE22F6-70EE-4D5D-8F1E-6220186177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6386192" y="5493285"/>
            <a:ext cx="995467" cy="467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24A1C2-A75B-4DE0-A196-BF2A812FA4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8793091" y="5685627"/>
            <a:ext cx="995467" cy="467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F4C029-5748-4B59-A000-427CE6578A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10948501" y="5472992"/>
            <a:ext cx="995467" cy="467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6316"/>
            <a:ext cx="1072451" cy="514220"/>
          </a:xfrm>
          <a:prstGeom prst="rect">
            <a:avLst/>
          </a:prstGeom>
        </p:spPr>
      </p:pic>
      <p:pic>
        <p:nvPicPr>
          <p:cNvPr id="2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7A91A894-9677-4146-3A4F-3152B0FCA4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0699" y="413426"/>
            <a:ext cx="775301" cy="775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C95E68-3DFD-FC8B-5478-5CE600C93B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0" t="18998" r="71154" b="48066"/>
          <a:stretch/>
        </p:blipFill>
        <p:spPr>
          <a:xfrm>
            <a:off x="1021754" y="1253461"/>
            <a:ext cx="1820728" cy="167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1EC7CE-5EFD-7854-D581-E4AE7F33B7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955" t="18742" r="55405" b="51588"/>
          <a:stretch/>
        </p:blipFill>
        <p:spPr>
          <a:xfrm>
            <a:off x="3263012" y="1131022"/>
            <a:ext cx="1773967" cy="1511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EFAF8-9CC9-D530-E55E-852C1B2A9C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689" t="18763" r="37671" b="51567"/>
          <a:stretch/>
        </p:blipFill>
        <p:spPr>
          <a:xfrm>
            <a:off x="5246515" y="1117517"/>
            <a:ext cx="1773967" cy="1511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A46F72-D0A6-AB93-CE69-0C81BD94F3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241" t="19121" r="17757" b="51209"/>
          <a:stretch/>
        </p:blipFill>
        <p:spPr>
          <a:xfrm>
            <a:off x="7555228" y="1055911"/>
            <a:ext cx="2060032" cy="1511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663E0D-DDF4-0F33-EA2F-D47B7FA847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3" t="57927" r="81272" b="9137"/>
          <a:stretch/>
        </p:blipFill>
        <p:spPr>
          <a:xfrm>
            <a:off x="200115" y="3433867"/>
            <a:ext cx="2125910" cy="167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9B438F-CF0F-A1DF-48B3-FDBDE413E3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59" t="62533" r="56377" b="8316"/>
          <a:stretch/>
        </p:blipFill>
        <p:spPr>
          <a:xfrm>
            <a:off x="2473062" y="3717053"/>
            <a:ext cx="2952167" cy="1485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EC87FD-2B3A-53D0-EDFE-6E5372FE4C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197" t="62262" r="37802" b="6006"/>
          <a:stretch/>
        </p:blipFill>
        <p:spPr>
          <a:xfrm>
            <a:off x="5788308" y="3663056"/>
            <a:ext cx="2060033" cy="161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6CAF99-5449-C620-05BB-E5F5310478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465" t="62966" r="19534" b="1189"/>
          <a:stretch/>
        </p:blipFill>
        <p:spPr>
          <a:xfrm>
            <a:off x="7951255" y="3722781"/>
            <a:ext cx="2060033" cy="182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1A0B04-459E-E283-4DBA-99E8945ECA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286" t="61727" r="1713" b="2428"/>
          <a:stretch/>
        </p:blipFill>
        <p:spPr>
          <a:xfrm>
            <a:off x="10124016" y="3603547"/>
            <a:ext cx="2060033" cy="182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2BCEE66B-4948-2838-5770-F7D75AD853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7735" end="19956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5246" y="-1205354"/>
            <a:ext cx="775301" cy="775301"/>
          </a:xfrm>
          <a:prstGeom prst="rect">
            <a:avLst/>
          </a:prstGeom>
        </p:spPr>
      </p:pic>
      <p:pic>
        <p:nvPicPr>
          <p:cNvPr id="24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1CCF4276-2D93-9E31-4B38-072C21A0CB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9827" end="17762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84072" y="-1159874"/>
            <a:ext cx="775301" cy="775301"/>
          </a:xfrm>
          <a:prstGeom prst="rect">
            <a:avLst/>
          </a:prstGeom>
        </p:spPr>
      </p:pic>
      <p:pic>
        <p:nvPicPr>
          <p:cNvPr id="25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E23656A5-4891-DEDB-76F1-F849750B1A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1972" end="15563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09643" y="-1092092"/>
            <a:ext cx="775301" cy="775301"/>
          </a:xfrm>
          <a:prstGeom prst="rect">
            <a:avLst/>
          </a:prstGeom>
        </p:spPr>
      </p:pic>
      <p:pic>
        <p:nvPicPr>
          <p:cNvPr id="26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6CD75206-57CE-FF65-F226-DF4B451FE8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4117" end="13477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06767" y="-1002707"/>
            <a:ext cx="775301" cy="775301"/>
          </a:xfrm>
          <a:prstGeom prst="rect">
            <a:avLst/>
          </a:prstGeom>
        </p:spPr>
      </p:pic>
      <p:pic>
        <p:nvPicPr>
          <p:cNvPr id="27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D805A8B0-3201-CA3F-6EFE-E2254FE150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6537" end="11222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3853" y="6885147"/>
            <a:ext cx="775301" cy="775301"/>
          </a:xfrm>
          <a:prstGeom prst="rect">
            <a:avLst/>
          </a:prstGeom>
        </p:spPr>
      </p:pic>
      <p:pic>
        <p:nvPicPr>
          <p:cNvPr id="28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C3B7E6B2-2EA4-FF7C-7C0C-8CCD0A5989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8735" end="8808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55691" y="7007067"/>
            <a:ext cx="775301" cy="775301"/>
          </a:xfrm>
          <a:prstGeom prst="rect">
            <a:avLst/>
          </a:prstGeom>
        </p:spPr>
      </p:pic>
      <p:pic>
        <p:nvPicPr>
          <p:cNvPr id="29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D5190C6C-ACB1-E1B2-30A2-857A5823C7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0990" end="6551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54462" y="6985733"/>
            <a:ext cx="775301" cy="775301"/>
          </a:xfrm>
          <a:prstGeom prst="rect">
            <a:avLst/>
          </a:prstGeom>
        </p:spPr>
      </p:pic>
      <p:pic>
        <p:nvPicPr>
          <p:cNvPr id="30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C095389F-9855-4F93-DCB2-AEA41A392B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2975" end="4572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35813" y="6971315"/>
            <a:ext cx="775301" cy="775301"/>
          </a:xfrm>
          <a:prstGeom prst="rect">
            <a:avLst/>
          </a:prstGeom>
        </p:spPr>
      </p:pic>
      <p:pic>
        <p:nvPicPr>
          <p:cNvPr id="31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90D3A95E-C33C-8E14-FF0F-0FA8203D21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5391" end="2646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02956" y="6885147"/>
            <a:ext cx="775301" cy="775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88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16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21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99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20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21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20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71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0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.Unit 0-Lesson 8-Alphabet 3"/>
  <p:tag name="ISPRING_LMS_API_VERSION" val="SCORM 2004 (2nd edition)"/>
  <p:tag name="ISPRING_ULTRA_SCORM_COURSE_ID" val="EAEEC18E-2835-4FCB-9A59-135D9715778F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8.Unit 0-Lesson 8-Alphabet 3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vRkh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b0ZI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vRkh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G9GS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vRkh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G9GS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vRkhVe8ZnLmYAAABoAAAAHAAAAHVuaXZlcnNhbC9sb2NhbF9zZXR0aW5ncy54bWyzsa/IzVEoSy0qzszPs1Uy1DNQUkjNS85PycxLt1UKDXHTtVBSKC5JzEtJzMnPS7VVystXUrC347LJyU9OzAlOLSkBKixWKMhJrEwtCknNBTJKUv0Sc4EqQzxd/RRcXTxDlPTtuABQSwMEFAACAAgAcEZI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HBGSFWhbY9iTAAAAGsAAAAbAAAAdW5pdmVyc2FsL3VuaXZlcnNhbC5wbmcueG1ss7GvyM1RKEstKs7Mz7NVMtQzULK34+WyKShKLctMLVeoAIoBBSFASaHSVsnECMEtz0wpyQCpMDBBCGakZqZnlNgqWRhZwAX1gWYCAFBLAQIAABQAAgAIAIxeVlE2YVgCRwMAAOEJAAAUAAAAAAAAAAEAAAAAAAAAAAB1bml2ZXJzYWwvcGxheWVyLnhtbFBLAQIAABQAAgAIAG9GSFWcXjIIFAYAADcXAAAdAAAAAAAAAAEAAAAAAHkDAAB1bml2ZXJzYWwvY29tbW9uX21lc3NhZ2VzLmxuZ1BLAQIAABQAAgAIAG9GSFUVHmAbowAAAH8BAAAuAAAAAAAAAAEAAAAAAMgJAAB1bml2ZXJzYWwvcGxheWJhY2tfYW5kX25hdmlnYXRpb25fc2V0dGluZ3MueG1sUEsBAgAAFAACAAgAb0ZIVaenV+h8BAAAbxcAACcAAAAAAAAAAQAAAAAAtwoAAHVuaXZlcnNhbC9mbGFzaF9wdWJsaXNoaW5nX3NldHRpbmdzLnhtbFBLAQIAABQAAgAIAG9GSFXlX+THbQMAAKEMAAAhAAAAAAAAAAEAAAAAAHgPAAB1bml2ZXJzYWwvZmxhc2hfc2tpbl9zZXR0aW5ncy54bWxQSwECAAAUAAIACABvRkhVF9vd2HcEAAD5FgAAJgAAAAAAAAABAAAAAAAkEwAAdW5pdmVyc2FsL2h0bWxfcHVibGlzaGluZ19zZXR0aW5ncy54bWxQSwECAAAUAAIACABvRkhVJR/xB6oBAABoBgAAHwAAAAAAAAABAAAAAADfFwAAdW5pdmVyc2FsL2h0bWxfc2tpbl9zZXR0aW5ncy5qc1BLAQIAABQAAgAIAG9GSFV7xmcuZgAAAGgAAAAcAAAAAAAAAAEAAAAAAMYZAAB1bml2ZXJzYWwvbG9jYWxfc2V0dGluZ3MueG1sUEsBAgAAFAACAAgAcEZIVRbuq+5BBgAAWxwAABcAAAAAAAAAAAAAAAAAZhoAAHVuaXZlcnNhbC91bml2ZXJzYWwucG5nUEsBAgAAFAACAAgAcEZI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E2F93E-2DC4-4260-9A75-B5401AF4A7AC}:3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5FEDA5-DB7C-4224-B38F-EB5605C7F144}:42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96229D-15C1-445F-BA5E-80F3BD390E04}:35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CF6470-4901-4FC8-A92A-2B962BB482B4}:3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9E19B1-5629-4F98-ADDD-CEC9D2110040}:3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099AEE-382D-4E97-8D30-2BF83C4B2611}:3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D7B863-C26C-4B61-BCB1-72DF569013B7}:30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D7B863-C26C-4B61-BCB1-72DF569013B7}:3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F427D-2A19-4571-BA21-89CC7C2DF915}:30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0BF0B3-045B-4B4C-B42D-48305378C32C}:3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202</Words>
  <Application>Microsoft Office PowerPoint</Application>
  <PresentationFormat>Widescreen</PresentationFormat>
  <Paragraphs>72</Paragraphs>
  <Slides>13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微软雅黑</vt:lpstr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Nunito</vt:lpstr>
      <vt:lpstr>Patrick Hand</vt:lpstr>
      <vt:lpstr>PT Sans</vt:lpstr>
      <vt:lpstr>Quicksand</vt:lpstr>
      <vt:lpstr>Quicksand SemiBold</vt:lpstr>
      <vt:lpstr>Roboto</vt:lpstr>
      <vt:lpstr>Office Theme</vt:lpstr>
      <vt:lpstr>1_Science Subject for Elementary - 3rd Grade: Physical, Life, and Earth by Slidesgo</vt:lpstr>
      <vt:lpstr>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8.Unit 0-Lesson 8-Alphabet 3</dc:title>
  <dc:creator>Admin;Chiêm Thanh Thủy</dc:creator>
  <cp:lastModifiedBy>PC</cp:lastModifiedBy>
  <cp:revision>78</cp:revision>
  <dcterms:created xsi:type="dcterms:W3CDTF">2022-03-24T14:44:15Z</dcterms:created>
  <dcterms:modified xsi:type="dcterms:W3CDTF">2025-09-22T04:37:25Z</dcterms:modified>
</cp:coreProperties>
</file>