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4" r:id="rId3"/>
  </p:sldMasterIdLst>
  <p:notesMasterIdLst>
    <p:notesMasterId r:id="rId12"/>
  </p:notesMasterIdLst>
  <p:sldIdLst>
    <p:sldId id="336" r:id="rId4"/>
    <p:sldId id="266" r:id="rId5"/>
    <p:sldId id="257" r:id="rId6"/>
    <p:sldId id="264" r:id="rId7"/>
    <p:sldId id="263" r:id="rId8"/>
    <p:sldId id="269" r:id="rId9"/>
    <p:sldId id="275" r:id="rId10"/>
    <p:sldId id="2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539"/>
    <a:srgbClr val="242021"/>
    <a:srgbClr val="050029"/>
    <a:srgbClr val="C0E3F3"/>
    <a:srgbClr val="FFFFFF"/>
    <a:srgbClr val="F6CEFA"/>
    <a:srgbClr val="EFACF6"/>
    <a:srgbClr val="4472C4"/>
    <a:srgbClr val="F21227"/>
    <a:srgbClr val="F32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74558" autoAdjust="0"/>
  </p:normalViewPr>
  <p:slideViewPr>
    <p:cSldViewPr snapToGrid="0">
      <p:cViewPr varScale="1">
        <p:scale>
          <a:sx n="78" d="100"/>
          <a:sy n="78" d="100"/>
        </p:scale>
        <p:origin x="312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95285-75E6-434F-838D-ACA987FB9696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298E0-8A16-4035-8C91-2CC424846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995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D074B-94DC-4BEC-8180-A58B88343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A6356-EE98-4C9D-BE83-42B47AF12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C9ED7-41C5-4838-AB9E-0B685D78D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1732A-9F71-4216-B5C3-3289B3FF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6F05C-532C-47EE-B380-A09C6419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905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F6AD-CCF1-477B-9F41-5098BA7D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EC55D-D957-46DD-BEA3-FB674EB57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F5A87-0FD9-42FE-81CD-A125381CE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85142-CFE0-453A-A91A-B8A69D204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01898-4068-4DBE-8476-5D8B2F332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274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4DA5D-A966-4566-A4A8-FA5F608FC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F4696-52CA-435F-AE18-A5A3B7FB7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62E08-2BBD-45E4-BF56-56EDA4CA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D542E-9301-4C32-97FF-EDB88EBC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06F23-416B-4BC9-92E5-F7E79AB7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2139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C1969-3136-4C12-BC3D-7F11238D6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0E7C9-9B02-4DC8-A071-878F60AC7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DB274-14DB-446E-9F6F-E727ACF1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BFAF8-6595-4607-840C-88E714ED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0B344-438F-4756-8698-D903C499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2707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BFF2-4675-44EC-8F42-BE9631B6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37D22-665D-4972-BBA3-B0C54562A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57DF0-D5B4-4878-A05B-F18750D2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B0056-9013-4201-AF71-15E8C63C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40B2E-DB1F-4754-9627-91F558E6B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467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42DD-B986-4A3C-8959-FA181AB0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2C167-33A8-4556-914F-A348CBF4F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D298B-FEEB-4A55-8E3C-0BFC80BA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F087C-F40B-4C81-AC8E-002FE94C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77EB4-B4AE-43C1-B6DB-72E9401C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08895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4A4B2-857B-4811-A7E1-F6A84066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FEE9D-F2A5-4DB0-B023-EE2181A6E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19DCF-C4E6-46D2-A860-D047C25C4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6E7EB-E242-4EE0-826B-4F78DDF1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B0D17-6463-4BEA-9ED7-9C4E9CF6C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0EEAF-A665-45FB-91B8-35E7CCEC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0868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6992-2D7D-4468-8F58-7E2CBA37C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31C4B-1DEB-47CE-B1D5-3FB0D7150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863B8-4CB8-4743-A373-45983FDB4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89141-8065-43E4-833C-7E94AF9296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B209E-7BDC-431A-8A03-0831BB163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EF4D8-4A49-4E25-B4BD-C21A6306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B80120-DEFD-4FBA-A6CB-344F7F088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67666-DEBA-4C45-89F7-7103E1A1D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8610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F032-1F8A-4F49-87DC-86FCB131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78DB4-D5DE-46CB-86E3-B6D47BBE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BE4A1-BEAC-4A80-A989-797F5FDA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8FE40-C623-4850-9BD8-623B410B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1031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1C884-937F-4095-941C-2A12B952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DA712-006B-4FAF-9174-A75CA723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A5B1-51DA-46D9-8ECC-07F04CBEE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3902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227C4-AE8C-49E1-99A6-D719157B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CE3D5-828F-4CFA-931F-C172F6C7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395F7-F31C-44DA-B060-5F8365632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CC2BC-0CF3-4C96-A2A3-1D505A08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B6854-DBD7-4123-922D-B136C407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DFE5A-971B-4131-89DA-C9A155D4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468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D9C6-BEE9-4B85-8551-F4D576F56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A9610-CAB5-4BBB-A39E-69700F22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6CBAD-CC54-44FD-A47C-3EB1DC9C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01001-AA7F-4734-AF04-899A4BB5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29C27-E11E-4671-8804-167F0247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55266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CC2D-4F78-41EE-90B3-EDFE4233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360039-55E7-4BBB-9A9E-1A76D7771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9987A-FC5E-4928-AB71-5C0F28AD6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508E6-F036-445F-9084-27694A648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41B28-665D-43F0-AFAB-08803741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68E7E-C2CD-4EF2-A667-76955B15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0417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72A7-58CB-4165-B5FC-0B484C58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3C2D3-8887-4D6A-9DCA-99D9E8D61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F0F88-712A-45F1-BD1F-692D3FC4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DDD8-CC08-41CD-AE5C-495868E9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3EB8-A8A0-48C5-B494-1EC28C08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5397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84FF25-7F71-405F-9F7E-1F470C15F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9F37B-987E-4C3A-9D09-BE95AD0C1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391BC-8625-458A-A3E1-C5154579F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62E3-D04C-4911-B404-550662C73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AE8A6-0C90-4692-9A17-5075F632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695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8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60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0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24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37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43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B186-6074-46AB-9FBA-A853CB63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73F77-9178-47BC-B0A0-7579BC111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B6C05-3E8A-4CFA-AC7E-F62252F2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B8F9C-BA7A-429F-B729-D1406DD64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6752-B47F-4715-89D3-485354D2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10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93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2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4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67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5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30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5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66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10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D000-A175-4A90-9AF5-5FE7EFF1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36D5E-6EDD-467D-BBC5-AE3947024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AF3F2-13DB-47AB-BB51-9BA1354AF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341CB-9679-42D8-8EBC-B25063D0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96179-864D-49FD-BAAF-A29CB2F4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20E19-6838-46B1-8548-C00667C1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160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96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508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6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7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35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4592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46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83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DABF-2905-4D23-A28D-1AB7FC21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95817-5F52-47A8-880B-03255DC9E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F673C-F510-4245-9F25-762FA8440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5E3AE-07C6-4317-8D64-4B9B53BF6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ADD19-B27F-4CCA-B9A9-FE5AB4547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E22708-52F0-4E64-9E5E-58879694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68E21-96CA-4E28-857D-9F287185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34C24-600A-4228-BC9D-3D0BEAFB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343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5352E-4797-416D-819C-1334F6D0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A3AB8-10AF-4DC2-BCA5-BFC060672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2643F-6BE7-4EE9-82CC-42D0DA33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46B14-5EC2-481C-8C91-720A71C66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81158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F5A9E-A8A0-4A12-8BE3-D59F2C73C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61B59-4D48-42E0-84F5-498C56A5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A11F-5ABD-446F-90BF-75CBD2D77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02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D145-FAD8-4012-96C5-6C6DD3B5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09037-B95D-49F0-912B-683D0A0BD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A2F6C-2F40-45F0-A93B-E058DFFEA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0572D-CC10-4C40-856E-AEB7681A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A07E2-D84C-4AF1-AF86-07045BE5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0C36E-6296-486D-926A-24ABB8CA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902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27CB-6B97-410A-B9A4-54BC2C56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C7A925-7586-442F-B63A-4A565FB4D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C2C79-2A0D-462B-B656-37D309905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72FCE-7E21-4F09-8B7B-829ABE757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23BBD-7F6E-4ED5-9D83-0691EF81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94BE4-90E8-4068-B4E1-8AB01201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468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8911D-4FA5-4A81-8CAF-086F1BE47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BDF58-D3BD-4E18-B0ED-4EB636BD5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5903-7C44-44A1-9816-B0412E3EB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155D1-1C3E-48F2-BD98-BF06B35C05A3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BB17D-2E18-4296-9E5B-E864AF740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31373-3B49-48F8-89E4-E8DBDAC0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8202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BE443D-4E1D-40E6-AFC7-583B321B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20807-F5B1-4A02-BFEB-5B214FC5A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161EB-8891-407E-8D33-AA2091808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7751-EC7A-4E60-83FD-A20C9BECE2F9}" type="datetimeFigureOut">
              <a:rPr lang="en-SG" smtClean="0"/>
              <a:t>22/9/2025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47586-F90D-47CF-8FC3-5E504F35B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12B8A-569C-48D7-B349-45D0CD22B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1221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9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21" Type="http://schemas.microsoft.com/office/2007/relationships/hdphoto" Target="../media/hdphoto1.wdp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19.gif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7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6.wdp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21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microsoft.com/office/2007/relationships/hdphoto" Target="../media/hdphoto8.wdp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20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01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Mèo, Thú Vật, Dễ Thương, Yêu Và Quý">
            <a:extLst>
              <a:ext uri="{FF2B5EF4-FFF2-40B4-BE49-F238E27FC236}">
                <a16:creationId xmlns:a16="http://schemas.microsoft.com/office/drawing/2014/main" id="{71B18BFF-4BC3-4E8F-8FA7-7D5B8CF6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25441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26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</a:t>
            </a:r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ie</a:t>
            </a:r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 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6782575" y="3306531"/>
            <a:ext cx="1090446" cy="87616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7932001" y="336076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CD6B0DB-D3EC-46D9-9B0C-5EDA8A71FA09}"/>
              </a:ext>
            </a:extLst>
          </p:cNvPr>
          <p:cNvSpPr/>
          <p:nvPr/>
        </p:nvSpPr>
        <p:spPr>
          <a:xfrm>
            <a:off x="8636000" y="3368726"/>
            <a:ext cx="1050208" cy="76639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2050" name="Picture 2" descr="Đứa Trẻ, Con Gái, Nụ Cười, Hoạt Hình">
            <a:extLst>
              <a:ext uri="{FF2B5EF4-FFF2-40B4-BE49-F238E27FC236}">
                <a16:creationId xmlns:a16="http://schemas.microsoft.com/office/drawing/2014/main" id="{2CBC7895-BCB0-48A1-8764-08BABB675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53" y="1952832"/>
            <a:ext cx="2352945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02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2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5696105" y="3500120"/>
            <a:ext cx="6280793" cy="3130486"/>
          </a:xfrm>
          <a:prstGeom prst="flowChartProcess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671223" y="2324144"/>
            <a:ext cx="5323840" cy="2479040"/>
          </a:xfrm>
          <a:prstGeom prst="flowChartProcess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146" name="Picture 2" descr="Chốt Đẩy, Màu Vàng, Ghim, Văn Phòng">
            <a:extLst>
              <a:ext uri="{FF2B5EF4-FFF2-40B4-BE49-F238E27FC236}">
                <a16:creationId xmlns:a16="http://schemas.microsoft.com/office/drawing/2014/main" id="{8BE31253-FE56-4CC6-8913-EF13FF7C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17" y="2456654"/>
            <a:ext cx="453566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F7A18-731C-455C-A832-F00D4A049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3539" y="3210560"/>
            <a:ext cx="6280793" cy="3211808"/>
          </a:xfrm>
          <a:prstGeom prst="rect">
            <a:avLst/>
          </a:prstGeom>
          <a:ln w="38100">
            <a:solidFill>
              <a:schemeClr val="tx1"/>
            </a:solidFill>
            <a:prstDash val="dashDot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8D4ACB-6239-4BED-8A55-DB975550A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543" y="741680"/>
            <a:ext cx="9110178" cy="786152"/>
          </a:xfrm>
          <a:prstGeom prst="rect">
            <a:avLst/>
          </a:prstGeom>
          <a:ln w="28575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D6A2E7-B433-490E-A5CB-52E04EB96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3" b="89809" l="9811" r="92453">
                        <a14:foregroundMark x1="92453" y1="39809" x2="92453" y2="39809"/>
                        <a14:foregroundMark x1="70189" y1="42038" x2="70189" y2="42038"/>
                        <a14:foregroundMark x1="41509" y1="37898" x2="68679" y2="45223"/>
                        <a14:foregroundMark x1="55849" y1="32803" x2="59623" y2="62102"/>
                        <a14:foregroundMark x1="75094" y1="36306" x2="62642" y2="42357"/>
                        <a14:backgroundMark x1="55849" y1="75159" x2="73962" y2="78025"/>
                        <a14:backgroundMark x1="56604" y1="64013" x2="58491" y2="89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728" y="4053155"/>
            <a:ext cx="1469205" cy="1872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FD0C2-6C83-4D94-9984-CB4D3550138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578" t="28525"/>
          <a:stretch/>
        </p:blipFill>
        <p:spPr>
          <a:xfrm>
            <a:off x="377326" y="1971040"/>
            <a:ext cx="5230407" cy="2479040"/>
          </a:xfrm>
          <a:prstGeom prst="rect">
            <a:avLst/>
          </a:prstGeom>
          <a:ln w="38100">
            <a:solidFill>
              <a:schemeClr val="tx1"/>
            </a:solidFill>
            <a:prstDash val="lgDash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8D683B-2E2C-41EF-88E0-E0F27926D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9" b="93878" l="9609" r="92527">
                        <a14:foregroundMark x1="13167" y1="73469" x2="13167" y2="73469"/>
                        <a14:foregroundMark x1="36655" y1="93878" x2="36655" y2="93878"/>
                        <a14:foregroundMark x1="92527" y1="66582" x2="92527" y2="66582"/>
                        <a14:foregroundMark x1="35231" y1="35204" x2="45196" y2="48469"/>
                        <a14:foregroundMark x1="54448" y1="9949" x2="54448" y2="9949"/>
                        <a14:foregroundMark x1="68327" y1="93878" x2="68327" y2="93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9896" y="3055062"/>
            <a:ext cx="1567836" cy="22918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B011CA-2CB3-4FEA-8A6E-2E80BDB0DF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81" b="89723" l="8000" r="90000">
                        <a14:foregroundMark x1="8000" y1="48221" x2="8000" y2="482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8847" y="3907465"/>
            <a:ext cx="1389621" cy="14713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FBCAA5-5A86-43F3-B8FE-3A309C3E8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2694" y="4083016"/>
            <a:ext cx="1292525" cy="1346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5ECC10-F6A5-4ADA-9645-6ABC4C5B0F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32" b="89933" l="9855" r="90725">
                        <a14:foregroundMark x1="44058" y1="11409" x2="44058" y2="11409"/>
                        <a14:foregroundMark x1="26087" y1="18792" x2="26087" y2="18792"/>
                        <a14:foregroundMark x1="90725" y1="62081" x2="90725" y2="62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8690" y="3088924"/>
            <a:ext cx="1925547" cy="1748547"/>
          </a:xfrm>
          <a:prstGeom prst="rect">
            <a:avLst/>
          </a:prstGeom>
        </p:spPr>
      </p:pic>
      <p:pic>
        <p:nvPicPr>
          <p:cNvPr id="2" name="track 1.8">
            <a:hlinkClick r:id="" action="ppaction://media"/>
            <a:extLst>
              <a:ext uri="{FF2B5EF4-FFF2-40B4-BE49-F238E27FC236}">
                <a16:creationId xmlns:a16="http://schemas.microsoft.com/office/drawing/2014/main" id="{02B2D724-37E8-4DCB-8DCF-22F5B903D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biLevel thresh="75000"/>
          </a:blip>
          <a:stretch>
            <a:fillRect/>
          </a:stretch>
        </p:blipFill>
        <p:spPr>
          <a:xfrm>
            <a:off x="10327741" y="642471"/>
            <a:ext cx="992991" cy="9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366506" y="2189134"/>
            <a:ext cx="11505344" cy="4285270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		      That yellow balloon </a:t>
            </a:r>
            <a:r>
              <a:rPr lang="en-SG" sz="35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belongs to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my cousin</a:t>
            </a:r>
            <a:r>
              <a:rPr lang="en-SG" sz="35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</a:t>
            </a:r>
          </a:p>
          <a:p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				=&gt; My cousin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s’ 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balloon is yellow.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Possessive 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s’</a:t>
            </a:r>
          </a:p>
        </p:txBody>
      </p:sp>
      <p:pic>
        <p:nvPicPr>
          <p:cNvPr id="11266" name="Picture 2" descr="Hoạt Hình, Đứa Trẻ, Quả Bóng Bay">
            <a:extLst>
              <a:ext uri="{FF2B5EF4-FFF2-40B4-BE49-F238E27FC236}">
                <a16:creationId xmlns:a16="http://schemas.microsoft.com/office/drawing/2014/main" id="{4A3DCFF3-17CA-4440-9728-B86A803F0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6947" r="18030"/>
          <a:stretch/>
        </p:blipFill>
        <p:spPr bwMode="auto">
          <a:xfrm>
            <a:off x="351008" y="2572053"/>
            <a:ext cx="2770408" cy="351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13C3F-3515-4B7F-A595-AFD0D0EB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7686" y="1917065"/>
            <a:ext cx="10515600" cy="4351338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04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5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05 </a:t>
            </a:r>
          </a:p>
          <a:p>
            <a:pPr algn="ctr"/>
            <a:r>
              <a:rPr lang="en" sz="7000">
                <a:solidFill>
                  <a:srgbClr val="F32539"/>
                </a:solidFill>
                <a:latin typeface="Comic Sans MS" panose="030F0702030302020204" pitchFamily="66" charset="0"/>
              </a:rPr>
              <a:t>Wrap-up &amp;</a:t>
            </a:r>
          </a:p>
          <a:p>
            <a:pPr algn="ctr"/>
            <a:r>
              <a:rPr lang="en" sz="7000">
                <a:solidFill>
                  <a:srgbClr val="F32539"/>
                </a:solidFill>
                <a:latin typeface="Comic Sans MS" panose="030F0702030302020204" pitchFamily="66" charset="0"/>
              </a:rPr>
              <a:t>Assessment</a:t>
            </a:r>
            <a:endParaRPr lang="en" sz="7000" dirty="0">
              <a:solidFill>
                <a:srgbClr val="F32539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5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3195</TotalTime>
  <Words>53</Words>
  <Application>Microsoft Office PowerPoint</Application>
  <PresentationFormat>Widescreen</PresentationFormat>
  <Paragraphs>19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Baloo 2</vt:lpstr>
      <vt:lpstr>Calibri</vt:lpstr>
      <vt:lpstr>Calibri Light</vt:lpstr>
      <vt:lpstr>Chewy</vt:lpstr>
      <vt:lpstr>Comic Sans MS</vt:lpstr>
      <vt:lpstr>Life Savers</vt:lpstr>
      <vt:lpstr>Quicksand SemiBold</vt:lpstr>
      <vt:lpstr>Office Theme</vt:lpstr>
      <vt:lpstr>1_Office Theme</vt:lpstr>
      <vt:lpstr>1_Elementary Activities to Celebrate Japanese Culture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`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PC</cp:lastModifiedBy>
  <cp:revision>43</cp:revision>
  <dcterms:created xsi:type="dcterms:W3CDTF">2024-05-26T13:35:00Z</dcterms:created>
  <dcterms:modified xsi:type="dcterms:W3CDTF">2025-09-22T04:45:47Z</dcterms:modified>
</cp:coreProperties>
</file>