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 id="2147483699" r:id="rId3"/>
    <p:sldMasterId id="2147483742" r:id="rId4"/>
  </p:sldMasterIdLst>
  <p:notesMasterIdLst>
    <p:notesMasterId r:id="rId14"/>
  </p:notesMasterIdLst>
  <p:handoutMasterIdLst>
    <p:handoutMasterId r:id="rId15"/>
  </p:handoutMasterIdLst>
  <p:sldIdLst>
    <p:sldId id="298" r:id="rId5"/>
    <p:sldId id="309" r:id="rId6"/>
    <p:sldId id="408" r:id="rId7"/>
    <p:sldId id="410" r:id="rId8"/>
    <p:sldId id="311" r:id="rId9"/>
    <p:sldId id="360" r:id="rId10"/>
    <p:sldId id="316" r:id="rId11"/>
    <p:sldId id="398" r:id="rId12"/>
    <p:sldId id="418" r:id="rId13"/>
  </p:sldIdLst>
  <p:sldSz cx="12192000" cy="6858000"/>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C459D9"/>
    <a:srgbClr val="FFFF66"/>
    <a:srgbClr val="9933FF"/>
    <a:srgbClr val="5CC2D0"/>
    <a:srgbClr val="C4E9EE"/>
    <a:srgbClr val="14F0DB"/>
    <a:srgbClr val="72CA36"/>
    <a:srgbClr val="D5EFC3"/>
    <a:srgbClr val="5AA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82088" autoAdjust="0"/>
  </p:normalViewPr>
  <p:slideViewPr>
    <p:cSldViewPr snapToGrid="0">
      <p:cViewPr varScale="1">
        <p:scale>
          <a:sx n="92" d="100"/>
          <a:sy n="92" d="100"/>
        </p:scale>
        <p:origin x="1264" y="176"/>
      </p:cViewPr>
      <p:guideLst>
        <p:guide orient="horz" pos="2160"/>
        <p:guide pos="3840"/>
      </p:guideLst>
    </p:cSldViewPr>
  </p:slideViewPr>
  <p:notesTextViewPr>
    <p:cViewPr>
      <p:scale>
        <a:sx n="1" d="1"/>
        <a:sy n="1" d="1"/>
      </p:scale>
      <p:origin x="0" y="0"/>
    </p:cViewPr>
  </p:notesTextViewPr>
  <p:sorterViewPr>
    <p:cViewPr>
      <p:scale>
        <a:sx n="100" d="100"/>
        <a:sy n="100" d="100"/>
      </p:scale>
      <p:origin x="0" y="-732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2025/9/22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0406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52227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126037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14372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loa</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click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&amp;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vựng</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Task 4: Listen and repeat. (Track 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Use flashcards to introduce the vocabulary and structure of lesson.</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Stand up</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Sit down</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Look at the board</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May I come in?</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Don’t talk.</a:t>
            </a:r>
            <a:endParaRPr lang="en-US" sz="1200" dirty="0">
              <a:effectLst/>
              <a:latin typeface="Times New Roman" panose="02020603050405020304" pitchFamily="18" charset="0"/>
              <a:ea typeface="Times New Roman" panose="02020603050405020304" pitchFamily="18" charset="0"/>
            </a:endParaRPr>
          </a:p>
          <a:p>
            <a:pPr marL="342900"/>
            <a:r>
              <a:rPr lang="en-AU" sz="1200" dirty="0">
                <a:solidFill>
                  <a:srgbClr val="000000"/>
                </a:solidFill>
                <a:effectLst/>
                <a:latin typeface="Times New Roman" panose="02020603050405020304" pitchFamily="18" charset="0"/>
                <a:ea typeface="Times New Roman" panose="02020603050405020304" pitchFamily="18" charset="0"/>
              </a:rPr>
              <a:t>May I go out?</a:t>
            </a:r>
            <a:endParaRPr lang="en-US" sz="1200" dirty="0">
              <a:effectLst/>
              <a:latin typeface="Times New Roman" panose="02020603050405020304" pitchFamily="18" charset="0"/>
              <a:ea typeface="Times New Roman" panose="02020603050405020304" pitchFamily="18" charset="0"/>
            </a:endParaRPr>
          </a:p>
          <a:p>
            <a:pPr marL="38100"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Tell the students to look at the pictures and pay attention to the actions that the pictures illustrate.</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02749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loa</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click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chuột</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&amp;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vựng</a:t>
            </a:r>
            <a:endParaRPr lang="en-AU" sz="12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AU" sz="1200" dirty="0">
                <a:solidFill>
                  <a:srgbClr val="000000"/>
                </a:solidFill>
                <a:effectLst/>
                <a:latin typeface="Times New Roman" panose="02020603050405020304" pitchFamily="18" charset="0"/>
                <a:ea typeface="Times New Roman" panose="02020603050405020304" pitchFamily="18" charset="0"/>
              </a:rPr>
              <a:t>Use flashcards to introduce the vocabulary and structure of lesson</a:t>
            </a:r>
          </a:p>
          <a:p>
            <a:pPr marL="228600" indent="-228600">
              <a:buAutoNum type="arabicPeriod"/>
            </a:pPr>
            <a:r>
              <a:rPr lang="en-AU" sz="1200" dirty="0">
                <a:solidFill>
                  <a:srgbClr val="000000"/>
                </a:solidFill>
                <a:effectLst/>
                <a:latin typeface="Times New Roman" panose="02020603050405020304" pitchFamily="18" charset="0"/>
              </a:rPr>
              <a:t>May I come in?</a:t>
            </a:r>
          </a:p>
          <a:p>
            <a:pPr marL="228600" indent="-228600">
              <a:buAutoNum type="arabicPeriod"/>
            </a:pPr>
            <a:r>
              <a:rPr lang="en-AU" sz="1200" dirty="0">
                <a:solidFill>
                  <a:srgbClr val="000000"/>
                </a:solidFill>
                <a:effectLst/>
                <a:latin typeface="Times New Roman" panose="02020603050405020304" pitchFamily="18" charset="0"/>
              </a:rPr>
              <a:t>Don’t</a:t>
            </a:r>
            <a:r>
              <a:rPr lang="en-AU" sz="1200" baseline="0" dirty="0">
                <a:solidFill>
                  <a:srgbClr val="000000"/>
                </a:solidFill>
                <a:effectLst/>
                <a:latin typeface="Times New Roman" panose="02020603050405020304" pitchFamily="18" charset="0"/>
              </a:rPr>
              <a:t> talk</a:t>
            </a:r>
          </a:p>
          <a:p>
            <a:pPr marL="228600" indent="-228600">
              <a:buAutoNum type="arabicPeriod"/>
            </a:pPr>
            <a:r>
              <a:rPr lang="en-AU" sz="1200" baseline="0" dirty="0">
                <a:solidFill>
                  <a:srgbClr val="000000"/>
                </a:solidFill>
                <a:effectLst/>
                <a:latin typeface="Times New Roman" panose="02020603050405020304" pitchFamily="18" charset="0"/>
              </a:rPr>
              <a:t>May I go out?</a:t>
            </a:r>
          </a:p>
          <a:p>
            <a:pPr marL="0" indent="0">
              <a:buNone/>
            </a:pP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28995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15908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dirty="0" err="1"/>
              <a:t>hs</a:t>
            </a:r>
            <a:r>
              <a:rPr lang="en-US" dirty="0"/>
              <a:t> 1</a:t>
            </a:r>
            <a:r>
              <a:rPr lang="en-US" baseline="0" dirty="0"/>
              <a:t>f </a:t>
            </a:r>
            <a:r>
              <a:rPr lang="en-US" baseline="0" dirty="0" err="1"/>
              <a:t>tự</a:t>
            </a:r>
            <a:r>
              <a:rPr lang="en-US" baseline="0" dirty="0"/>
              <a:t> </a:t>
            </a:r>
            <a:r>
              <a:rPr lang="en-US" baseline="0" dirty="0" err="1"/>
              <a:t>làm</a:t>
            </a:r>
            <a:r>
              <a:rPr lang="en-US" baseline="0" dirty="0"/>
              <a:t> </a:t>
            </a:r>
            <a:r>
              <a:rPr lang="en-US" baseline="0" dirty="0" err="1"/>
              <a:t>sau</a:t>
            </a:r>
            <a:r>
              <a:rPr lang="en-US" baseline="0" dirty="0"/>
              <a:t> </a:t>
            </a:r>
            <a:r>
              <a:rPr lang="en-US" baseline="0" dirty="0" err="1"/>
              <a:t>đó</a:t>
            </a:r>
            <a:r>
              <a:rPr lang="en-US" baseline="0" dirty="0"/>
              <a:t> </a:t>
            </a:r>
            <a:r>
              <a:rPr lang="en-US" baseline="0" dirty="0" err="1"/>
              <a:t>gọi</a:t>
            </a:r>
            <a:r>
              <a:rPr lang="en-US" baseline="0" dirty="0"/>
              <a:t> </a:t>
            </a:r>
            <a:r>
              <a:rPr lang="en-US" baseline="0" dirty="0" err="1"/>
              <a:t>hs</a:t>
            </a:r>
            <a:r>
              <a:rPr lang="en-US" baseline="0" dirty="0"/>
              <a:t> </a:t>
            </a:r>
            <a:r>
              <a:rPr lang="en-US" baseline="0" dirty="0" err="1"/>
              <a:t>cho</a:t>
            </a:r>
            <a:r>
              <a:rPr lang="en-US" baseline="0" dirty="0"/>
              <a:t> </a:t>
            </a:r>
            <a:r>
              <a:rPr lang="en-US" baseline="0" dirty="0" err="1"/>
              <a:t>đáp</a:t>
            </a:r>
            <a:r>
              <a:rPr lang="en-US" baseline="0" dirty="0"/>
              <a:t> </a:t>
            </a:r>
            <a:r>
              <a:rPr lang="en-US" baseline="0" dirty="0" err="1"/>
              <a:t>án</a:t>
            </a:r>
            <a:r>
              <a:rPr lang="en-US" baseline="0" dirty="0"/>
              <a:t> &amp; click </a:t>
            </a:r>
            <a:r>
              <a:rPr lang="en-US" baseline="0" dirty="0" err="1"/>
              <a:t>chuột</a:t>
            </a:r>
            <a:r>
              <a:rPr lang="en-US" baseline="0" dirty="0"/>
              <a:t> </a:t>
            </a:r>
            <a:r>
              <a:rPr lang="en-US" baseline="0" dirty="0" err="1"/>
              <a:t>sẽ</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endParaRPr lang="en-US" baseline="0" dirty="0"/>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63025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Tell students they are going to play a game called “Simon says”.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Ask students to look at the picture and the prompt. Read out the prompt and ask students to repeat.</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Explain to students that in this game, one student will be Simon. When Simon calls out an action, all the other students have to do it. Any student who fails to do the correct action will lose the game.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one round with the whole class to make sure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students understand the rules.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Appoint one student to be Simon and ask the class to</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together.</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Allow different students to be Simon and play the game again. </a:t>
            </a:r>
          </a:p>
          <a:p>
            <a:r>
              <a:rPr lang="en-AU" altLang="zh-CN" sz="1800" dirty="0" err="1">
                <a:effectLst/>
                <a:latin typeface="Times New Roman" panose="02020603050405020304" pitchFamily="18" charset="0"/>
              </a:rPr>
              <a:t>Hướng</a:t>
            </a:r>
            <a:r>
              <a:rPr lang="en-AU" altLang="zh-CN" sz="1800" dirty="0">
                <a:effectLst/>
                <a:latin typeface="Times New Roman" panose="02020603050405020304" pitchFamily="18" charset="0"/>
              </a:rPr>
              <a:t> </a:t>
            </a:r>
            <a:r>
              <a:rPr lang="en-AU" altLang="zh-CN" sz="1800" dirty="0" err="1">
                <a:effectLst/>
                <a:latin typeface="Times New Roman" panose="02020603050405020304" pitchFamily="18" charset="0"/>
              </a:rPr>
              <a:t>dẫn</a:t>
            </a:r>
            <a:r>
              <a:rPr lang="en-AU" altLang="zh-CN" sz="1800" dirty="0">
                <a:effectLst/>
                <a:latin typeface="Times New Roman" panose="02020603050405020304" pitchFamily="18" charset="0"/>
              </a:rPr>
              <a:t>:</a:t>
            </a:r>
          </a:p>
          <a:p>
            <a:r>
              <a:rPr lang="vi-VN" altLang="zh-CN" dirty="0"/>
              <a:t>Nói với học sinh rằng các em sẽ chơi một trò chơi có tên là "Simon nói".</a:t>
            </a:r>
          </a:p>
          <a:p>
            <a:r>
              <a:rPr lang="vi-VN" altLang="zh-CN" dirty="0"/>
              <a:t>Yêu cầu học sinh nhìn vào hình ảnh và lời nhắc. Đọc lời nhắc và yêu cầu học sinh lặp lại.</a:t>
            </a:r>
          </a:p>
          <a:p>
            <a:r>
              <a:rPr lang="vi-VN" altLang="zh-CN" dirty="0"/>
              <a:t>Giải thích cho học sinh rằng trong trò chơi này, một học sinh sẽ vào vai Simon. Khi Simon gọi một hành động, tất cả các học sinh khác phải thực hiện. Bất kỳ học sinh nào không thực hiện đúng hành động sẽ thua cuộc.</a:t>
            </a:r>
          </a:p>
          <a:p>
            <a:r>
              <a:rPr lang="vi-VN" altLang="zh-CN" dirty="0"/>
              <a:t>Chơi một vòng với toàn bộ lớp để đảm bảo</a:t>
            </a:r>
          </a:p>
          <a:p>
            <a:r>
              <a:rPr lang="vi-VN" altLang="zh-CN" dirty="0"/>
              <a:t>học sinh hiểu các quy tắc.</a:t>
            </a:r>
          </a:p>
          <a:p>
            <a:r>
              <a:rPr lang="vi-VN" altLang="zh-CN" dirty="0"/>
              <a:t>Chỉ định một học sinh vào vai Simon và yêu cầu lớp</a:t>
            </a:r>
          </a:p>
          <a:p>
            <a:r>
              <a:rPr lang="vi-VN" altLang="zh-CN" dirty="0"/>
              <a:t>chơi cùng nhau.</a:t>
            </a:r>
          </a:p>
          <a:p>
            <a:r>
              <a:rPr lang="vi-VN" altLang="zh-CN" dirty="0"/>
              <a:t>Cho phép những học sinh khác vào vai Simon và chơi lại trò chơi.</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55770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Tell students they are going to play a game called “Simon says”.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Ask students to look at the picture and the prompt. Read out the prompt and ask students to repeat.</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Explain to students that in this game, one student will be Simon. When Simon calls out an action, all the other students have to do it. Any student who fails to do the correct action will lose the game.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one round with the whole class to make sure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students understand the rules.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Appoint one student to be Simon and ask the class to</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together.</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Allow different students to be Simon and play the game again. </a:t>
            </a:r>
          </a:p>
          <a:p>
            <a:r>
              <a:rPr lang="en-AU" altLang="zh-CN" sz="1800" dirty="0" err="1">
                <a:effectLst/>
                <a:latin typeface="Times New Roman" panose="02020603050405020304" pitchFamily="18" charset="0"/>
              </a:rPr>
              <a:t>Hướng</a:t>
            </a:r>
            <a:r>
              <a:rPr lang="en-AU" altLang="zh-CN" sz="1800" dirty="0">
                <a:effectLst/>
                <a:latin typeface="Times New Roman" panose="02020603050405020304" pitchFamily="18" charset="0"/>
              </a:rPr>
              <a:t> </a:t>
            </a:r>
            <a:r>
              <a:rPr lang="en-AU" altLang="zh-CN" sz="1800" dirty="0" err="1">
                <a:effectLst/>
                <a:latin typeface="Times New Roman" panose="02020603050405020304" pitchFamily="18" charset="0"/>
              </a:rPr>
              <a:t>dẫn</a:t>
            </a:r>
            <a:r>
              <a:rPr lang="en-AU" altLang="zh-CN" sz="1800" dirty="0">
                <a:effectLst/>
                <a:latin typeface="Times New Roman" panose="02020603050405020304" pitchFamily="18" charset="0"/>
              </a:rPr>
              <a:t>:</a:t>
            </a:r>
          </a:p>
          <a:p>
            <a:r>
              <a:rPr lang="vi-VN" altLang="zh-CN" dirty="0"/>
              <a:t>Nói với học sinh rằng các em sẽ chơi một trò chơi có tên là "Simon nói".</a:t>
            </a:r>
          </a:p>
          <a:p>
            <a:r>
              <a:rPr lang="vi-VN" altLang="zh-CN" dirty="0"/>
              <a:t>Yêu cầu học sinh nhìn vào hình ảnh và lời nhắc. Đọc lời nhắc và yêu cầu học sinh lặp lại.</a:t>
            </a:r>
          </a:p>
          <a:p>
            <a:r>
              <a:rPr lang="vi-VN" altLang="zh-CN" dirty="0"/>
              <a:t>Giải thích cho học sinh rằng trong trò chơi này, một học sinh sẽ vào vai Simon. Khi Simon gọi một hành động, tất cả các học sinh khác phải thực hiện. Bất kỳ học sinh nào không thực hiện đúng hành động sẽ thua cuộc.</a:t>
            </a:r>
          </a:p>
          <a:p>
            <a:r>
              <a:rPr lang="vi-VN" altLang="zh-CN" dirty="0"/>
              <a:t>Chơi một vòng với toàn bộ lớp để đảm bảo</a:t>
            </a:r>
          </a:p>
          <a:p>
            <a:r>
              <a:rPr lang="vi-VN" altLang="zh-CN" dirty="0"/>
              <a:t>học sinh hiểu các quy tắc.</a:t>
            </a:r>
          </a:p>
          <a:p>
            <a:r>
              <a:rPr lang="vi-VN" altLang="zh-CN" dirty="0"/>
              <a:t>Chỉ định một học sinh vào vai Simon và yêu cầu lớp</a:t>
            </a:r>
          </a:p>
          <a:p>
            <a:r>
              <a:rPr lang="vi-VN" altLang="zh-CN" dirty="0"/>
              <a:t>chơi cùng nhau.</a:t>
            </a:r>
          </a:p>
          <a:p>
            <a:r>
              <a:rPr lang="vi-VN" altLang="zh-CN" dirty="0"/>
              <a:t>Cho phép những học sinh khác vào vai Simon và chơi lại trò chơi.</a:t>
            </a:r>
            <a:endParaRPr lang="zh-CN" altLang="en-US" dirty="0"/>
          </a:p>
          <a:p>
            <a:endParaRPr lang="en-US" dirty="0"/>
          </a:p>
        </p:txBody>
      </p:sp>
    </p:spTree>
    <p:extLst>
      <p:ext uri="{BB962C8B-B14F-4D97-AF65-F5344CB8AC3E}">
        <p14:creationId xmlns:p14="http://schemas.microsoft.com/office/powerpoint/2010/main" val="79250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1896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3.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8600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6858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16D47ED-5190-440A-A519-5A250EC635CD}"/>
              </a:ext>
            </a:extLst>
          </p:cNvPr>
          <p:cNvSpPr>
            <a:spLocks noGrp="1"/>
          </p:cNvSpPr>
          <p:nvPr>
            <p:ph type="dt" sz="half" idx="10"/>
          </p:nvPr>
        </p:nvSpPr>
        <p:spPr/>
        <p:txBody>
          <a:bodyPr/>
          <a:lstStyle>
            <a:lvl1pPr>
              <a:defRPr/>
            </a:lvl1pPr>
          </a:lstStyle>
          <a:p>
            <a:pPr>
              <a:defRPr/>
            </a:pPr>
            <a:fld id="{93B164C0-2697-4475-8C0E-0E4A5A2BF236}" type="datetimeFigureOut">
              <a:rPr lang="es-ES"/>
              <a:pPr>
                <a:defRPr/>
              </a:pPr>
              <a:t>22/9/25</a:t>
            </a:fld>
            <a:endParaRPr lang="es-ES"/>
          </a:p>
        </p:txBody>
      </p:sp>
      <p:sp>
        <p:nvSpPr>
          <p:cNvPr id="5" name="Marcador de pie de página 4">
            <a:extLst>
              <a:ext uri="{FF2B5EF4-FFF2-40B4-BE49-F238E27FC236}">
                <a16:creationId xmlns:a16="http://schemas.microsoft.com/office/drawing/2014/main" id="{7E8F4B55-22C3-4D3A-9276-3CD662219E1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58AC816-A163-4F27-B9DB-A6E1E5E0E691}"/>
              </a:ext>
            </a:extLst>
          </p:cNvPr>
          <p:cNvSpPr>
            <a:spLocks noGrp="1"/>
          </p:cNvSpPr>
          <p:nvPr>
            <p:ph type="sldNum" sz="quarter" idx="12"/>
          </p:nvPr>
        </p:nvSpPr>
        <p:spPr/>
        <p:txBody>
          <a:bodyPr/>
          <a:lstStyle>
            <a:lvl1pPr>
              <a:defRPr/>
            </a:lvl1pPr>
          </a:lstStyle>
          <a:p>
            <a:fld id="{353CE729-C484-4C03-A235-331B38A1E865}" type="slidenum">
              <a:rPr lang="es-ES" altLang="en-US"/>
              <a:pPr/>
              <a:t>‹#›</a:t>
            </a:fld>
            <a:endParaRPr lang="es-ES" altLang="en-US"/>
          </a:p>
        </p:txBody>
      </p:sp>
    </p:spTree>
    <p:extLst>
      <p:ext uri="{BB962C8B-B14F-4D97-AF65-F5344CB8AC3E}">
        <p14:creationId xmlns:p14="http://schemas.microsoft.com/office/powerpoint/2010/main" val="98575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310017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109232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730791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59365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630699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185053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30776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46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160669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366266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939727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9/22/25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56671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479840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270375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298492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952792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214846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45471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70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374660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2705584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9551601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6415894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9040893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425577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51876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88507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744603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114893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66957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2302875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1223076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567630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15122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49973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79140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0712357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9/22/25</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015606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03261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4"/>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8"/>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05254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2"/>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725314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8" y="5791602"/>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8"/>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0"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5" y="3187582"/>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6"/>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1884664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6"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687523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4"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6"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063875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914377">
              <a:buClr>
                <a:srgbClr val="000000"/>
              </a:buClr>
              <a:defRPr/>
            </a:pPr>
            <a:fld id="{B1CF2E77-4E87-4338-A6B2-93E833A84A3C}" type="datetimeFigureOut">
              <a:rPr lang="en-US" sz="1867" kern="0" smtClean="0">
                <a:solidFill>
                  <a:prstClr val="black">
                    <a:tint val="75000"/>
                  </a:prstClr>
                </a:solidFill>
                <a:cs typeface="Arial"/>
                <a:sym typeface="Arial"/>
              </a:rPr>
              <a:pPr defTabSz="914377">
                <a:buClr>
                  <a:srgbClr val="000000"/>
                </a:buClr>
                <a:defRPr/>
              </a:pPr>
              <a:t>9/22/25</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defTabSz="914377">
              <a:buClr>
                <a:srgbClr val="000000"/>
              </a:buClr>
              <a:defRPr/>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914377">
              <a:buClr>
                <a:srgbClr val="000000"/>
              </a:buClr>
              <a:defRPr/>
            </a:pPr>
            <a:fld id="{796E19DA-92E0-4635-8627-DEB5FDE3EBA8}" type="slidenum">
              <a:rPr lang="en-US" sz="1867" kern="0" smtClean="0">
                <a:solidFill>
                  <a:prstClr val="black">
                    <a:tint val="75000"/>
                  </a:prstClr>
                </a:solidFill>
                <a:cs typeface="Arial"/>
                <a:sym typeface="Arial"/>
              </a:rPr>
              <a:pPr defTabSz="914377">
                <a:buClr>
                  <a:srgbClr val="000000"/>
                </a:buClr>
                <a:defRPr/>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99920954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083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14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audio" Target="../media/audio1.wav"/><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audio" Target="../media/audio1.wav"/><Relationship Id="rId4" Type="http://schemas.openxmlformats.org/officeDocument/2006/relationships/slideLayout" Target="../slideLayouts/slideLayout52.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0" r:id="rId4"/>
    <p:sldLayoutId id="2147483651" r:id="rId5"/>
    <p:sldLayoutId id="2147483653" r:id="rId6"/>
    <p:sldLayoutId id="2147483654" r:id="rId7"/>
    <p:sldLayoutId id="2147483657" r:id="rId8"/>
    <p:sldLayoutId id="2147483658" r:id="rId9"/>
    <p:sldLayoutId id="2147483659" r:id="rId10"/>
    <p:sldLayoutId id="2147483660"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197D97B6-F3D4-4828-8331-3A697524A176}" type="datetimeFigureOut">
              <a:rPr lang="en-US" smtClean="0">
                <a:solidFill>
                  <a:prstClr val="black">
                    <a:tint val="75000"/>
                  </a:prstClr>
                </a:solidFill>
              </a:rPr>
              <a:pPr defTabSz="914377"/>
              <a:t>9/22/25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29061E2B-6088-46C5-871F-21F1B14BF20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080453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2452376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078030337"/>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3.png"/><Relationship Id="rId21" Type="http://schemas.openxmlformats.org/officeDocument/2006/relationships/image" Target="../media/image11.png"/><Relationship Id="rId34" Type="http://schemas.openxmlformats.org/officeDocument/2006/relationships/image" Target="../media/image19.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8.emf"/><Relationship Id="rId38"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24" Type="http://schemas.microsoft.com/office/2007/relationships/hdphoto" Target="../media/hdphoto9.wdp"/><Relationship Id="rId32" Type="http://schemas.microsoft.com/office/2007/relationships/hdphoto" Target="../media/hdphoto12.wdp"/><Relationship Id="rId37" Type="http://schemas.microsoft.com/office/2007/relationships/hdphoto" Target="../media/hdphoto13.wdp"/><Relationship Id="rId5" Type="http://schemas.openxmlformats.org/officeDocument/2006/relationships/image" Target="../media/image2.png"/><Relationship Id="rId15" Type="http://schemas.openxmlformats.org/officeDocument/2006/relationships/image" Target="../media/image8.png"/><Relationship Id="rId23" Type="http://schemas.openxmlformats.org/officeDocument/2006/relationships/image" Target="../media/image12.png"/><Relationship Id="rId28" Type="http://schemas.microsoft.com/office/2007/relationships/hdphoto" Target="../media/hdphoto11.wdp"/><Relationship Id="rId36" Type="http://schemas.openxmlformats.org/officeDocument/2006/relationships/image" Target="../media/image21.png"/><Relationship Id="rId10" Type="http://schemas.microsoft.com/office/2007/relationships/hdphoto" Target="../media/hdphoto2.wdp"/><Relationship Id="rId19" Type="http://schemas.openxmlformats.org/officeDocument/2006/relationships/image" Target="../media/image10.png"/><Relationship Id="rId31"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4.png"/><Relationship Id="rId30" Type="http://schemas.openxmlformats.org/officeDocument/2006/relationships/image" Target="../media/image16.png"/><Relationship Id="rId35" Type="http://schemas.openxmlformats.org/officeDocument/2006/relationships/image" Target="../media/image20.gif"/><Relationship Id="rId8" Type="http://schemas.openxmlformats.org/officeDocument/2006/relationships/image" Target="../media/image4.png"/><Relationship Id="rId3"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mp3"/><Relationship Id="rId7" Type="http://schemas.openxmlformats.org/officeDocument/2006/relationships/image" Target="../media/image42.jpe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notesSlide" Target="../notesSlides/notesSlide9.xml"/><Relationship Id="rId10" Type="http://schemas.openxmlformats.org/officeDocument/2006/relationships/image" Target="../media/image19.png"/><Relationship Id="rId4" Type="http://schemas.openxmlformats.org/officeDocument/2006/relationships/slideLayout" Target="../slideLayouts/slideLayout48.xml"/><Relationship Id="rId9" Type="http://schemas.openxmlformats.org/officeDocument/2006/relationships/image" Target="../media/image44.png"/><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5"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67"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1" y="483029"/>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70"/>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4"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2"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4197366" y="4085354"/>
            <a:ext cx="1833966" cy="2807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066281" y="3691290"/>
            <a:ext cx="1518945" cy="2729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5" cstate="print"/>
          <a:stretch>
            <a:fillRect/>
          </a:stretch>
        </p:blipFill>
        <p:spPr>
          <a:xfrm>
            <a:off x="932781" y="857820"/>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30"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54"/>
              <a:endParaRPr sz="2400"/>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633075" y="160528"/>
            <a:ext cx="1429935" cy="685627"/>
          </a:xfrm>
          <a:prstGeom prst="rect">
            <a:avLst/>
          </a:prstGeom>
        </p:spPr>
      </p:pic>
      <p:pic>
        <p:nvPicPr>
          <p:cNvPr id="2" name="图片 2">
            <a:extLst>
              <a:ext uri="{FF2B5EF4-FFF2-40B4-BE49-F238E27FC236}">
                <a16:creationId xmlns:a16="http://schemas.microsoft.com/office/drawing/2014/main" id="{711E147F-AB07-2DF6-3797-0DC651B03929}"/>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1829891" y="88655"/>
            <a:ext cx="8329112" cy="4241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B2A5C2-1D65-954D-80A3-393EE25CC708}"/>
              </a:ext>
            </a:extLst>
          </p:cNvPr>
          <p:cNvSpPr txBox="1"/>
          <p:nvPr/>
        </p:nvSpPr>
        <p:spPr>
          <a:xfrm>
            <a:off x="3584492" y="1024285"/>
            <a:ext cx="5023016" cy="375487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t>Unit 0</a:t>
            </a:r>
          </a:p>
          <a:p>
            <a:pPr lvl="0" algn="ctr" defTabSz="1219170">
              <a:buClr>
                <a:srgbClr val="000000"/>
              </a:buClr>
              <a:defRPr/>
            </a:pPr>
            <a:r>
              <a:rPr lang="en-US" sz="5400" kern="0" dirty="0">
                <a:solidFill>
                  <a:srgbClr val="FF0000"/>
                </a:solidFill>
                <a:latin typeface="Comic Sans MS" panose="030F0702030302020204" pitchFamily="66" charset="0"/>
                <a:cs typeface="Arial"/>
                <a:sym typeface="Arial"/>
              </a:rPr>
              <a:t>Classroom and </a:t>
            </a:r>
          </a:p>
          <a:p>
            <a:pPr lvl="0" algn="ctr" defTabSz="1219170">
              <a:buClr>
                <a:srgbClr val="000000"/>
              </a:buClr>
              <a:defRPr/>
            </a:pPr>
            <a:r>
              <a:rPr lang="en-US" sz="5400" kern="0" dirty="0">
                <a:solidFill>
                  <a:srgbClr val="FF0000"/>
                </a:solidFill>
                <a:latin typeface="Comic Sans MS" panose="030F0702030302020204" pitchFamily="66" charset="0"/>
                <a:cs typeface="Arial"/>
                <a:sym typeface="Arial"/>
              </a:rPr>
              <a:t>Instructions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000000"/>
              </a:solidFill>
              <a:effectLst/>
              <a:uLnTx/>
              <a:uFillTx/>
              <a:latin typeface="Patrick Hand" panose="020B0604020202020204" charset="0"/>
              <a:ea typeface="+mn-ea"/>
              <a:cs typeface="Arial"/>
              <a:sym typeface="Arial"/>
            </a:endParaRPr>
          </a:p>
        </p:txBody>
      </p:sp>
    </p:spTree>
    <p:extLst>
      <p:ext uri="{BB962C8B-B14F-4D97-AF65-F5344CB8AC3E}">
        <p14:creationId xmlns:p14="http://schemas.microsoft.com/office/powerpoint/2010/main" val="3012972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0131" y="-87082"/>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339946" y="1031042"/>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891127" y="268489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729341" y="1365149"/>
            <a:ext cx="3861955" cy="830997"/>
          </a:xfrm>
          <a:prstGeom prst="rect">
            <a:avLst/>
          </a:prstGeom>
          <a:noFill/>
        </p:spPr>
        <p:txBody>
          <a:bodyPr wrap="none" rtlCol="0">
            <a:spAutoFit/>
          </a:bodyPr>
          <a:lstStyle/>
          <a:p>
            <a:pPr lvl="0" defTabSz="914400">
              <a:defRPr/>
            </a:pPr>
            <a:r>
              <a:rPr lang="en-AU" sz="4800" b="1" dirty="0">
                <a:ln w="22225">
                  <a:solidFill>
                    <a:schemeClr val="accent2"/>
                  </a:solidFill>
                  <a:prstDash val="solid"/>
                </a:ln>
                <a:solidFill>
                  <a:schemeClr val="accent2">
                    <a:lumMod val="40000"/>
                    <a:lumOff val="60000"/>
                  </a:schemeClr>
                </a:solidFill>
                <a:latin typeface="Comic Sans MS" panose="030F0702030302020204" pitchFamily="66" charset="0"/>
              </a:rPr>
              <a:t>Presentation</a:t>
            </a:r>
            <a:endParaRPr kumimoji="0" lang="zh-CN" altLang="en-US" sz="166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338399" y="3416088"/>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1: Listen and repeat</a:t>
            </a:r>
            <a:r>
              <a:rPr lang="en-US" sz="4000" b="1" dirty="0">
                <a:ln w="22225">
                  <a:solidFill>
                    <a:schemeClr val="accent2"/>
                  </a:solidFill>
                  <a:prstDash val="solid"/>
                </a:ln>
                <a:solidFill>
                  <a:srgbClr val="C00000"/>
                </a:solidFill>
              </a:rPr>
              <a:t>. </a:t>
            </a:r>
            <a:endParaRPr lang="en-US" sz="4000" b="1" cap="none" spc="0" dirty="0">
              <a:ln w="22225">
                <a:solidFill>
                  <a:schemeClr val="accent2"/>
                </a:solidFill>
                <a:prstDash val="solid"/>
              </a:ln>
              <a:solidFill>
                <a:srgbClr val="C00000"/>
              </a:solidFill>
              <a:effectLst/>
            </a:endParaRP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87000" y="170506"/>
            <a:ext cx="1756323" cy="860536"/>
          </a:xfrm>
          <a:prstGeom prst="rect">
            <a:avLst/>
          </a:prstGeom>
        </p:spPr>
      </p:pic>
    </p:spTree>
    <p:custDataLst>
      <p:tags r:id="rId1"/>
    </p:custDataLst>
    <p:extLst>
      <p:ext uri="{BB962C8B-B14F-4D97-AF65-F5344CB8AC3E}">
        <p14:creationId xmlns:p14="http://schemas.microsoft.com/office/powerpoint/2010/main" val="2433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7500" y="128587"/>
            <a:ext cx="1515023" cy="696914"/>
          </a:xfrm>
          <a:prstGeom prst="rect">
            <a:avLst/>
          </a:prstGeom>
        </p:spPr>
      </p:pic>
      <p:pic>
        <p:nvPicPr>
          <p:cNvPr id="9" name="Picture 8"/>
          <p:cNvPicPr>
            <a:picLocks noChangeAspect="1"/>
          </p:cNvPicPr>
          <p:nvPr/>
        </p:nvPicPr>
        <p:blipFill>
          <a:blip r:embed="rId4"/>
          <a:stretch>
            <a:fillRect/>
          </a:stretch>
        </p:blipFill>
        <p:spPr>
          <a:xfrm>
            <a:off x="1" y="0"/>
            <a:ext cx="5778499" cy="790575"/>
          </a:xfrm>
          <a:prstGeom prst="rect">
            <a:avLst/>
          </a:prstGeom>
        </p:spPr>
      </p:pic>
      <p:pic>
        <p:nvPicPr>
          <p:cNvPr id="5" name="Picture 4"/>
          <p:cNvPicPr>
            <a:picLocks noChangeAspect="1"/>
          </p:cNvPicPr>
          <p:nvPr/>
        </p:nvPicPr>
        <p:blipFill>
          <a:blip r:embed="rId5"/>
          <a:stretch>
            <a:fillRect/>
          </a:stretch>
        </p:blipFill>
        <p:spPr>
          <a:xfrm>
            <a:off x="88901" y="790575"/>
            <a:ext cx="4178299" cy="887413"/>
          </a:xfrm>
          <a:prstGeom prst="rect">
            <a:avLst/>
          </a:prstGeom>
        </p:spPr>
      </p:pic>
      <p:pic>
        <p:nvPicPr>
          <p:cNvPr id="12" name="Picture 11"/>
          <p:cNvPicPr>
            <a:picLocks noChangeAspect="1"/>
          </p:cNvPicPr>
          <p:nvPr/>
        </p:nvPicPr>
        <p:blipFill>
          <a:blip r:embed="rId6"/>
          <a:stretch>
            <a:fillRect/>
          </a:stretch>
        </p:blipFill>
        <p:spPr>
          <a:xfrm>
            <a:off x="88901" y="1677988"/>
            <a:ext cx="3305175" cy="4371975"/>
          </a:xfrm>
          <a:prstGeom prst="rect">
            <a:avLst/>
          </a:prstGeom>
        </p:spPr>
      </p:pic>
      <p:sp>
        <p:nvSpPr>
          <p:cNvPr id="13" name="TextBox 12"/>
          <p:cNvSpPr txBox="1"/>
          <p:nvPr/>
        </p:nvSpPr>
        <p:spPr>
          <a:xfrm>
            <a:off x="2834706" y="4798201"/>
            <a:ext cx="1901824"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Comic Sans MS" panose="030F0702030302020204" pitchFamily="66" charset="0"/>
              </a:rPr>
              <a:t>Stand up </a:t>
            </a:r>
          </a:p>
        </p:txBody>
      </p:sp>
      <p:pic>
        <p:nvPicPr>
          <p:cNvPr id="14" name="Picture 13"/>
          <p:cNvPicPr>
            <a:picLocks noChangeAspect="1"/>
          </p:cNvPicPr>
          <p:nvPr/>
        </p:nvPicPr>
        <p:blipFill>
          <a:blip r:embed="rId7"/>
          <a:stretch>
            <a:fillRect/>
          </a:stretch>
        </p:blipFill>
        <p:spPr>
          <a:xfrm>
            <a:off x="4628579" y="2197100"/>
            <a:ext cx="1943100" cy="3852863"/>
          </a:xfrm>
          <a:prstGeom prst="rect">
            <a:avLst/>
          </a:prstGeom>
        </p:spPr>
      </p:pic>
      <p:sp>
        <p:nvSpPr>
          <p:cNvPr id="16" name="TextBox 15"/>
          <p:cNvSpPr txBox="1"/>
          <p:nvPr/>
        </p:nvSpPr>
        <p:spPr>
          <a:xfrm>
            <a:off x="5904358" y="4523602"/>
            <a:ext cx="1901824"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Comic Sans MS" panose="030F0702030302020204" pitchFamily="66" charset="0"/>
              </a:rPr>
              <a:t>Sit down </a:t>
            </a:r>
          </a:p>
        </p:txBody>
      </p:sp>
      <p:pic>
        <p:nvPicPr>
          <p:cNvPr id="17" name="Picture 16"/>
          <p:cNvPicPr>
            <a:picLocks noChangeAspect="1"/>
          </p:cNvPicPr>
          <p:nvPr/>
        </p:nvPicPr>
        <p:blipFill>
          <a:blip r:embed="rId8"/>
          <a:stretch>
            <a:fillRect/>
          </a:stretch>
        </p:blipFill>
        <p:spPr>
          <a:xfrm>
            <a:off x="7739507" y="2089943"/>
            <a:ext cx="4253016" cy="4067175"/>
          </a:xfrm>
          <a:prstGeom prst="rect">
            <a:avLst/>
          </a:prstGeom>
        </p:spPr>
      </p:pic>
      <p:sp>
        <p:nvSpPr>
          <p:cNvPr id="19" name="Oval Callout 18"/>
          <p:cNvSpPr/>
          <p:nvPr/>
        </p:nvSpPr>
        <p:spPr>
          <a:xfrm>
            <a:off x="9168257" y="825502"/>
            <a:ext cx="2824265" cy="1264442"/>
          </a:xfrm>
          <a:prstGeom prst="wedgeEllipseCallou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373889" y="1013558"/>
            <a:ext cx="2413000" cy="1015663"/>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Comic Sans MS" panose="030F0702030302020204" pitchFamily="66" charset="0"/>
              </a:rPr>
              <a:t>Look at the board</a:t>
            </a:r>
          </a:p>
        </p:txBody>
      </p:sp>
    </p:spTree>
    <p:extLst>
      <p:ext uri="{BB962C8B-B14F-4D97-AF65-F5344CB8AC3E}">
        <p14:creationId xmlns:p14="http://schemas.microsoft.com/office/powerpoint/2010/main" val="3361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88901" y="790575"/>
            <a:ext cx="4178299" cy="887413"/>
          </a:xfrm>
          <a:prstGeom prst="rect">
            <a:avLst/>
          </a:prstGeom>
        </p:spPr>
      </p:pic>
      <p:pic>
        <p:nvPicPr>
          <p:cNvPr id="7" name="Picture 6"/>
          <p:cNvPicPr>
            <a:picLocks noChangeAspect="1"/>
          </p:cNvPicPr>
          <p:nvPr/>
        </p:nvPicPr>
        <p:blipFill>
          <a:blip r:embed="rId5"/>
          <a:stretch>
            <a:fillRect/>
          </a:stretch>
        </p:blipFill>
        <p:spPr>
          <a:xfrm>
            <a:off x="4571999" y="1638492"/>
            <a:ext cx="3538538" cy="4568529"/>
          </a:xfrm>
          <a:prstGeom prst="rect">
            <a:avLst/>
          </a:prstGeom>
        </p:spPr>
      </p:pic>
      <p:pic>
        <p:nvPicPr>
          <p:cNvPr id="5" name="Picture 4"/>
          <p:cNvPicPr>
            <a:picLocks noChangeAspect="1"/>
          </p:cNvPicPr>
          <p:nvPr/>
        </p:nvPicPr>
        <p:blipFill>
          <a:blip r:embed="rId6"/>
          <a:stretch>
            <a:fillRect/>
          </a:stretch>
        </p:blipFill>
        <p:spPr>
          <a:xfrm>
            <a:off x="0" y="1485900"/>
            <a:ext cx="4864100" cy="4745037"/>
          </a:xfrm>
          <a:prstGeom prst="rect">
            <a:avLst/>
          </a:prstGeom>
        </p:spPr>
      </p:pic>
      <p:sp>
        <p:nvSpPr>
          <p:cNvPr id="6" name="TextBox 5"/>
          <p:cNvSpPr txBox="1"/>
          <p:nvPr/>
        </p:nvSpPr>
        <p:spPr>
          <a:xfrm>
            <a:off x="2298701" y="1879792"/>
            <a:ext cx="2857500" cy="477054"/>
          </a:xfrm>
          <a:prstGeom prst="rect">
            <a:avLst/>
          </a:prstGeom>
          <a:noFill/>
        </p:spPr>
        <p:txBody>
          <a:bodyPr wrap="square" rtlCol="0">
            <a:spAutoFit/>
          </a:bodyPr>
          <a:lstStyle/>
          <a:p>
            <a:r>
              <a:rPr lang="en-US" sz="2500" b="1" dirty="0">
                <a:latin typeface="Comic Sans MS" panose="030F0702030302020204" pitchFamily="66" charset="0"/>
              </a:rPr>
              <a:t>May I come in?</a:t>
            </a:r>
          </a:p>
        </p:txBody>
      </p:sp>
      <p:pic>
        <p:nvPicPr>
          <p:cNvPr id="8" name="Picture 7"/>
          <p:cNvPicPr>
            <a:picLocks noChangeAspect="1"/>
          </p:cNvPicPr>
          <p:nvPr/>
        </p:nvPicPr>
        <p:blipFill>
          <a:blip r:embed="rId7"/>
          <a:stretch>
            <a:fillRect/>
          </a:stretch>
        </p:blipFill>
        <p:spPr>
          <a:xfrm>
            <a:off x="8110537" y="1485900"/>
            <a:ext cx="3895725" cy="4694177"/>
          </a:xfrm>
          <a:prstGeom prst="rect">
            <a:avLst/>
          </a:prstGeom>
        </p:spPr>
      </p:pic>
      <p:sp>
        <p:nvSpPr>
          <p:cNvPr id="9" name="TextBox 8"/>
          <p:cNvSpPr txBox="1"/>
          <p:nvPr/>
        </p:nvSpPr>
        <p:spPr>
          <a:xfrm>
            <a:off x="5545138" y="1968884"/>
            <a:ext cx="2857500" cy="477054"/>
          </a:xfrm>
          <a:prstGeom prst="rect">
            <a:avLst/>
          </a:prstGeom>
          <a:noFill/>
        </p:spPr>
        <p:txBody>
          <a:bodyPr wrap="square" rtlCol="0">
            <a:spAutoFit/>
          </a:bodyPr>
          <a:lstStyle/>
          <a:p>
            <a:r>
              <a:rPr lang="en-US" sz="2500" b="1" dirty="0">
                <a:latin typeface="Comic Sans MS" panose="030F0702030302020204" pitchFamily="66" charset="0"/>
              </a:rPr>
              <a:t>Don’t talk!</a:t>
            </a:r>
          </a:p>
        </p:txBody>
      </p:sp>
      <p:sp>
        <p:nvSpPr>
          <p:cNvPr id="10" name="TextBox 9"/>
          <p:cNvSpPr txBox="1"/>
          <p:nvPr/>
        </p:nvSpPr>
        <p:spPr>
          <a:xfrm>
            <a:off x="9539287" y="2207411"/>
            <a:ext cx="2857500" cy="477054"/>
          </a:xfrm>
          <a:prstGeom prst="rect">
            <a:avLst/>
          </a:prstGeom>
          <a:noFill/>
        </p:spPr>
        <p:txBody>
          <a:bodyPr wrap="square" rtlCol="0">
            <a:spAutoFit/>
          </a:bodyPr>
          <a:lstStyle/>
          <a:p>
            <a:r>
              <a:rPr lang="en-US" sz="2500" b="1" dirty="0">
                <a:latin typeface="Comic Sans MS" panose="030F0702030302020204" pitchFamily="66" charset="0"/>
              </a:rPr>
              <a:t>May I go out?</a:t>
            </a:r>
          </a:p>
        </p:txBody>
      </p:sp>
      <p:pic>
        <p:nvPicPr>
          <p:cNvPr id="11" name="Picture 10"/>
          <p:cNvPicPr>
            <a:picLocks noChangeAspect="1"/>
          </p:cNvPicPr>
          <p:nvPr/>
        </p:nvPicPr>
        <p:blipFill>
          <a:blip r:embed="rId8"/>
          <a:stretch>
            <a:fillRect/>
          </a:stretch>
        </p:blipFill>
        <p:spPr>
          <a:xfrm>
            <a:off x="1" y="0"/>
            <a:ext cx="5778499" cy="790575"/>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36200" y="128586"/>
            <a:ext cx="1955800" cy="887413"/>
          </a:xfrm>
          <a:prstGeom prst="rect">
            <a:avLst/>
          </a:prstGeom>
        </p:spPr>
      </p:pic>
    </p:spTree>
    <p:extLst>
      <p:ext uri="{BB962C8B-B14F-4D97-AF65-F5344CB8AC3E}">
        <p14:creationId xmlns:p14="http://schemas.microsoft.com/office/powerpoint/2010/main" val="305721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13549" y="-136884"/>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19925" y="26805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120974" y="1373816"/>
            <a:ext cx="29434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07375" y="1161178"/>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677513" y="3442015"/>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2: Match and say</a:t>
            </a:r>
            <a:endParaRPr lang="en-US" sz="4000" b="1" cap="none" spc="0" dirty="0">
              <a:ln w="22225">
                <a:solidFill>
                  <a:schemeClr val="accent2"/>
                </a:solidFill>
                <a:prstDash val="solid"/>
              </a:ln>
              <a:solidFill>
                <a:srgbClr val="FF0000"/>
              </a:solidFill>
              <a:effectLst/>
              <a:latin typeface="Comic Sans MS" panose="030F0702030302020204" pitchFamily="66" charset="0"/>
            </a:endParaRP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6820" y="51308"/>
            <a:ext cx="1806504" cy="996907"/>
          </a:xfrm>
          <a:prstGeom prst="rect">
            <a:avLst/>
          </a:prstGeom>
        </p:spPr>
      </p:pic>
    </p:spTree>
    <p:custDataLst>
      <p:tags r:id="rId1"/>
    </p:custDataLst>
    <p:extLst>
      <p:ext uri="{BB962C8B-B14F-4D97-AF65-F5344CB8AC3E}">
        <p14:creationId xmlns:p14="http://schemas.microsoft.com/office/powerpoint/2010/main" val="22888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945082"/>
            <a:ext cx="12167616" cy="5912918"/>
          </a:xfrm>
          <a:prstGeom prst="rect">
            <a:avLst/>
          </a:prstGeom>
        </p:spPr>
      </p:pic>
      <p:sp>
        <p:nvSpPr>
          <p:cNvPr id="4" name="Rectangle 3">
            <a:extLst>
              <a:ext uri="{FF2B5EF4-FFF2-40B4-BE49-F238E27FC236}">
                <a16:creationId xmlns:a16="http://schemas.microsoft.com/office/drawing/2014/main" id="{B5D71FB9-08D7-4EF3-8027-BEC30369F2C1}"/>
              </a:ext>
            </a:extLst>
          </p:cNvPr>
          <p:cNvSpPr/>
          <p:nvPr/>
        </p:nvSpPr>
        <p:spPr>
          <a:xfrm>
            <a:off x="3791712" y="185127"/>
            <a:ext cx="7150257" cy="861774"/>
          </a:xfrm>
          <a:prstGeom prst="rect">
            <a:avLst/>
          </a:prstGeom>
          <a:noFill/>
        </p:spPr>
        <p:txBody>
          <a:bodyPr wrap="square" lIns="91440" tIns="45720" rIns="91440" bIns="45720">
            <a:spAutoFit/>
          </a:bodyPr>
          <a:lstStyle/>
          <a:p>
            <a:r>
              <a:rPr lang="en-US" sz="5000" b="1" dirty="0">
                <a:ln w="22225">
                  <a:solidFill>
                    <a:schemeClr val="accent2"/>
                  </a:solidFill>
                  <a:prstDash val="solid"/>
                </a:ln>
                <a:solidFill>
                  <a:schemeClr val="accent2">
                    <a:lumMod val="40000"/>
                    <a:lumOff val="60000"/>
                  </a:schemeClr>
                </a:solidFill>
                <a:latin typeface="Comic Sans MS" panose="030F0702030302020204" pitchFamily="66" charset="0"/>
              </a:rPr>
              <a:t>Let’s check!</a:t>
            </a:r>
          </a:p>
        </p:txBody>
      </p:sp>
      <p:sp>
        <p:nvSpPr>
          <p:cNvPr id="5" name="Freeform: Shape 4">
            <a:extLst>
              <a:ext uri="{FF2B5EF4-FFF2-40B4-BE49-F238E27FC236}">
                <a16:creationId xmlns:a16="http://schemas.microsoft.com/office/drawing/2014/main" id="{B3894BAB-AE12-45C6-86B8-E07EBEE1C534}"/>
              </a:ext>
            </a:extLst>
          </p:cNvPr>
          <p:cNvSpPr/>
          <p:nvPr/>
        </p:nvSpPr>
        <p:spPr>
          <a:xfrm>
            <a:off x="4876800" y="3024162"/>
            <a:ext cx="3352800" cy="1365746"/>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94D6DAC-7953-4EC5-A370-2653DCB987C1}"/>
              </a:ext>
            </a:extLst>
          </p:cNvPr>
          <p:cNvSpPr/>
          <p:nvPr/>
        </p:nvSpPr>
        <p:spPr>
          <a:xfrm>
            <a:off x="4876800" y="3742945"/>
            <a:ext cx="3352800" cy="1401622"/>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AA74AE0-B8B9-4CCB-98F2-B0D94264AF91}"/>
              </a:ext>
            </a:extLst>
          </p:cNvPr>
          <p:cNvSpPr/>
          <p:nvPr/>
        </p:nvSpPr>
        <p:spPr>
          <a:xfrm>
            <a:off x="4351061" y="4465210"/>
            <a:ext cx="3976076" cy="139814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8AA3826-7708-410F-8ABE-E53D6D6F2670}"/>
              </a:ext>
            </a:extLst>
          </p:cNvPr>
          <p:cNvSpPr/>
          <p:nvPr/>
        </p:nvSpPr>
        <p:spPr>
          <a:xfrm flipV="1">
            <a:off x="4767071" y="3742944"/>
            <a:ext cx="3462529" cy="1483097"/>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A0FDC94-1349-4064-8A28-9725E2F34E92}"/>
              </a:ext>
            </a:extLst>
          </p:cNvPr>
          <p:cNvSpPr/>
          <p:nvPr/>
        </p:nvSpPr>
        <p:spPr>
          <a:xfrm flipV="1">
            <a:off x="4596385" y="2373946"/>
            <a:ext cx="3633216" cy="363671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55808" y="97536"/>
            <a:ext cx="1375323" cy="847546"/>
          </a:xfrm>
          <a:prstGeom prst="rect">
            <a:avLst/>
          </a:prstGeom>
        </p:spPr>
      </p:pic>
    </p:spTree>
    <p:custDataLst>
      <p:tags r:id="rId1"/>
    </p:custDataLst>
    <p:extLst>
      <p:ext uri="{BB962C8B-B14F-4D97-AF65-F5344CB8AC3E}">
        <p14:creationId xmlns:p14="http://schemas.microsoft.com/office/powerpoint/2010/main" val="17170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46" y="2487105"/>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197808" y="3955299"/>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63189" y="-208871"/>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878739" y="2645464"/>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960029" y="1389691"/>
            <a:ext cx="3921266"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Production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2479" y="192304"/>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545690" y="3383815"/>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3 - Game: Simon says</a:t>
            </a:r>
          </a:p>
        </p:txBody>
      </p:sp>
      <p:pic>
        <p:nvPicPr>
          <p:cNvPr id="36" name="图片 65">
            <a:extLst>
              <a:ext uri="{FF2B5EF4-FFF2-40B4-BE49-F238E27FC236}">
                <a16:creationId xmlns:a16="http://schemas.microsoft.com/office/drawing/2014/main" id="{44AE5A3C-3E64-4046-9779-44221E598C7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00281" y="1222916"/>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31424" y="192304"/>
            <a:ext cx="1411899" cy="686794"/>
          </a:xfrm>
          <a:prstGeom prst="rect">
            <a:avLst/>
          </a:prstGeom>
        </p:spPr>
      </p:pic>
    </p:spTree>
    <p:custDataLst>
      <p:tags r:id="rId1"/>
    </p:custDataLst>
    <p:extLst>
      <p:ext uri="{BB962C8B-B14F-4D97-AF65-F5344CB8AC3E}">
        <p14:creationId xmlns:p14="http://schemas.microsoft.com/office/powerpoint/2010/main" val="36218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243840"/>
            <a:ext cx="12192000" cy="6614160"/>
          </a:xfrm>
          <a:prstGeom prst="rect">
            <a:avLst/>
          </a:prstGeom>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21605" y="143536"/>
            <a:ext cx="1570395" cy="868400"/>
          </a:xfrm>
          <a:prstGeom prst="rect">
            <a:avLst/>
          </a:prstGeom>
        </p:spPr>
      </p:pic>
    </p:spTree>
    <p:custDataLst>
      <p:tags r:id="rId1"/>
    </p:custDataLst>
  </p:cSld>
  <p:clrMapOvr>
    <a:masterClrMapping/>
  </p:clrMapOvr>
  <p:transition spd="slow">
    <p:pull/>
    <p:sndAc>
      <p:stSnd>
        <p:snd r:embed="rId4" name="Boing_2.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2" name="Picture 11"/>
          <p:cNvPicPr>
            <a:picLocks noChangeAspect="1"/>
          </p:cNvPicPr>
          <p:nvPr/>
        </p:nvPicPr>
        <p:blipFill>
          <a:blip r:embed="rId11"/>
          <a:stretch>
            <a:fillRect/>
          </a:stretch>
        </p:blipFill>
        <p:spPr>
          <a:xfrm>
            <a:off x="10607040" y="140648"/>
            <a:ext cx="1250082" cy="627448"/>
          </a:xfrm>
          <a:prstGeom prst="rect">
            <a:avLst/>
          </a:prstGeom>
        </p:spPr>
      </p:pic>
    </p:spTree>
    <p:custDataLst>
      <p:tags r:id="rId1"/>
    </p:custDataLst>
    <p:extLst>
      <p:ext uri="{BB962C8B-B14F-4D97-AF65-F5344CB8AC3E}">
        <p14:creationId xmlns:p14="http://schemas.microsoft.com/office/powerpoint/2010/main" val="255108935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开学第一课"/>
  <p:tag name="ISPRING_LMS_API_VERSION" val="SCORM 2004 (2nd edition)"/>
  <p:tag name="ISPRING_ULTRA_SCORM_COURSE_ID" val="C645D8A8-00C7-4937-8E07-9AC73E41E67A"/>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vYE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L2B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vYE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C9g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vYE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C9g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vYEdVe8ZnLmYAAABoAAAAHAAAAHVuaXZlcnNhbC9sb2NhbF9zZXR0aW5ncy54bWyzsa/IzVEoSy0qzszPs1Uy1DNQUkjNS85PycxLt1UKDXHTtVBSKC5JzEtJzMnPS7VVystXUrC347LJyU9OzAlOLSkBKixWKMhJrEwtCknNBTJKUv0Sc4EqQzxd/RRcXTxDlPTtuABQSwMEFAACAAgAMGB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DBgR1WhbY9iTAAAAGsAAAAbAAAAdW5pdmVyc2FsL3VuaXZlcnNhbC5wbmcueG1ss7GvyM1RKEstKs7Mz7NVMtQzULK34+WyKShKLctMLVeoAIoBBSFASaHSVsnECMEtz0wpyQCpMDBBCGakZqZnlNgqWRhZwAX1gWYCAFBLAQIAABQAAgAIAIxeVlE2YVgCRwMAAOEJAAAUAAAAAAAAAAEAAAAAAAAAAAB1bml2ZXJzYWwvcGxheWVyLnhtbFBLAQIAABQAAgAIAC9gR1WcXjIIFAYAADcXAAAdAAAAAAAAAAEAAAAAAHkDAAB1bml2ZXJzYWwvY29tbW9uX21lc3NhZ2VzLmxuZ1BLAQIAABQAAgAIAC9gR1UVHmAbowAAAH8BAAAuAAAAAAAAAAEAAAAAAMgJAAB1bml2ZXJzYWwvcGxheWJhY2tfYW5kX25hdmlnYXRpb25fc2V0dGluZ3MueG1sUEsBAgAAFAACAAgAL2BHVaenV+h8BAAAbxcAACcAAAAAAAAAAQAAAAAAtwoAAHVuaXZlcnNhbC9mbGFzaF9wdWJsaXNoaW5nX3NldHRpbmdzLnhtbFBLAQIAABQAAgAIAC9gR1XlX+THbQMAAKEMAAAhAAAAAAAAAAEAAAAAAHgPAAB1bml2ZXJzYWwvZmxhc2hfc2tpbl9zZXR0aW5ncy54bWxQSwECAAAUAAIACAAvYEdVF9vd2HcEAAD5FgAAJgAAAAAAAAABAAAAAAAkEwAAdW5pdmVyc2FsL2h0bWxfcHVibGlzaGluZ19zZXR0aW5ncy54bWxQSwECAAAUAAIACAAvYEdVJR/xB6oBAABoBgAAHwAAAAAAAAABAAAAAADfFwAAdW5pdmVyc2FsL2h0bWxfc2tpbl9zZXR0aW5ncy5qc1BLAQIAABQAAgAIAC9gR1V7xmcuZgAAAGgAAAAcAAAAAAAAAAEAAAAAAMYZAAB1bml2ZXJzYWwvbG9jYWxfc2V0dGluZ3MueG1sUEsBAgAAFAACAAgAMGBHVRbuq+5BBgAAWxwAABcAAAAAAAAAAAAAAAAAZhoAAHVuaXZlcnNhbC91bml2ZXJzYWwucG5nUEsBAgAAFAACAAgAMGBHVaFtj2JMAAAAawAAABsAAAAAAAAAAQAAAAAA3CAAAHVuaXZlcnNhbC91bml2ZXJzYWwucG5nLnhtbFBLBQYAAAAACgAKAAYDAABhIQAAAAA="/>
  <p:tag name="ISPRING_ULTRA_SCORM_COURCE_TITLE" val="3.Unit 0-Lesson 3-Classroom in structions"/>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192.168.1.121\\phan mem\\BAI GIANG WW3\\Bài giảng điện tử (Myschool)\\TIEN&quot;],[&quot;\uFFFD\uFFFD|x{7070F873-55FB-4E49-8DA2-6F658BF36F6A}&quot;,&quot;C:\\Users\\Admin\\Desktop\\Slide Bai giang-WW3\\UNIT 0&quot;]]"/>
  <p:tag name="ISPRING_SCORM_RATE_QUIZZES" val="0"/>
  <p:tag name="ISPRING_PRESENTATION_TITLE" val="3.Unit 0-Lesson 3-Classroom in structions"/>
</p:tagLst>
</file>

<file path=ppt/tags/tag2.xml><?xml version="1.0" encoding="utf-8"?>
<p:tagLst xmlns:a="http://schemas.openxmlformats.org/drawingml/2006/main" xmlns:r="http://schemas.openxmlformats.org/officeDocument/2006/relationships" xmlns:p="http://schemas.openxmlformats.org/presentationml/2006/main">
  <p:tag name="GENSWF_SLIDE_UID" val="{75EBC345-4503-45F9-A6A7-CC55EBCC7C24}:309"/>
</p:tagLst>
</file>

<file path=ppt/tags/tag3.xml><?xml version="1.0" encoding="utf-8"?>
<p:tagLst xmlns:a="http://schemas.openxmlformats.org/drawingml/2006/main" xmlns:r="http://schemas.openxmlformats.org/officeDocument/2006/relationships" xmlns:p="http://schemas.openxmlformats.org/presentationml/2006/main">
  <p:tag name="GENSWF_SLIDE_UID" val="{973267F1-BB41-4ABE-84BA-F67333D35C53}:311"/>
</p:tagLst>
</file>

<file path=ppt/tags/tag4.xml><?xml version="1.0" encoding="utf-8"?>
<p:tagLst xmlns:a="http://schemas.openxmlformats.org/drawingml/2006/main" xmlns:r="http://schemas.openxmlformats.org/officeDocument/2006/relationships" xmlns:p="http://schemas.openxmlformats.org/presentationml/2006/main">
  <p:tag name="GENSWF_SLIDE_UID" val="{1867CE87-786D-4883-B8FE-F64E1B69F570}:360"/>
</p:tagLst>
</file>

<file path=ppt/tags/tag5.xml><?xml version="1.0" encoding="utf-8"?>
<p:tagLst xmlns:a="http://schemas.openxmlformats.org/drawingml/2006/main" xmlns:r="http://schemas.openxmlformats.org/officeDocument/2006/relationships" xmlns:p="http://schemas.openxmlformats.org/presentationml/2006/main">
  <p:tag name="GENSWF_SLIDE_UID" val="{F4C43D0B-4607-4CA6-85BD-10298079239F}:316"/>
</p:tagLst>
</file>

<file path=ppt/tags/tag6.xml><?xml version="1.0" encoding="utf-8"?>
<p:tagLst xmlns:a="http://schemas.openxmlformats.org/drawingml/2006/main" xmlns:r="http://schemas.openxmlformats.org/officeDocument/2006/relationships" xmlns:p="http://schemas.openxmlformats.org/presentationml/2006/main">
  <p:tag name="GENSWF_SLIDE_UID" val="{91541EF6-F935-4E13-81F6-9D77E5BD5DC9}:398"/>
</p:tagLst>
</file>

<file path=ppt/tags/tag7.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2561</TotalTime>
  <Words>762</Words>
  <Application>Microsoft Macintosh PowerPoint</Application>
  <PresentationFormat>Widescreen</PresentationFormat>
  <Paragraphs>78</Paragraphs>
  <Slides>9</Slides>
  <Notes>9</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9</vt:i4>
      </vt:variant>
    </vt:vector>
  </HeadingPairs>
  <TitlesOfParts>
    <vt:vector size="28" baseType="lpstr">
      <vt:lpstr>微软雅黑</vt:lpstr>
      <vt:lpstr>Arial</vt:lpstr>
      <vt:lpstr>Bebas Neue</vt:lpstr>
      <vt:lpstr>Calibri</vt:lpstr>
      <vt:lpstr>Calibri Light</vt:lpstr>
      <vt:lpstr>Comic Sans MS</vt:lpstr>
      <vt:lpstr>Life Savers</vt:lpstr>
      <vt:lpstr>Life Savers ExtraBold</vt:lpstr>
      <vt:lpstr>Nunito</vt:lpstr>
      <vt:lpstr>Patrick Hand</vt:lpstr>
      <vt:lpstr>PT Sans</vt:lpstr>
      <vt:lpstr>Quicksand</vt:lpstr>
      <vt:lpstr>Quicksand SemiBold</vt:lpstr>
      <vt:lpstr>Roboto</vt:lpstr>
      <vt:lpstr>Times New Roman</vt:lpstr>
      <vt:lpstr>第一PPT，www.1ppt.com</vt:lpstr>
      <vt:lpstr>1_Office Theme</vt:lpstr>
      <vt:lpstr>P.E. Subject for Middle School - 6th Grade: Sports &amp; Games by Slidesgo</vt:lpstr>
      <vt:lpstr>1_Science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3.Unit 0-Lesson 3-Classroom in structions</dc:title>
  <dc:subject>9Slide.vn</dc:subject>
  <dc:creator>Thanh Bui;Chiêm Thủy</dc:creator>
  <cp:keywords/>
  <dc:description>9Slide.vn</dc:description>
  <cp:lastModifiedBy>A34498 Đỗ Thu Trang</cp:lastModifiedBy>
  <cp:revision>204</cp:revision>
  <dcterms:created xsi:type="dcterms:W3CDTF">2017-08-18T03:02:00Z</dcterms:created>
  <dcterms:modified xsi:type="dcterms:W3CDTF">2025-09-22T04:44:18Z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