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5" r:id="rId2"/>
  </p:sldMasterIdLst>
  <p:notesMasterIdLst>
    <p:notesMasterId r:id="rId15"/>
  </p:notesMasterIdLst>
  <p:handoutMasterIdLst>
    <p:handoutMasterId r:id="rId16"/>
  </p:handoutMasterIdLst>
  <p:sldIdLst>
    <p:sldId id="298" r:id="rId3"/>
    <p:sldId id="262" r:id="rId4"/>
    <p:sldId id="346" r:id="rId5"/>
    <p:sldId id="309" r:id="rId6"/>
    <p:sldId id="322" r:id="rId7"/>
    <p:sldId id="324" r:id="rId8"/>
    <p:sldId id="323" r:id="rId9"/>
    <p:sldId id="314" r:id="rId10"/>
    <p:sldId id="315" r:id="rId11"/>
    <p:sldId id="316" r:id="rId12"/>
    <p:sldId id="317" r:id="rId13"/>
    <p:sldId id="348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BAB8"/>
    <a:srgbClr val="E96386"/>
    <a:srgbClr val="3B8D86"/>
    <a:srgbClr val="CAA249"/>
    <a:srgbClr val="EA6387"/>
    <a:srgbClr val="0F80CC"/>
    <a:srgbClr val="255DA3"/>
    <a:srgbClr val="F97F0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184" autoAdjust="0"/>
  </p:normalViewPr>
  <p:slideViewPr>
    <p:cSldViewPr snapToGrid="0">
      <p:cViewPr varScale="1">
        <p:scale>
          <a:sx n="78" d="100"/>
          <a:sy n="78" d="100"/>
        </p:scale>
        <p:origin x="111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</a:t>
            </a:r>
            <a:r>
              <a:rPr lang="en-AU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role play 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class.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9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7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0.3,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7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0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8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8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549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1.png"/><Relationship Id="rId3" Type="http://schemas.openxmlformats.org/officeDocument/2006/relationships/audio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070206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8" y="253677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5994" y="404453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209" y="-26457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257870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6761" y="143656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255677" y="34729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3806" y="119862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235627"/>
            <a:ext cx="6419693" cy="196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119579" y="2018165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68" y="2970212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8" y="3308710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406286" y="2275047"/>
            <a:ext cx="2711020" cy="1402229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Anna.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054901" y="2275047"/>
            <a:ext cx="3043322" cy="1324231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Sophia. Nice to meet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" y="5353050"/>
            <a:ext cx="1213485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00" y="36125"/>
            <a:ext cx="7045945" cy="61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65" y="36125"/>
            <a:ext cx="15906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4" y="3237995"/>
            <a:ext cx="1838582" cy="3620005"/>
          </a:xfrm>
          <a:prstGeom prst="rect">
            <a:avLst/>
          </a:prstGeom>
        </p:spPr>
      </p:pic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-14633" y="1802653"/>
            <a:ext cx="2681398" cy="1286235"/>
          </a:xfrm>
          <a:prstGeom prst="wedgeRoundRectCallout">
            <a:avLst>
              <a:gd name="adj1" fmla="val 42871"/>
              <a:gd name="adj2" fmla="val 650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Alex. Nice to meet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27" y="3088889"/>
            <a:ext cx="1381318" cy="3645270"/>
          </a:xfrm>
          <a:prstGeom prst="rect">
            <a:avLst/>
          </a:prstGeom>
        </p:spPr>
      </p:pic>
      <p:sp>
        <p:nvSpPr>
          <p:cNvPr id="9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41112" y="947484"/>
            <a:ext cx="3751898" cy="1425055"/>
          </a:xfrm>
          <a:prstGeom prst="wedgeRoundRectCallout">
            <a:avLst>
              <a:gd name="adj1" fmla="val -9680"/>
              <a:gd name="adj2" fmla="val 1113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Tomas. Nice to meet you, too.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054" y="99806"/>
            <a:ext cx="1450057" cy="6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1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272140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3" y="2610023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0905" y="4083341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42" y="-223378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519154" y="922186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96918" y="2533507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43942" y="1239347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3621789" y="3389102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4 and task 5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6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539125AC-A3B3-E411-C397-E5E954B80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8470" y="27197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0" y="313398"/>
            <a:ext cx="12217250" cy="568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B1C-2D20-4ECB-82B9-156DE8BD5E59}"/>
              </a:ext>
            </a:extLst>
          </p:cNvPr>
          <p:cNvSpPr/>
          <p:nvPr/>
        </p:nvSpPr>
        <p:spPr>
          <a:xfrm>
            <a:off x="205669" y="5999823"/>
            <a:ext cx="3002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Thank you </a:t>
            </a:r>
            <a:endParaRPr lang="en-US" sz="35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71B7B-0D7D-4539-9F9A-9ECCFAC1CF95}"/>
              </a:ext>
            </a:extLst>
          </p:cNvPr>
          <p:cNvSpPr/>
          <p:nvPr/>
        </p:nvSpPr>
        <p:spPr>
          <a:xfrm>
            <a:off x="3414038" y="5962401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2ADC1-90F0-491A-8857-2468A22CF530}"/>
              </a:ext>
            </a:extLst>
          </p:cNvPr>
          <p:cNvSpPr/>
          <p:nvPr/>
        </p:nvSpPr>
        <p:spPr>
          <a:xfrm>
            <a:off x="7353789" y="5904158"/>
            <a:ext cx="14281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fine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61C35-58D5-4D6C-B701-19AA5CABCB66}"/>
              </a:ext>
            </a:extLst>
          </p:cNvPr>
          <p:cNvSpPr/>
          <p:nvPr/>
        </p:nvSpPr>
        <p:spPr>
          <a:xfrm>
            <a:off x="4859505" y="5919547"/>
            <a:ext cx="29550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are you </a:t>
            </a:r>
            <a:endParaRPr lang="en-US" sz="35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22153-B130-4C7A-96EE-250736BBA352}"/>
              </a:ext>
            </a:extLst>
          </p:cNvPr>
          <p:cNvSpPr/>
          <p:nvPr/>
        </p:nvSpPr>
        <p:spPr>
          <a:xfrm>
            <a:off x="9280629" y="5904157"/>
            <a:ext cx="34203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Goodbye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066" y="206647"/>
            <a:ext cx="1281902" cy="669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6018 L -0.24479 -0.698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.00602 L -0.36666 -0.598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3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24232 -0.65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3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22865 -0.60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3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2 -0.00972 L -0.01692 -0.660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3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BC47E-2278-44AE-8CE6-B65A8A5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77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446" y="-136884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7026" y="268456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53111" y="129640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290" y="1161178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99002" y="3570233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6: Listen and sing.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298" y="159748"/>
            <a:ext cx="1539267" cy="75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6A536F9-8513-46DE-BAC8-A83472C57D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3107"/>
            <a:ext cx="4906376" cy="3980824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CD32301F-A2B2-4285-94FF-A2406441BE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096" y="4143264"/>
            <a:ext cx="3773430" cy="2705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4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942A4732-2D81-4E53-A411-8FDC2772A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9038" y="673969"/>
            <a:ext cx="705185" cy="705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1" y="73959"/>
            <a:ext cx="4308007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5CC4DE3-0DA6-4BDD-BF9E-3687CA1B573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DY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2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DY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Ng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DY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Ng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DYEdVe8ZnLmYAAABoAAAAHAAAAHVuaXZlcnNhbC9sb2NhbF9zZXR0aW5ncy54bWyzsa/IzVEoSy0qzszPs1Uy1DNQUkjNS85PycxLt1UKDXHTtVBSKC5JzEtJzMnPS7VVystXUrC347LJyU9OzAlOLSkBKixWKMhJrEwtCknNBTJKUv0Sc4EqQzxd/RRcXTxDlPTtuABQSwMEFAACAAgAA2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gR1WhbY9iTAAAAGsAAAAbAAAAdW5pdmVyc2FsL3VuaXZlcnNhbC5wbmcueG1ss7GvyM1RKEstKs7Mz7NVMtQzULK34+WyKShKLctMLVeoAIoBBSFASaHSVsnECMEtz0wpyQCpMDBBCGakZqZnlNgqWRhZwAX1gWYCAFBLAQIAABQAAgAIAIxeVlE2YVgCRwMAAOEJAAAUAAAAAAAAAAEAAAAAAAAAAAB1bml2ZXJzYWwvcGxheWVyLnhtbFBLAQIAABQAAgAIAANgR1WcXjIIFAYAADcXAAAdAAAAAAAAAAEAAAAAAHkDAAB1bml2ZXJzYWwvY29tbW9uX21lc3NhZ2VzLmxuZ1BLAQIAABQAAgAIAANgR1UVHmAbowAAAH8BAAAuAAAAAAAAAAEAAAAAAMgJAAB1bml2ZXJzYWwvcGxheWJhY2tfYW5kX25hdmlnYXRpb25fc2V0dGluZ3MueG1sUEsBAgAAFAACAAgAA2BHVaenV+h8BAAAbxcAACcAAAAAAAAAAQAAAAAAtwoAAHVuaXZlcnNhbC9mbGFzaF9wdWJsaXNoaW5nX3NldHRpbmdzLnhtbFBLAQIAABQAAgAIAANgR1XlX+THbQMAAKEMAAAhAAAAAAAAAAEAAAAAAHgPAAB1bml2ZXJzYWwvZmxhc2hfc2tpbl9zZXR0aW5ncy54bWxQSwECAAAUAAIACAADYEdVF9vd2HcEAAD5FgAAJgAAAAAAAAABAAAAAAAkEwAAdW5pdmVyc2FsL2h0bWxfcHVibGlzaGluZ19zZXR0aW5ncy54bWxQSwECAAAUAAIACAADYEdVJR/xB6oBAABoBgAAHwAAAAAAAAABAAAAAADfFwAAdW5pdmVyc2FsL2h0bWxfc2tpbl9zZXR0aW5ncy5qc1BLAQIAABQAAgAIAANgR1V7xmcuZgAAAGgAAAAcAAAAAAAAAAEAAAAAAMYZAAB1bml2ZXJzYWwvbG9jYWxfc2V0dGluZ3MueG1sUEsBAgAAFAACAAgAA2BHVRbuq+5BBgAAWxwAABcAAAAAAAAAAAAAAAAAZhoAAHVuaXZlcnNhbC91bml2ZXJzYWwucG5nUEsBAgAAFAACAAgAA2BHVaFtj2JMAAAAawAAABsAAAAAAAAAAQAAAAAA3CAAAHVuaXZlcnNhbC91bml2ZXJzYWwucG5nLnhtbFBLBQYAAAAACgAKAAYDAABhIQAAAAA="/>
  <p:tag name="ISPRING_ULTRA_SCORM_COURCE_TITLE" val="2.Unit 0-Lesson 2-Greeting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SCORM_RATE_QUIZZES" val="0"/>
  <p:tag name="ISPRING_PRESENTATION_TITLE" val="2.Unit 0-Lesson 2-Greeting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33958-37F0-485D-BF55-0FC2699EB49B}: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A9D67-302E-4414-836C-AA9BE8D40AD8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0EE7E-DF0A-47DE-AD8D-3B5A9DF5677D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983A1-B9E7-4A29-801F-0C1AD832FBA4}:3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47395-B325-455A-968D-1BD4A0C69EF2}:3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631932-8BBA-4E75-B07B-025FE59EDC2F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8ED67-7A0D-4EE4-BDA0-D213B6EC05FA}:315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2325</TotalTime>
  <Words>543</Words>
  <Application>Microsoft Office PowerPoint</Application>
  <PresentationFormat>Widescreen</PresentationFormat>
  <Paragraphs>67</Paragraphs>
  <Slides>12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Arial</vt:lpstr>
      <vt:lpstr>Bebas Neue</vt:lpstr>
      <vt:lpstr>Calibri</vt:lpstr>
      <vt:lpstr>Comic Sans MS</vt:lpstr>
      <vt:lpstr>Life Savers</vt:lpstr>
      <vt:lpstr>Life Savers ExtraBold</vt:lpstr>
      <vt:lpstr>Patrick Hand</vt:lpstr>
      <vt:lpstr>Quicksand</vt:lpstr>
      <vt:lpstr>Quicksand SemiBold</vt:lpstr>
      <vt:lpstr>Times New Roman</vt:lpstr>
      <vt:lpstr>Wingdings</vt:lpstr>
      <vt:lpstr>第一PPT，www.1ppt.com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2.Unit 0-Lesson 2-Greeting 2</dc:title>
  <dc:subject>9Slide.vn</dc:subject>
  <dc:creator>Thanh Bui;Chiêm Thủy</dc:creator>
  <cp:keywords/>
  <dc:description>9Slide.vn</dc:description>
  <cp:lastModifiedBy>PC</cp:lastModifiedBy>
  <cp:revision>172</cp:revision>
  <dcterms:created xsi:type="dcterms:W3CDTF">2017-08-18T03:02:00Z</dcterms:created>
  <dcterms:modified xsi:type="dcterms:W3CDTF">2025-09-22T04:43:26Z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