
<file path=[Content_Types].xml><?xml version="1.0" encoding="utf-8"?>
<Types xmlns="http://schemas.openxmlformats.org/package/2006/content-types">
  <Default Extension="emf" ContentType="image/x-emf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5" r:id="rId2"/>
  </p:sldMasterIdLst>
  <p:notesMasterIdLst>
    <p:notesMasterId r:id="rId9"/>
  </p:notesMasterIdLst>
  <p:handoutMasterIdLst>
    <p:handoutMasterId r:id="rId10"/>
  </p:handoutMasterIdLst>
  <p:sldIdLst>
    <p:sldId id="298" r:id="rId3"/>
    <p:sldId id="309" r:id="rId4"/>
    <p:sldId id="326" r:id="rId5"/>
    <p:sldId id="311" r:id="rId6"/>
    <p:sldId id="313" r:id="rId7"/>
    <p:sldId id="315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AB8"/>
    <a:srgbClr val="E96386"/>
    <a:srgbClr val="3B8D86"/>
    <a:srgbClr val="CAA249"/>
    <a:srgbClr val="EA6387"/>
    <a:srgbClr val="0F80CC"/>
    <a:srgbClr val="255DA3"/>
    <a:srgbClr val="F97F08"/>
    <a:srgbClr val="00B050"/>
    <a:srgbClr val="C1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2857" autoAdjust="0"/>
  </p:normalViewPr>
  <p:slideViewPr>
    <p:cSldViewPr snapToGrid="0">
      <p:cViewPr varScale="1">
        <p:scale>
          <a:sx n="104" d="100"/>
          <a:sy n="104" d="100"/>
        </p:scale>
        <p:origin x="83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6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bìa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. Logo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Wonderful World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037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72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08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Task 2: Say</a:t>
            </a:r>
            <a:b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Ask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how many friends can they see and their names.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Have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look at the bubbles and ask them to complete (spoken).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Have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practice the dialogues in chorus, group,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8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some music.</a:t>
            </a:r>
          </a:p>
          <a:p>
            <a:pPr marL="285750" indent="-285750">
              <a:buFontTx/>
              <a:buChar char="-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Ask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pass the ball to the next person.</a:t>
            </a:r>
          </a:p>
          <a:p>
            <a:pPr marL="285750" indent="-285750">
              <a:buFontTx/>
              <a:buChar char="-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the music stops the student with the ball stands up and say: “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Hi/Hello, I’m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</a:t>
            </a:r>
          </a:p>
          <a:p>
            <a:pPr marL="285750" indent="-285750">
              <a:buFontTx/>
              <a:buChar char="-"/>
            </a:pP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Phát một số bản nhạc.</a:t>
            </a:r>
          </a:p>
          <a:p>
            <a:pPr marL="285750" indent="-285750">
              <a:buFontTx/>
              <a:buChar char="-"/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Yêu cầu các em chuyền bóng cho người tiếp theo.</a:t>
            </a:r>
          </a:p>
          <a:p>
            <a:pPr marL="285750" indent="-285750">
              <a:buFontTx/>
              <a:buChar char="-"/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Khi nhạc dừng lại, học sinh cầm bóng đứng lên và nói: “Hi/Hello, I’m…”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10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60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" y="1061485"/>
            <a:ext cx="12192076" cy="4882291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53467" y="930433"/>
            <a:ext cx="6190800" cy="2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3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21300" y="3953633"/>
            <a:ext cx="4368000" cy="9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2533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10236981" y="675617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7716648" y="1369768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856576" y="-14"/>
            <a:ext cx="2409787" cy="693945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841978" y="2622401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61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881600" y="1426300"/>
            <a:ext cx="6428800" cy="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33" y="1125213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33" y="32638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33" y="2202374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-33" y="5387517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-33" y="4326768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960000" y="627025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3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33" y="5388660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-33" y="27097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33" y="4294927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33" y="1125213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33" y="1647302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4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25" y="1057920"/>
            <a:ext cx="12192076" cy="4727221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309448" y="5791602"/>
            <a:ext cx="993321" cy="994247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359192" y="453728"/>
            <a:ext cx="1072143" cy="935395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10398100" y="5678853"/>
            <a:ext cx="951737" cy="1176355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359215" y="3187582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0" name="Google Shape;920;p36"/>
          <p:cNvSpPr/>
          <p:nvPr/>
        </p:nvSpPr>
        <p:spPr>
          <a:xfrm flipH="1">
            <a:off x="9102480" y="1213216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3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11" y="1061485"/>
            <a:ext cx="12192076" cy="4882291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3153081" y="675617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9" name="Google Shape;929;p37"/>
          <p:cNvSpPr/>
          <p:nvPr/>
        </p:nvSpPr>
        <p:spPr>
          <a:xfrm flipH="1">
            <a:off x="632748" y="1369768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37"/>
          <p:cNvSpPr/>
          <p:nvPr/>
        </p:nvSpPr>
        <p:spPr>
          <a:xfrm flipH="1">
            <a:off x="2758078" y="2622401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9360566" y="5404496"/>
            <a:ext cx="2540223" cy="1450712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25" y="1057920"/>
            <a:ext cx="12192076" cy="4727221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536354" y="2413564"/>
            <a:ext cx="11032447" cy="1191765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336686" y="127193"/>
            <a:ext cx="11573121" cy="168392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4782481" y="5404496"/>
            <a:ext cx="2540223" cy="1450712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78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9/22/25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7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83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14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audio" Target="../media/audio1.wav"/><Relationship Id="rId4" Type="http://schemas.openxmlformats.org/officeDocument/2006/relationships/slideLayout" Target="../slideLayouts/slideLayout15.xml"/><Relationship Id="rId9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0" r:id="rId4"/>
    <p:sldLayoutId id="2147483651" r:id="rId5"/>
    <p:sldLayoutId id="2147483653" r:id="rId6"/>
    <p:sldLayoutId id="2147483654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756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9" name="chimes.wav"/>
          </p:stSnd>
        </p:sndAc>
      </p:transition>
    </mc:Choice>
    <mc:Fallback xmlns="">
      <p:transition spd="slow">
        <p:split orient="vert"/>
        <p:sndAc>
          <p:stSnd>
            <p:snd r:embed="rId10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9" Type="http://schemas.openxmlformats.org/officeDocument/2006/relationships/image" Target="../media/image23.png"/><Relationship Id="rId21" Type="http://schemas.openxmlformats.org/officeDocument/2006/relationships/image" Target="../media/image11.png"/><Relationship Id="rId34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8.emf"/><Relationship Id="rId38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microsoft.com/office/2007/relationships/hdphoto" Target="../media/hdphoto9.wdp"/><Relationship Id="rId32" Type="http://schemas.microsoft.com/office/2007/relationships/hdphoto" Target="../media/hdphoto12.wdp"/><Relationship Id="rId37" Type="http://schemas.microsoft.com/office/2007/relationships/hdphoto" Target="../media/hdphoto13.wdp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1.wdp"/><Relationship Id="rId36" Type="http://schemas.openxmlformats.org/officeDocument/2006/relationships/image" Target="../media/image21.png"/><Relationship Id="rId10" Type="http://schemas.microsoft.com/office/2007/relationships/hdphoto" Target="../media/hdphoto2.wdp"/><Relationship Id="rId19" Type="http://schemas.openxmlformats.org/officeDocument/2006/relationships/image" Target="../media/image10.png"/><Relationship Id="rId31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20.gif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15" y="2110700"/>
            <a:ext cx="1158268" cy="110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246" y="4901491"/>
            <a:ext cx="14284619" cy="2150860"/>
          </a:xfrm>
          <a:prstGeom prst="rect">
            <a:avLst/>
          </a:prstGeom>
        </p:spPr>
      </p:pic>
      <p:pic>
        <p:nvPicPr>
          <p:cNvPr id="93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67" y="4669465"/>
            <a:ext cx="1547892" cy="199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7" name="Google Shape;1057;p41"/>
          <p:cNvSpPr/>
          <p:nvPr/>
        </p:nvSpPr>
        <p:spPr>
          <a:xfrm>
            <a:off x="10431311" y="483029"/>
            <a:ext cx="429503" cy="498143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54"/>
            <a:endParaRPr sz="2400"/>
          </a:p>
        </p:txBody>
      </p:sp>
      <p:pic>
        <p:nvPicPr>
          <p:cNvPr id="85" name="图片 3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908" y="4503089"/>
            <a:ext cx="8590048" cy="2009355"/>
          </a:xfrm>
          <a:prstGeom prst="rect">
            <a:avLst/>
          </a:prstGeom>
        </p:spPr>
      </p:pic>
      <p:pic>
        <p:nvPicPr>
          <p:cNvPr id="86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32617" y="2700140"/>
            <a:ext cx="3465897" cy="20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8222" l="9944" r="89916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3" y="5323927"/>
            <a:ext cx="910340" cy="11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Farm Cartoon Flowers Bouquet Decoration Background Stock Vector -  Illustration of botanical, invitation: 1700461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50" b="90000" l="10000" r="90000">
                        <a14:foregroundMark x1="43000" y1="24250" x2="61250" y2="27750"/>
                        <a14:foregroundMark x1="50750" y1="12750" x2="59500" y2="35000"/>
                        <a14:foregroundMark x1="42250" y1="20000" x2="54750" y2="33500"/>
                        <a14:foregroundMark x1="58500" y1="16500" x2="65500" y2="24500"/>
                        <a14:foregroundMark x1="28500" y1="34000" x2="36250" y2="35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17" y="4542759"/>
            <a:ext cx="961796" cy="96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24" y="3964870"/>
            <a:ext cx="2313109" cy="249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04" b="89706" l="3268" r="98366">
                        <a14:foregroundMark x1="69281" y1="22712" x2="84641" y2="54739"/>
                        <a14:foregroundMark x1="81863" y1="38235" x2="69935" y2="68954"/>
                        <a14:foregroundMark x1="67974" y1="39216" x2="91830" y2="31536"/>
                        <a14:foregroundMark x1="70098" y1="58824" x2="66176" y2="73529"/>
                        <a14:foregroundMark x1="75490" y1="78431" x2="75490" y2="74837"/>
                        <a14:foregroundMark x1="20425" y1="78105" x2="21732" y2="77288"/>
                        <a14:foregroundMark x1="17810" y1="42157" x2="33007" y2="39542"/>
                        <a14:foregroundMark x1="58170" y1="50000" x2="59314" y2="51144"/>
                        <a14:foregroundMark x1="76307" y1="75490" x2="76797" y2="77288"/>
                        <a14:foregroundMark x1="76634" y1="76797" x2="76634" y2="77778"/>
                        <a14:backgroundMark x1="30392" y1="76797" x2="30392" y2="76797"/>
                        <a14:backgroundMark x1="25817" y1="78105" x2="25817" y2="78105"/>
                        <a14:backgroundMark x1="68464" y1="78431" x2="68464" y2="78431"/>
                        <a14:backgroundMark x1="64542" y1="75817" x2="64542" y2="75817"/>
                        <a14:backgroundMark x1="69444" y1="77451" x2="69444" y2="77451"/>
                        <a14:backgroundMark x1="69444" y1="77451" x2="69444" y2="77451"/>
                        <a14:backgroundMark x1="69444" y1="77451" x2="69444" y2="77451"/>
                        <a14:backgroundMark x1="27451" y1="79085" x2="27451" y2="79085"/>
                        <a14:backgroundMark x1="23366" y1="55392" x2="23366" y2="55392"/>
                        <a14:backgroundMark x1="27941" y1="55065" x2="27941" y2="5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1519514" y="4613499"/>
            <a:ext cx="2531591" cy="214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d mushroom cartoon Royalty Free Vector Imag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704" b="91852" l="55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42" y="6251717"/>
            <a:ext cx="572481" cy="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arved autumn leaf. Nature bright leaves of trees. Cartoon style. 3015600  Vector Art at Vecteezy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80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9333"/>
          <a:stretch/>
        </p:blipFill>
        <p:spPr bwMode="auto">
          <a:xfrm>
            <a:off x="10744105" y="2338595"/>
            <a:ext cx="419851" cy="5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arved autumn leaf. Nature bright leaves of trees. Cartoon style. 3218131  Vector Art at Vecteezy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755" b="967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1" r="19156"/>
          <a:stretch/>
        </p:blipFill>
        <p:spPr bwMode="auto">
          <a:xfrm rot="1402055">
            <a:off x="11593248" y="1968540"/>
            <a:ext cx="332189" cy="5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hildren Playing Park Stock Vector Image by ©yusufdemirci #318430298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36739" b="75258" l="2563" r="24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99" r="74324" b="23028"/>
          <a:stretch/>
        </p:blipFill>
        <p:spPr bwMode="auto">
          <a:xfrm>
            <a:off x="3415851" y="3859416"/>
            <a:ext cx="978260" cy="106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1365" y="3715486"/>
            <a:ext cx="1551460" cy="237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140" y="3909462"/>
            <a:ext cx="1310821" cy="235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Green bush with pink flowers Royalty Free Vector Image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532" b="100000" l="0" r="100000">
                        <a14:backgroundMark x1="2100" y1="14468" x2="2100" y2="14468"/>
                        <a14:backgroundMark x1="91403" y1="5682" x2="95475" y2="17614"/>
                        <a14:backgroundMark x1="90498" y1="88636" x2="95928" y2="86932"/>
                        <a14:backgroundMark x1="4072" y1="83523" x2="18100" y2="8920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01"/>
          <a:stretch/>
        </p:blipFill>
        <p:spPr bwMode="auto">
          <a:xfrm>
            <a:off x="2770216" y="4228443"/>
            <a:ext cx="784445" cy="5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图片 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04" y="6301476"/>
            <a:ext cx="452861" cy="3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happy-ukulele-74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933839" y="1105228"/>
            <a:ext cx="812800" cy="812800"/>
          </a:xfrm>
          <a:prstGeom prst="rect">
            <a:avLst/>
          </a:prstGeom>
        </p:spPr>
      </p:pic>
      <p:pic>
        <p:nvPicPr>
          <p:cNvPr id="200" name="Picture 199" descr="200.gi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932781" y="857820"/>
            <a:ext cx="999691" cy="103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7" name="Google Shape;1248;p47"/>
          <p:cNvGrpSpPr/>
          <p:nvPr/>
        </p:nvGrpSpPr>
        <p:grpSpPr>
          <a:xfrm>
            <a:off x="4660330" y="6275791"/>
            <a:ext cx="6618081" cy="636992"/>
            <a:chOff x="1610262" y="4439258"/>
            <a:chExt cx="7532671" cy="703746"/>
          </a:xfrm>
        </p:grpSpPr>
        <p:sp>
          <p:nvSpPr>
            <p:cNvPr id="149" name="Google Shape;1250;p47"/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0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1" name="Google Shape;1252;p47"/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2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3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4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5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6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7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8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9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0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1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2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3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4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5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6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7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8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9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0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1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2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3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4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5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6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7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</p:grpSp>
      <p:pic>
        <p:nvPicPr>
          <p:cNvPr id="14" name="Picture 14" descr="Tree branch with dry leaves Royalty Free Vector Image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89735" l="0" r="100000">
                        <a14:foregroundMark x1="60400" y1="23068" x2="65400" y2="22145"/>
                        <a14:foregroundMark x1="73200" y1="20531" x2="74600" y2="23299"/>
                        <a14:foregroundMark x1="84800" y1="14764" x2="92800" y2="15456"/>
                        <a14:foregroundMark x1="86400" y1="32065" x2="86400" y2="32065"/>
                        <a14:foregroundMark x1="90400" y1="34371" x2="90400" y2="34371"/>
                        <a14:foregroundMark x1="6000" y1="17070" x2="10000" y2="20761"/>
                        <a14:foregroundMark x1="48000" y1="37370" x2="48000" y2="37370"/>
                        <a14:backgroundMark x1="58000" y1="39446" x2="58000" y2="39446"/>
                        <a14:backgroundMark x1="62800" y1="28143" x2="62800" y2="2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6705" flipH="1">
            <a:off x="10229380" y="513509"/>
            <a:ext cx="3003813" cy="26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075" y="160528"/>
            <a:ext cx="1429935" cy="685627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711E147F-AB07-2DF6-3797-0DC651B0392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91" y="88655"/>
            <a:ext cx="8329112" cy="424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2A5C2-1D65-954D-80A3-393EE25CC708}"/>
              </a:ext>
            </a:extLst>
          </p:cNvPr>
          <p:cNvSpPr txBox="1"/>
          <p:nvPr/>
        </p:nvSpPr>
        <p:spPr>
          <a:xfrm>
            <a:off x="3524544" y="1382566"/>
            <a:ext cx="50230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  <a:sym typeface="Arial"/>
              </a:rPr>
              <a:t>Unit 0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000" b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Arial"/>
              </a:rPr>
              <a:t>Greetings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trick Hand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33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2057 0.00787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2526 -1.85185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579 L -0.0625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17 0.00031 C -0.00173 0.0074 -0.00416 0.01419 -0.00503 0.02222 C -0.0059 0.03024 -0.00538 0.03889 -0.0059 0.04753 C -0.00625 0.05771 -0.00659 0.06759 -0.00694 0.07808 C -0.00902 0.09382 -0.01059 0.10956 -0.01284 0.12531 C -0.01319 0.12839 -0.01371 0.1321 -0.0151 0.13487 C -0.01632 0.13765 -0.0184 0.13858 -0.01996 0.14105 C -0.03177 0.16111 -0.02222 0.14815 -0.03402 0.17037 C -0.0368 0.175 -0.03975 0.1787 -0.0427 0.18364 C -0.04427 0.18642 -0.04583 0.1895 -0.04757 0.19228 C -0.05538 0.21913 -0.04375 0.17315 -0.04288 0.20432 C -0.04184 0.23889 -0.04375 0.24012 -0.05191 0.25555 C -0.05312 0.26481 -0.05416 0.27376 -0.05572 0.28271 C -0.05625 0.28611 -0.05711 0.28889 -0.05798 0.29259 C -0.05902 0.29784 -0.06007 0.3037 -0.06093 0.30895 C -0.06857 0.36234 -0.06232 0.32747 -0.06822 0.35895 C -0.06996 0.37222 -0.07135 0.38549 -0.07326 0.39876 C -0.07326 0.39907 -0.07691 0.41389 -0.0776 0.41543 C -0.08038 0.41882 -0.0842 0.41913 -0.08697 0.42315 L -0.0901 0.42747 L -0.09027 0.42777 " pathEditMode="relative" rAng="540000" ptsTypes="AAAAAAAAAAAAAAAAAAAAAA">
                                      <p:cBhvr>
                                        <p:cTn id="1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1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L -3.33333E-6 6.41975E-6 C -0.00052 0.00927 -0.00035 0.01852 -0.00156 0.02778 C -0.00191 0.03087 -0.00364 0.03272 -0.00434 0.0355 C -0.00555 0.03951 -0.00608 0.04414 -0.00729 0.04815 C -0.00799 0.05093 -0.0092 0.05309 -0.01007 0.05587 C -0.01736 0.0784 -0.00885 0.05494 -0.0158 0.07346 C -0.01441 0.07686 -0.01302 0.08056 -0.01146 0.08365 C -0.00972 0.08735 -0.00625 0.0892 -0.00573 0.09383 C -0.00382 0.11513 -0.00677 0.12686 -0.01007 0.14476 C -0.01215 0.15587 -0.01076 0.15001 -0.01441 0.16235 C -0.01892 0.20309 -0.01667 0.17809 -0.01441 0.26389 C -0.01406 0.27778 -0.01337 0.27902 -0.01146 0.28951 C -0.01198 0.2997 -0.01215 0.30988 -0.01302 0.31976 C -0.01319 0.32254 -0.01406 0.32501 -0.01441 0.32748 C -0.0151 0.33427 -0.01545 0.34106 -0.0158 0.34785 C -0.01788 0.3818 -0.0151 0.36636 -0.02014 0.38859 C -0.02257 0.41914 -0.02031 0.39476 -0.02292 0.41636 C -0.02378 0.42346 -0.02361 0.43149 -0.02726 0.43673 C -0.02847 0.43828 -0.03003 0.43828 -0.03142 0.4392 C -0.03333 0.44445 -0.03576 0.44908 -0.03715 0.45464 C -0.03854 0.45927 -0.03906 0.46482 -0.0401 0.46976 C -0.04062 0.47223 -0.0408 0.47501 -0.04149 0.47748 C -0.04531 0.49075 -0.04601 0.49198 -0.04861 0.50525 C -0.04965 0.51019 -0.05035 0.51575 -0.05156 0.52068 C -0.05278 0.52593 -0.05451 0.53056 -0.05573 0.53581 C -0.05677 0.53982 -0.05781 0.54414 -0.05868 0.54846 C -0.0592 0.55093 -0.0592 0.55402 -0.06007 0.55618 C -0.06111 0.55834 -0.06285 0.55957 -0.06441 0.56112 C -0.0658 0.56019 -0.06719 0.55865 -0.06858 0.55865 C -0.07205 0.55865 -0.07535 0.55957 -0.07864 0.56112 C -0.08212 0.56297 -0.0875 0.57007 -0.0901 0.57377 C -0.09305 0.57871 -0.09531 0.58519 -0.09861 0.5892 L -0.10295 0.59414 C -0.10364 0.59877 -0.10399 0.6068 -0.10868 0.60433 C -0.11094 0.60309 -0.11424 0.59661 -0.11424 0.59661 L -0.11424 0.59661 " pathEditMode="relative" ptsTypes="AAAAAAAAAAAAAAAAAAAAAAAAAAAAAAAAAAAAA">
                                      <p:cBhvr>
                                        <p:cTn id="16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0593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5" y="2584692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74913" y="3988550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321" y="-251187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1605627" y="965338"/>
            <a:ext cx="2554844" cy="165360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7080697" y="2522725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069218" y="1319301"/>
            <a:ext cx="3861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n-A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Presentation</a:t>
            </a:r>
            <a:endParaRPr kumimoji="0" lang="zh-CN" altLang="en-US" sz="166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0EE9238-415C-411B-BF89-B4D4ED46053F}"/>
              </a:ext>
            </a:extLst>
          </p:cNvPr>
          <p:cNvSpPr/>
          <p:nvPr/>
        </p:nvSpPr>
        <p:spPr>
          <a:xfrm>
            <a:off x="2529593" y="3294035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Task 1: Listen and repeat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7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0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142" y="0"/>
            <a:ext cx="107298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" y="2679291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83568" y="3893502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693" y="-177430"/>
            <a:ext cx="6671120" cy="394473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7144069" y="262560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240134" y="1258288"/>
            <a:ext cx="2943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n-A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Practice</a:t>
            </a:r>
            <a:endParaRPr kumimoji="0" lang="zh-CN" altLang="en-US" sz="199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pic>
        <p:nvPicPr>
          <p:cNvPr id="21" name="图片 60">
            <a:extLst>
              <a:ext uri="{FF2B5EF4-FFF2-40B4-BE49-F238E27FC236}">
                <a16:creationId xmlns:a16="http://schemas.microsoft.com/office/drawing/2014/main" id="{B99DFFDB-BE22-4057-9977-C2E1A4EAB1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519" y="1192552"/>
            <a:ext cx="2107425" cy="14330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3763156" y="3300256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Task 2: Say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7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8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0729B-EFCC-42C7-B790-31627EDB5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0287"/>
            <a:ext cx="12056838" cy="53993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895648-5AC3-4EDF-8978-101DE90C8954}"/>
              </a:ext>
            </a:extLst>
          </p:cNvPr>
          <p:cNvSpPr/>
          <p:nvPr/>
        </p:nvSpPr>
        <p:spPr>
          <a:xfrm>
            <a:off x="1953659" y="290287"/>
            <a:ext cx="1428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</a:t>
            </a:r>
            <a:endParaRPr lang="en-US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C6E33-3910-4EAB-A5EA-B175CCCE013A}"/>
              </a:ext>
            </a:extLst>
          </p:cNvPr>
          <p:cNvSpPr/>
          <p:nvPr/>
        </p:nvSpPr>
        <p:spPr>
          <a:xfrm>
            <a:off x="9008121" y="259509"/>
            <a:ext cx="1428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</a:t>
            </a:r>
            <a:endParaRPr lang="en-US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F3118-FFD0-4C18-96F7-C55377A0B558}"/>
              </a:ext>
            </a:extLst>
          </p:cNvPr>
          <p:cNvSpPr/>
          <p:nvPr/>
        </p:nvSpPr>
        <p:spPr>
          <a:xfrm>
            <a:off x="6769065" y="290287"/>
            <a:ext cx="1428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</a:t>
            </a:r>
            <a:endParaRPr lang="en-US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56357-CB9E-4735-A078-35CCE2B6F960}"/>
              </a:ext>
            </a:extLst>
          </p:cNvPr>
          <p:cNvSpPr/>
          <p:nvPr/>
        </p:nvSpPr>
        <p:spPr>
          <a:xfrm>
            <a:off x="3945426" y="308300"/>
            <a:ext cx="29550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spc="-15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you </a:t>
            </a:r>
            <a:endParaRPr lang="en-US" sz="3600" b="1" cap="none" spc="-15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6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-0.07474 0.147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26028 0.189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9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9192 0.1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4957 0.16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9" y="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CC87E-691E-402B-85CD-46E3AED4A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20"/>
          <a:stretch/>
        </p:blipFill>
        <p:spPr>
          <a:xfrm>
            <a:off x="79030" y="357828"/>
            <a:ext cx="12112970" cy="600092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085C9DD-DF15-4FE2-8E6C-B89F6142FA77}"/>
              </a:ext>
            </a:extLst>
          </p:cNvPr>
          <p:cNvSpPr/>
          <p:nvPr/>
        </p:nvSpPr>
        <p:spPr>
          <a:xfrm>
            <a:off x="3862169" y="379070"/>
            <a:ext cx="65002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Task 3: Let’s talk</a:t>
            </a:r>
          </a:p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Game: Pass the ball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EDAE0-3368-41B1-A066-8BC9515AE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1" y="5042895"/>
            <a:ext cx="1457277" cy="1457277"/>
          </a:xfrm>
          <a:prstGeom prst="rect">
            <a:avLst/>
          </a:prstGeom>
        </p:spPr>
      </p:pic>
      <p:pic>
        <p:nvPicPr>
          <p:cNvPr id="8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4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0069 L 0.01172 -0.00069 C 0.0129 -0.02754 0.01237 -0.05694 0.01888 -0.0824 C 0.02058 -0.08889 0.02409 -0.09352 0.02618 -0.09953 C 0.02891 -0.10787 0.02982 -0.11828 0.03347 -0.12546 C 0.03737 -0.1331 0.04271 -0.13819 0.04792 -0.14259 C 0.07357 -0.16412 0.07292 -0.16227 0.09388 -0.16852 C 0.10925 -0.16412 0.12487 -0.16227 0.13985 -0.15555 C 0.14441 -0.15347 0.14805 -0.14699 0.15196 -0.14259 C 0.1586 -0.13541 0.16133 -0.13217 0.16654 -0.12106 C 0.18334 -0.08518 0.15743 -0.1331 0.17865 -0.09537 C 0.17943 -0.0824 0.1793 -0.06921 0.18099 -0.05671 C 0.18178 -0.05162 0.18308 -0.04213 0.18581 -0.04375 C 0.18907 -0.0456 0.18698 -0.05555 0.18829 -0.06088 C 0.19102 -0.07268 0.19388 -0.08472 0.19792 -0.09537 C 0.20443 -0.11227 0.21159 -0.12824 0.21967 -0.14259 C 0.2237 -0.14977 0.2267 -0.15995 0.23178 -0.16412 C 0.23933 -0.17037 0.24805 -0.16921 0.25599 -0.17268 C 0.2642 -0.17639 0.27214 -0.18148 0.28021 -0.18565 C 0.3125 -0.18171 0.37123 -0.22338 0.38907 -0.15995 C 0.39024 -0.15578 0.39063 -0.15115 0.39154 -0.14699 C 0.39297 -0.13981 0.39467 -0.13264 0.39636 -0.12546 C 0.39714 -0.10972 0.39753 -0.09375 0.3987 -0.07824 C 0.39909 -0.07361 0.39857 -0.06528 0.40118 -0.06528 C 0.40378 -0.06528 0.40222 -0.0743 0.40365 -0.07824 C 0.40547 -0.0831 0.4086 -0.08634 0.41081 -0.09097 C 0.41355 -0.09653 0.41576 -0.10231 0.4181 -0.10833 C 0.4198 -0.1125 0.42084 -0.11759 0.42292 -0.12106 C 0.43295 -0.13703 0.4418 -0.14953 0.45443 -0.15555 C 0.45912 -0.15787 0.46407 -0.15833 0.46888 -0.15995 C 0.47006 -0.15972 0.52305 -0.16782 0.54388 -0.15139 C 0.54883 -0.14745 0.55404 -0.14398 0.55847 -0.13842 C 0.56303 -0.1324 0.56706 -0.12477 0.57058 -0.1169 C 0.57566 -0.10532 0.57566 -0.09583 0.57774 -0.0824 C 0.57852 -0.07801 0.57943 -0.07384 0.58021 -0.06944 C 0.58269 -0.07963 0.58516 -0.08958 0.5875 -0.09953 C 0.58842 -0.10393 0.58868 -0.10856 0.58985 -0.1125 C 0.59428 -0.12615 0.59714 -0.13125 0.60443 -0.13842 C 0.61068 -0.14444 0.61667 -0.15301 0.6237 -0.15555 L 0.63581 -0.15995 C 0.64714 -0.15694 0.65886 -0.1574 0.6698 -0.15139 C 0.67461 -0.14861 0.67774 -0.13958 0.68178 -0.13403 C 0.68412 -0.13102 0.68672 -0.12824 0.68907 -0.12546 C 0.69388 -0.1125 0.70144 -0.10185 0.70365 -0.0868 C 0.70912 -0.04791 0.70638 -0.06342 0.71081 -0.03935 C 0.71407 -0.04375 0.71797 -0.04676 0.72058 -0.05231 C 0.73138 -0.07477 0.71862 -0.06504 0.73269 -0.0824 C 0.75118 -0.10532 0.75066 -0.10625 0.76654 -0.1125 C 0.77058 -0.11412 0.77461 -0.11551 0.77865 -0.1169 C 0.79154 -0.11551 0.80456 -0.11666 0.81732 -0.1125 C 0.82266 -0.11088 0.82709 -0.1044 0.83178 -0.09953 C 0.83438 -0.09722 0.83698 -0.09467 0.83907 -0.09097 C 0.84675 -0.07731 0.8461 -0.07245 0.85118 -0.05671 C 0.85261 -0.05208 0.85443 -0.04791 0.85599 -0.04375 C 0.85495 -0.02916 0.85638 -0.00764 0.84883 0.00371 C 0.84597 0.00764 0.84232 0.00926 0.83907 0.01227 C 0.86407 0.04537 0.8323 0.00556 0.86081 0.0338 C 0.86446 0.03727 0.86732 0.04236 0.87058 0.04653 C 0.87136 0.05232 0.87227 0.0581 0.87292 0.06389 C 0.87891 0.11667 0.87214 0.0669 0.87787 0.10695 C 0.87696 0.11412 0.87683 0.12153 0.8754 0.12847 C 0.87435 0.13334 0.8724 0.13727 0.87058 0.14121 C 0.86836 0.14607 0.86628 0.15116 0.86329 0.15417 C 0.85026 0.16806 0.84558 0.16736 0.83178 0.1713 C 0.82865 0.17431 0.82566 0.17824 0.82214 0.1801 C 0.81029 0.18611 0.79375 0.18959 0.78099 0.19283 C 0.77696 0.19722 0.77357 0.20417 0.76888 0.20579 C 0.75704 0.20996 0.7448 0.2088 0.73269 0.21019 L 0.68425 0.21435 C 0.66771 0.21852 0.653 0.22315 0.63581 0.22315 L 0.18347 0.21875 C 0.17943 0.21435 0.17566 0.20926 0.17136 0.20579 C 0.16836 0.20347 0.16459 0.2044 0.16172 0.20162 C 0.15469 0.19422 0.14232 0.1757 0.14232 0.1757 C 0.13829 0.16412 0.13151 0.15463 0.13021 0.14121 C 0.12735 0.11042 0.13047 0.12269 0.12292 0.10255 C 0.12461 0.08102 0.12474 0.05903 0.12774 0.03797 C 0.12878 0.03102 0.13178 0.025 0.13503 0.02084 C 0.13776 0.01736 0.14467 0.01644 0.14467 0.01644 L 0.14467 0.01644 " pathEditMode="relative" ptsTypes="AAAAAAAAAAAAAAAAAAAAAAAAAAAAAAAAAAAAAAAAAAAAAAAAAAAAAAAAAAAAAAAAAAAAAAAAAAAAAAAA">
                                      <p:cBhvr>
                                        <p:cTn id="29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开学第一课"/>
  <p:tag name="ISPRING_LMS_API_VERSION" val="SCORM 2004 (2nd edition)"/>
  <p:tag name="ISPRING_ULTRA_SCORM_COURSE_ID" val="F8136089-9066-445C-956A-2B8A48FA2451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OXkdV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zl5H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OXkdVp6dX6HwEAABvFwAAJwAAAHVuaXZlcnNhbC9mbGFzaF9wdWJsaXNoaW5nX3NldHRpbmdzLnhtbOVY3W7bNhS+91MQGnpZK2mTNQ1kB5ktI0YdO7PUrsEwBLREW1woUiUpu+7VnmYPtifZoeg4duK0dFYPaXsROCLP+c7hd354pODkY87QlEhFBW94+/U9DxGeiJTyScN7G3eeH3lIacxTzAQnDY8LD500a0FRjhhVWUS0BlGFAIar40I3vEzr4tj3Z7NZnapCml3BSg34qp6I3C8kUYRrIv2C4Tn86HlBlLdAcACAv1zwhVqzVkMosEjnIi0ZQTQFzzk1h8Ksw7DKPN+KjXByPZGi5GlLMCGRnIwa3k+tsL3ffnkjY6HaNCfccKKasGiW9TFOU2q8wCyinwjKCJ1k4O7hgYdmNNVZw3txYFBA2r+PUmHbo2OD0hLAAdcL+JxonGKN7aO1p8lHrW4W7FI65zinSQw7yJy/4bXjq6jXbYdX/UEcRldn8XnP+rCFUhy+j7dQirtxL9xG3hX+7PIiHPa6/TdX8WDQi7sXt1rA6Bohgb/OWADMilImZElYoLMyH3FMGeToHRoV0ZDlDMsJiUWHQhDHmCnioT8LMvm1xIzqORTDHhTDNSHFqSpIoocmbA1Py5J4t3AWEByDWN6mxOtlSrw6Wju6b63fHmujlwHWGicZJA+sVa4F/urSjRg1ZYQTTaeQmOTOIcclY1FZFELqpnG6sr26uPThAZhgLPgac+YZjQRLl3yRfETSPs7JSsVF15R3QHLfQ2OIMQMmBwXhKMIcqpxqYDdZAqhypDTVVXV3FtKnkmKGAA/aEEHn0T22kwxLtRbUZWBNbSXN3/tCE/WHZdsuPSgaMQpWTGo5yYc8RW2JZ9CVXMQvCHcRO4O8YSZ3iHRyQmK1hSQ6ZcxF+DdRshTNRYkYvQZOBIKqKnP4LyNotXehsRR5tQrdVSNVUTilZEbSExdDl2AiL0ETWnnBiLYWPpT0ExqRsZCAS/AUKIZ1qix+fSvgAit1C4pvfHxmO1K33w7fPzMHxOkU82RLcChFkhd6J/h4jrjQN3pAR4JLiKAJSkrTas/lbPXHh2HZDSDOXykaa/iK5iXDXxN+ScgK9A5Dvhsr2wT+ix44m83wtCp0U7wVNJQ4hZBYTNhIoJNTvrg9HAATzJHgbI5wApexMm1jSkWpYMU2CAutHu+h1Yc0rZ4mcOuARZkS6QS5t//i5cHhz6+OXh/X/X/++vv5Z5UWY8oFw8acnVNaD85Bblp3pqEvKH1mJrqn2xEyN4ma3jO6ec5zUO/243B42oq777rx5QaAir3793Hgm1lh8+hQDVBPdXKIwtNh6wwNw+htL46OXTKqL6B4dZJBTo7Nq4XTWDAM3zlhA+FOhRJGTnADF6nBGxepoR0NLlbGAicXoNVPbOuCZs9oTiHhvonCdaqhR9X8t1G3/3nkt4W/o7olWCbZzvLox+isuwzQd0z7034X/p5fWM+xvCYSxUIw5XSzlZpRTv7XNrGecFF43v1l0Gv/AC35iTJon5afEde+Gwb+xi+0ZiennOZAq3n5WH7WbR4e7AX+5q1aDdDWP5I3a/8CUEsDBBQAAgAIAM5eR1XlX+THbQMAAKEMAAAhAAAAdW5pdmVyc2FsL2ZsYXNoX3NraW5fc2V0dGluZ3MueG1slVfbbuIwEH3vV0Tse9lSdmmlgMRtpWq7bbVFvDtkAAvHjmyHLn+/YzsXB5KGNqpUz5xjz+V4rIbqQHlwBKmo4OPeoDe5CYJwk0kJXK8gSRnREHCSwLi3elq+BMvF06rXdyjBhHwHrSnfKWMpbAGNx70o01rw243gGre65UImhPUm337Zn7BvkV0sgZFdy9mSDVTH/Bg8zBZXUfIzhrPRYv7YRtiIJCX89Cx24jYim8NOiozHJrR787XR9qcUJKP80BkRo0o/aUhqMS3vloPl4DpKKkEpMCE9LqaD6c9OFiMRsDL70fBhOL2SUx31eWPOaEeqqLa00WB0Pxq20VKyg3qR58vF3eK+Hc9x93pXPo3LETT8052Zo/5PIL+0uUiz9CsaSaXYmYKecUbm6+QwQWK8fkhYPJqvk2ASMgd1ClIxGmMbhIydFL+brw3cVsv8T39IhOZuS8HeTBPOpodRSMRgsiVMQdgvls6p9uLjNdN4m0qAb6pAb5jiG8kUTLTMclRlq3B/4YPy2APlhgqxFixLYO4C9oB1e4Wfz2d2sPjxlTYvQAnH3OhFWBkr5AvW9QLpGSvku2nXK2enC/i5x3EKQcxI3k2v/I5bqz56gRNcFvUqVoXXnPRsrrnyjs4NBSYRMUysrlY0AdO1sG9tLqT+RUwhJ0e6Ixrfpj8GF51sMirsnzlyqTULK9RUM2jS20ZkUmEw6F7XpdfgcRT3cqipfoatLtB1Y9UU81z4WrDrm65aF2eUdXPrQONjMu4lRB5AroRgqhfkPLyAuI17li8ZZlzjYwryiW+Fx7GBtZG40KCuBQt3B6+Mh2hNNvsEQ2o9oCyp62xzA8P82KbO8iyJQC5REBQKRdZtDrenuz3DX72m8AFxndDidEy9x+04oaXgPUOuACBysy+ug1s4T5IxTRkcoRgqnsEm3JZZqFD+TfkaddU16VmuEmQ+gyql+Li6o4GwxrhEfZr5jivGuyaRspnVRkrXwC/mpFGrPyLtOpdSbWf0N5UQm1WrJ8m0eNdE6nzTap0nT44w5TSxIwgd3vENHsdhQqR5XayzSOrCXoVgnq1yM1UQGjxtFDNoJ4MmivWcT9kVXtDJVgL4E9Yab7w34DecIkFk/FJCao9Cg9uxMUd8Nu3AxlGfpDrseybXnLIN+Df+azL5D1BLAwQUAAIACADOXkdVF9vd2HcEAAD5FgAAJgAAAHVuaXZlcnNhbC9odG1sX3B1Ymxpc2hpbmdfc2V0dGluZ3MueG1s3VhRU9s4EH7nV2h808fG0NIrZZwwXGKGTEOSi91emZsbRrGVWIcsuZKcNH26X3M/7H7JrawkJBCowpB26AMDXu9+u9rdb7U4OPmSMzQhUlHB695Bbd9DhCcipXxc9z7EZy+PPKQ05ilmgpO6x4WHThp7QVEOGVVZRLQGVYUAhqvjQte9TOvi2Pen02mNqkKat4KVGvBVLRG5X0iiCNdE+gXDM/ilZwVR3hzBAQB+csHnZo29PYQCi3Qh0pIRRFOInFNzKMzOdc4832oNcXI9lqLkaVMwIZEcD+veL82wddB6vdCxSC2aE25SohogNGJ9jNOUmiAwi+hXgjJCxxlE++bQQ1Oa6qzuvTo0KKDt30WpsO3JsUFpCkgB13P4nGicYo3to/WnyRetFgIrSmcc5zSJ4Q0yx697rfgq6rRb4VW3F4fR1Xl80bExbGEUh5/iLYzidtwJt9F3hT+/7IeDTrv7/iru9Tpxu39jBRldS0jgr2csgMyKUiZkmbBAZ2U+5JgyaNFbaVREQ5MzLMckFmcUijjCTBEP/V2Q8e8lZlTPgAv7wIVrQopTVZBED0zZ6p6WJfFu4CwgBAa1vGmJd8uWeHu0dnTfer851sYoA6w1TjJoHpBVoQX+qmihRg2LcKLpBBqT3DrkqGQsKotCSN0wQVe+V4XLGO6BCUaCr2XOPKOhYOkyXyQfkrSLc6hf/4x7aARFZZC6XkE4ijAHVlMN6UyWFqocKk11xeazufappJghYCyMHYIuojvpTTIs1VoVl5U0ZEoaf3aFJuovm14rulc1YhS8mF5y0g95iloST2EKuaj3CXdRO4dGYaZZiHQKQmK1hSY6ZcxF+Q9RshTNRIkYvYacCAQ0KnP4KyNodVihkRR5JWVYaaSqFE4omZL0xMXRJbjIS7CE0V0woq2HzyX9ioZkJCTgEjyBFIOcKotf2wq4wErdgOJFjC/sCGp3W+GnF+aAOJ1gnmwJDtwjeaF3go9niAu9sIN0JLiECpqipDSt3rmcrfb4MizpD3V+omqs4Sualww/JfwyISvQOyz5brxsU/hvRuDsNsOTiuiGvBU0UJxCSSwmvEhgyFM+vy4cABPMkeBshnACt68yY2NCRalAYgeEhVaPj9DaQ5tWT2PY68CjTIl0gtw/ePX68M2vb4/eHdf8//759+WDRvO9pM+wcWcXk+a9i4+b1a315xtGDyxBd2zPhMxNo6Z3nG5e7BzM2904HJw24/bHdny5AaDK3t37OPDNcrB5V6g2plurwvDH7QpReDponqNBGH3oxNGxSw91BdBVJxl04cj89+C0CAzCj07YkGInaoSRE1zPRav33kVrYJeB/soi4BQCDPexHVYw3hnNKbTYs6CqE2sexfLnwdSNWz19kKqW3DtiKsEyyXbWOc94ev64mvzEmd7Y/WrTTYUiklNj9J2urJ/5f9ALLK+JRLEQTDldXaVmlJPvOhXWmy0KL9q/9TqtnXYddWu7Z0H1p02ffVp+B1z78Bf4Gz+x7oF8/XN1Y+9/UEsDBBQAAgAIAM5eR1UlH/EHqgEAAGgGAAAfAAAAdW5pdmVyc2FsL2h0bWxfc2tpbl9zZXR0aW5ncy5qc42UwW+CMBTG7/4Vhl0XM9EN3U3FJUs8LJm3ZYcCTySWtmkLkxn/91F02kK7SS/288f3eA/6HXr9+vJir//cPzS/m/2buW80UJrkBdybOnboudI9gbME1lkOOCPgtZDy99aLfLwSNmOPNKZR9a5shebnUfXPBmGh48xiwS2asGilzfDLAu5t4LfR2rmtU0vanKNCSkoGMSUSiBwQynPUMN7dS3PpHbZgWgL/B92gGAzTR38yD53k1XE8D8LFVOdimjNEqhVN6SBC8S7ltCDJuf5ILZ3eVgx4/cZ3rrI4E/JVQt4uvBwu/aXvJhkHIeBcdxrO/NmTFcYoAqw3FIwn49kfqGHcHWiLLjORyV868INRMNZphlLoTGmxDIfhyMRI7dWZZqf4iZOwl65mGEYV8FusKCvYDS+QcZqqiXTRQC0riilKMpKeuHCqlpVTD6tsXd9GExmDiPLk8lU8qKUznWEYx4y2jtnWcmpzV7rcEA3SerhFq+rKlgvYJtrquvOsLV6Dyngc2c4atf+oG0d8B3xNKa7zs65TyCaa+596KlgfM765ITPYj73jD1BLAwQUAAIACADOXkdVe8ZnLmYAAABoAAAAHAAAAHVuaXZlcnNhbC9sb2NhbF9zZXR0aW5ncy54bWyzsa/IzVEoSy0qzszPs1Uy1DNQUkjNS85PycxLt1UKDXHTtVBSKC5JzEtJzMnPS7VVystXUrC347LJyU9OzAlOLSkBKixWKMhJrEwtCknNBTJKUv0Sc4EqQzxd/RRcXTxDlPTtuABQSwMEFAACAAgAz15HVRbuq+5BBgAAWxwAABcAAAB1bml2ZXJzYWwvdW5pdmVyc2FsLnBuZ+2Ya1ATVxTHV4mFgKAVFUUUHx0fYxFiEAmCCYoiVYllHJzUUEAwQYMirkggJhFbxWeog0rCK0zpDM6oSREfxNREEWSUkMA4EhAwSnTXNEBkFoKweTRJq7XTdqadfux+2Ltz9t7f+Z977znnw57aFh/r7envCQCAd9ymmAQAwGUAgNtBj08cX9amWNc7XhPAhNh1gEQdYHAYOGb01mgAqC3ysqROctj4A5toIAD4PHA+E5qzLqcDwJy3cTHR29lfD/TUChbRZlNSn/vEeCzEnZ+47OShDZ6Nmyf/QPmpUT42bcXmkK6YYpWbqorfmNRLePrklsFMi9Qtse7NvXiFfquas71Xl+flEKF8UTXB8TqJD3WMAKHAGdz8xW1OoxHn7xiPCiluAHAvKR+Bzslelkfkq5tDtNMcOwHql8eeYYDyobl0vz2upYOP24919ew/4j7R22EFyqqbrhOa6C6BF/sDgi6cWwYluKZyX2fUZu5frXDj9+EcZqGXy42HM4QD9Slht8uGnu6wR/aM1qpWfez4BAUkOQM8Kj94I0UCGaX2EfOIUVuIKrYiF7QkRVAB1BJsz663ymD/9zr3LZ1Hxg2Bz23mXCW5Z3U3096uaIZKlOMjxRuPyQQk2EDncFlQADWnQl9KIRa8CeZbu/l3pZsb2ltKgnWoVa5DbS/1cCXLFV7PxepJSBqR8MKdbGmXr4kzDyBoptiKmkGmgCORh1euDI98nSNgTWw9TQTnstZOVwugYioPeW5CmcN03YN2+nrXcUgCgoSBZXi3WEJKb1Sde6lmLYqu1tj1YpvluRkf4esP1cvK0qYE1mVNbLiz6BUSrGDnWlQBcnXdoL9ooOZ+qriaUicGGcrq9Hkm1JxSmwxHZkmYlURYPkwVP1xVwFjXaZgbQiTbHlGVeCbS1f/pPgnIPYyIpMIwTdk+lHmDX4j0kDTjn0NrdqIMaLRaY+iRnfj1rklfhZDD6tji8BAvCxfV8Gxncr2GudnkM6N4P2IdP2iQSSArNeabl5Nfpi1s5hWqLeVwPF1oNeZ0EIz1URvL1XuqaFJC9i5BhbFLyiGb6PrI3KYS6wgDzZ8CCnbiSvOujU0WmAcWZCbBz1Z3axVdCqVOZCVGcCObWwlE34LENyIT2ND57DY/Hlb/ngRjtTQvdEw282cEDOqj+tlYZkoIWVsxhwXVzzjYkceEfAQk0ziXrIlgDHAy4t1avz1OMin29XJXEotGuUjPjBJoFZy/OKE1L9h7GnrWcU0k8dAddTU3Fn63rapLp+dV4leyUJWBVUnUTv0tyb2gZkZQ/5LvrzYj4LEmxVtxGyF3h8pE9I3qaOAlv5LSNKS7Xmm3qDdosIg2gTlP7ItzKK+XkuGI034oMqotDw81ZTdVWIUgw0LGlY6wGWRNfxnSDxrgA94fEpqXaT5ubbxA65fa7deDLUwdb4lK8aMuUCrSL2arzNZVHWarDFVErYsMrTmfKjEO+1Seovj6LQ6tsOHbI0eHfUq59ggGXwmr2BJ7NJhfgTIVfCpL4h1qb5kb88ftJHdS64Ubxj2Xog18nuQy4cw7cLCKFp26q/kZuT3N7n7Pd37i9M6isbbyjSdmbE98JQTVI9esdVl3a3IGjDKUNXg+XTI0HBUV5qwZMUrX824/tszuyNyp1Ixc1fAZEk6Sjm43iJdETd8dT5Zb5d32YRZUbuo7JFng7C0HdghmqopaefAj3Okn7OtmjZ52jzpLCG/JoOUK+4u0quzl4Vumi/SJgMgjROk44W5HLCpCTTc0oh2DIkYRlf5mFkP5DZPfaiUh84LvlqXTfTMYZqNYlHFdaaPrbWMaTicZuZnFTUbYA5w3Qypbb6vxGnK1S8xRf1SDrQMM+pyMwd0fhQUdJuJKW/Dvq71O1ju5ADr4oZ84+tb6Kln5h0Ip6z5nojj9HX3gXPvOx5Ws4fR/O8GGM9ozK/mHY1HyCdklp3tgqq/zyoBdLm3Klr9o1Ie/rMob6jtOeDgr7axryEtfkZPtWvgi9e+xP/f3f6CFQRiEQRiEQRiEQRiEQRiEQRiEQRiEQRiEQRiEQRj0v4F6P2t7/9uV8FBYCD+9ssO+bBksX+ri3w7/Z9Xv8lGzzjZtedDeby8VO2fjNsTHSNalHPsFUEsDBBQAAgAIAM9eR1WhbY9iTAAAAGsAAAAbAAAAdW5pdmVyc2FsL3VuaXZlcnNhbC5wbmcueG1ss7GvyM1RKEstKs7Mz7NVMtQzULK34+WyKShKLctMLVeoAIoBBSFASaHSVsnECMEtz0wpyQCpMDBBCGakZqZnlNgqWRhZwAX1gWYCAFBLAQIAABQAAgAIAIxeVlE2YVgCRwMAAOEJAAAUAAAAAAAAAAEAAAAAAAAAAAB1bml2ZXJzYWwvcGxheWVyLnhtbFBLAQIAABQAAgAIAM5eR1WcXjIIFAYAADcXAAAdAAAAAAAAAAEAAAAAAHkDAAB1bml2ZXJzYWwvY29tbW9uX21lc3NhZ2VzLmxuZ1BLAQIAABQAAgAIAM5eR1UVHmAbowAAAH8BAAAuAAAAAAAAAAEAAAAAAMgJAAB1bml2ZXJzYWwvcGxheWJhY2tfYW5kX25hdmlnYXRpb25fc2V0dGluZ3MueG1sUEsBAgAAFAACAAgAzl5HVaenV+h8BAAAbxcAACcAAAAAAAAAAQAAAAAAtwoAAHVuaXZlcnNhbC9mbGFzaF9wdWJsaXNoaW5nX3NldHRpbmdzLnhtbFBLAQIAABQAAgAIAM5eR1XlX+THbQMAAKEMAAAhAAAAAAAAAAEAAAAAAHgPAAB1bml2ZXJzYWwvZmxhc2hfc2tpbl9zZXR0aW5ncy54bWxQSwECAAAUAAIACADOXkdVF9vd2HcEAAD5FgAAJgAAAAAAAAABAAAAAAAkEwAAdW5pdmVyc2FsL2h0bWxfcHVibGlzaGluZ19zZXR0aW5ncy54bWxQSwECAAAUAAIACADOXkdVJR/xB6oBAABoBgAAHwAAAAAAAAABAAAAAADfFwAAdW5pdmVyc2FsL2h0bWxfc2tpbl9zZXR0aW5ncy5qc1BLAQIAABQAAgAIAM5eR1V7xmcuZgAAAGgAAAAcAAAAAAAAAAEAAAAAAMYZAAB1bml2ZXJzYWwvbG9jYWxfc2V0dGluZ3MueG1sUEsBAgAAFAACAAgAz15HVRbuq+5BBgAAWxwAABcAAAAAAAAAAAAAAAAAZhoAAHVuaXZlcnNhbC91bml2ZXJzYWwucG5nUEsBAgAAFAACAAgAz15HVaFtj2JMAAAAawAAABsAAAAAAAAAAQAAAAAA3CAAAHVuaXZlcnNhbC91bml2ZXJzYWwucG5nLnhtbFBLBQYAAAAACgAKAAYDAABhIQAAAAA="/>
  <p:tag name="ISPRING_ULTRA_SCORM_COURCE_TITLE" val="1.Unit 0-Lesson 1-Greeting 1-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_?W|{83D05A9D-9715-44CA-971B-DEB65F17E09F}&quot;,&quot;\\\\192.168.1.121\\phan mem\\BAI GIANG WW3\\Bài giảng điện tử (Myschool)\\TIEN&quot;],[&quot;\uFFFD\uFFFD|x{7070F873-55FB-4E49-8DA2-6F658BF36F6A}&quot;,&quot;C:\\Users\\Admin\\Desktop\\Slide Bai giang-WW3\\UNIT 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PRESENTATION_TITLE" val="1.Unit 0-Lesson 1-Greeting 1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F13988-425B-49ED-9EBE-CAEFDEA727A4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34D43E-FF6E-4E39-AC6D-BBB2A993D782}:3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4C9E8F-D05D-46F1-AAC4-F56C45F035A5}:3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988E2A-47AE-4EA3-97BA-78CC164B061B}:315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2790</TotalTime>
  <Words>184</Words>
  <Application>Microsoft Macintosh PowerPoint</Application>
  <PresentationFormat>Widescreen</PresentationFormat>
  <Paragraphs>28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微软雅黑</vt:lpstr>
      <vt:lpstr>Arial</vt:lpstr>
      <vt:lpstr>Bebas Neue</vt:lpstr>
      <vt:lpstr>Calibri</vt:lpstr>
      <vt:lpstr>Comic Sans MS</vt:lpstr>
      <vt:lpstr>Life Savers</vt:lpstr>
      <vt:lpstr>Life Savers ExtraBold</vt:lpstr>
      <vt:lpstr>Patrick Hand</vt:lpstr>
      <vt:lpstr>Quicksand</vt:lpstr>
      <vt:lpstr>Quicksand SemiBold</vt:lpstr>
      <vt:lpstr>Times New Roman</vt:lpstr>
      <vt:lpstr>第一PPT，www.1ppt.com</vt:lpstr>
      <vt:lpstr>1_Science Subject for Elementary - 3rd Grade: Physical, Life, and Earth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1.Unit 0-Lesson 1-Greeting 1-2</dc:title>
  <dc:subject>9Slide.vn</dc:subject>
  <dc:creator>Thanh Bui;Chiêm T Thủy</dc:creator>
  <cp:keywords/>
  <dc:description>9Slide.vn</dc:description>
  <cp:lastModifiedBy>A34498 Đỗ Thu Trang</cp:lastModifiedBy>
  <cp:revision>166</cp:revision>
  <dcterms:created xsi:type="dcterms:W3CDTF">2017-08-18T03:02:00Z</dcterms:created>
  <dcterms:modified xsi:type="dcterms:W3CDTF">2025-09-22T04:35:44Z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