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8"/>
  </p:notesMasterIdLst>
  <p:sldIdLst>
    <p:sldId id="256" r:id="rId2"/>
    <p:sldId id="325" r:id="rId3"/>
    <p:sldId id="379" r:id="rId4"/>
    <p:sldId id="412" r:id="rId5"/>
    <p:sldId id="393" r:id="rId6"/>
    <p:sldId id="345" r:id="rId7"/>
  </p:sldIdLst>
  <p:sldSz cx="9144000" cy="5143500" type="screen16x9"/>
  <p:notesSz cx="6858000" cy="9144000"/>
  <p:embeddedFontLst>
    <p:embeddedFont>
      <p:font typeface="Catamaran" panose="020B0604020202020204" charset="0"/>
      <p:regular r:id="rId9"/>
      <p:bold r:id="rId10"/>
    </p:embeddedFont>
    <p:embeddedFont>
      <p:font typeface="Changa One" panose="020B0604020202020204" charset="0"/>
      <p:regular r:id="rId11"/>
      <p:italic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136" autoAdjust="0"/>
  </p:normalViewPr>
  <p:slideViewPr>
    <p:cSldViewPr snapToGrid="0">
      <p:cViewPr varScale="1">
        <p:scale>
          <a:sx n="78" d="100"/>
          <a:sy n="78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1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audio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- KT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02365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90300" y="3370550"/>
            <a:ext cx="35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2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  <p:sldLayoutId id="2147483684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9.gif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microsoft.com/office/2007/relationships/hdphoto" Target="../media/hdphoto7.wdp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9553"/>
            <a:ext cx="692677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1 Listen and point. Repeat.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0" y="93112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2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8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18838" y="4328319"/>
            <a:ext cx="1337912" cy="537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671" y="4328319"/>
            <a:ext cx="1444714" cy="60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12052" y="2456074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76936" y="2484780"/>
            <a:ext cx="1811116" cy="614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3665" y="2502615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89969D-6EC6-7D26-FA36-4F219F13F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06" y="545878"/>
            <a:ext cx="1861492" cy="1914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1316BF-9152-933F-19E4-25DC551CF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51" y="631890"/>
            <a:ext cx="1774476" cy="1769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6796B9-7F6C-29D4-7D20-9752AB98B0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236" y="642497"/>
            <a:ext cx="1774476" cy="1748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575A27-B7C4-6DEF-D99D-356EF5D01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2669" y="3325001"/>
            <a:ext cx="1687438" cy="17426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F14BED-44B9-0DC6-8291-57099C884A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1807" y="3371264"/>
            <a:ext cx="1744858" cy="16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7" grpId="1" animBg="1"/>
      <p:bldP spid="2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-642" r="6854"/>
          <a:stretch/>
        </p:blipFill>
        <p:spPr>
          <a:xfrm>
            <a:off x="607924" y="551762"/>
            <a:ext cx="8044544" cy="308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82E9D0-A008-9A11-2CCE-7D6E18C62777}"/>
              </a:ext>
            </a:extLst>
          </p:cNvPr>
          <p:cNvSpPr/>
          <p:nvPr/>
        </p:nvSpPr>
        <p:spPr>
          <a:xfrm>
            <a:off x="0" y="-6125"/>
            <a:ext cx="9144000" cy="58794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read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. W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rite.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66F192-6EF0-546E-46D0-203C811F5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220" y="818531"/>
            <a:ext cx="3175705" cy="2822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1" b="100000" l="2273" r="977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9309" y="1282147"/>
            <a:ext cx="1739815" cy="2297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185" y="3696950"/>
            <a:ext cx="389628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And who is she ?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Tom</a:t>
            </a:r>
            <a:r>
              <a:rPr lang="en-US" sz="2200" dirty="0">
                <a:latin typeface="Comic Sans MS" panose="030F0702030302020204" pitchFamily="66" charset="0"/>
              </a:rPr>
              <a:t>: She’s my mother. 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Wow! She’s young.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6600" y="3696950"/>
            <a:ext cx="5429049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200" dirty="0">
                <a:latin typeface="Comic Sans MS" panose="030F0702030302020204" pitchFamily="66" charset="0"/>
              </a:rPr>
              <a:t>Look! This is my family.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We’re going on a picnic in the park.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Jack: </a:t>
            </a:r>
            <a:r>
              <a:rPr lang="en-US" sz="2200" dirty="0">
                <a:latin typeface="Comic Sans MS" panose="030F0702030302020204" pitchFamily="66" charset="0"/>
              </a:rPr>
              <a:t>That’s great! Who is he ? 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</a:t>
            </a:r>
            <a:r>
              <a:rPr lang="en-US" sz="2200" dirty="0">
                <a:latin typeface="Comic Sans MS" panose="030F0702030302020204" pitchFamily="66" charset="0"/>
              </a:rPr>
              <a:t>  He’s my father.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1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642" r="6854"/>
          <a:stretch/>
        </p:blipFill>
        <p:spPr>
          <a:xfrm>
            <a:off x="-65449" y="1733941"/>
            <a:ext cx="9209449" cy="3458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8105" y="70902"/>
            <a:ext cx="6368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ts val="3000"/>
            </a:pP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2. Listen and read. Write.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300189-AB82-3441-C89B-87EE90F33E55}"/>
              </a:ext>
            </a:extLst>
          </p:cNvPr>
          <p:cNvGrpSpPr/>
          <p:nvPr/>
        </p:nvGrpSpPr>
        <p:grpSpPr>
          <a:xfrm>
            <a:off x="319022" y="512580"/>
            <a:ext cx="8817433" cy="1310069"/>
            <a:chOff x="890915" y="931925"/>
            <a:chExt cx="7102606" cy="22360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6048CB4-AA6A-3E11-1731-9F829B814600}"/>
                </a:ext>
              </a:extLst>
            </p:cNvPr>
            <p:cNvSpPr/>
            <p:nvPr/>
          </p:nvSpPr>
          <p:spPr>
            <a:xfrm>
              <a:off x="890915" y="1104447"/>
              <a:ext cx="6685158" cy="2063528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4B01FB-6578-D053-96BF-17E77C53863E}"/>
                </a:ext>
              </a:extLst>
            </p:cNvPr>
            <p:cNvSpPr txBox="1"/>
            <p:nvPr/>
          </p:nvSpPr>
          <p:spPr>
            <a:xfrm>
              <a:off x="1057462" y="931925"/>
              <a:ext cx="6936059" cy="222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There are                  people in the photo: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mother, a              , a son and a daughter.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23E00B-24C9-CFB2-FB79-0D4BF9C8524D}"/>
                </a:ext>
              </a:extLst>
            </p:cNvPr>
            <p:cNvSpPr/>
            <p:nvPr/>
          </p:nvSpPr>
          <p:spPr>
            <a:xfrm>
              <a:off x="2699804" y="2396075"/>
              <a:ext cx="990884" cy="559917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B8607-8196-665E-6DF3-E3821B238E09}"/>
                </a:ext>
              </a:extLst>
            </p:cNvPr>
            <p:cNvSpPr/>
            <p:nvPr/>
          </p:nvSpPr>
          <p:spPr>
            <a:xfrm>
              <a:off x="2512170" y="1238511"/>
              <a:ext cx="1178517" cy="587263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0EEC6C-000C-2E1F-7E42-B00D5A583E6A}"/>
              </a:ext>
            </a:extLst>
          </p:cNvPr>
          <p:cNvSpPr txBox="1"/>
          <p:nvPr/>
        </p:nvSpPr>
        <p:spPr>
          <a:xfrm>
            <a:off x="2564643" y="624900"/>
            <a:ext cx="148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four/4</a:t>
            </a:r>
          </a:p>
        </p:txBody>
      </p:sp>
      <p:pic>
        <p:nvPicPr>
          <p:cNvPr id="21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B9CE8AED-5770-63D7-D06C-988F5E51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79" y="85172"/>
            <a:ext cx="530327" cy="5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74989" y="1292313"/>
            <a:ext cx="1596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171"/>
            <a:ext cx="970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250096"/>
            <a:ext cx="66476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3200" b="1" dirty="0">
                <a:ln/>
                <a:solidFill>
                  <a:srgbClr val="00B0F0"/>
                </a:solidFill>
              </a:rPr>
              <a:t>Write. Point and say. 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736610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father.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FA177-7DA5-B6D7-E2A7-83FD11A9A0CA}"/>
              </a:ext>
            </a:extLst>
          </p:cNvPr>
          <p:cNvSpPr txBox="1"/>
          <p:nvPr/>
        </p:nvSpPr>
        <p:spPr>
          <a:xfrm>
            <a:off x="1029306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D9DBA-80C9-8AEF-BA2A-AD75B580BD15}"/>
              </a:ext>
            </a:extLst>
          </p:cNvPr>
          <p:cNvSpPr txBox="1"/>
          <p:nvPr/>
        </p:nvSpPr>
        <p:spPr>
          <a:xfrm>
            <a:off x="2710460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2A18B-D881-BDA0-7CF1-C2A85CF42D33}"/>
              </a:ext>
            </a:extLst>
          </p:cNvPr>
          <p:cNvSpPr txBox="1"/>
          <p:nvPr/>
        </p:nvSpPr>
        <p:spPr>
          <a:xfrm>
            <a:off x="4436964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96007-67CB-7FF0-D102-A8CFC42E7A4C}"/>
              </a:ext>
            </a:extLst>
          </p:cNvPr>
          <p:cNvSpPr txBox="1"/>
          <p:nvPr/>
        </p:nvSpPr>
        <p:spPr>
          <a:xfrm>
            <a:off x="6184069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2E4C9-9E97-E427-0AFE-E26BC502BC5D}"/>
              </a:ext>
            </a:extLst>
          </p:cNvPr>
          <p:cNvSpPr txBox="1"/>
          <p:nvPr/>
        </p:nvSpPr>
        <p:spPr>
          <a:xfrm>
            <a:off x="7898191" y="2754342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0" y="189106"/>
            <a:ext cx="636088" cy="60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1" y="1099497"/>
            <a:ext cx="1884590" cy="16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91" y="1137490"/>
            <a:ext cx="2012091" cy="161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3" y="1118975"/>
            <a:ext cx="1905558" cy="16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55" y="1093356"/>
            <a:ext cx="1968907" cy="165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84" y="1162824"/>
            <a:ext cx="1770441" cy="1568444"/>
          </a:xfrm>
          <a:prstGeom prst="rect">
            <a:avLst/>
          </a:prstGeom>
        </p:spPr>
      </p:pic>
      <p:sp>
        <p:nvSpPr>
          <p:cNvPr id="19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2322008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son.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133317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mother.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3255533" y="3550743"/>
            <a:ext cx="3700354" cy="941129"/>
          </a:xfrm>
          <a:prstGeom prst="wedgeRoundRectCallout">
            <a:avLst>
              <a:gd name="adj1" fmla="val 33961"/>
              <a:gd name="adj2" fmla="val -938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daughter.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320171" y="3550743"/>
            <a:ext cx="3700354" cy="941129"/>
          </a:xfrm>
          <a:prstGeom prst="wedgeRoundRectCallout">
            <a:avLst>
              <a:gd name="adj1" fmla="val 51519"/>
              <a:gd name="adj2" fmla="val -990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twins.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96108" y="250695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3613</TotalTime>
  <Words>171</Words>
  <Application>Microsoft Office PowerPoint</Application>
  <PresentationFormat>On-screen Show (16:9)</PresentationFormat>
  <Paragraphs>37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Catamaran</vt:lpstr>
      <vt:lpstr>Comic Sans MS</vt:lpstr>
      <vt:lpstr>Montserrat</vt:lpstr>
      <vt:lpstr>Roboto</vt:lpstr>
      <vt:lpstr>Changa One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Ngọc Khuê Nguyễn</cp:lastModifiedBy>
  <cp:revision>120</cp:revision>
  <dcterms:modified xsi:type="dcterms:W3CDTF">2025-09-22T02:42:32Z</dcterms:modified>
</cp:coreProperties>
</file>