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0" r:id="rId3"/>
    <p:sldMasterId id="2147483724" r:id="rId4"/>
    <p:sldMasterId id="2147483751" r:id="rId5"/>
  </p:sldMasterIdLst>
  <p:notesMasterIdLst>
    <p:notesMasterId r:id="rId30"/>
  </p:notesMasterIdLst>
  <p:sldIdLst>
    <p:sldId id="336" r:id="rId6"/>
    <p:sldId id="330" r:id="rId7"/>
    <p:sldId id="294" r:id="rId8"/>
    <p:sldId id="266" r:id="rId9"/>
    <p:sldId id="256" r:id="rId10"/>
    <p:sldId id="258" r:id="rId11"/>
    <p:sldId id="260" r:id="rId12"/>
    <p:sldId id="257" r:id="rId13"/>
    <p:sldId id="264" r:id="rId14"/>
    <p:sldId id="263" r:id="rId15"/>
    <p:sldId id="265" r:id="rId16"/>
    <p:sldId id="269" r:id="rId17"/>
    <p:sldId id="268" r:id="rId18"/>
    <p:sldId id="272" r:id="rId19"/>
    <p:sldId id="332" r:id="rId20"/>
    <p:sldId id="270" r:id="rId21"/>
    <p:sldId id="271" r:id="rId22"/>
    <p:sldId id="275" r:id="rId23"/>
    <p:sldId id="274" r:id="rId24"/>
    <p:sldId id="282" r:id="rId25"/>
    <p:sldId id="334" r:id="rId26"/>
    <p:sldId id="335" r:id="rId27"/>
    <p:sldId id="331" r:id="rId28"/>
    <p:sldId id="32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2539"/>
    <a:srgbClr val="242021"/>
    <a:srgbClr val="050029"/>
    <a:srgbClr val="C0E3F3"/>
    <a:srgbClr val="FFFFFF"/>
    <a:srgbClr val="F6CEFA"/>
    <a:srgbClr val="EFACF6"/>
    <a:srgbClr val="4472C4"/>
    <a:srgbClr val="F21227"/>
    <a:srgbClr val="F329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0" autoAdjust="0"/>
    <p:restoredTop sz="74558" autoAdjust="0"/>
  </p:normalViewPr>
  <p:slideViewPr>
    <p:cSldViewPr snapToGrid="0">
      <p:cViewPr varScale="1">
        <p:scale>
          <a:sx n="64" d="100"/>
          <a:sy n="64" d="100"/>
        </p:scale>
        <p:origin x="74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95285-75E6-434F-838D-ACA987FB9696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4298E0-8A16-4035-8C91-2CC4248462F1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9955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4" Type="http://schemas.openxmlformats.org/officeDocument/2006/relationships/audio" Target="NUL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074B-94DC-4BEC-8180-A58B883439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A6356-EE98-4C9D-BE83-42B47AF12A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C9ED7-41C5-4838-AB9E-0B685D78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1732A-9F71-4216-B5C3-3289B3FF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6F05C-532C-47EE-B380-A09C64194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59051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11F6AD-CCF1-477B-9F41-5098BA7D5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CEC55D-D957-46DD-BEA3-FB674EB57D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F5A87-0FD9-42FE-81CD-A125381CE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85142-CFE0-453A-A91A-B8A69D204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F01898-4068-4DBE-8476-5D8B2F332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32747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D4DA5D-A966-4566-A4A8-FA5F608FC7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DF4696-52CA-435F-AE18-A5A3B7FB7A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62E08-2BBD-45E4-BF56-56EDA4CAF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D542E-9301-4C32-97FF-EDB88EBC1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06F23-416B-4BC9-92E5-F7E79AB70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9213971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C1969-3136-4C12-BC3D-7F11238D65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0E7C9-9B02-4DC8-A071-878F60AC70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CDB274-14DB-446E-9F6F-E727ACF10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6BFAF8-6595-4607-840C-88E714EDD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0B344-438F-4756-8698-D903C4996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527073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ABFF2-4675-44EC-8F42-BE9631B6E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37D22-665D-4972-BBA3-B0C54562A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B57DF0-D5B4-4878-A05B-F18750D2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CB0056-9013-4201-AF71-15E8C63CB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40B2E-DB1F-4754-9627-91F558E6B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246721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642DD-B986-4A3C-8959-FA181AB05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42C167-33A8-4556-914F-A348CBF4F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D298B-FEEB-4A55-8E3C-0BFC80BAB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F087C-F40B-4C81-AC8E-002FE94C8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77EB4-B4AE-43C1-B6DB-72E9401CA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088955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4A4B2-857B-4811-A7E1-F6A840666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FEE9D-F2A5-4DB0-B023-EE2181A6E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E19DCF-C4E6-46D2-A860-D047C25C4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96E7EB-E242-4EE0-826B-4F78DDF1D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BB0D17-6463-4BEA-9ED7-9C4E9CF6C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80EEAF-A665-45FB-91B8-35E7CCECC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108684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A6992-2D7D-4468-8F58-7E2CBA37C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131C4B-1DEB-47CE-B1D5-3FB0D7150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0863B8-4CB8-4743-A373-45983FDB46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B89141-8065-43E4-833C-7E94AF9296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9B209E-7BDC-431A-8A03-0831BB163C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CEF4D8-4A49-4E25-B4BD-C21A63069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B80120-DEFD-4FBA-A6CB-344F7F088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467666-DEBA-4C45-89F7-7103E1A1D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786107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DF032-1F8A-4F49-87DC-86FCB1311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778DB4-D5DE-46CB-86E3-B6D47BBED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CBE4A1-BEAC-4A80-A989-797F5FDA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8FE40-C623-4850-9BD8-623B410B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710312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1C884-937F-4095-941C-2A12B9522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FDA712-006B-4FAF-9174-A75CA7238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A5B1-51DA-46D9-8ECC-07F04CBEE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939027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227C4-AE8C-49E1-99A6-D719157B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0CE3D5-828F-4CFA-931F-C172F6C7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395F7-F31C-44DA-B060-5F8365632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0CC2BC-0CF3-4C96-A2A3-1D505A08D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0B6854-DBD7-4123-922D-B136C4078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3DFE5A-971B-4131-89DA-C9A155D4F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14689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4D9C6-BEE9-4B85-8551-F4D576F56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A9610-CAB5-4BBB-A39E-69700F22F1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B6CBAD-CC54-44FD-A47C-3EB1DC9CE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01001-AA7F-4734-AF04-899A4BB55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B29C27-E11E-4671-8804-167F02479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55266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5CC2D-4F78-41EE-90B3-EDFE4233F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360039-55E7-4BBB-9A9E-1A76D77715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9987A-FC5E-4928-AB71-5C0F28AD6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B508E6-F036-445F-9084-27694A648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B41B28-665D-43F0-AFAB-08803741B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68E7E-C2CD-4EF2-A667-76955B15B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304170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72A7-58CB-4165-B5FC-0B484C589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D3C2D3-8887-4D6A-9DCA-99D9E8D61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F0F88-712A-45F1-BD1F-692D3FC4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6DDD8-CC08-41CD-AE5C-495868E9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B33EB8-A8A0-48C5-B494-1EC28C08A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953979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84FF25-7F71-405F-9F7E-1F470C15F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49F37B-987E-4C3A-9D09-BE95AD0C1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391BC-8625-458A-A3E1-C5154579F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3962E3-D04C-4911-B404-550662C73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AE8A6-0C90-4692-9A17-5075F632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72695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770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99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01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77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691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5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55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EDB186-6074-46AB-9FBA-A853CB63C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73F77-9178-47BC-B0A0-7579BC111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B6C05-3E8A-4CFA-AC7E-F62252F2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3B8F9C-BA7A-429F-B729-D1406DD64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1F6752-B47F-4715-89D3-485354D2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6710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pic>
        <p:nvPicPr>
          <p:cNvPr id="251" name="Picture 250">
            <a:extLst>
              <a:ext uri="{FF2B5EF4-FFF2-40B4-BE49-F238E27FC236}">
                <a16:creationId xmlns:a16="http://schemas.microsoft.com/office/drawing/2014/main" id="{27056BDD-C8C6-48A6-BB0A-856C40E2E6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6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4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183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937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314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57453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11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487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32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0918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8512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D000-A175-4A90-9AF5-5FE7EFF1B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36D5E-6EDD-467D-BBC5-AE39470248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8AF3F2-13DB-47AB-BB51-9BA1354AF5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341CB-9679-42D8-8EBC-B25063D05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96179-864D-49FD-BAAF-A29CB2F4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120E19-6838-46B1-8548-C00667C1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1603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666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716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153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967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27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878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93357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55707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88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600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DABF-2905-4D23-A28D-1AB7FC213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295817-5F52-47A8-880B-03255DC9E7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3F673C-F510-4245-9F25-762FA8440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C5E3AE-07C6-4317-8D64-4B9B53BF6A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2ADD19-B27F-4CCA-B9A9-FE5AB4547C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E22708-52F0-4E64-9E5E-58879694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068E21-96CA-4E28-857D-9F2871850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934C24-600A-4228-BC9D-3D0BEAFB1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834305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4023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24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1370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042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343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937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42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344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678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150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5352E-4797-416D-819C-1334F6D0B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A3AB8-10AF-4DC2-BCA5-BFC060672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12643F-6BE7-4EE9-82CC-42D0DA33D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846B14-5EC2-481C-8C91-720A71C6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811584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95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30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857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662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7104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6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5086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3624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07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91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EF5A9E-A8A0-4A12-8BE3-D59F2C73C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061B59-4D48-42E0-84F5-498C56A51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E9A11F-5ABD-446F-90BF-75CBD2D77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20288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354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245928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146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8358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8800E-F594-45A4-9AE2-1365530FC2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955AA5-9177-4964-8F77-EDBBAF792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3E4431-B62D-4C47-B7B0-6C435C1D1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DAF8-83F7-4141-B62F-B126C28B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DDBB7D-0215-4E50-9C4E-08B8975E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9548511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DD2-D417-48AC-8B05-D57C0A6B8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981F7-A199-49EC-82B6-B84AFBBA1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8D40C-E306-4A93-A6C6-7CD4567A1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5AF2BA-34EC-4596-AC5C-527DB2B9D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547BE-51D8-4AB6-9D51-03520E2AF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56C72-E19D-4AD1-A719-89BA6C08B9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8832" y="18573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448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F46F3-AD34-4EE3-B43C-CFE32193D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2A17FE-C11E-43D8-A0AE-F92BFF3E9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2D5A0-FB90-47FC-BAF6-62FD1B8C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3B645-53DF-49B8-8A78-09DDE4CD7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0E76-D9E3-41AB-B3E3-827CAD20C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6446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5C8D3-217C-407F-ACF2-4D42BE2A9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31AD5-E7C8-4F8F-9F28-73E39A75E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BE5B53-2AEB-438F-AB95-452EB1DA4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F2EA-2007-49B5-90DC-4E62EDCA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F4400C-73CF-484D-A60D-41588290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BC2F7-B9BE-4BF8-A98D-86DE3DB38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495689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01F7D-71E4-4259-82F8-312CB87D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ECDA-2114-4BA6-B5DF-BF9117F9A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6F3C3-A3F9-4356-B02D-3021983584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5D1F55-109E-4E30-958B-ED2538DFD2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21375-1BF0-4CA5-93F0-8FF4ED1E31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F86B8F-4F16-4E2F-914B-7325E297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1AABE0-60CB-46BE-B6EF-7E83A6AA59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90A4CD-3AC3-44D4-83D0-6E8274113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046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9870-24BF-4FC7-8536-1CBCA797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A671E-59B1-40F4-BA5F-06F36E1A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403F4A-81DD-43B7-B569-7952EE67A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6B220-D799-48C6-A515-3B11CDC9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929009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ED145-FAD8-4012-96C5-6C6DD3B5D6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09037-B95D-49F0-912B-683D0A0BD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A2F6C-2F40-45F0-A93B-E058DFFEA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0572D-CC10-4C40-856E-AEB7681A4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AA07E2-D84C-4AF1-AF86-07045BE5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90C36E-6296-486D-926A-24ABB8CA4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690238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3F082B-F3F1-4FD7-98A0-343769738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11BC04-0830-4547-90BF-80C653183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CD198-4250-4AE3-88B4-D31E8F8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187410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658D1-1CA2-4244-87BE-80EEA0237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82E23-2CE6-4DA0-A836-4FC5F9FA3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BA8DF8-BA4E-4E5E-AEEB-D2E49BD91F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995E8-156D-4D47-AD35-0DCB204EC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DB773F-12F6-4793-A46B-5284375EA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F5A107-8DD1-47D3-B00F-FBD0564BF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37511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E16CC-217C-4871-B670-DC05B32C6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ACF97F-D8ED-4E86-9D76-E70954B7E5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28E8C8-85E6-4882-91B0-24A6881F6A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86DC10-3540-4B87-A5F2-AC6CD90A1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03AB0-D31A-4118-8EE2-88A86474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CC51B-A146-4CF6-9C6D-074AC20D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2003154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E2618-24C8-464B-8EE5-C8F4B4094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98F01-F02A-463B-9443-1DFD4AFEC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9DE94-330B-473A-86AA-4561F90DB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77ABD6-F34F-4EF2-90AF-CF37B14C8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8D8F6B-742C-4E6B-AD4F-D223D489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85116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1290B2-7CBD-4FD6-A157-10965DD2FA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3B1C08-A3F1-44EB-B387-891BB59AAC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04AED-B3E5-4DE2-AA56-F9C6A55AF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55115-6009-4D33-B59A-4CBA6B101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D81C1-263F-4532-AE74-37BFAA463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32860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27CB-6B97-410A-B9A4-54BC2C56A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C7A925-7586-442F-B63A-4A565FB4DA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CC2C79-2A0D-462B-B656-37D309905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72FCE-7E21-4F09-8B7B-829ABE757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723BBD-7F6E-4ED5-9D83-0691EF81C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494BE4-90E8-4068-B4E1-8AB012014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88468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29" Type="http://schemas.openxmlformats.org/officeDocument/2006/relationships/audio" Target="NUL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26" Type="http://schemas.openxmlformats.org/officeDocument/2006/relationships/slideLayout" Target="../slideLayouts/slideLayout73.xml"/><Relationship Id="rId3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68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67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5" Type="http://schemas.openxmlformats.org/officeDocument/2006/relationships/slideLayout" Target="../slideLayouts/slideLayout52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57.xml"/><Relationship Id="rId19" Type="http://schemas.openxmlformats.org/officeDocument/2006/relationships/slideLayout" Target="../slideLayouts/slideLayout6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78911D-4FA5-4A81-8CAF-086F1BE47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BDF58-D3BD-4E18-B0ED-4EB636BD50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5903-7C44-44A1-9816-B0412E3EB3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155D1-1C3E-48F2-BD98-BF06B35C05A3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DBB17D-2E18-4296-9E5B-E864AF740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831373-3B49-48F8-89E4-E8DBDAC0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13B381-54EC-478C-8028-74EA5C1C2E72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182020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E443D-4E1D-40E6-AFC7-583B321BC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320807-F5B1-4A02-BFEB-5B214FC5A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161EB-8891-407E-8D33-AA20918084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7751-EC7A-4E60-83FD-A20C9BECE2F9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247586-F90D-47CF-8FC3-5E504F35B9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12B8A-569C-48D7-B349-45D0CD22BF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77717-82BD-49F9-A9D8-BB49509B89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12219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41610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493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  <p:sldLayoutId id="2147483742" r:id="rId18"/>
    <p:sldLayoutId id="2147483743" r:id="rId19"/>
    <p:sldLayoutId id="2147483744" r:id="rId20"/>
    <p:sldLayoutId id="2147483745" r:id="rId21"/>
    <p:sldLayoutId id="2147483746" r:id="rId22"/>
    <p:sldLayoutId id="2147483747" r:id="rId23"/>
    <p:sldLayoutId id="2147483748" r:id="rId24"/>
    <p:sldLayoutId id="2147483749" r:id="rId25"/>
    <p:sldLayoutId id="2147483750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7744E8-A6B9-4E29-8ECC-69C8B17A7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F1B5E-5A15-47F8-8850-6658547BD4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9289A-AB0E-42E1-8B59-5ADA29E3F0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C4A36-6D6B-4B16-949A-EED7647A27DA}" type="datetimeFigureOut">
              <a:rPr lang="en-SG" smtClean="0"/>
              <a:t>19/9/2025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D8CC58-8848-43B1-86FD-778377788E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51371-DA9B-4E93-BB21-BD84F73FBF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7CFED-4268-4081-99B7-0E4C66B17699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37263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2.png"/><Relationship Id="rId3" Type="http://schemas.openxmlformats.org/officeDocument/2006/relationships/audio" Target="../media/audio1.wav"/><Relationship Id="rId21" Type="http://schemas.microsoft.com/office/2007/relationships/hdphoto" Target="../media/hdphoto2.wdp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6.emf"/><Relationship Id="rId2" Type="http://schemas.openxmlformats.org/officeDocument/2006/relationships/notesSlide" Target="../notesSlides/notesSlide1.xml"/><Relationship Id="rId16" Type="http://schemas.microsoft.com/office/2007/relationships/hdphoto" Target="../media/hdphoto1.wdp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1" Type="http://schemas.openxmlformats.org/officeDocument/2006/relationships/audio" Target="../media/audio1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41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42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4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audio" Target="../media/audio1.wav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1.wav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3.wav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51.png"/><Relationship Id="rId4" Type="http://schemas.openxmlformats.org/officeDocument/2006/relationships/image" Target="../media/image4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5.xml"/><Relationship Id="rId5" Type="http://schemas.microsoft.com/office/2007/relationships/hdphoto" Target="../media/hdphoto7.wdp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audio" Target="../media/audio1.wav"/><Relationship Id="rId4" Type="http://schemas.openxmlformats.org/officeDocument/2006/relationships/image" Target="../media/image20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microsoft.com/office/2007/relationships/hdphoto" Target="../media/hdphoto3.wdp"/><Relationship Id="rId4" Type="http://schemas.openxmlformats.org/officeDocument/2006/relationships/image" Target="../media/image26.png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5696105" y="3500120"/>
            <a:ext cx="6280793" cy="3130486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671223" y="2324144"/>
            <a:ext cx="5323840" cy="2479040"/>
          </a:xfrm>
          <a:prstGeom prst="flowChartProcess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6146" name="Picture 2" descr="Chốt Đẩy, Màu Vàng, Ghim, Văn Phòng">
            <a:extLst>
              <a:ext uri="{FF2B5EF4-FFF2-40B4-BE49-F238E27FC236}">
                <a16:creationId xmlns:a16="http://schemas.microsoft.com/office/drawing/2014/main" id="{8BE31253-FE56-4CC6-8913-EF13FF7CE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617" y="2456654"/>
            <a:ext cx="453566" cy="66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F7A18-731C-455C-A832-F00D4A049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539" y="3210560"/>
            <a:ext cx="6280793" cy="3211808"/>
          </a:xfrm>
          <a:prstGeom prst="rect">
            <a:avLst/>
          </a:prstGeom>
          <a:ln w="38100">
            <a:solidFill>
              <a:schemeClr val="tx1"/>
            </a:solidFill>
            <a:prstDash val="dashDot"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8D4ACB-6239-4BED-8A55-DB975550A6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543" y="741680"/>
            <a:ext cx="9110178" cy="786152"/>
          </a:xfrm>
          <a:prstGeom prst="rect">
            <a:avLst/>
          </a:prstGeom>
          <a:ln w="28575">
            <a:noFill/>
            <a:prstDash val="solid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6FD0C2-6C83-4D94-9984-CB4D355013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578" t="28525"/>
          <a:stretch/>
        </p:blipFill>
        <p:spPr>
          <a:xfrm>
            <a:off x="377326" y="1971040"/>
            <a:ext cx="5230407" cy="2479040"/>
          </a:xfrm>
          <a:prstGeom prst="rect">
            <a:avLst/>
          </a:prstGeom>
          <a:ln w="38100">
            <a:solidFill>
              <a:schemeClr val="tx1"/>
            </a:solidFill>
            <a:prstDash val="lgDash"/>
          </a:ln>
        </p:spPr>
      </p:pic>
    </p:spTree>
    <p:extLst>
      <p:ext uri="{BB962C8B-B14F-4D97-AF65-F5344CB8AC3E}">
        <p14:creationId xmlns:p14="http://schemas.microsoft.com/office/powerpoint/2010/main" val="26892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21" name="chimes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159937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This camera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aunt.       </a:t>
            </a:r>
          </a:p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=&gt; This is my aunt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’s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camera.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>
                <a:solidFill>
                  <a:schemeClr val="tx1"/>
                </a:solidFill>
                <a:latin typeface="Comic Sans MS" panose="030F0702030302020204" pitchFamily="66" charset="0"/>
              </a:rPr>
              <a:t>Possessives: </a:t>
            </a:r>
            <a:r>
              <a:rPr lang="en-SG" sz="5000">
                <a:solidFill>
                  <a:srgbClr val="F32539"/>
                </a:solidFill>
                <a:latin typeface="Comic Sans MS" panose="030F0702030302020204" pitchFamily="66" charset="0"/>
              </a:rPr>
              <a:t>‘s</a:t>
            </a:r>
            <a:endParaRPr lang="en-SG" sz="5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9" name="Picture 2" descr="Ai Được Tạo Ra, Đàn Bà, Nhiếp Ảnh Gia">
            <a:extLst>
              <a:ext uri="{FF2B5EF4-FFF2-40B4-BE49-F238E27FC236}">
                <a16:creationId xmlns:a16="http://schemas.microsoft.com/office/drawing/2014/main" id="{74C97F76-0712-4B16-A959-1091BF746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684" y="2646947"/>
            <a:ext cx="3050937" cy="314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9DEAF7-803C-446F-AFB0-74F34C3CA2FF}"/>
              </a:ext>
            </a:extLst>
          </p:cNvPr>
          <p:cNvCxnSpPr>
            <a:cxnSpLocks/>
          </p:cNvCxnSpPr>
          <p:nvPr/>
        </p:nvCxnSpPr>
        <p:spPr>
          <a:xfrm flipH="1">
            <a:off x="3652316" y="2646947"/>
            <a:ext cx="1274957" cy="181738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391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366506" y="2189134"/>
            <a:ext cx="11505344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      That yellow balloon </a:t>
            </a:r>
            <a:r>
              <a:rPr lang="en-SG" sz="35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 my cousin</a:t>
            </a:r>
            <a:r>
              <a:rPr lang="en-SG" sz="35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My cousin</a:t>
            </a:r>
            <a:r>
              <a:rPr lang="en-SG" sz="35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3500" dirty="0">
                <a:solidFill>
                  <a:schemeClr val="tx1"/>
                </a:solidFill>
                <a:latin typeface="Comic Sans MS" panose="030F0702030302020204" pitchFamily="66" charset="0"/>
              </a:rPr>
              <a:t>balloon is yellow.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Possessive </a:t>
            </a:r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1266" name="Picture 2" descr="Hoạt Hình, Đứa Trẻ, Quả Bóng Bay">
            <a:extLst>
              <a:ext uri="{FF2B5EF4-FFF2-40B4-BE49-F238E27FC236}">
                <a16:creationId xmlns:a16="http://schemas.microsoft.com/office/drawing/2014/main" id="{4A3DCFF3-17CA-4440-9728-B86A803F0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6947" r="18030"/>
          <a:stretch/>
        </p:blipFill>
        <p:spPr bwMode="auto">
          <a:xfrm>
            <a:off x="351008" y="2572053"/>
            <a:ext cx="2770408" cy="35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29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5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1085579" y="2077050"/>
            <a:ext cx="10400568" cy="4285270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These red shoes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Anna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		=&gt; Anna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….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shoes are red.</a:t>
            </a:r>
          </a:p>
        </p:txBody>
      </p:sp>
      <p:pic>
        <p:nvPicPr>
          <p:cNvPr id="9218" name="Picture 2" descr="Trẻ Em, Con Gái, Hoạt Hình, Tuổi Thơ">
            <a:extLst>
              <a:ext uri="{FF2B5EF4-FFF2-40B4-BE49-F238E27FC236}">
                <a16:creationId xmlns:a16="http://schemas.microsoft.com/office/drawing/2014/main" id="{1E4106C1-011D-4F99-9D4A-7B73DC71F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912" y="2626451"/>
            <a:ext cx="2119856" cy="3388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49165D-1DDC-41A7-BF45-1BE739D6339C}"/>
              </a:ext>
            </a:extLst>
          </p:cNvPr>
          <p:cNvCxnSpPr>
            <a:cxnSpLocks/>
          </p:cNvCxnSpPr>
          <p:nvPr/>
        </p:nvCxnSpPr>
        <p:spPr>
          <a:xfrm>
            <a:off x="519877" y="4343669"/>
            <a:ext cx="1369052" cy="151520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B5CED762-4EE3-4529-9C76-120C18981CD1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8259E90F-9DF0-450D-9535-7C3C49C56304}"/>
              </a:ext>
            </a:extLst>
          </p:cNvPr>
          <p:cNvSpPr/>
          <p:nvPr/>
        </p:nvSpPr>
        <p:spPr>
          <a:xfrm>
            <a:off x="6234922" y="4046573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405287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637674" y="1970144"/>
            <a:ext cx="10899288" cy="4275136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That red car </a:t>
            </a:r>
            <a:r>
              <a:rPr lang="en-SG" sz="4000" u="sng" dirty="0">
                <a:solidFill>
                  <a:schemeClr val="tx1"/>
                </a:solidFill>
                <a:latin typeface="Comic Sans MS" panose="030F0702030302020204" pitchFamily="66" charset="0"/>
              </a:rPr>
              <a:t>belongs to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my grandpa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.       </a:t>
            </a:r>
          </a:p>
          <a:p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=&gt; That red car is my grandpa….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509422" y="805226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pic>
        <p:nvPicPr>
          <p:cNvPr id="13314" name="Picture 2" descr="Free car red driver vector">
            <a:extLst>
              <a:ext uri="{FF2B5EF4-FFF2-40B4-BE49-F238E27FC236}">
                <a16:creationId xmlns:a16="http://schemas.microsoft.com/office/drawing/2014/main" id="{B82C6DA6-00DC-4CBB-9820-DD7F63D41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435" y="1970144"/>
            <a:ext cx="5539946" cy="27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9153221" y="5143450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‘s</a:t>
            </a:r>
          </a:p>
        </p:txBody>
      </p:sp>
    </p:spTree>
    <p:extLst>
      <p:ext uri="{BB962C8B-B14F-4D97-AF65-F5344CB8AC3E}">
        <p14:creationId xmlns:p14="http://schemas.microsoft.com/office/powerpoint/2010/main" val="2131780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33F75298-AB3D-40B6-BAD0-06B20E3E2E75}"/>
              </a:ext>
            </a:extLst>
          </p:cNvPr>
          <p:cNvSpPr/>
          <p:nvPr/>
        </p:nvSpPr>
        <p:spPr>
          <a:xfrm>
            <a:off x="914400" y="187389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The boy</a:t>
            </a:r>
            <a:r>
              <a:rPr lang="en-SG" sz="4000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have a sister.</a:t>
            </a: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She is the boy…. sister.       </a:t>
            </a: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9B1E2427-5CE9-4DC3-8AA4-FE6068740DD6}"/>
              </a:ext>
            </a:extLst>
          </p:cNvPr>
          <p:cNvSpPr/>
          <p:nvPr/>
        </p:nvSpPr>
        <p:spPr>
          <a:xfrm>
            <a:off x="1786148" y="708973"/>
            <a:ext cx="8918215" cy="975448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B133A2BF-FEFD-455F-84FD-5512BA5416FF}"/>
              </a:ext>
            </a:extLst>
          </p:cNvPr>
          <p:cNvSpPr/>
          <p:nvPr/>
        </p:nvSpPr>
        <p:spPr>
          <a:xfrm>
            <a:off x="6683036" y="5541536"/>
            <a:ext cx="1090446" cy="935148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</a:p>
        </p:txBody>
      </p:sp>
      <p:pic>
        <p:nvPicPr>
          <p:cNvPr id="16386" name="Picture 2" descr="Free children marbles playing vector">
            <a:extLst>
              <a:ext uri="{FF2B5EF4-FFF2-40B4-BE49-F238E27FC236}">
                <a16:creationId xmlns:a16="http://schemas.microsoft.com/office/drawing/2014/main" id="{FDC6F4A9-B603-4597-89D9-6F12C1AFA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68" y="1332523"/>
            <a:ext cx="4684935" cy="468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84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36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738DA-F2C0-4E14-8A7C-8CC7BD43E2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D75B6-29A7-44C2-8ABE-7573E77E0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747403"/>
            <a:ext cx="10316705" cy="774681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12FEF3-79E0-4A38-804F-8E16EC04B0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465" y="1763840"/>
            <a:ext cx="10909070" cy="4747778"/>
          </a:xfrm>
          <a:prstGeom prst="rect">
            <a:avLst/>
          </a:prstGeom>
        </p:spPr>
      </p:pic>
      <p:pic>
        <p:nvPicPr>
          <p:cNvPr id="12292" name="Picture 4" descr="Circle Ellipses Editing Marks">
            <a:extLst>
              <a:ext uri="{FF2B5EF4-FFF2-40B4-BE49-F238E27FC236}">
                <a16:creationId xmlns:a16="http://schemas.microsoft.com/office/drawing/2014/main" id="{65A824F1-15B3-4137-B39F-FCB4D56EDE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1112108" y="2372496"/>
            <a:ext cx="2384854" cy="1134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ircle Ellipses Editing Marks">
            <a:extLst>
              <a:ext uri="{FF2B5EF4-FFF2-40B4-BE49-F238E27FC236}">
                <a16:creationId xmlns:a16="http://schemas.microsoft.com/office/drawing/2014/main" id="{E70B79BD-79F5-4709-A659-D0143A934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018272" y="2928548"/>
            <a:ext cx="1851454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ircle Ellipses Editing Marks">
            <a:extLst>
              <a:ext uri="{FF2B5EF4-FFF2-40B4-BE49-F238E27FC236}">
                <a16:creationId xmlns:a16="http://schemas.microsoft.com/office/drawing/2014/main" id="{E17294AA-378A-4696-9C97-D42D238DF9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3730599"/>
            <a:ext cx="2498124" cy="1477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ircle Ellipses Editing Marks">
            <a:extLst>
              <a:ext uri="{FF2B5EF4-FFF2-40B4-BE49-F238E27FC236}">
                <a16:creationId xmlns:a16="http://schemas.microsoft.com/office/drawing/2014/main" id="{4A210E8D-1359-4103-8E19-A93252730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3767780" y="4419080"/>
            <a:ext cx="2830727" cy="150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ircle Ellipses Editing Marks">
            <a:extLst>
              <a:ext uri="{FF2B5EF4-FFF2-40B4-BE49-F238E27FC236}">
                <a16:creationId xmlns:a16="http://schemas.microsoft.com/office/drawing/2014/main" id="{FEC198BC-F9A3-421D-BBE3-F5E52E79AC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4" b="30638" l="69336" r="96680">
                        <a14:foregroundMark x1="72461" y1="13050" x2="72461" y2="13050"/>
                        <a14:foregroundMark x1="69336" y1="22695" x2="69336" y2="22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29" b="65917"/>
          <a:stretch/>
        </p:blipFill>
        <p:spPr bwMode="auto">
          <a:xfrm>
            <a:off x="2964590" y="5356314"/>
            <a:ext cx="1502289" cy="132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2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65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5670C3A1-8245-47CE-B6A4-89C0DBAD22F2}"/>
              </a:ext>
            </a:extLst>
          </p:cNvPr>
          <p:cNvSpPr/>
          <p:nvPr/>
        </p:nvSpPr>
        <p:spPr>
          <a:xfrm>
            <a:off x="496515" y="381562"/>
            <a:ext cx="11197466" cy="6264873"/>
          </a:xfrm>
          <a:prstGeom prst="flowChartProcess">
            <a:avLst/>
          </a:prstGeom>
          <a:solidFill>
            <a:schemeClr val="bg1"/>
          </a:solidFill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9199A2-4704-4E97-9E88-4BD37A981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562" t="26163" b="20061"/>
          <a:stretch/>
        </p:blipFill>
        <p:spPr>
          <a:xfrm>
            <a:off x="10301420" y="2008909"/>
            <a:ext cx="1392561" cy="3378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0BA00B-D5AD-4AFA-953A-6B457F137A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853" r="18288"/>
          <a:stretch/>
        </p:blipFill>
        <p:spPr>
          <a:xfrm>
            <a:off x="3128027" y="681037"/>
            <a:ext cx="6702813" cy="59195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9275895-FA3C-4EC6-A85B-273174F449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8" t="27738" r="86035" b="20520"/>
          <a:stretch/>
        </p:blipFill>
        <p:spPr>
          <a:xfrm>
            <a:off x="569148" y="2154154"/>
            <a:ext cx="1265911" cy="3250816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E0406C3-AB3B-4E17-A486-F2BBCA671D19}"/>
              </a:ext>
            </a:extLst>
          </p:cNvPr>
          <p:cNvSpPr/>
          <p:nvPr/>
        </p:nvSpPr>
        <p:spPr>
          <a:xfrm>
            <a:off x="6156891" y="5404970"/>
            <a:ext cx="1556952" cy="1272747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DB36C9C1-FFB5-4939-955E-A085531BD3FB}"/>
              </a:ext>
            </a:extLst>
          </p:cNvPr>
          <p:cNvSpPr/>
          <p:nvPr/>
        </p:nvSpPr>
        <p:spPr>
          <a:xfrm>
            <a:off x="2046067" y="1414056"/>
            <a:ext cx="2016398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9B4A2BB0-3EE5-4148-BAC3-6347CFE5EF6F}"/>
              </a:ext>
            </a:extLst>
          </p:cNvPr>
          <p:cNvSpPr/>
          <p:nvPr/>
        </p:nvSpPr>
        <p:spPr>
          <a:xfrm>
            <a:off x="1384242" y="1205265"/>
            <a:ext cx="3477110" cy="1433384"/>
          </a:xfrm>
          <a:prstGeom prst="wedgeEllipseCallout">
            <a:avLst>
              <a:gd name="adj1" fmla="val -30794"/>
              <a:gd name="adj2" fmla="val 60776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002060"/>
                </a:solidFill>
                <a:latin typeface="Comic Sans MS" panose="030F0702030302020204" pitchFamily="66" charset="0"/>
              </a:rPr>
              <a:t>My parents’ son is my ….</a:t>
            </a:r>
          </a:p>
        </p:txBody>
      </p:sp>
      <p:sp>
        <p:nvSpPr>
          <p:cNvPr id="15" name="Flowchart: Process 14">
            <a:extLst>
              <a:ext uri="{FF2B5EF4-FFF2-40B4-BE49-F238E27FC236}">
                <a16:creationId xmlns:a16="http://schemas.microsoft.com/office/drawing/2014/main" id="{E5B0B033-93ED-47E5-B8C8-2BC177DD3E3D}"/>
              </a:ext>
            </a:extLst>
          </p:cNvPr>
          <p:cNvSpPr/>
          <p:nvPr/>
        </p:nvSpPr>
        <p:spPr>
          <a:xfrm>
            <a:off x="1879850" y="4337990"/>
            <a:ext cx="1807310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7A3FACC3-468D-48A6-A2BD-7BB87F61247C}"/>
              </a:ext>
            </a:extLst>
          </p:cNvPr>
          <p:cNvSpPr/>
          <p:nvPr/>
        </p:nvSpPr>
        <p:spPr>
          <a:xfrm>
            <a:off x="1450546" y="3954159"/>
            <a:ext cx="2269615" cy="1433384"/>
          </a:xfrm>
          <a:prstGeom prst="wedgeEllipseCallout">
            <a:avLst>
              <a:gd name="adj1" fmla="val -45911"/>
              <a:gd name="adj2" fmla="val -55603"/>
            </a:avLst>
          </a:prstGeom>
          <a:solidFill>
            <a:srgbClr val="C0E3F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700" dirty="0">
                <a:solidFill>
                  <a:srgbClr val="002060"/>
                </a:solidFill>
                <a:latin typeface="Comic Sans MS" panose="030F0702030302020204" pitchFamily="66" charset="0"/>
              </a:rPr>
              <a:t>Yes.</a:t>
            </a:r>
          </a:p>
          <a:p>
            <a:pPr algn="ctr"/>
            <a:r>
              <a:rPr lang="en-SG" sz="2700">
                <a:solidFill>
                  <a:srgbClr val="002060"/>
                </a:solidFill>
                <a:latin typeface="Comic Sans MS" panose="030F0702030302020204" pitchFamily="66" charset="0"/>
              </a:rPr>
              <a:t>You’re right!</a:t>
            </a:r>
            <a:endParaRPr lang="en-SG" sz="27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E1086A-2140-4735-8E9A-A6EC5F2E8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389" y="436002"/>
            <a:ext cx="3477110" cy="759340"/>
          </a:xfrm>
          <a:prstGeom prst="rect">
            <a:avLst/>
          </a:prstGeom>
        </p:spPr>
      </p:pic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6DA7E396-1AD6-476E-962F-A0B98AFDCE28}"/>
              </a:ext>
            </a:extLst>
          </p:cNvPr>
          <p:cNvSpPr/>
          <p:nvPr/>
        </p:nvSpPr>
        <p:spPr>
          <a:xfrm>
            <a:off x="8791796" y="1750413"/>
            <a:ext cx="1680519" cy="1000896"/>
          </a:xfrm>
          <a:prstGeom prst="flowChartProcess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9B7E6234-2004-493F-A947-AFD46DC976B3}"/>
              </a:ext>
            </a:extLst>
          </p:cNvPr>
          <p:cNvSpPr/>
          <p:nvPr/>
        </p:nvSpPr>
        <p:spPr>
          <a:xfrm>
            <a:off x="7977104" y="1310902"/>
            <a:ext cx="2603899" cy="1433384"/>
          </a:xfrm>
          <a:prstGeom prst="wedgeEllipseCallout">
            <a:avLst>
              <a:gd name="adj1" fmla="val 45796"/>
              <a:gd name="adj2" fmla="val 51057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rgbClr val="C00000"/>
                </a:solidFill>
                <a:latin typeface="Comic Sans MS" panose="030F0702030302020204" pitchFamily="66" charset="0"/>
              </a:rPr>
              <a:t>brother?</a:t>
            </a:r>
          </a:p>
        </p:txBody>
      </p:sp>
    </p:spTree>
    <p:extLst>
      <p:ext uri="{BB962C8B-B14F-4D97-AF65-F5344CB8AC3E}">
        <p14:creationId xmlns:p14="http://schemas.microsoft.com/office/powerpoint/2010/main" val="334656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14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4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5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6A7EA2-4078-4FC6-9A61-5461FD4130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455" y="2722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C4C91-B1DC-48A5-986E-9C7EBB885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86" y="456565"/>
            <a:ext cx="10515600" cy="1325563"/>
          </a:xfrm>
        </p:spPr>
        <p:txBody>
          <a:bodyPr/>
          <a:lstStyle/>
          <a:p>
            <a:r>
              <a:rPr lang="en-SG" dirty="0"/>
              <a:t>`</a:t>
            </a:r>
          </a:p>
        </p:txBody>
      </p:sp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05 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rgbClr val="F32539"/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rgbClr val="F32539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25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576470" y="1826481"/>
            <a:ext cx="1116101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John’s shorts is so comfortable. </a:t>
            </a: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7245648" y="3709371"/>
            <a:ext cx="671131" cy="935780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1555026" y="4970758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John’s shorts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are</a:t>
            </a:r>
            <a:r>
              <a:rPr lang="en-SG" sz="4000" dirty="0">
                <a:solidFill>
                  <a:srgbClr val="002060"/>
                </a:solidFill>
                <a:latin typeface="Comic Sans MS" panose="030F0702030302020204" pitchFamily="66" charset="0"/>
              </a:rPr>
              <a:t> so comfortable. </a:t>
            </a:r>
          </a:p>
          <a:p>
            <a:pPr algn="ctr"/>
            <a:endParaRPr lang="en-SG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8434" name="Picture 2" descr="Free kid student education illustration">
            <a:extLst>
              <a:ext uri="{FF2B5EF4-FFF2-40B4-BE49-F238E27FC236}">
                <a16:creationId xmlns:a16="http://schemas.microsoft.com/office/drawing/2014/main" id="{6F47B13E-A3B2-4985-90D2-ED4D7D8E4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895" y="2053688"/>
            <a:ext cx="2594496" cy="4247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1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Her </a:t>
            </a:r>
            <a:r>
              <a:rPr lang="en-SG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dogs’s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favourite food is meat.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2710304" y="4920394"/>
            <a:ext cx="3112984" cy="859748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-829315" y="5938302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Her dog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 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favourite food is meat.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9458" name="Picture 2" descr="Free dog puppies nature vector">
            <a:extLst>
              <a:ext uri="{FF2B5EF4-FFF2-40B4-BE49-F238E27FC236}">
                <a16:creationId xmlns:a16="http://schemas.microsoft.com/office/drawing/2014/main" id="{13F9A0D5-F66F-4619-94B4-BB928EA44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796" y="1882942"/>
            <a:ext cx="4978164" cy="3092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55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5CEB8B12-2454-438D-950F-24785A72F696}"/>
              </a:ext>
            </a:extLst>
          </p:cNvPr>
          <p:cNvSpPr/>
          <p:nvPr/>
        </p:nvSpPr>
        <p:spPr>
          <a:xfrm>
            <a:off x="838200" y="1826481"/>
            <a:ext cx="10899288" cy="4666394"/>
          </a:xfrm>
          <a:prstGeom prst="flowChartProcess">
            <a:avLst/>
          </a:prstGeom>
          <a:solidFill>
            <a:schemeClr val="bg1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     </a:t>
            </a: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		My parent’s house is beautiful.</a:t>
            </a: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SG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lowchart: Process 3">
            <a:extLst>
              <a:ext uri="{FF2B5EF4-FFF2-40B4-BE49-F238E27FC236}">
                <a16:creationId xmlns:a16="http://schemas.microsoft.com/office/drawing/2014/main" id="{BAAFC680-D3CF-4CB5-A681-7C09779E7CEA}"/>
              </a:ext>
            </a:extLst>
          </p:cNvPr>
          <p:cNvSpPr/>
          <p:nvPr/>
        </p:nvSpPr>
        <p:spPr>
          <a:xfrm>
            <a:off x="968941" y="919698"/>
            <a:ext cx="10254118" cy="665996"/>
          </a:xfrm>
          <a:prstGeom prst="flowChartProcess">
            <a:avLst/>
          </a:prstGeom>
          <a:solidFill>
            <a:srgbClr val="C0E3F3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5000" dirty="0">
                <a:solidFill>
                  <a:schemeClr val="tx1"/>
                </a:solidFill>
                <a:latin typeface="Comic Sans MS" panose="030F0702030302020204" pitchFamily="66" charset="0"/>
              </a:rPr>
              <a:t>Find the mistake and correct it</a:t>
            </a:r>
          </a:p>
        </p:txBody>
      </p:sp>
      <p:pic>
        <p:nvPicPr>
          <p:cNvPr id="14338" name="Picture 2" descr="Free girls read readers illustration">
            <a:extLst>
              <a:ext uri="{FF2B5EF4-FFF2-40B4-BE49-F238E27FC236}">
                <a16:creationId xmlns:a16="http://schemas.microsoft.com/office/drawing/2014/main" id="{89A05397-E407-44F2-83C1-07C00149A4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72" b="99922" l="10000" r="90000">
                        <a14:foregroundMark x1="40625" y1="78750" x2="40625" y2="78750"/>
                        <a14:foregroundMark x1="26250" y1="59609" x2="79375" y2="91250"/>
                        <a14:foregroundMark x1="42422" y1="16016" x2="56016" y2="40234"/>
                        <a14:foregroundMark x1="56016" y1="40234" x2="61641" y2="63203"/>
                        <a14:foregroundMark x1="61641" y1="63203" x2="60078" y2="85625"/>
                        <a14:foregroundMark x1="60078" y1="85625" x2="54922" y2="93047"/>
                        <a14:foregroundMark x1="43906" y1="24531" x2="50156" y2="70781"/>
                        <a14:foregroundMark x1="50156" y1="70781" x2="43750" y2="88906"/>
                        <a14:foregroundMark x1="60859" y1="25234" x2="43281" y2="64688"/>
                        <a14:foregroundMark x1="43281" y1="64688" x2="41641" y2="75547"/>
                        <a14:foregroundMark x1="32188" y1="63750" x2="37500" y2="92813"/>
                        <a14:foregroundMark x1="30703" y1="65391" x2="30547" y2="89063"/>
                        <a14:foregroundMark x1="30547" y1="89063" x2="31953" y2="92109"/>
                        <a14:foregroundMark x1="31953" y1="56953" x2="55547" y2="57656"/>
                        <a14:foregroundMark x1="55547" y1="57656" x2="72578" y2="69141"/>
                        <a14:foregroundMark x1="72578" y1="69141" x2="75156" y2="72109"/>
                        <a14:foregroundMark x1="74063" y1="57188" x2="69063" y2="80000"/>
                        <a14:foregroundMark x1="69063" y1="80000" x2="58359" y2="99922"/>
                        <a14:foregroundMark x1="62656" y1="59141" x2="75156" y2="56484"/>
                        <a14:foregroundMark x1="63516" y1="10078" x2="59766" y2="9063"/>
                        <a14:foregroundMark x1="57109" y1="6172" x2="55156" y2="12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386" y="3967566"/>
            <a:ext cx="2890434" cy="289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40DE3EE7-A7D9-47F0-BD21-8DDB4B0649A0}"/>
              </a:ext>
            </a:extLst>
          </p:cNvPr>
          <p:cNvSpPr/>
          <p:nvPr/>
        </p:nvSpPr>
        <p:spPr>
          <a:xfrm>
            <a:off x="5935563" y="5013790"/>
            <a:ext cx="514580" cy="738129"/>
          </a:xfrm>
          <a:prstGeom prst="ellipse">
            <a:avLst/>
          </a:prstGeom>
          <a:noFill/>
          <a:ln w="38100">
            <a:solidFill>
              <a:srgbClr val="F3253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14340" name="Picture 4" descr="Free house residence home vector">
            <a:extLst>
              <a:ext uri="{FF2B5EF4-FFF2-40B4-BE49-F238E27FC236}">
                <a16:creationId xmlns:a16="http://schemas.microsoft.com/office/drawing/2014/main" id="{5D4183F1-F02D-4583-B84D-D472A61E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935" y="1957867"/>
            <a:ext cx="4006793" cy="2942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AAA97582-AADC-4055-88AA-7D91E3A28510}"/>
              </a:ext>
            </a:extLst>
          </p:cNvPr>
          <p:cNvSpPr/>
          <p:nvPr/>
        </p:nvSpPr>
        <p:spPr>
          <a:xfrm>
            <a:off x="968941" y="5938855"/>
            <a:ext cx="12052374" cy="859749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=&gt; My parent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s’</a:t>
            </a:r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house is beautiful. </a:t>
            </a:r>
          </a:p>
          <a:p>
            <a:pPr algn="ctr"/>
            <a:endParaRPr lang="en-SG" sz="4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570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719959" y="740789"/>
            <a:ext cx="9707740" cy="5040251"/>
          </a:xfrm>
          <a:prstGeom prst="roundRect">
            <a:avLst/>
          </a:prstGeom>
          <a:solidFill>
            <a:srgbClr val="FFE4BE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Wrap 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U</a:t>
            </a:r>
            <a: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nit 1: Family and friends </a:t>
            </a:r>
            <a:br>
              <a:rPr kumimoji="0" lang="e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</a:br>
            <a:r>
              <a:rPr kumimoji="0" lang="en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Times New Roman" panose="02020603050405020304" pitchFamily="18" charset="0"/>
              </a:rPr>
              <a:t>Lesson 3 – Part 4,5,6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do </a:t>
            </a:r>
            <a:r>
              <a:rPr kumimoji="0" lang="e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we learn today?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Grammar: Possessive 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‘s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Lara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’s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hair is green.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Her brother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s’ </a:t>
            </a:r>
            <a:r>
              <a:rPr kumimoji="0" lang="e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hair is black.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Content Placeholder 22">
            <a:extLst>
              <a:ext uri="{FF2B5EF4-FFF2-40B4-BE49-F238E27FC236}">
                <a16:creationId xmlns:a16="http://schemas.microsoft.com/office/drawing/2014/main" id="{FBEA56F1-49A5-4286-ABB9-BB9F375FF4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460514" y="3143168"/>
            <a:ext cx="2978711" cy="381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 - 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himes.wav"/>
          </p:stSnd>
        </p:sndAc>
      </p:transition>
    </mc:Choice>
    <mc:Fallback xmlns="">
      <p:transition spd="slow">
        <p:sndAc>
          <p:stSnd>
            <p:snd r:embed="rId10" name="chimes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Mèo, Thú Vật, Dễ Thương, Yêu Và Quý">
            <a:extLst>
              <a:ext uri="{FF2B5EF4-FFF2-40B4-BE49-F238E27FC236}">
                <a16:creationId xmlns:a16="http://schemas.microsoft.com/office/drawing/2014/main" id="{71B18BFF-4BC3-4E8F-8FA7-7D5B8CF6F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25441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2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co_s_n</a:t>
            </a:r>
            <a:endParaRPr lang="en-SG" sz="6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8322" y="3394200"/>
            <a:ext cx="1116930" cy="734740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u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30078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pic>
        <p:nvPicPr>
          <p:cNvPr id="1030" name="Picture 6" descr="Người, Cậu Bé, Đứa Bé, Trẻ Em, Đàn Ông">
            <a:extLst>
              <a:ext uri="{FF2B5EF4-FFF2-40B4-BE49-F238E27FC236}">
                <a16:creationId xmlns:a16="http://schemas.microsoft.com/office/drawing/2014/main" id="{2BDD137C-B3DA-4A50-A0DC-B66A88A40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2498" y="2358616"/>
            <a:ext cx="1937561" cy="359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422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un_ 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7427016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8090777" y="3387879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794776" y="3365362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074" name="Picture 2" descr="Giáo Viên, Đàn Ông, Sung Sướng">
            <a:extLst>
              <a:ext uri="{FF2B5EF4-FFF2-40B4-BE49-F238E27FC236}">
                <a16:creationId xmlns:a16="http://schemas.microsoft.com/office/drawing/2014/main" id="{BF0181FB-6F91-46B3-80D0-F570B5341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862" y="1952832"/>
            <a:ext cx="2967038" cy="405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05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n_p_e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997942" y="338108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11720" y="3363576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h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865736" y="3379978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w</a:t>
            </a:r>
          </a:p>
        </p:txBody>
      </p:sp>
      <p:pic>
        <p:nvPicPr>
          <p:cNvPr id="5122" name="Picture 2" descr="Kid, Cậu Bé, Sinh Viên">
            <a:extLst>
              <a:ext uri="{FF2B5EF4-FFF2-40B4-BE49-F238E27FC236}">
                <a16:creationId xmlns:a16="http://schemas.microsoft.com/office/drawing/2014/main" id="{C1FC876C-CC3E-45F0-BBB1-D6847F8A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193" y="2035602"/>
            <a:ext cx="2781022" cy="3700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60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7E614-4C27-4E32-AD69-BF311DD79EC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B10CA3-5A79-4D62-A7CC-BFE29D632F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D3A180C-A578-4E75-BF34-257500548D37}"/>
              </a:ext>
            </a:extLst>
          </p:cNvPr>
          <p:cNvSpPr/>
          <p:nvPr/>
        </p:nvSpPr>
        <p:spPr>
          <a:xfrm>
            <a:off x="1104900" y="1036026"/>
            <a:ext cx="9982200" cy="533589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  <p:sp>
        <p:nvSpPr>
          <p:cNvPr id="5" name="Flowchart: Process 4">
            <a:extLst>
              <a:ext uri="{FF2B5EF4-FFF2-40B4-BE49-F238E27FC236}">
                <a16:creationId xmlns:a16="http://schemas.microsoft.com/office/drawing/2014/main" id="{FBD5EF4F-FE2E-4783-B676-1759C8CA7BD7}"/>
              </a:ext>
            </a:extLst>
          </p:cNvPr>
          <p:cNvSpPr/>
          <p:nvPr/>
        </p:nvSpPr>
        <p:spPr>
          <a:xfrm>
            <a:off x="2916455" y="683394"/>
            <a:ext cx="6574054" cy="916806"/>
          </a:xfrm>
          <a:prstGeom prst="flowChartProcess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Who is it in a family?</a:t>
            </a: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D7CD3C3-B065-45AE-8305-CD7D7207876D}"/>
              </a:ext>
            </a:extLst>
          </p:cNvPr>
          <p:cNvSpPr/>
          <p:nvPr/>
        </p:nvSpPr>
        <p:spPr>
          <a:xfrm>
            <a:off x="6284762" y="3333647"/>
            <a:ext cx="3965684" cy="91680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</a:t>
            </a:r>
            <a:r>
              <a:rPr lang="en-SG" sz="600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ie</a:t>
            </a:r>
            <a:r>
              <a:rPr lang="en-SG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_ _</a:t>
            </a: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02AFB0B-6B1C-4F19-82CC-4224D06EB2EE}"/>
              </a:ext>
            </a:extLst>
          </p:cNvPr>
          <p:cNvSpPr/>
          <p:nvPr/>
        </p:nvSpPr>
        <p:spPr>
          <a:xfrm>
            <a:off x="6782575" y="3306531"/>
            <a:ext cx="1090446" cy="876166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</a:p>
        </p:txBody>
      </p:sp>
      <p:sp>
        <p:nvSpPr>
          <p:cNvPr id="10" name="Flowchart: Process 9">
            <a:extLst>
              <a:ext uri="{FF2B5EF4-FFF2-40B4-BE49-F238E27FC236}">
                <a16:creationId xmlns:a16="http://schemas.microsoft.com/office/drawing/2014/main" id="{A6B0210C-CBEC-4347-8DCD-9915FDF9FB91}"/>
              </a:ext>
            </a:extLst>
          </p:cNvPr>
          <p:cNvSpPr/>
          <p:nvPr/>
        </p:nvSpPr>
        <p:spPr>
          <a:xfrm>
            <a:off x="7932001" y="3360763"/>
            <a:ext cx="1090446" cy="82193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1" name="Flowchart: Process 10">
            <a:extLst>
              <a:ext uri="{FF2B5EF4-FFF2-40B4-BE49-F238E27FC236}">
                <a16:creationId xmlns:a16="http://schemas.microsoft.com/office/drawing/2014/main" id="{0CD6B0DB-D3EC-46D9-9B0C-5EDA8A71FA09}"/>
              </a:ext>
            </a:extLst>
          </p:cNvPr>
          <p:cNvSpPr/>
          <p:nvPr/>
        </p:nvSpPr>
        <p:spPr>
          <a:xfrm>
            <a:off x="8636000" y="3368726"/>
            <a:ext cx="1050208" cy="766394"/>
          </a:xfrm>
          <a:prstGeom prst="flowChartProcess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000" dirty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2050" name="Picture 2" descr="Đứa Trẻ, Con Gái, Nụ Cười, Hoạt Hình">
            <a:extLst>
              <a:ext uri="{FF2B5EF4-FFF2-40B4-BE49-F238E27FC236}">
                <a16:creationId xmlns:a16="http://schemas.microsoft.com/office/drawing/2014/main" id="{2CBC7895-BCB0-48A1-8764-08BABB675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53" y="1952832"/>
            <a:ext cx="2352945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22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4">
            <a:extLst>
              <a:ext uri="{FF2B5EF4-FFF2-40B4-BE49-F238E27FC236}">
                <a16:creationId xmlns:a16="http://schemas.microsoft.com/office/drawing/2014/main" id="{F1B7F5B8-A47F-46F0-9994-EBF192B9F8F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00" b="90000" l="10000" r="96016">
                        <a14:foregroundMark x1="50000" y1="5703" x2="86094" y2="19453"/>
                        <a14:foregroundMark x1="86094" y1="19453" x2="90625" y2="24453"/>
                        <a14:foregroundMark x1="90625" y1="24453" x2="91797" y2="26797"/>
                        <a14:foregroundMark x1="55391" y1="2578" x2="55391" y2="2578"/>
                        <a14:foregroundMark x1="96016" y1="32031" x2="96016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30" y="1358901"/>
            <a:ext cx="9021807" cy="6275578"/>
          </a:xfrm>
          <a:prstGeom prst="rect">
            <a:avLst/>
          </a:prstGeom>
        </p:spPr>
      </p:pic>
      <p:sp>
        <p:nvSpPr>
          <p:cNvPr id="10" name="Google Shape;5944;p39">
            <a:extLst>
              <a:ext uri="{FF2B5EF4-FFF2-40B4-BE49-F238E27FC236}">
                <a16:creationId xmlns:a16="http://schemas.microsoft.com/office/drawing/2014/main" id="{AB2D5618-34ED-4A63-8394-4F4ABD17832B}"/>
              </a:ext>
            </a:extLst>
          </p:cNvPr>
          <p:cNvSpPr txBox="1">
            <a:spLocks/>
          </p:cNvSpPr>
          <p:nvPr/>
        </p:nvSpPr>
        <p:spPr>
          <a:xfrm>
            <a:off x="2885131" y="1575503"/>
            <a:ext cx="6350885" cy="325037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rgbClr val="F32539"/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7178" name="Picture 10" descr="Mèo, Thú Vật, Dễ Thương, Yêu Và Quý">
            <a:extLst>
              <a:ext uri="{FF2B5EF4-FFF2-40B4-BE49-F238E27FC236}">
                <a16:creationId xmlns:a16="http://schemas.microsoft.com/office/drawing/2014/main" id="{EA3BE4B5-7C6C-4DED-B601-B1AFC8EF3D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8" b="98750" l="1797" r="90000">
                        <a14:foregroundMark x1="18203" y1="20781" x2="18203" y2="20781"/>
                        <a14:foregroundMark x1="53281" y1="20547" x2="53281" y2="20547"/>
                        <a14:foregroundMark x1="45078" y1="7969" x2="33594" y2="93594"/>
                        <a14:foregroundMark x1="25938" y1="28516" x2="74922" y2="53828"/>
                        <a14:foregroundMark x1="74922" y1="53828" x2="75234" y2="53828"/>
                        <a14:foregroundMark x1="31016" y1="18750" x2="48203" y2="53438"/>
                        <a14:foregroundMark x1="48203" y1="53438" x2="53750" y2="71875"/>
                        <a14:foregroundMark x1="53750" y1="71875" x2="44219" y2="87188"/>
                        <a14:foregroundMark x1="44219" y1="87188" x2="44141" y2="87734"/>
                        <a14:foregroundMark x1="12578" y1="86563" x2="37578" y2="92266"/>
                        <a14:foregroundMark x1="37578" y1="92266" x2="53203" y2="92656"/>
                        <a14:foregroundMark x1="53203" y1="92656" x2="60313" y2="90078"/>
                        <a14:foregroundMark x1="60313" y1="90078" x2="60547" y2="89844"/>
                        <a14:foregroundMark x1="32422" y1="32969" x2="32500" y2="66563"/>
                        <a14:foregroundMark x1="32500" y1="66563" x2="27813" y2="83047"/>
                        <a14:foregroundMark x1="22891" y1="30391" x2="26094" y2="52344"/>
                        <a14:foregroundMark x1="26094" y1="52344" x2="31250" y2="68750"/>
                        <a14:foregroundMark x1="31250" y1="68750" x2="26719" y2="78438"/>
                        <a14:foregroundMark x1="26719" y1="78438" x2="20781" y2="80703"/>
                        <a14:foregroundMark x1="1797" y1="31328" x2="1797" y2="31328"/>
                        <a14:foregroundMark x1="80625" y1="14766" x2="80625" y2="14766"/>
                        <a14:foregroundMark x1="43906" y1="5625" x2="64375" y2="45078"/>
                        <a14:foregroundMark x1="64375" y1="45078" x2="66406" y2="52891"/>
                        <a14:foregroundMark x1="43906" y1="938" x2="64219" y2="32266"/>
                        <a14:foregroundMark x1="64219" y1="32266" x2="71172" y2="47422"/>
                        <a14:foregroundMark x1="71172" y1="47422" x2="77813" y2="49375"/>
                        <a14:foregroundMark x1="77813" y1="49375" x2="78047" y2="49375"/>
                        <a14:foregroundMark x1="84844" y1="45859" x2="48828" y2="59375"/>
                        <a14:foregroundMark x1="48828" y1="59375" x2="56484" y2="64531"/>
                        <a14:foregroundMark x1="56484" y1="64531" x2="63906" y2="63906"/>
                        <a14:foregroundMark x1="63906" y1="63906" x2="67578" y2="60781"/>
                        <a14:foregroundMark x1="11875" y1="77891" x2="21094" y2="90078"/>
                        <a14:foregroundMark x1="21094" y1="90078" x2="21250" y2="90078"/>
                        <a14:foregroundMark x1="49063" y1="82578" x2="55703" y2="85234"/>
                        <a14:foregroundMark x1="55703" y1="85234" x2="59375" y2="88906"/>
                        <a14:foregroundMark x1="30078" y1="98750" x2="30078" y2="98750"/>
                        <a14:foregroundMark x1="74297" y1="86797" x2="74297" y2="86797"/>
                        <a14:foregroundMark x1="61484" y1="92422" x2="69688" y2="89375"/>
                        <a14:foregroundMark x1="69688" y1="89375" x2="78984" y2="77422"/>
                        <a14:foregroundMark x1="59141" y1="81406" x2="58438" y2="89141"/>
                        <a14:foregroundMark x1="58438" y1="89141" x2="58438" y2="89141"/>
                        <a14:foregroundMark x1="76641" y1="39531" x2="82500" y2="45625"/>
                        <a14:foregroundMark x1="59844" y1="80703" x2="61250" y2="86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89" y="2633545"/>
            <a:ext cx="2450432" cy="245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Mèo, Âu Yếm, Con Mèo Con Mèo, Dễ Thương">
            <a:extLst>
              <a:ext uri="{FF2B5EF4-FFF2-40B4-BE49-F238E27FC236}">
                <a16:creationId xmlns:a16="http://schemas.microsoft.com/office/drawing/2014/main" id="{78784420-C20A-4A16-AE77-36E8549E9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20" y="3273224"/>
            <a:ext cx="2330960" cy="247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26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chimes.wav"/>
          </p:stSnd>
        </p:sndAc>
      </p:transition>
    </mc:Choice>
    <mc:Fallback xmlns="">
      <p:transition spd="slow"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3231</TotalTime>
  <Words>355</Words>
  <Application>Microsoft Office PowerPoint</Application>
  <PresentationFormat>Widescreen</PresentationFormat>
  <Paragraphs>106</Paragraphs>
  <Slides>24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Baloo 2</vt:lpstr>
      <vt:lpstr>Calibri</vt:lpstr>
      <vt:lpstr>Calibri Light</vt:lpstr>
      <vt:lpstr>Chewy</vt:lpstr>
      <vt:lpstr>Comic Sans MS</vt:lpstr>
      <vt:lpstr>Life Savers</vt:lpstr>
      <vt:lpstr>Quicksand SemiBold</vt:lpstr>
      <vt:lpstr>Office Theme</vt:lpstr>
      <vt:lpstr>1_Office Theme</vt:lpstr>
      <vt:lpstr>Elementary Activities to Celebrate Japanese Culture Day by Slidesgo</vt:lpstr>
      <vt:lpstr>1_Elementary Activities to Celebrate Japanese Culture Day by Slidesgo</vt:lpstr>
      <vt:lpstr>2_Office Theme</vt:lpstr>
      <vt:lpstr>PowerPoint Presentation</vt:lpstr>
      <vt:lpstr>PowerPoint Presentation</vt:lpstr>
      <vt:lpstr>Warm -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`</vt:lpstr>
      <vt:lpstr>PowerPoint Presentation</vt:lpstr>
      <vt:lpstr>`</vt:lpstr>
      <vt:lpstr>PowerPoint Presentation</vt:lpstr>
      <vt:lpstr>`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PC</dc:creator>
  <cp:lastModifiedBy>Admin</cp:lastModifiedBy>
  <cp:revision>49</cp:revision>
  <dcterms:created xsi:type="dcterms:W3CDTF">2024-05-26T13:35:00Z</dcterms:created>
  <dcterms:modified xsi:type="dcterms:W3CDTF">2025-09-19T14:13:10Z</dcterms:modified>
</cp:coreProperties>
</file>