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18"/>
  </p:notesMasterIdLst>
  <p:sldIdLst>
    <p:sldId id="361" r:id="rId3"/>
    <p:sldId id="256" r:id="rId4"/>
    <p:sldId id="421" r:id="rId5"/>
    <p:sldId id="332" r:id="rId6"/>
    <p:sldId id="303" r:id="rId7"/>
    <p:sldId id="311" r:id="rId8"/>
    <p:sldId id="309" r:id="rId9"/>
    <p:sldId id="342" r:id="rId10"/>
    <p:sldId id="337" r:id="rId11"/>
    <p:sldId id="422" r:id="rId12"/>
    <p:sldId id="286" r:id="rId13"/>
    <p:sldId id="305" r:id="rId14"/>
    <p:sldId id="365" r:id="rId15"/>
    <p:sldId id="334" r:id="rId16"/>
    <p:sldId id="291" r:id="rId17"/>
  </p:sldIdLst>
  <p:sldSz cx="9144000" cy="5143500" type="screen16x9"/>
  <p:notesSz cx="6858000" cy="9144000"/>
  <p:custDataLst>
    <p:tags r:id="rId19"/>
  </p:custDataLst>
  <p:defaultTex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ông Nguyễn" initials="T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1290" autoAdjust="0"/>
  </p:normalViewPr>
  <p:slideViewPr>
    <p:cSldViewPr>
      <p:cViewPr varScale="1">
        <p:scale>
          <a:sx n="69" d="100"/>
          <a:sy n="69" d="100"/>
        </p:scale>
        <p:origin x="122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7298-4DCE-4E7E-BB17-00D146FE3DA4}" type="datetimeFigureOut">
              <a:rPr lang="vi-VN" smtClean="0"/>
              <a:t>19/09/2025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4542A-897F-4193-8D46-0E6490EB1A15}" type="slidenum">
              <a:rPr lang="vi-VN" smtClean="0"/>
              <a:t>‹#›</a:t>
            </a:fld>
            <a:endParaRPr lang="vi-VN"/>
          </a:p>
        </p:txBody>
      </p:sp>
    </p:spTree>
    <p:extLst>
      <p:ext uri="{BB962C8B-B14F-4D97-AF65-F5344CB8AC3E}">
        <p14:creationId xmlns:p14="http://schemas.microsoft.com/office/powerpoint/2010/main" val="15566868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3929061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034542A-897F-4193-8D46-0E6490EB1A1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75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AU" sz="1200" b="1" dirty="0">
                <a:solidFill>
                  <a:srgbClr val="000000"/>
                </a:solidFill>
                <a:effectLst/>
                <a:latin typeface="Times New Roman"/>
                <a:ea typeface="Times New Roman"/>
              </a:rPr>
              <a:t>Task 3: Point and say.</a:t>
            </a:r>
            <a:endParaRPr lang="vi-VN" sz="1200" dirty="0">
              <a:effectLst/>
              <a:latin typeface="Times New Roman"/>
              <a:ea typeface="Times New Roman"/>
            </a:endParaRPr>
          </a:p>
          <a:p>
            <a:pPr>
              <a:spcAft>
                <a:spcPts val="0"/>
              </a:spcAft>
            </a:pPr>
            <a:r>
              <a:rPr lang="en-AU" sz="1200" dirty="0">
                <a:effectLst/>
                <a:latin typeface="Times New Roman"/>
                <a:ea typeface="Times New Roman"/>
              </a:rPr>
              <a:t>- Ask students to work pairs. Tell them they are going to say sentences based on the photo in Activity 2.</a:t>
            </a:r>
            <a:endParaRPr lang="vi-VN" sz="1200" dirty="0">
              <a:effectLst/>
              <a:latin typeface="Times New Roman"/>
              <a:ea typeface="Times New Roman"/>
            </a:endParaRPr>
          </a:p>
          <a:p>
            <a:pPr>
              <a:spcAft>
                <a:spcPts val="0"/>
              </a:spcAft>
            </a:pPr>
            <a:r>
              <a:rPr lang="en-AU" sz="1200" dirty="0">
                <a:effectLst/>
                <a:latin typeface="Times New Roman"/>
                <a:ea typeface="Times New Roman"/>
              </a:rPr>
              <a:t>- Ask students to look back at the photo in Activity 2 and</a:t>
            </a:r>
            <a:r>
              <a:rPr lang="vi-VN" sz="1200" baseline="0" dirty="0">
                <a:effectLst/>
                <a:latin typeface="Times New Roman"/>
                <a:ea typeface="Times New Roman"/>
              </a:rPr>
              <a:t> </a:t>
            </a:r>
            <a:r>
              <a:rPr lang="en-AU" sz="1200" dirty="0">
                <a:effectLst/>
                <a:latin typeface="Times New Roman"/>
                <a:ea typeface="Times New Roman"/>
              </a:rPr>
              <a:t>the sample sentences in Activity 3.</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11</a:t>
            </a:fld>
            <a:endParaRPr lang="vi-VN"/>
          </a:p>
        </p:txBody>
      </p:sp>
    </p:spTree>
    <p:extLst>
      <p:ext uri="{BB962C8B-B14F-4D97-AF65-F5344CB8AC3E}">
        <p14:creationId xmlns:p14="http://schemas.microsoft.com/office/powerpoint/2010/main" val="222625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12</a:t>
            </a:fld>
            <a:endParaRPr lang="vi-VN"/>
          </a:p>
        </p:txBody>
      </p:sp>
    </p:spTree>
    <p:extLst>
      <p:ext uri="{BB962C8B-B14F-4D97-AF65-F5344CB8AC3E}">
        <p14:creationId xmlns:p14="http://schemas.microsoft.com/office/powerpoint/2010/main" val="4265171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r>
              <a:rPr lang="en-US" dirty="0"/>
              <a:t>-Let the </a:t>
            </a:r>
            <a:r>
              <a:rPr lang="en-US" dirty="0" err="1"/>
              <a:t>sts</a:t>
            </a:r>
            <a:r>
              <a:rPr lang="en-US" dirty="0"/>
              <a:t> draw a picture of members in their family and write a text about them using adjectives. (read the example on the board)</a:t>
            </a:r>
          </a:p>
          <a:p>
            <a:pPr marL="158750" indent="0">
              <a:buNone/>
            </a:pPr>
            <a:r>
              <a:rPr lang="en-US" dirty="0"/>
              <a:t>-Call some </a:t>
            </a:r>
            <a:r>
              <a:rPr lang="en-US" dirty="0" err="1"/>
              <a:t>sts</a:t>
            </a:r>
            <a:r>
              <a:rPr lang="en-US" dirty="0"/>
              <a:t> to present their own work</a:t>
            </a:r>
          </a:p>
        </p:txBody>
      </p:sp>
    </p:spTree>
    <p:extLst>
      <p:ext uri="{BB962C8B-B14F-4D97-AF65-F5344CB8AC3E}">
        <p14:creationId xmlns:p14="http://schemas.microsoft.com/office/powerpoint/2010/main" val="7042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14</a:t>
            </a:fld>
            <a:endParaRPr lang="vi-VN"/>
          </a:p>
        </p:txBody>
      </p:sp>
    </p:spTree>
    <p:extLst>
      <p:ext uri="{BB962C8B-B14F-4D97-AF65-F5344CB8AC3E}">
        <p14:creationId xmlns:p14="http://schemas.microsoft.com/office/powerpoint/2010/main" val="211665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62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034542A-897F-4193-8D46-0E6490EB1A1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297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4</a:t>
            </a:fld>
            <a:endParaRPr lang="vi-VN"/>
          </a:p>
        </p:txBody>
      </p:sp>
    </p:spTree>
    <p:extLst>
      <p:ext uri="{BB962C8B-B14F-4D97-AF65-F5344CB8AC3E}">
        <p14:creationId xmlns:p14="http://schemas.microsoft.com/office/powerpoint/2010/main" val="215816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245416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AU" sz="1200" b="1" dirty="0">
                <a:effectLst/>
                <a:latin typeface="Times New Roman"/>
                <a:ea typeface="Times New Roman"/>
                <a:cs typeface="Times New Roman"/>
              </a:rPr>
              <a:t>Task 1: Listen and point. Repeat. (Track 1.4)</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Use flashcards to introduce the vocabulary and structure of lesson.</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Say the words for students to repeat in chorus.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Play the recording for the students to listen to, point to, and repeat the words. </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new picture words in the vocabulary box in random order and ask students to point to the correct pictures.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word </a:t>
            </a:r>
            <a:r>
              <a:rPr lang="en-AU" sz="1200" b="1" i="1" dirty="0">
                <a:effectLst/>
                <a:latin typeface="Times New Roman"/>
                <a:ea typeface="Times New Roman"/>
                <a:cs typeface="Times New Roman"/>
              </a:rPr>
              <a:t>clever</a:t>
            </a:r>
            <a:r>
              <a:rPr lang="en-AU" sz="1200" dirty="0">
                <a:effectLst/>
                <a:latin typeface="Times New Roman"/>
                <a:ea typeface="Times New Roman"/>
                <a:cs typeface="Times New Roman"/>
              </a:rPr>
              <a:t>. Explain the meaning. Then say a student’s name, e.g. Lan’s clever! and ask students to repeat. Ask volunteers to stand at the front and do the same with any name they like.</a:t>
            </a:r>
            <a:endParaRPr lang="vi-VN" sz="1100" dirty="0">
              <a:effectLst/>
              <a:latin typeface="Calibri"/>
              <a:ea typeface="Calibri"/>
              <a:cs typeface="Times New Roman"/>
            </a:endParaRP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6</a:t>
            </a:fld>
            <a:endParaRPr lang="vi-VN"/>
          </a:p>
        </p:txBody>
      </p:sp>
    </p:spTree>
    <p:extLst>
      <p:ext uri="{BB962C8B-B14F-4D97-AF65-F5344CB8AC3E}">
        <p14:creationId xmlns:p14="http://schemas.microsoft.com/office/powerpoint/2010/main" val="4204192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7</a:t>
            </a:fld>
            <a:endParaRPr lang="vi-VN"/>
          </a:p>
        </p:txBody>
      </p:sp>
    </p:spTree>
    <p:extLst>
      <p:ext uri="{BB962C8B-B14F-4D97-AF65-F5344CB8AC3E}">
        <p14:creationId xmlns:p14="http://schemas.microsoft.com/office/powerpoint/2010/main" val="63950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vi-VN" sz="1800" b="1" dirty="0">
                <a:effectLst/>
                <a:latin typeface="Times New Roman" panose="02020603050405020304" pitchFamily="18" charset="0"/>
                <a:ea typeface="Times New Roman" panose="02020603050405020304" pitchFamily="18" charset="0"/>
              </a:rPr>
              <a:t>Task 2: Listen and tick.</a:t>
            </a: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(Track 1.5)</a:t>
            </a:r>
            <a:br>
              <a:rPr lang="vi-VN" sz="1800" dirty="0">
                <a:effectLst/>
                <a:latin typeface="Times New Roman" panose="02020603050405020304" pitchFamily="18" charset="0"/>
                <a:ea typeface="Times New Roman" panose="02020603050405020304" pitchFamily="18" charset="0"/>
              </a:rPr>
            </a:br>
            <a:r>
              <a:rPr lang="vi-VN" sz="1800" b="1"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Ask students to look at the photo of 2 friends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Point to the name in the text. Read them out and ask students to repeat. </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Tell students to look at the picture and follow the text with their fingers.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again, pause after each sentence and ask students to repeat.</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Ask students to practice reading out the text individually and in pairs. Ask some volunteers to read it out in front of the whole class.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Tell students to look at the photo and ask them tick the right answer in the box.Ask students to read the text again to find out information to make sure that they have the right answer.</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Check answers as the whole class.</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8</a:t>
            </a:fld>
            <a:endParaRPr lang="vi-VN">
              <a:solidFill>
                <a:prstClr val="black"/>
              </a:solidFill>
            </a:endParaRPr>
          </a:p>
        </p:txBody>
      </p:sp>
    </p:spTree>
    <p:extLst>
      <p:ext uri="{BB962C8B-B14F-4D97-AF65-F5344CB8AC3E}">
        <p14:creationId xmlns:p14="http://schemas.microsoft.com/office/powerpoint/2010/main" val="167223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asks </a:t>
            </a:r>
            <a:r>
              <a:rPr lang="en-US" dirty="0" err="1"/>
              <a:t>Ss</a:t>
            </a:r>
            <a:r>
              <a:rPr lang="en-US" dirty="0"/>
              <a:t> to listen and look at the text.</a:t>
            </a:r>
            <a:r>
              <a:rPr lang="en-US" baseline="0" dirty="0"/>
              <a:t> Then, </a:t>
            </a:r>
            <a:r>
              <a:rPr lang="en-US" baseline="0" dirty="0" err="1"/>
              <a:t>Ss</a:t>
            </a:r>
            <a:r>
              <a:rPr lang="en-US" baseline="0" dirty="0"/>
              <a:t> listen again and write.</a:t>
            </a:r>
            <a:endParaRPr lang="en-US" dirty="0"/>
          </a:p>
        </p:txBody>
      </p:sp>
      <p:sp>
        <p:nvSpPr>
          <p:cNvPr id="4" name="Slide Number Placeholder 3"/>
          <p:cNvSpPr>
            <a:spLocks noGrp="1"/>
          </p:cNvSpPr>
          <p:nvPr>
            <p:ph type="sldNum" sz="quarter" idx="10"/>
          </p:nvPr>
        </p:nvSpPr>
        <p:spPr/>
        <p:txBody>
          <a:bodyPr/>
          <a:lstStyle/>
          <a:p>
            <a:fld id="{A034542A-897F-4193-8D46-0E6490EB1A15}" type="slidenum">
              <a:rPr lang="vi-VN" smtClean="0"/>
              <a:t>9</a:t>
            </a:fld>
            <a:endParaRPr lang="vi-VN"/>
          </a:p>
        </p:txBody>
      </p:sp>
    </p:spTree>
    <p:extLst>
      <p:ext uri="{BB962C8B-B14F-4D97-AF65-F5344CB8AC3E}">
        <p14:creationId xmlns:p14="http://schemas.microsoft.com/office/powerpoint/2010/main" val="422045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3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1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5"/>
        <p:cNvGrpSpPr/>
        <p:nvPr/>
      </p:nvGrpSpPr>
      <p:grpSpPr>
        <a:xfrm>
          <a:off x="0" y="0"/>
          <a:ext cx="0" cy="0"/>
          <a:chOff x="0" y="0"/>
          <a:chExt cx="0" cy="0"/>
        </a:xfrm>
      </p:grpSpPr>
      <p:pic>
        <p:nvPicPr>
          <p:cNvPr id="26" name="Google Shape;26;p3"/>
          <p:cNvPicPr preferRelativeResize="0"/>
          <p:nvPr/>
        </p:nvPicPr>
        <p:blipFill>
          <a:blip r:embed="rId2">
            <a:alphaModFix/>
          </a:blip>
          <a:stretch>
            <a:fillRect/>
          </a:stretch>
        </p:blipFill>
        <p:spPr>
          <a:xfrm>
            <a:off x="0" y="4465"/>
            <a:ext cx="9144003" cy="5134572"/>
          </a:xfrm>
          <a:prstGeom prst="rect">
            <a:avLst/>
          </a:prstGeom>
          <a:noFill/>
          <a:ln>
            <a:noFill/>
          </a:ln>
        </p:spPr>
      </p:pic>
      <p:sp>
        <p:nvSpPr>
          <p:cNvPr id="27" name="Google Shape;27;p3"/>
          <p:cNvSpPr txBox="1">
            <a:spLocks noGrp="1"/>
          </p:cNvSpPr>
          <p:nvPr>
            <p:ph type="title"/>
          </p:nvPr>
        </p:nvSpPr>
        <p:spPr>
          <a:xfrm>
            <a:off x="2631900" y="2501852"/>
            <a:ext cx="3880200" cy="6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745950" y="1372350"/>
            <a:ext cx="16521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434488" y="3127688"/>
            <a:ext cx="4275000" cy="54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a:off x="263050" y="2731792"/>
            <a:ext cx="482447" cy="337053"/>
          </a:xfrm>
          <a:custGeom>
            <a:avLst/>
            <a:gdLst/>
            <a:ahLst/>
            <a:cxnLst/>
            <a:rect l="l" t="t" r="r" b="b"/>
            <a:pathLst>
              <a:path w="8551" h="5974" extrusionOk="0">
                <a:moveTo>
                  <a:pt x="6633" y="457"/>
                </a:moveTo>
                <a:cubicBezTo>
                  <a:pt x="6673" y="457"/>
                  <a:pt x="6715" y="459"/>
                  <a:pt x="6757" y="463"/>
                </a:cubicBezTo>
                <a:cubicBezTo>
                  <a:pt x="7970" y="566"/>
                  <a:pt x="7816" y="2343"/>
                  <a:pt x="7406" y="3043"/>
                </a:cubicBezTo>
                <a:cubicBezTo>
                  <a:pt x="6688" y="4273"/>
                  <a:pt x="4911" y="5179"/>
                  <a:pt x="3579" y="5469"/>
                </a:cubicBezTo>
                <a:cubicBezTo>
                  <a:pt x="3367" y="5515"/>
                  <a:pt x="3143" y="5539"/>
                  <a:pt x="2916" y="5539"/>
                </a:cubicBezTo>
                <a:cubicBezTo>
                  <a:pt x="2043" y="5539"/>
                  <a:pt x="1133" y="5183"/>
                  <a:pt x="794" y="4342"/>
                </a:cubicBezTo>
                <a:cubicBezTo>
                  <a:pt x="332" y="3197"/>
                  <a:pt x="1768" y="2992"/>
                  <a:pt x="2724" y="2924"/>
                </a:cubicBezTo>
                <a:cubicBezTo>
                  <a:pt x="2878" y="3026"/>
                  <a:pt x="3066" y="3094"/>
                  <a:pt x="3271" y="3094"/>
                </a:cubicBezTo>
                <a:cubicBezTo>
                  <a:pt x="3277" y="3095"/>
                  <a:pt x="3283" y="3095"/>
                  <a:pt x="3288" y="3095"/>
                </a:cubicBezTo>
                <a:cubicBezTo>
                  <a:pt x="3480" y="3095"/>
                  <a:pt x="3539" y="2819"/>
                  <a:pt x="3357" y="2753"/>
                </a:cubicBezTo>
                <a:cubicBezTo>
                  <a:pt x="2690" y="2462"/>
                  <a:pt x="2553" y="1916"/>
                  <a:pt x="2964" y="1300"/>
                </a:cubicBezTo>
                <a:cubicBezTo>
                  <a:pt x="3150" y="1038"/>
                  <a:pt x="3354" y="934"/>
                  <a:pt x="3561" y="934"/>
                </a:cubicBezTo>
                <a:cubicBezTo>
                  <a:pt x="4093" y="934"/>
                  <a:pt x="4636" y="1626"/>
                  <a:pt x="4894" y="2069"/>
                </a:cubicBezTo>
                <a:cubicBezTo>
                  <a:pt x="4938" y="2149"/>
                  <a:pt x="5015" y="2186"/>
                  <a:pt x="5093" y="2186"/>
                </a:cubicBezTo>
                <a:cubicBezTo>
                  <a:pt x="5197" y="2186"/>
                  <a:pt x="5302" y="2119"/>
                  <a:pt x="5321" y="2001"/>
                </a:cubicBezTo>
                <a:cubicBezTo>
                  <a:pt x="5403" y="1252"/>
                  <a:pt x="5825" y="457"/>
                  <a:pt x="6633" y="457"/>
                </a:cubicBezTo>
                <a:close/>
                <a:moveTo>
                  <a:pt x="6518" y="0"/>
                </a:moveTo>
                <a:cubicBezTo>
                  <a:pt x="6495" y="0"/>
                  <a:pt x="6472" y="1"/>
                  <a:pt x="6449" y="2"/>
                </a:cubicBezTo>
                <a:cubicBezTo>
                  <a:pt x="5680" y="36"/>
                  <a:pt x="5202" y="719"/>
                  <a:pt x="4980" y="1403"/>
                </a:cubicBezTo>
                <a:cubicBezTo>
                  <a:pt x="4605" y="929"/>
                  <a:pt x="4082" y="491"/>
                  <a:pt x="3547" y="491"/>
                </a:cubicBezTo>
                <a:cubicBezTo>
                  <a:pt x="3251" y="491"/>
                  <a:pt x="2952" y="625"/>
                  <a:pt x="2673" y="959"/>
                </a:cubicBezTo>
                <a:cubicBezTo>
                  <a:pt x="2297" y="1403"/>
                  <a:pt x="2178" y="2103"/>
                  <a:pt x="2434" y="2582"/>
                </a:cubicBezTo>
                <a:cubicBezTo>
                  <a:pt x="2397" y="2581"/>
                  <a:pt x="2361" y="2580"/>
                  <a:pt x="2324" y="2580"/>
                </a:cubicBezTo>
                <a:cubicBezTo>
                  <a:pt x="1208" y="2580"/>
                  <a:pt x="0" y="3086"/>
                  <a:pt x="298" y="4376"/>
                </a:cubicBezTo>
                <a:cubicBezTo>
                  <a:pt x="578" y="5564"/>
                  <a:pt x="1722" y="5974"/>
                  <a:pt x="2850" y="5974"/>
                </a:cubicBezTo>
                <a:cubicBezTo>
                  <a:pt x="3377" y="5974"/>
                  <a:pt x="3901" y="5884"/>
                  <a:pt x="4330" y="5743"/>
                </a:cubicBezTo>
                <a:cubicBezTo>
                  <a:pt x="6159" y="5162"/>
                  <a:pt x="8551" y="3573"/>
                  <a:pt x="8124" y="1369"/>
                </a:cubicBezTo>
                <a:cubicBezTo>
                  <a:pt x="7991" y="572"/>
                  <a:pt x="7309" y="0"/>
                  <a:pt x="6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4831673">
            <a:off x="-284793" y="-159938"/>
            <a:ext cx="1828936" cy="1574464"/>
          </a:xfrm>
          <a:custGeom>
            <a:avLst/>
            <a:gdLst/>
            <a:ahLst/>
            <a:cxnLst/>
            <a:rect l="l" t="t" r="r" b="b"/>
            <a:pathLst>
              <a:path w="34566" h="29755" extrusionOk="0">
                <a:moveTo>
                  <a:pt x="14724" y="891"/>
                </a:moveTo>
                <a:cubicBezTo>
                  <a:pt x="15969" y="891"/>
                  <a:pt x="17144" y="1332"/>
                  <a:pt x="18043" y="2449"/>
                </a:cubicBezTo>
                <a:cubicBezTo>
                  <a:pt x="18761" y="3337"/>
                  <a:pt x="19222" y="4379"/>
                  <a:pt x="19735" y="5405"/>
                </a:cubicBezTo>
                <a:cubicBezTo>
                  <a:pt x="20589" y="7096"/>
                  <a:pt x="21546" y="8822"/>
                  <a:pt x="23545" y="9181"/>
                </a:cubicBezTo>
                <a:cubicBezTo>
                  <a:pt x="23566" y="9185"/>
                  <a:pt x="23587" y="9187"/>
                  <a:pt x="23606" y="9187"/>
                </a:cubicBezTo>
                <a:cubicBezTo>
                  <a:pt x="23665" y="9187"/>
                  <a:pt x="23716" y="9168"/>
                  <a:pt x="23767" y="9129"/>
                </a:cubicBezTo>
                <a:cubicBezTo>
                  <a:pt x="24110" y="9098"/>
                  <a:pt x="24459" y="9083"/>
                  <a:pt x="24811" y="9083"/>
                </a:cubicBezTo>
                <a:cubicBezTo>
                  <a:pt x="27968" y="9083"/>
                  <a:pt x="31356" y="10361"/>
                  <a:pt x="32447" y="13589"/>
                </a:cubicBezTo>
                <a:cubicBezTo>
                  <a:pt x="33609" y="16972"/>
                  <a:pt x="30978" y="20304"/>
                  <a:pt x="28739" y="22593"/>
                </a:cubicBezTo>
                <a:cubicBezTo>
                  <a:pt x="25068" y="26358"/>
                  <a:pt x="19898" y="28880"/>
                  <a:pt x="14585" y="28880"/>
                </a:cubicBezTo>
                <a:cubicBezTo>
                  <a:pt x="14087" y="28880"/>
                  <a:pt x="13588" y="28858"/>
                  <a:pt x="13088" y="28813"/>
                </a:cubicBezTo>
                <a:cubicBezTo>
                  <a:pt x="6220" y="28197"/>
                  <a:pt x="1008" y="23037"/>
                  <a:pt x="1265" y="15981"/>
                </a:cubicBezTo>
                <a:cubicBezTo>
                  <a:pt x="1504" y="9710"/>
                  <a:pt x="6442" y="3610"/>
                  <a:pt x="12251" y="1389"/>
                </a:cubicBezTo>
                <a:cubicBezTo>
                  <a:pt x="13068" y="1079"/>
                  <a:pt x="13911" y="891"/>
                  <a:pt x="14724" y="891"/>
                </a:cubicBezTo>
                <a:close/>
                <a:moveTo>
                  <a:pt x="14696" y="0"/>
                </a:moveTo>
                <a:cubicBezTo>
                  <a:pt x="13457" y="0"/>
                  <a:pt x="12166" y="370"/>
                  <a:pt x="10970" y="945"/>
                </a:cubicBezTo>
                <a:cubicBezTo>
                  <a:pt x="4904" y="3884"/>
                  <a:pt x="0" y="10240"/>
                  <a:pt x="359" y="17194"/>
                </a:cubicBezTo>
                <a:cubicBezTo>
                  <a:pt x="718" y="24251"/>
                  <a:pt x="6237" y="29069"/>
                  <a:pt x="13105" y="29684"/>
                </a:cubicBezTo>
                <a:cubicBezTo>
                  <a:pt x="13623" y="29731"/>
                  <a:pt x="14141" y="29754"/>
                  <a:pt x="14657" y="29754"/>
                </a:cubicBezTo>
                <a:cubicBezTo>
                  <a:pt x="20872" y="29754"/>
                  <a:pt x="26908" y="26415"/>
                  <a:pt x="30773" y="21619"/>
                </a:cubicBezTo>
                <a:cubicBezTo>
                  <a:pt x="32840" y="19073"/>
                  <a:pt x="34566" y="15930"/>
                  <a:pt x="33028" y="12666"/>
                </a:cubicBezTo>
                <a:cubicBezTo>
                  <a:pt x="31570" y="9576"/>
                  <a:pt x="28472" y="8339"/>
                  <a:pt x="25302" y="8339"/>
                </a:cubicBezTo>
                <a:cubicBezTo>
                  <a:pt x="24755" y="8339"/>
                  <a:pt x="24207" y="8376"/>
                  <a:pt x="23665" y="8446"/>
                </a:cubicBezTo>
                <a:cubicBezTo>
                  <a:pt x="23596" y="8463"/>
                  <a:pt x="23528" y="8480"/>
                  <a:pt x="23477" y="8531"/>
                </a:cubicBezTo>
                <a:cubicBezTo>
                  <a:pt x="20777" y="7489"/>
                  <a:pt x="20350" y="3952"/>
                  <a:pt x="18676" y="1885"/>
                </a:cubicBezTo>
                <a:cubicBezTo>
                  <a:pt x="17594" y="533"/>
                  <a:pt x="16183" y="0"/>
                  <a:pt x="14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2135296">
            <a:off x="7985928" y="3847484"/>
            <a:ext cx="1292290" cy="1014754"/>
          </a:xfrm>
          <a:custGeom>
            <a:avLst/>
            <a:gdLst/>
            <a:ahLst/>
            <a:cxnLst/>
            <a:rect l="l" t="t" r="r" b="b"/>
            <a:pathLst>
              <a:path w="24087" h="18914" extrusionOk="0">
                <a:moveTo>
                  <a:pt x="4887" y="4610"/>
                </a:moveTo>
                <a:lnTo>
                  <a:pt x="7433" y="4866"/>
                </a:lnTo>
                <a:cubicBezTo>
                  <a:pt x="7313" y="5771"/>
                  <a:pt x="7177" y="6676"/>
                  <a:pt x="7040" y="7564"/>
                </a:cubicBezTo>
                <a:lnTo>
                  <a:pt x="7040" y="7564"/>
                </a:lnTo>
                <a:cubicBezTo>
                  <a:pt x="6174" y="7497"/>
                  <a:pt x="5308" y="7429"/>
                  <a:pt x="4443" y="7361"/>
                </a:cubicBezTo>
                <a:cubicBezTo>
                  <a:pt x="4579" y="6438"/>
                  <a:pt x="4733" y="5533"/>
                  <a:pt x="4887" y="4610"/>
                </a:cubicBezTo>
                <a:close/>
                <a:moveTo>
                  <a:pt x="7774" y="4917"/>
                </a:moveTo>
                <a:lnTo>
                  <a:pt x="9893" y="5140"/>
                </a:lnTo>
                <a:cubicBezTo>
                  <a:pt x="9791" y="6011"/>
                  <a:pt x="9671" y="6899"/>
                  <a:pt x="9534" y="7771"/>
                </a:cubicBezTo>
                <a:lnTo>
                  <a:pt x="9534" y="7788"/>
                </a:lnTo>
                <a:cubicBezTo>
                  <a:pt x="8868" y="7720"/>
                  <a:pt x="8202" y="7668"/>
                  <a:pt x="7518" y="7617"/>
                </a:cubicBezTo>
                <a:cubicBezTo>
                  <a:pt x="7621" y="6712"/>
                  <a:pt x="7706" y="5823"/>
                  <a:pt x="7774" y="4917"/>
                </a:cubicBezTo>
                <a:close/>
                <a:moveTo>
                  <a:pt x="10320" y="5191"/>
                </a:moveTo>
                <a:cubicBezTo>
                  <a:pt x="11175" y="5276"/>
                  <a:pt x="12029" y="5362"/>
                  <a:pt x="12883" y="5464"/>
                </a:cubicBezTo>
                <a:cubicBezTo>
                  <a:pt x="12747" y="6301"/>
                  <a:pt x="12627" y="7156"/>
                  <a:pt x="12507" y="7993"/>
                </a:cubicBezTo>
                <a:lnTo>
                  <a:pt x="12490" y="8010"/>
                </a:lnTo>
                <a:lnTo>
                  <a:pt x="12490" y="8044"/>
                </a:lnTo>
                <a:lnTo>
                  <a:pt x="11978" y="8010"/>
                </a:lnTo>
                <a:cubicBezTo>
                  <a:pt x="11311" y="7942"/>
                  <a:pt x="10662" y="7890"/>
                  <a:pt x="10013" y="7839"/>
                </a:cubicBezTo>
                <a:cubicBezTo>
                  <a:pt x="10132" y="6951"/>
                  <a:pt x="10235" y="6079"/>
                  <a:pt x="10320" y="5191"/>
                </a:cubicBezTo>
                <a:close/>
                <a:moveTo>
                  <a:pt x="13157" y="5498"/>
                </a:moveTo>
                <a:cubicBezTo>
                  <a:pt x="14011" y="5584"/>
                  <a:pt x="14865" y="5686"/>
                  <a:pt x="15720" y="5772"/>
                </a:cubicBezTo>
                <a:cubicBezTo>
                  <a:pt x="15617" y="6609"/>
                  <a:pt x="15515" y="7446"/>
                  <a:pt x="15395" y="8283"/>
                </a:cubicBezTo>
                <a:lnTo>
                  <a:pt x="15378" y="8283"/>
                </a:lnTo>
                <a:lnTo>
                  <a:pt x="12815" y="8078"/>
                </a:lnTo>
                <a:cubicBezTo>
                  <a:pt x="12935" y="7224"/>
                  <a:pt x="13054" y="6370"/>
                  <a:pt x="13157" y="5498"/>
                </a:cubicBezTo>
                <a:close/>
                <a:moveTo>
                  <a:pt x="16130" y="5806"/>
                </a:moveTo>
                <a:cubicBezTo>
                  <a:pt x="16779" y="5874"/>
                  <a:pt x="17411" y="5960"/>
                  <a:pt x="18060" y="6028"/>
                </a:cubicBezTo>
                <a:cubicBezTo>
                  <a:pt x="17838" y="6848"/>
                  <a:pt x="17633" y="7651"/>
                  <a:pt x="17411" y="8454"/>
                </a:cubicBezTo>
                <a:cubicBezTo>
                  <a:pt x="16864" y="8403"/>
                  <a:pt x="16301" y="8369"/>
                  <a:pt x="15737" y="8318"/>
                </a:cubicBezTo>
                <a:cubicBezTo>
                  <a:pt x="15873" y="7480"/>
                  <a:pt x="16010" y="6643"/>
                  <a:pt x="16130" y="5806"/>
                </a:cubicBezTo>
                <a:close/>
                <a:moveTo>
                  <a:pt x="18453" y="6079"/>
                </a:moveTo>
                <a:lnTo>
                  <a:pt x="19889" y="6250"/>
                </a:lnTo>
                <a:cubicBezTo>
                  <a:pt x="19752" y="7053"/>
                  <a:pt x="19581" y="7856"/>
                  <a:pt x="19427" y="8659"/>
                </a:cubicBezTo>
                <a:cubicBezTo>
                  <a:pt x="18898" y="8608"/>
                  <a:pt x="18385" y="8540"/>
                  <a:pt x="17855" y="8506"/>
                </a:cubicBezTo>
                <a:cubicBezTo>
                  <a:pt x="18060" y="7703"/>
                  <a:pt x="18248" y="6899"/>
                  <a:pt x="18453" y="6079"/>
                </a:cubicBezTo>
                <a:close/>
                <a:moveTo>
                  <a:pt x="20282" y="6301"/>
                </a:moveTo>
                <a:lnTo>
                  <a:pt x="21871" y="6489"/>
                </a:lnTo>
                <a:cubicBezTo>
                  <a:pt x="21785" y="7310"/>
                  <a:pt x="21683" y="8113"/>
                  <a:pt x="21580" y="8916"/>
                </a:cubicBezTo>
                <a:cubicBezTo>
                  <a:pt x="21016" y="8830"/>
                  <a:pt x="20435" y="8762"/>
                  <a:pt x="19872" y="8693"/>
                </a:cubicBezTo>
                <a:cubicBezTo>
                  <a:pt x="20025" y="7908"/>
                  <a:pt x="20162" y="7104"/>
                  <a:pt x="20282" y="6301"/>
                </a:cubicBezTo>
                <a:close/>
                <a:moveTo>
                  <a:pt x="4391" y="7634"/>
                </a:moveTo>
                <a:lnTo>
                  <a:pt x="7006" y="7873"/>
                </a:lnTo>
                <a:cubicBezTo>
                  <a:pt x="6818" y="9086"/>
                  <a:pt x="6613" y="10300"/>
                  <a:pt x="6408" y="11513"/>
                </a:cubicBezTo>
                <a:cubicBezTo>
                  <a:pt x="5587" y="11444"/>
                  <a:pt x="4784" y="11376"/>
                  <a:pt x="3964" y="11308"/>
                </a:cubicBezTo>
                <a:cubicBezTo>
                  <a:pt x="4050" y="10539"/>
                  <a:pt x="4118" y="9770"/>
                  <a:pt x="4221" y="9001"/>
                </a:cubicBezTo>
                <a:cubicBezTo>
                  <a:pt x="4272" y="8557"/>
                  <a:pt x="4323" y="8095"/>
                  <a:pt x="4391" y="7634"/>
                </a:cubicBezTo>
                <a:close/>
                <a:moveTo>
                  <a:pt x="7484" y="7942"/>
                </a:moveTo>
                <a:cubicBezTo>
                  <a:pt x="8150" y="7993"/>
                  <a:pt x="8817" y="8061"/>
                  <a:pt x="9483" y="8130"/>
                </a:cubicBezTo>
                <a:cubicBezTo>
                  <a:pt x="9278" y="9326"/>
                  <a:pt x="9056" y="10539"/>
                  <a:pt x="8817" y="11735"/>
                </a:cubicBezTo>
                <a:cubicBezTo>
                  <a:pt x="8202" y="11684"/>
                  <a:pt x="7569" y="11615"/>
                  <a:pt x="6937" y="11564"/>
                </a:cubicBezTo>
                <a:cubicBezTo>
                  <a:pt x="7159" y="10368"/>
                  <a:pt x="7347" y="9155"/>
                  <a:pt x="7484" y="7942"/>
                </a:cubicBezTo>
                <a:close/>
                <a:moveTo>
                  <a:pt x="9962" y="8164"/>
                </a:moveTo>
                <a:cubicBezTo>
                  <a:pt x="10628" y="8232"/>
                  <a:pt x="11294" y="8301"/>
                  <a:pt x="11944" y="8369"/>
                </a:cubicBezTo>
                <a:lnTo>
                  <a:pt x="12439" y="8420"/>
                </a:lnTo>
                <a:cubicBezTo>
                  <a:pt x="12251" y="9616"/>
                  <a:pt x="12046" y="10812"/>
                  <a:pt x="11858" y="12042"/>
                </a:cubicBezTo>
                <a:lnTo>
                  <a:pt x="9364" y="11803"/>
                </a:lnTo>
                <a:cubicBezTo>
                  <a:pt x="9586" y="10607"/>
                  <a:pt x="9791" y="9394"/>
                  <a:pt x="9962" y="8164"/>
                </a:cubicBezTo>
                <a:close/>
                <a:moveTo>
                  <a:pt x="12764" y="8454"/>
                </a:moveTo>
                <a:cubicBezTo>
                  <a:pt x="13618" y="8540"/>
                  <a:pt x="14472" y="8642"/>
                  <a:pt x="15310" y="8745"/>
                </a:cubicBezTo>
                <a:lnTo>
                  <a:pt x="15292" y="8933"/>
                </a:lnTo>
                <a:cubicBezTo>
                  <a:pt x="15122" y="10060"/>
                  <a:pt x="14917" y="11188"/>
                  <a:pt x="14729" y="12316"/>
                </a:cubicBezTo>
                <a:lnTo>
                  <a:pt x="12337" y="12077"/>
                </a:lnTo>
                <a:cubicBezTo>
                  <a:pt x="12490" y="10863"/>
                  <a:pt x="12610" y="9650"/>
                  <a:pt x="12764" y="8454"/>
                </a:cubicBezTo>
                <a:close/>
                <a:moveTo>
                  <a:pt x="15668" y="8813"/>
                </a:moveTo>
                <a:lnTo>
                  <a:pt x="17292" y="9001"/>
                </a:lnTo>
                <a:cubicBezTo>
                  <a:pt x="17001" y="10146"/>
                  <a:pt x="16745" y="11308"/>
                  <a:pt x="16540" y="12487"/>
                </a:cubicBezTo>
                <a:lnTo>
                  <a:pt x="15207" y="12367"/>
                </a:lnTo>
                <a:cubicBezTo>
                  <a:pt x="15327" y="11359"/>
                  <a:pt x="15446" y="10351"/>
                  <a:pt x="15600" y="9377"/>
                </a:cubicBezTo>
                <a:lnTo>
                  <a:pt x="15668" y="8813"/>
                </a:lnTo>
                <a:close/>
                <a:moveTo>
                  <a:pt x="17719" y="9052"/>
                </a:moveTo>
                <a:lnTo>
                  <a:pt x="19308" y="9240"/>
                </a:lnTo>
                <a:cubicBezTo>
                  <a:pt x="19086" y="10385"/>
                  <a:pt x="18881" y="11547"/>
                  <a:pt x="18710" y="12709"/>
                </a:cubicBezTo>
                <a:lnTo>
                  <a:pt x="16984" y="12538"/>
                </a:lnTo>
                <a:cubicBezTo>
                  <a:pt x="17189" y="11359"/>
                  <a:pt x="17445" y="10197"/>
                  <a:pt x="17719" y="9052"/>
                </a:cubicBezTo>
                <a:close/>
                <a:moveTo>
                  <a:pt x="19752" y="9292"/>
                </a:moveTo>
                <a:cubicBezTo>
                  <a:pt x="20333" y="9360"/>
                  <a:pt x="20914" y="9428"/>
                  <a:pt x="21495" y="9479"/>
                </a:cubicBezTo>
                <a:cubicBezTo>
                  <a:pt x="21341" y="10641"/>
                  <a:pt x="21170" y="11803"/>
                  <a:pt x="21033" y="12965"/>
                </a:cubicBezTo>
                <a:cubicBezTo>
                  <a:pt x="20418" y="12897"/>
                  <a:pt x="19803" y="12811"/>
                  <a:pt x="19188" y="12760"/>
                </a:cubicBezTo>
                <a:cubicBezTo>
                  <a:pt x="19342" y="11598"/>
                  <a:pt x="19547" y="10453"/>
                  <a:pt x="19752" y="9292"/>
                </a:cubicBezTo>
                <a:close/>
                <a:moveTo>
                  <a:pt x="10602" y="1"/>
                </a:moveTo>
                <a:cubicBezTo>
                  <a:pt x="10568" y="1"/>
                  <a:pt x="10534" y="22"/>
                  <a:pt x="10525" y="65"/>
                </a:cubicBezTo>
                <a:cubicBezTo>
                  <a:pt x="10337" y="1620"/>
                  <a:pt x="10167" y="3158"/>
                  <a:pt x="9962" y="4712"/>
                </a:cubicBezTo>
                <a:cubicBezTo>
                  <a:pt x="9244" y="4644"/>
                  <a:pt x="8526" y="4576"/>
                  <a:pt x="7826" y="4507"/>
                </a:cubicBezTo>
                <a:cubicBezTo>
                  <a:pt x="7911" y="3294"/>
                  <a:pt x="7980" y="2081"/>
                  <a:pt x="8048" y="885"/>
                </a:cubicBezTo>
                <a:cubicBezTo>
                  <a:pt x="8048" y="821"/>
                  <a:pt x="7994" y="786"/>
                  <a:pt x="7944" y="786"/>
                </a:cubicBezTo>
                <a:cubicBezTo>
                  <a:pt x="7900" y="786"/>
                  <a:pt x="7860" y="812"/>
                  <a:pt x="7860" y="868"/>
                </a:cubicBezTo>
                <a:cubicBezTo>
                  <a:pt x="7774" y="2081"/>
                  <a:pt x="7638" y="3294"/>
                  <a:pt x="7501" y="4490"/>
                </a:cubicBezTo>
                <a:cubicBezTo>
                  <a:pt x="6647" y="4422"/>
                  <a:pt x="5810" y="4354"/>
                  <a:pt x="4972" y="4285"/>
                </a:cubicBezTo>
                <a:cubicBezTo>
                  <a:pt x="5229" y="2901"/>
                  <a:pt x="5502" y="1534"/>
                  <a:pt x="5792" y="150"/>
                </a:cubicBezTo>
                <a:cubicBezTo>
                  <a:pt x="5803" y="96"/>
                  <a:pt x="5752" y="55"/>
                  <a:pt x="5708" y="55"/>
                </a:cubicBezTo>
                <a:cubicBezTo>
                  <a:pt x="5684" y="55"/>
                  <a:pt x="5662" y="68"/>
                  <a:pt x="5656" y="99"/>
                </a:cubicBezTo>
                <a:cubicBezTo>
                  <a:pt x="5229" y="1466"/>
                  <a:pt x="4887" y="2850"/>
                  <a:pt x="4614" y="4251"/>
                </a:cubicBezTo>
                <a:cubicBezTo>
                  <a:pt x="3435" y="4166"/>
                  <a:pt x="2239" y="4080"/>
                  <a:pt x="1043" y="4012"/>
                </a:cubicBezTo>
                <a:cubicBezTo>
                  <a:pt x="906" y="4029"/>
                  <a:pt x="906" y="4217"/>
                  <a:pt x="1025" y="4251"/>
                </a:cubicBezTo>
                <a:lnTo>
                  <a:pt x="4562" y="4610"/>
                </a:lnTo>
                <a:cubicBezTo>
                  <a:pt x="4391" y="5515"/>
                  <a:pt x="4238" y="6438"/>
                  <a:pt x="4101" y="7361"/>
                </a:cubicBezTo>
                <a:cubicBezTo>
                  <a:pt x="2768" y="7258"/>
                  <a:pt x="1435" y="7173"/>
                  <a:pt x="103" y="7104"/>
                </a:cubicBezTo>
                <a:cubicBezTo>
                  <a:pt x="0" y="7104"/>
                  <a:pt x="0" y="7258"/>
                  <a:pt x="103" y="7275"/>
                </a:cubicBezTo>
                <a:lnTo>
                  <a:pt x="4067" y="7634"/>
                </a:lnTo>
                <a:cubicBezTo>
                  <a:pt x="3896" y="8847"/>
                  <a:pt x="3725" y="10077"/>
                  <a:pt x="3554" y="11291"/>
                </a:cubicBezTo>
                <a:cubicBezTo>
                  <a:pt x="2649" y="11222"/>
                  <a:pt x="1726" y="11154"/>
                  <a:pt x="820" y="11103"/>
                </a:cubicBezTo>
                <a:cubicBezTo>
                  <a:pt x="632" y="11103"/>
                  <a:pt x="615" y="11376"/>
                  <a:pt x="803" y="11393"/>
                </a:cubicBezTo>
                <a:cubicBezTo>
                  <a:pt x="1709" y="11479"/>
                  <a:pt x="2597" y="11581"/>
                  <a:pt x="3503" y="11666"/>
                </a:cubicBezTo>
                <a:cubicBezTo>
                  <a:pt x="3247" y="13409"/>
                  <a:pt x="2922" y="15135"/>
                  <a:pt x="2495" y="16844"/>
                </a:cubicBezTo>
                <a:cubicBezTo>
                  <a:pt x="2484" y="16977"/>
                  <a:pt x="2595" y="17067"/>
                  <a:pt x="2712" y="17067"/>
                </a:cubicBezTo>
                <a:cubicBezTo>
                  <a:pt x="2775" y="17067"/>
                  <a:pt x="2840" y="17040"/>
                  <a:pt x="2888" y="16980"/>
                </a:cubicBezTo>
                <a:cubicBezTo>
                  <a:pt x="3469" y="15272"/>
                  <a:pt x="3742" y="13495"/>
                  <a:pt x="3930" y="11701"/>
                </a:cubicBezTo>
                <a:cubicBezTo>
                  <a:pt x="4733" y="11786"/>
                  <a:pt x="5553" y="11854"/>
                  <a:pt x="6356" y="11940"/>
                </a:cubicBezTo>
                <a:cubicBezTo>
                  <a:pt x="6237" y="12743"/>
                  <a:pt x="6100" y="13546"/>
                  <a:pt x="5963" y="14349"/>
                </a:cubicBezTo>
                <a:cubicBezTo>
                  <a:pt x="5963" y="14467"/>
                  <a:pt x="6054" y="14534"/>
                  <a:pt x="6143" y="14534"/>
                </a:cubicBezTo>
                <a:cubicBezTo>
                  <a:pt x="6210" y="14534"/>
                  <a:pt x="6276" y="14497"/>
                  <a:pt x="6305" y="14417"/>
                </a:cubicBezTo>
                <a:cubicBezTo>
                  <a:pt x="6527" y="13614"/>
                  <a:pt x="6715" y="12811"/>
                  <a:pt x="6869" y="11991"/>
                </a:cubicBezTo>
                <a:lnTo>
                  <a:pt x="8748" y="12162"/>
                </a:lnTo>
                <a:cubicBezTo>
                  <a:pt x="8543" y="13256"/>
                  <a:pt x="8321" y="14332"/>
                  <a:pt x="8133" y="15425"/>
                </a:cubicBezTo>
                <a:cubicBezTo>
                  <a:pt x="8113" y="15554"/>
                  <a:pt x="8238" y="15637"/>
                  <a:pt x="8359" y="15637"/>
                </a:cubicBezTo>
                <a:cubicBezTo>
                  <a:pt x="8446" y="15637"/>
                  <a:pt x="8532" y="15594"/>
                  <a:pt x="8560" y="15494"/>
                </a:cubicBezTo>
                <a:cubicBezTo>
                  <a:pt x="8834" y="14417"/>
                  <a:pt x="9073" y="13324"/>
                  <a:pt x="9295" y="12213"/>
                </a:cubicBezTo>
                <a:cubicBezTo>
                  <a:pt x="10132" y="12299"/>
                  <a:pt x="10970" y="12384"/>
                  <a:pt x="11807" y="12470"/>
                </a:cubicBezTo>
                <a:cubicBezTo>
                  <a:pt x="11653" y="13495"/>
                  <a:pt x="11516" y="14520"/>
                  <a:pt x="11465" y="15545"/>
                </a:cubicBezTo>
                <a:cubicBezTo>
                  <a:pt x="11455" y="15647"/>
                  <a:pt x="11554" y="15712"/>
                  <a:pt x="11643" y="15712"/>
                </a:cubicBezTo>
                <a:cubicBezTo>
                  <a:pt x="11703" y="15712"/>
                  <a:pt x="11759" y="15682"/>
                  <a:pt x="11773" y="15613"/>
                </a:cubicBezTo>
                <a:cubicBezTo>
                  <a:pt x="11995" y="14588"/>
                  <a:pt x="12166" y="13563"/>
                  <a:pt x="12302" y="12521"/>
                </a:cubicBezTo>
                <a:cubicBezTo>
                  <a:pt x="13088" y="12589"/>
                  <a:pt x="13874" y="12675"/>
                  <a:pt x="14677" y="12777"/>
                </a:cubicBezTo>
                <a:cubicBezTo>
                  <a:pt x="14421" y="14315"/>
                  <a:pt x="14182" y="15870"/>
                  <a:pt x="14062" y="17407"/>
                </a:cubicBezTo>
                <a:cubicBezTo>
                  <a:pt x="14052" y="17528"/>
                  <a:pt x="14166" y="17607"/>
                  <a:pt x="14272" y="17607"/>
                </a:cubicBezTo>
                <a:cubicBezTo>
                  <a:pt x="14346" y="17607"/>
                  <a:pt x="14417" y="17568"/>
                  <a:pt x="14438" y="17476"/>
                </a:cubicBezTo>
                <a:cubicBezTo>
                  <a:pt x="14763" y="15955"/>
                  <a:pt x="14985" y="14383"/>
                  <a:pt x="15173" y="12828"/>
                </a:cubicBezTo>
                <a:lnTo>
                  <a:pt x="16488" y="12982"/>
                </a:lnTo>
                <a:cubicBezTo>
                  <a:pt x="16266" y="14264"/>
                  <a:pt x="16164" y="15579"/>
                  <a:pt x="16181" y="16895"/>
                </a:cubicBezTo>
                <a:cubicBezTo>
                  <a:pt x="16181" y="17029"/>
                  <a:pt x="16298" y="17102"/>
                  <a:pt x="16410" y="17102"/>
                </a:cubicBezTo>
                <a:cubicBezTo>
                  <a:pt x="16511" y="17102"/>
                  <a:pt x="16608" y="17042"/>
                  <a:pt x="16608" y="16912"/>
                </a:cubicBezTo>
                <a:cubicBezTo>
                  <a:pt x="16591" y="15613"/>
                  <a:pt x="16693" y="14298"/>
                  <a:pt x="16916" y="13016"/>
                </a:cubicBezTo>
                <a:lnTo>
                  <a:pt x="18658" y="13221"/>
                </a:lnTo>
                <a:cubicBezTo>
                  <a:pt x="18453" y="14691"/>
                  <a:pt x="18385" y="16177"/>
                  <a:pt x="18436" y="17664"/>
                </a:cubicBezTo>
                <a:cubicBezTo>
                  <a:pt x="18445" y="17809"/>
                  <a:pt x="18565" y="17887"/>
                  <a:pt x="18676" y="17887"/>
                </a:cubicBezTo>
                <a:cubicBezTo>
                  <a:pt x="18773" y="17887"/>
                  <a:pt x="18863" y="17826"/>
                  <a:pt x="18863" y="17698"/>
                </a:cubicBezTo>
                <a:cubicBezTo>
                  <a:pt x="18829" y="16211"/>
                  <a:pt x="18915" y="14742"/>
                  <a:pt x="19120" y="13273"/>
                </a:cubicBezTo>
                <a:cubicBezTo>
                  <a:pt x="19752" y="13341"/>
                  <a:pt x="20367" y="13409"/>
                  <a:pt x="20982" y="13478"/>
                </a:cubicBezTo>
                <a:cubicBezTo>
                  <a:pt x="20777" y="15220"/>
                  <a:pt x="20760" y="16980"/>
                  <a:pt x="20914" y="18740"/>
                </a:cubicBezTo>
                <a:cubicBezTo>
                  <a:pt x="20921" y="18861"/>
                  <a:pt x="21001" y="18913"/>
                  <a:pt x="21092" y="18913"/>
                </a:cubicBezTo>
                <a:cubicBezTo>
                  <a:pt x="21220" y="18913"/>
                  <a:pt x="21368" y="18808"/>
                  <a:pt x="21358" y="18638"/>
                </a:cubicBezTo>
                <a:cubicBezTo>
                  <a:pt x="21221" y="16929"/>
                  <a:pt x="21256" y="15220"/>
                  <a:pt x="21478" y="13512"/>
                </a:cubicBezTo>
                <a:cubicBezTo>
                  <a:pt x="22195" y="13597"/>
                  <a:pt x="22930" y="13666"/>
                  <a:pt x="23648" y="13734"/>
                </a:cubicBezTo>
                <a:cubicBezTo>
                  <a:pt x="23653" y="13734"/>
                  <a:pt x="23659" y="13734"/>
                  <a:pt x="23664" y="13734"/>
                </a:cubicBezTo>
                <a:cubicBezTo>
                  <a:pt x="23922" y="13734"/>
                  <a:pt x="23932" y="13340"/>
                  <a:pt x="23665" y="13307"/>
                </a:cubicBezTo>
                <a:cubicBezTo>
                  <a:pt x="22964" y="13204"/>
                  <a:pt x="22247" y="13102"/>
                  <a:pt x="21529" y="13016"/>
                </a:cubicBezTo>
                <a:cubicBezTo>
                  <a:pt x="21649" y="11854"/>
                  <a:pt x="21819" y="10693"/>
                  <a:pt x="21973" y="9531"/>
                </a:cubicBezTo>
                <a:cubicBezTo>
                  <a:pt x="22588" y="9582"/>
                  <a:pt x="23186" y="9633"/>
                  <a:pt x="23801" y="9684"/>
                </a:cubicBezTo>
                <a:cubicBezTo>
                  <a:pt x="23807" y="9685"/>
                  <a:pt x="23812" y="9685"/>
                  <a:pt x="23818" y="9685"/>
                </a:cubicBezTo>
                <a:cubicBezTo>
                  <a:pt x="24075" y="9685"/>
                  <a:pt x="24086" y="9291"/>
                  <a:pt x="23818" y="9257"/>
                </a:cubicBezTo>
                <a:cubicBezTo>
                  <a:pt x="23238" y="9155"/>
                  <a:pt x="22640" y="9069"/>
                  <a:pt x="22041" y="8984"/>
                </a:cubicBezTo>
                <a:cubicBezTo>
                  <a:pt x="22144" y="8181"/>
                  <a:pt x="22229" y="7361"/>
                  <a:pt x="22281" y="6558"/>
                </a:cubicBezTo>
                <a:lnTo>
                  <a:pt x="23562" y="6712"/>
                </a:lnTo>
                <a:cubicBezTo>
                  <a:pt x="23577" y="6714"/>
                  <a:pt x="23591" y="6715"/>
                  <a:pt x="23604" y="6715"/>
                </a:cubicBezTo>
                <a:cubicBezTo>
                  <a:pt x="23855" y="6715"/>
                  <a:pt x="23872" y="6283"/>
                  <a:pt x="23596" y="6250"/>
                </a:cubicBezTo>
                <a:lnTo>
                  <a:pt x="22315" y="6096"/>
                </a:lnTo>
                <a:cubicBezTo>
                  <a:pt x="22366" y="4969"/>
                  <a:pt x="22349" y="3824"/>
                  <a:pt x="22247" y="2696"/>
                </a:cubicBezTo>
                <a:cubicBezTo>
                  <a:pt x="22239" y="2632"/>
                  <a:pt x="22182" y="2602"/>
                  <a:pt x="22124" y="2602"/>
                </a:cubicBezTo>
                <a:cubicBezTo>
                  <a:pt x="22058" y="2602"/>
                  <a:pt x="21990" y="2641"/>
                  <a:pt x="21990" y="2713"/>
                </a:cubicBezTo>
                <a:cubicBezTo>
                  <a:pt x="22041" y="3824"/>
                  <a:pt x="22007" y="4935"/>
                  <a:pt x="21905" y="6045"/>
                </a:cubicBezTo>
                <a:lnTo>
                  <a:pt x="20350" y="5857"/>
                </a:lnTo>
                <a:cubicBezTo>
                  <a:pt x="20538" y="4678"/>
                  <a:pt x="20675" y="3499"/>
                  <a:pt x="20743" y="2303"/>
                </a:cubicBezTo>
                <a:cubicBezTo>
                  <a:pt x="20743" y="2222"/>
                  <a:pt x="20676" y="2179"/>
                  <a:pt x="20613" y="2179"/>
                </a:cubicBezTo>
                <a:cubicBezTo>
                  <a:pt x="20557" y="2179"/>
                  <a:pt x="20504" y="2214"/>
                  <a:pt x="20504" y="2286"/>
                </a:cubicBezTo>
                <a:cubicBezTo>
                  <a:pt x="20384" y="3465"/>
                  <a:pt x="20196" y="4644"/>
                  <a:pt x="19974" y="5806"/>
                </a:cubicBezTo>
                <a:lnTo>
                  <a:pt x="18556" y="5635"/>
                </a:lnTo>
                <a:cubicBezTo>
                  <a:pt x="18812" y="4507"/>
                  <a:pt x="19051" y="3363"/>
                  <a:pt x="19222" y="2218"/>
                </a:cubicBezTo>
                <a:cubicBezTo>
                  <a:pt x="19233" y="2146"/>
                  <a:pt x="19162" y="2099"/>
                  <a:pt x="19101" y="2099"/>
                </a:cubicBezTo>
                <a:cubicBezTo>
                  <a:pt x="19060" y="2099"/>
                  <a:pt x="19024" y="2119"/>
                  <a:pt x="19017" y="2167"/>
                </a:cubicBezTo>
                <a:cubicBezTo>
                  <a:pt x="18778" y="3311"/>
                  <a:pt x="18488" y="4456"/>
                  <a:pt x="18180" y="5584"/>
                </a:cubicBezTo>
                <a:cubicBezTo>
                  <a:pt x="17531" y="5515"/>
                  <a:pt x="16864" y="5430"/>
                  <a:pt x="16215" y="5362"/>
                </a:cubicBezTo>
                <a:cubicBezTo>
                  <a:pt x="16420" y="3858"/>
                  <a:pt x="16625" y="2372"/>
                  <a:pt x="16711" y="868"/>
                </a:cubicBezTo>
                <a:cubicBezTo>
                  <a:pt x="16711" y="838"/>
                  <a:pt x="16682" y="820"/>
                  <a:pt x="16654" y="820"/>
                </a:cubicBezTo>
                <a:cubicBezTo>
                  <a:pt x="16634" y="820"/>
                  <a:pt x="16615" y="829"/>
                  <a:pt x="16608" y="851"/>
                </a:cubicBezTo>
                <a:cubicBezTo>
                  <a:pt x="16283" y="2320"/>
                  <a:pt x="16027" y="3807"/>
                  <a:pt x="15822" y="5310"/>
                </a:cubicBezTo>
                <a:cubicBezTo>
                  <a:pt x="14968" y="5208"/>
                  <a:pt x="14113" y="5122"/>
                  <a:pt x="13259" y="5037"/>
                </a:cubicBezTo>
                <a:cubicBezTo>
                  <a:pt x="13464" y="3516"/>
                  <a:pt x="13652" y="1996"/>
                  <a:pt x="13840" y="492"/>
                </a:cubicBezTo>
                <a:cubicBezTo>
                  <a:pt x="13849" y="420"/>
                  <a:pt x="13800" y="381"/>
                  <a:pt x="13748" y="381"/>
                </a:cubicBezTo>
                <a:cubicBezTo>
                  <a:pt x="13701" y="381"/>
                  <a:pt x="13651" y="411"/>
                  <a:pt x="13635" y="475"/>
                </a:cubicBezTo>
                <a:cubicBezTo>
                  <a:pt x="13396" y="1979"/>
                  <a:pt x="13174" y="3482"/>
                  <a:pt x="12952" y="5003"/>
                </a:cubicBezTo>
                <a:cubicBezTo>
                  <a:pt x="12097" y="4917"/>
                  <a:pt x="11226" y="4815"/>
                  <a:pt x="10372" y="4730"/>
                </a:cubicBezTo>
                <a:cubicBezTo>
                  <a:pt x="10525" y="3175"/>
                  <a:pt x="10628" y="1620"/>
                  <a:pt x="10679" y="65"/>
                </a:cubicBezTo>
                <a:cubicBezTo>
                  <a:pt x="10671" y="22"/>
                  <a:pt x="10636" y="1"/>
                  <a:pt x="10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06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472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026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5304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buClr>
                <a:srgbClr val="000000"/>
              </a:buClr>
            </a:pPr>
            <a:fld id="{B1CF2E77-4E87-4338-A6B2-93E833A84A3C}" type="datetimeFigureOut">
              <a:rPr lang="en-US" sz="1400" kern="0" smtClean="0">
                <a:solidFill>
                  <a:prstClr val="black">
                    <a:tint val="75000"/>
                  </a:prstClr>
                </a:solidFill>
                <a:cs typeface="Arial"/>
                <a:sym typeface="Arial"/>
              </a:rPr>
              <a:pPr defTabSz="685800">
                <a:buClr>
                  <a:srgbClr val="000000"/>
                </a:buClr>
              </a:pPr>
              <a:t>09/19/2025</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buClr>
                <a:srgbClr val="000000"/>
              </a:buClr>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buClr>
                <a:srgbClr val="000000"/>
              </a:buClr>
            </a:pPr>
            <a:fld id="{796E19DA-92E0-4635-8627-DEB5FDE3EBA8}" type="slidenum">
              <a:rPr lang="en-US" sz="1400" kern="0" smtClean="0">
                <a:solidFill>
                  <a:prstClr val="black">
                    <a:tint val="75000"/>
                  </a:prstClr>
                </a:solidFill>
                <a:cs typeface="Arial"/>
                <a:sym typeface="Arial"/>
              </a:rPr>
              <a:pPr defTabSz="685800">
                <a:buClr>
                  <a:srgbClr val="000000"/>
                </a:buClr>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56409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1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6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97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8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09/19/2025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09/19/2025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9065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423179090"/>
      </p:ext>
    </p:extLst>
  </p:cSld>
  <p:clrMap bg1="lt1" tx1="dk1" bg2="dk2" tx2="lt2" accent1="accent1" accent2="accent2" accent3="accent3" accent4="accent4" accent5="accent5" accent6="accent6" hlink="hlink" folHlink="folHlink"/>
  <p:sldLayoutIdLst>
    <p:sldLayoutId id="2147483709" r:id="rId1"/>
    <p:sldLayoutId id="2147483713" r:id="rId2"/>
    <p:sldLayoutId id="2147483714" r:id="rId3"/>
    <p:sldLayoutId id="214748371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microsoft.com/office/2007/relationships/hdphoto" Target="../media/hdphoto6.wdp"/><Relationship Id="rId26" Type="http://schemas.microsoft.com/office/2007/relationships/hdphoto" Target="../media/hdphoto10.wdp"/><Relationship Id="rId3" Type="http://schemas.openxmlformats.org/officeDocument/2006/relationships/notesSlide" Target="../notesSlides/notesSlide1.xml"/><Relationship Id="rId21" Type="http://schemas.openxmlformats.org/officeDocument/2006/relationships/image" Target="../media/image11.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8.png"/><Relationship Id="rId2" Type="http://schemas.openxmlformats.org/officeDocument/2006/relationships/slideLayout" Target="../slideLayouts/slideLayout13.xml"/><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5.emf"/><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9.wdp"/><Relationship Id="rId32" Type="http://schemas.microsoft.com/office/2007/relationships/hdphoto" Target="../media/hdphoto12.wdp"/><Relationship Id="rId5" Type="http://schemas.openxmlformats.org/officeDocument/2006/relationships/image" Target="../media/image2.png"/><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11.wdp"/><Relationship Id="rId10" Type="http://schemas.microsoft.com/office/2007/relationships/hdphoto" Target="../media/hdphoto2.wdp"/><Relationship Id="rId19" Type="http://schemas.openxmlformats.org/officeDocument/2006/relationships/image" Target="../media/image10.png"/><Relationship Id="rId31" Type="http://schemas.openxmlformats.org/officeDocument/2006/relationships/image" Target="../media/image17.png"/><Relationship Id="rId44"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5.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4.png"/><Relationship Id="rId30"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notesSlide" Target="../notesSlides/notesSlide11.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4.svg"/><Relationship Id="rId11" Type="http://schemas.openxmlformats.org/officeDocument/2006/relationships/image" Target="../media/image52.png"/><Relationship Id="rId5" Type="http://schemas.openxmlformats.org/officeDocument/2006/relationships/image" Target="../media/image33.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2.xml"/><Relationship Id="rId7" Type="http://schemas.openxmlformats.org/officeDocument/2006/relationships/image" Target="../media/image53.png"/><Relationship Id="rId12"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57.jpeg"/><Relationship Id="rId5" Type="http://schemas.openxmlformats.org/officeDocument/2006/relationships/image" Target="../media/image22.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4.xml"/><Relationship Id="rId7" Type="http://schemas.openxmlformats.org/officeDocument/2006/relationships/image" Target="../media/image53.png"/><Relationship Id="rId12"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microsoft.com/office/2007/relationships/hdphoto" Target="../media/hdphoto18.wdp"/><Relationship Id="rId3" Type="http://schemas.openxmlformats.org/officeDocument/2006/relationships/audio" Target="../media/audio1.wav"/><Relationship Id="rId7" Type="http://schemas.microsoft.com/office/2007/relationships/hdphoto" Target="../media/hdphoto14.wdp"/><Relationship Id="rId12" Type="http://schemas.microsoft.com/office/2007/relationships/hdphoto" Target="../media/hdphoto3.wdp"/><Relationship Id="rId17" Type="http://schemas.openxmlformats.org/officeDocument/2006/relationships/image" Target="../media/image25.png"/><Relationship Id="rId2" Type="http://schemas.openxmlformats.org/officeDocument/2006/relationships/notesSlide" Target="../notesSlides/notesSlide2.xml"/><Relationship Id="rId16" Type="http://schemas.microsoft.com/office/2007/relationships/hdphoto" Target="../media/hdphoto17.wdp"/><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6.png"/><Relationship Id="rId5" Type="http://schemas.microsoft.com/office/2007/relationships/hdphoto" Target="../media/hdphoto13.wdp"/><Relationship Id="rId15" Type="http://schemas.openxmlformats.org/officeDocument/2006/relationships/image" Target="../media/image24.png"/><Relationship Id="rId28" Type="http://schemas.openxmlformats.org/officeDocument/2006/relationships/audio" Target="../media/audio1.wav"/><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image" Target="../media/image19.png"/><Relationship Id="rId9" Type="http://schemas.microsoft.com/office/2007/relationships/hdphoto" Target="../media/hdphoto15.wdp"/><Relationship Id="rId14" Type="http://schemas.microsoft.com/office/2007/relationships/hdphoto" Target="../media/hdphoto16.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audio" Target="../media/audio2.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audio" Target="../media/audio2.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0.png"/><Relationship Id="rId3" Type="http://schemas.openxmlformats.org/officeDocument/2006/relationships/notesSlide" Target="../notesSlides/notesSlide6.xml"/><Relationship Id="rId7" Type="http://schemas.openxmlformats.org/officeDocument/2006/relationships/image" Target="../media/image35.png"/><Relationship Id="rId12"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4.svg"/><Relationship Id="rId11" Type="http://schemas.openxmlformats.org/officeDocument/2006/relationships/image" Target="../media/image38.jpeg"/><Relationship Id="rId5" Type="http://schemas.openxmlformats.org/officeDocument/2006/relationships/image" Target="../media/image33.png"/><Relationship Id="rId15" Type="http://schemas.microsoft.com/office/2007/relationships/hdphoto" Target="../media/hdphoto20.wdp"/><Relationship Id="rId10" Type="http://schemas.openxmlformats.org/officeDocument/2006/relationships/image" Target="../media/image37.jpeg"/><Relationship Id="rId19"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image" Target="../media/image36.jpe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audio" Target="../media/audio4.wav"/><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44.png"/><Relationship Id="rId12" Type="http://schemas.openxmlformats.org/officeDocument/2006/relationships/image" Target="../media/image22.png"/><Relationship Id="rId2" Type="http://schemas.openxmlformats.org/officeDocument/2006/relationships/slideLayout" Target="../slideLayouts/slideLayout7.xml"/><Relationship Id="rId20" Type="http://schemas.openxmlformats.org/officeDocument/2006/relationships/audio" Target="../media/audio4.wav"/><Relationship Id="rId1" Type="http://schemas.openxmlformats.org/officeDocument/2006/relationships/tags" Target="../tags/tag9.xml"/><Relationship Id="rId6" Type="http://schemas.openxmlformats.org/officeDocument/2006/relationships/image" Target="../media/image34.svg"/><Relationship Id="rId11" Type="http://schemas.openxmlformats.org/officeDocument/2006/relationships/image" Target="../media/image49.svg"/><Relationship Id="rId5" Type="http://schemas.openxmlformats.org/officeDocument/2006/relationships/image" Target="../media/image33.png"/><Relationship Id="rId10" Type="http://schemas.openxmlformats.org/officeDocument/2006/relationships/image" Target="../media/image48.png"/><Relationship Id="rId4" Type="http://schemas.openxmlformats.org/officeDocument/2006/relationships/audio" Target="../media/audio4.wav"/><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foregroundMark x1="9038" y1="28302" x2="16327" y2="21294"/>
                        <a14:foregroundMark x1="30029" y1="50674" x2="38192" y2="51482"/>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grpSp>
      <p:pic>
        <p:nvPicPr>
          <p:cNvPr id="4" name="Picture 3"/>
          <p:cNvPicPr>
            <a:picLocks noChangeAspect="1"/>
          </p:cNvPicPr>
          <p:nvPr/>
        </p:nvPicPr>
        <p:blipFill rotWithShape="1">
          <a:blip r:embed="rId30">
            <a:extLst>
              <a:ext uri="{28A0092B-C50C-407E-A947-70E740481C1C}">
                <a14:useLocalDpi xmlns:a14="http://schemas.microsoft.com/office/drawing/2010/main" val="0"/>
              </a:ext>
            </a:extLst>
          </a:blip>
          <a:srcRect l="11207" t="28323" r="29018" b="25384"/>
          <a:stretch/>
        </p:blipFill>
        <p:spPr>
          <a:xfrm>
            <a:off x="1908392" y="478986"/>
            <a:ext cx="5086817" cy="2214885"/>
          </a:xfrm>
          <a:prstGeom prst="rect">
            <a:avLst/>
          </a:prstGeom>
        </p:spPr>
      </p:pic>
      <p:pic>
        <p:nvPicPr>
          <p:cNvPr id="55" name="Picture 22" descr="Kid playing football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foregroundMark x1="67429" y1="37302" x2="81429" y2="34656"/>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589001" y="2787774"/>
            <a:ext cx="631071" cy="1570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B6A06846-E7A2-4500-9DA5-B88FF213C9BE}"/>
              </a:ext>
            </a:extLst>
          </p:cNvPr>
          <p:cNvPicPr>
            <a:picLocks noChangeAspect="1"/>
          </p:cNvPicPr>
          <p:nvPr/>
        </p:nvPicPr>
        <p:blipFill>
          <a:blip r:embed="rId33"/>
          <a:stretch>
            <a:fillRect/>
          </a:stretch>
        </p:blipFill>
        <p:spPr>
          <a:xfrm rot="21056184">
            <a:off x="7497120" y="3737377"/>
            <a:ext cx="828520" cy="1164994"/>
          </a:xfrm>
          <a:prstGeom prst="rect">
            <a:avLst/>
          </a:prstGeom>
        </p:spPr>
      </p:pic>
    </p:spTree>
    <p:custDataLst>
      <p:tags r:id="rId1"/>
    </p:custDataLst>
    <p:extLst>
      <p:ext uri="{BB962C8B-B14F-4D97-AF65-F5344CB8AC3E}">
        <p14:creationId xmlns:p14="http://schemas.microsoft.com/office/powerpoint/2010/main" val="432816515"/>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4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6" dur="1250" fill="hold"/>
                                        <p:tgtEl>
                                          <p:spTgt spid="114"/>
                                        </p:tgtEl>
                                        <p:attrNameLst>
                                          <p:attrName>ppt_x</p:attrName>
                                          <p:attrName>ppt_y</p:attrName>
                                        </p:attrNameLst>
                                      </p:cBhvr>
                                      <p:rCtr x="1029" y="394"/>
                                    </p:animMotion>
                                  </p:childTnLst>
                                </p:cTn>
                              </p:par>
                              <p:par>
                                <p:cTn id="7"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8" dur="1500" fill="hold"/>
                                        <p:tgtEl>
                                          <p:spTgt spid="119"/>
                                        </p:tgtEl>
                                        <p:attrNameLst>
                                          <p:attrName>ppt_x</p:attrName>
                                          <p:attrName>ppt_y</p:attrName>
                                        </p:attrNameLst>
                                      </p:cBhvr>
                                      <p:rCtr x="1263" y="0"/>
                                    </p:animMotion>
                                  </p:childTnLst>
                                </p:cTn>
                              </p:par>
                              <p:par>
                                <p:cTn id="9" presetID="42" presetClass="path" presetSubtype="0" repeatCount="indefinite" accel="50000" decel="50000" fill="hold" nodeType="withEffect">
                                  <p:stCondLst>
                                    <p:cond delay="0"/>
                                  </p:stCondLst>
                                  <p:childTnLst>
                                    <p:animMotion origin="layout" path="M -0.01111 -0.00586 L -0.0625 0.00031 " pathEditMode="relative" rAng="0" ptsTypes="AA">
                                      <p:cBhvr>
                                        <p:cTn id="10" dur="2000" fill="hold"/>
                                        <p:tgtEl>
                                          <p:spTgt spid="55"/>
                                        </p:tgtEl>
                                        <p:attrNameLst>
                                          <p:attrName>ppt_x</p:attrName>
                                          <p:attrName>ppt_y</p:attrName>
                                        </p:attrNameLst>
                                      </p:cBhvr>
                                      <p:rCtr x="-2569"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323528" y="232999"/>
            <a:ext cx="8661586" cy="4726767"/>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F005B9-8F23-493F-AA64-D85526038F6A}"/>
              </a:ext>
            </a:extLst>
          </p:cNvPr>
          <p:cNvSpPr/>
          <p:nvPr/>
        </p:nvSpPr>
        <p:spPr>
          <a:xfrm>
            <a:off x="3347865" y="3507855"/>
            <a:ext cx="5637250" cy="1235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924908"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513" y="290629"/>
            <a:ext cx="3503782" cy="371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4668" y="112147"/>
            <a:ext cx="3707904" cy="306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opic 1 (Text)">
            <a:extLst>
              <a:ext uri="{FF2B5EF4-FFF2-40B4-BE49-F238E27FC236}">
                <a16:creationId xmlns:a16="http://schemas.microsoft.com/office/drawing/2014/main" id="{2F6E4C3C-0B83-4660-9475-787559E83381}"/>
              </a:ext>
            </a:extLst>
          </p:cNvPr>
          <p:cNvSpPr txBox="1"/>
          <p:nvPr/>
        </p:nvSpPr>
        <p:spPr>
          <a:xfrm>
            <a:off x="2843808" y="2601522"/>
            <a:ext cx="6878840" cy="1084910"/>
          </a:xfrm>
          <a:prstGeom prst="rect">
            <a:avLst/>
          </a:prstGeom>
          <a:noFill/>
        </p:spPr>
        <p:txBody>
          <a:bodyPr wrap="square" lIns="68579" tIns="34289" rIns="68579" bIns="34289"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PH" sz="6600" b="1" i="0" u="none" strike="noStrike" kern="1200" cap="none" spc="0" normalizeH="0" baseline="0" noProof="0" dirty="0">
                <a:ln>
                  <a:solidFill>
                    <a:sysClr val="windowText" lastClr="000000"/>
                  </a:solidFill>
                </a:ln>
                <a:solidFill>
                  <a:srgbClr val="3AAFFF"/>
                </a:solidFill>
                <a:effectLst>
                  <a:outerShdw blurRad="38100" dist="38100" dir="2700000" algn="tl">
                    <a:srgbClr val="000000">
                      <a:alpha val="43137"/>
                    </a:srgbClr>
                  </a:outerShdw>
                </a:effectLst>
                <a:uLnTx/>
                <a:uFillTx/>
                <a:latin typeface="Comic Sans MS" panose="030F0702030302020204" pitchFamily="66" charset="0"/>
                <a:ea typeface="+mn-ea"/>
                <a:cs typeface="Arial" panose="020B0604020202020204" pitchFamily="34" charset="0"/>
              </a:rPr>
              <a:t>3.Practice</a:t>
            </a:r>
            <a:endParaRPr kumimoji="0" lang="en-PH" sz="4800" b="0" i="0" u="none" strike="noStrike" kern="1200" cap="none" spc="0" normalizeH="0" baseline="0" noProof="0" dirty="0">
              <a:ln>
                <a:solidFill>
                  <a:sysClr val="windowText" lastClr="000000"/>
                </a:solidFill>
              </a:ln>
              <a:solidFill>
                <a:srgbClr val="3AAFFF"/>
              </a:solidFill>
              <a:effectLst>
                <a:innerShdw blurRad="63500" dist="50800" dir="16200000">
                  <a:prstClr val="black">
                    <a:alpha val="50000"/>
                  </a:prstClr>
                </a:innerShdw>
              </a:effectLst>
              <a:uLnTx/>
              <a:uFillTx/>
              <a:latin typeface="Comic Sans MS" panose="030F0702030302020204" pitchFamily="66"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TextBox 1">
            <a:extLst>
              <a:ext uri="{FF2B5EF4-FFF2-40B4-BE49-F238E27FC236}">
                <a16:creationId xmlns:a16="http://schemas.microsoft.com/office/drawing/2014/main" id="{45350755-A582-B253-0938-7F6D64076389}"/>
              </a:ext>
            </a:extLst>
          </p:cNvPr>
          <p:cNvSpPr txBox="1"/>
          <p:nvPr/>
        </p:nvSpPr>
        <p:spPr>
          <a:xfrm>
            <a:off x="3491880" y="3795694"/>
            <a:ext cx="6080699" cy="500135"/>
          </a:xfrm>
          <a:prstGeom prst="rect">
            <a:avLst/>
          </a:prstGeom>
          <a:noFill/>
        </p:spPr>
        <p:txBody>
          <a:bodyPr wrap="square" lIns="68568" tIns="34289" rIns="68568" bIns="34289" rtlCol="0">
            <a:spAutoFit/>
          </a:bodyPr>
          <a:lstStyle/>
          <a:p>
            <a:pPr marL="0" marR="0" lvl="0" indent="0" algn="ctr" defTabSz="68566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C5D12"/>
                </a:solidFill>
                <a:effectLst/>
                <a:uLnTx/>
                <a:uFillTx/>
                <a:latin typeface="Comic Sans MS" panose="030F0702030302020204" pitchFamily="66" charset="0"/>
                <a:ea typeface="+mn-ea"/>
                <a:cs typeface="Aharoni" pitchFamily="2" charset="-79"/>
              </a:rPr>
              <a:t>Task 3 </a:t>
            </a:r>
            <a:r>
              <a:rPr kumimoji="0" lang="vi-VN" sz="2800" b="0" i="0" u="none" strike="noStrike" kern="1200" cap="none" spc="0" normalizeH="0" baseline="0" noProof="0" dirty="0">
                <a:ln>
                  <a:noFill/>
                </a:ln>
                <a:solidFill>
                  <a:srgbClr val="CC5D12"/>
                </a:solidFill>
                <a:effectLst/>
                <a:uLnTx/>
                <a:uFillTx/>
                <a:latin typeface="Comic Sans MS" panose="030F0702030302020204" pitchFamily="66" charset="0"/>
                <a:ea typeface="+mn-ea"/>
                <a:cs typeface="Aharoni" pitchFamily="2" charset="-79"/>
              </a:rPr>
              <a:t>Look and say.</a:t>
            </a:r>
            <a:endParaRPr kumimoji="0" lang="en-US" sz="2800" b="0" i="0" u="none" strike="noStrike" kern="1200" cap="none" spc="0" normalizeH="0" baseline="0" noProof="0" dirty="0">
              <a:ln>
                <a:noFill/>
              </a:ln>
              <a:solidFill>
                <a:srgbClr val="CC5D12"/>
              </a:solidFill>
              <a:effectLst/>
              <a:uLnTx/>
              <a:uFillTx/>
              <a:latin typeface="Comic Sans MS" panose="030F0702030302020204" pitchFamily="66" charset="0"/>
              <a:ea typeface="+mn-ea"/>
              <a:cs typeface="Aharoni" pitchFamily="2" charset="-79"/>
            </a:endParaRPr>
          </a:p>
        </p:txBody>
      </p:sp>
    </p:spTree>
    <p:custDataLst>
      <p:tags r:id="rId1"/>
    </p:custDataLst>
    <p:extLst>
      <p:ext uri="{BB962C8B-B14F-4D97-AF65-F5344CB8AC3E}">
        <p14:creationId xmlns:p14="http://schemas.microsoft.com/office/powerpoint/2010/main" val="3749663334"/>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grpId="0" nodeType="withEffect">
                                  <p:stCondLst>
                                    <p:cond delay="0"/>
                                  </p:stCondLst>
                                  <p:childTnLst>
                                    <p:animMotion origin="layout" path="M -3.88889E-6 -1.11111E-6 L -3.88889E-6 0.2287 " pathEditMode="relative" rAng="0" ptsTypes="AA">
                                      <p:cBhvr>
                                        <p:cTn id="9" dur="1500" spd="-100000" fill="hold"/>
                                        <p:tgtEl>
                                          <p:spTgt spid="11"/>
                                        </p:tgtEl>
                                        <p:attrNameLst>
                                          <p:attrName>ppt_x</p:attrName>
                                          <p:attrName>ppt_y</p:attrName>
                                        </p:attrNameLst>
                                      </p:cBhvr>
                                      <p:rCtr x="0" y="11420"/>
                                    </p:animMotion>
                                  </p:childTnLst>
                                </p:cTn>
                              </p:par>
                            </p:childTnLst>
                          </p:cTn>
                        </p:par>
                        <p:par>
                          <p:cTn id="10" fill="hold">
                            <p:stCondLst>
                              <p:cond delay="1500"/>
                            </p:stCondLst>
                            <p:childTnLst>
                              <p:par>
                                <p:cTn id="11" presetID="2" presetClass="entr" presetSubtype="8"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366612"/>
            <a:ext cx="8826228" cy="4593153"/>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1975" b="96790" l="799" r="46486">
                        <a14:foregroundMark x1="23323" y1="48889" x2="40895" y2="41481"/>
                        <a14:foregroundMark x1="31310" y1="10370" x2="34984" y2="10617"/>
                        <a14:foregroundMark x1="31470" y1="9383" x2="34026" y2="9383"/>
                        <a14:foregroundMark x1="27476" y1="29383" x2="27476" y2="29383"/>
                        <a14:foregroundMark x1="7508" y1="48889" x2="18690" y2="46914"/>
                      </a14:backgroundRemoval>
                    </a14:imgEffect>
                  </a14:imgLayer>
                </a14:imgProps>
              </a:ext>
              <a:ext uri="{28A0092B-C50C-407E-A947-70E740481C1C}">
                <a14:useLocalDpi xmlns:a14="http://schemas.microsoft.com/office/drawing/2010/main" val="0"/>
              </a:ext>
            </a:extLst>
          </a:blip>
          <a:srcRect r="51030"/>
          <a:stretch/>
        </p:blipFill>
        <p:spPr>
          <a:xfrm>
            <a:off x="266097" y="1691742"/>
            <a:ext cx="2108102" cy="3085146"/>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4" name="Picture 3">
            <a:extLst>
              <a:ext uri="{FF2B5EF4-FFF2-40B4-BE49-F238E27FC236}">
                <a16:creationId xmlns:a16="http://schemas.microsoft.com/office/drawing/2014/main" id="{2959A020-BB4B-B028-0B3C-7606068042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3715" y="1641657"/>
            <a:ext cx="5831537" cy="3060352"/>
          </a:xfrm>
          <a:prstGeom prst="rect">
            <a:avLst/>
          </a:prstGeom>
        </p:spPr>
      </p:pic>
      <p:pic>
        <p:nvPicPr>
          <p:cNvPr id="5" name="Picture 4">
            <a:extLst>
              <a:ext uri="{FF2B5EF4-FFF2-40B4-BE49-F238E27FC236}">
                <a16:creationId xmlns:a16="http://schemas.microsoft.com/office/drawing/2014/main" id="{9DBDE910-0246-4873-5EBC-4A335851B10B}"/>
              </a:ext>
            </a:extLst>
          </p:cNvPr>
          <p:cNvPicPr>
            <a:picLocks noChangeAspect="1"/>
          </p:cNvPicPr>
          <p:nvPr/>
        </p:nvPicPr>
        <p:blipFill rotWithShape="1">
          <a:blip r:embed="rId11"/>
          <a:srcRect l="16138" t="27601" r="66542" b="66281"/>
          <a:stretch/>
        </p:blipFill>
        <p:spPr>
          <a:xfrm>
            <a:off x="241577" y="378227"/>
            <a:ext cx="3024336" cy="600865"/>
          </a:xfrm>
          <a:prstGeom prst="rect">
            <a:avLst/>
          </a:prstGeom>
        </p:spPr>
      </p:pic>
      <p:pic>
        <p:nvPicPr>
          <p:cNvPr id="12" name="Picture 11">
            <a:extLst>
              <a:ext uri="{FF2B5EF4-FFF2-40B4-BE49-F238E27FC236}">
                <a16:creationId xmlns:a16="http://schemas.microsoft.com/office/drawing/2014/main" id="{D617780E-38BB-2C92-CE64-6387A14C4216}"/>
              </a:ext>
            </a:extLst>
          </p:cNvPr>
          <p:cNvPicPr>
            <a:picLocks noChangeAspect="1"/>
          </p:cNvPicPr>
          <p:nvPr/>
        </p:nvPicPr>
        <p:blipFill rotWithShape="1">
          <a:blip r:embed="rId11"/>
          <a:srcRect l="34245" t="33675" r="46603" b="55630"/>
          <a:stretch/>
        </p:blipFill>
        <p:spPr>
          <a:xfrm>
            <a:off x="1876797" y="915566"/>
            <a:ext cx="2911227" cy="914400"/>
          </a:xfrm>
          <a:prstGeom prst="rect">
            <a:avLst/>
          </a:prstGeom>
        </p:spPr>
      </p:pic>
    </p:spTree>
    <p:custDataLst>
      <p:tags r:id="rId1"/>
    </p:custDataLst>
    <p:extLst>
      <p:ext uri="{BB962C8B-B14F-4D97-AF65-F5344CB8AC3E}">
        <p14:creationId xmlns:p14="http://schemas.microsoft.com/office/powerpoint/2010/main" val="2619684654"/>
      </p:ext>
    </p:extLst>
  </p:cSld>
  <p:clrMapOvr>
    <a:masterClrMapping/>
  </p:clrMapOvr>
  <p:transition spd="slow">
    <p:cover/>
    <p:sndAc>
      <p:stSnd>
        <p:snd r:embed="rId4"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877"/>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51" y="71320"/>
            <a:ext cx="8791898" cy="477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opic 1 (Text)">
            <a:extLst>
              <a:ext uri="{FF2B5EF4-FFF2-40B4-BE49-F238E27FC236}">
                <a16:creationId xmlns:a16="http://schemas.microsoft.com/office/drawing/2014/main" id="{2F6E4C3C-0B83-4660-9475-787559E83381}"/>
              </a:ext>
            </a:extLst>
          </p:cNvPr>
          <p:cNvSpPr txBox="1"/>
          <p:nvPr/>
        </p:nvSpPr>
        <p:spPr>
          <a:xfrm>
            <a:off x="1464918" y="751466"/>
            <a:ext cx="6522076" cy="1177243"/>
          </a:xfrm>
          <a:prstGeom prst="rect">
            <a:avLst/>
          </a:prstGeom>
          <a:noFill/>
        </p:spPr>
        <p:txBody>
          <a:bodyPr wrap="square" lIns="68579" tIns="34289" rIns="68579" bIns="34289" rtlCol="0">
            <a:spAutoFit/>
          </a:bodyPr>
          <a:lstStyle/>
          <a:p>
            <a:pPr algn="ctr" defTabSz="457166"/>
            <a:r>
              <a:rPr lang="en-PH" sz="72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4.Production</a:t>
            </a:r>
            <a:endParaRPr lang="en-PH" sz="54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3744" y="2499742"/>
            <a:ext cx="2451370" cy="223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descr="1-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75558" y="2401479"/>
            <a:ext cx="3092443" cy="289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Google Shape;989;p48">
            <a:extLst>
              <a:ext uri="{FF2B5EF4-FFF2-40B4-BE49-F238E27FC236}">
                <a16:creationId xmlns:a16="http://schemas.microsoft.com/office/drawing/2014/main" id="{485F25B4-06B6-746F-C6D6-F04263283557}"/>
              </a:ext>
            </a:extLst>
          </p:cNvPr>
          <p:cNvSpPr txBox="1">
            <a:spLocks/>
          </p:cNvSpPr>
          <p:nvPr/>
        </p:nvSpPr>
        <p:spPr>
          <a:xfrm>
            <a:off x="1914566" y="1854579"/>
            <a:ext cx="5856084" cy="546900"/>
          </a:xfrm>
          <a:prstGeom prst="rect">
            <a:avLst/>
          </a:prstGeom>
        </p:spPr>
        <p:txBody>
          <a:bodyPr spcFirstLastPara="1" wrap="square" lIns="91425" tIns="91425" rIns="91425" bIns="91425"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dirty="0">
                <a:latin typeface="Comic Sans MS" panose="030F0702030302020204" pitchFamily="66" charset="0"/>
              </a:rPr>
              <a:t>Draw a picture and write a text about family</a:t>
            </a:r>
          </a:p>
        </p:txBody>
      </p:sp>
    </p:spTree>
    <p:custDataLst>
      <p:tags r:id="rId1"/>
    </p:custDataLst>
    <p:extLst>
      <p:ext uri="{BB962C8B-B14F-4D97-AF65-F5344CB8AC3E}">
        <p14:creationId xmlns:p14="http://schemas.microsoft.com/office/powerpoint/2010/main" val="3527480494"/>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2"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grpId="0" nodeType="withEffect">
                                  <p:stCondLst>
                                    <p:cond delay="0"/>
                                  </p:stCondLst>
                                  <p:childTnLst>
                                    <p:animMotion origin="layout" path="M 2.77778E-6 -2.96296E-6 L 2.77778E-6 0.22871 " pathEditMode="relative" rAng="0" ptsTypes="AA">
                                      <p:cBhvr>
                                        <p:cTn id="9" dur="1500" spd="-100000" fill="hold"/>
                                        <p:tgtEl>
                                          <p:spTgt spid="10"/>
                                        </p:tgtEl>
                                        <p:attrNameLst>
                                          <p:attrName>ppt_x</p:attrName>
                                          <p:attrName>ppt_y</p:attrName>
                                        </p:attrNameLst>
                                      </p:cBhvr>
                                      <p:rCtr x="0" y="11420"/>
                                    </p:animMotion>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E5D4E0D-AC01-4D99-A711-B442190CEE2F}"/>
              </a:ext>
            </a:extLst>
          </p:cNvPr>
          <p:cNvPicPr>
            <a:picLocks noChangeAspect="1"/>
          </p:cNvPicPr>
          <p:nvPr/>
        </p:nvPicPr>
        <p:blipFill rotWithShape="1">
          <a:blip r:embed="rId4"/>
          <a:srcRect b="66796"/>
          <a:stretch/>
        </p:blipFill>
        <p:spPr>
          <a:xfrm>
            <a:off x="2130555" y="139337"/>
            <a:ext cx="5289148" cy="1208277"/>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52093" y="145731"/>
            <a:ext cx="1072451" cy="514220"/>
          </a:xfrm>
          <a:prstGeom prst="rect">
            <a:avLst/>
          </a:prstGeom>
        </p:spPr>
      </p:pic>
      <p:sp>
        <p:nvSpPr>
          <p:cNvPr id="2" name="Hộp Văn bản 8">
            <a:extLst>
              <a:ext uri="{FF2B5EF4-FFF2-40B4-BE49-F238E27FC236}">
                <a16:creationId xmlns:a16="http://schemas.microsoft.com/office/drawing/2014/main" id="{B0958672-CAD0-D5DD-4972-D044BD9AF92F}"/>
              </a:ext>
            </a:extLst>
          </p:cNvPr>
          <p:cNvSpPr txBox="1"/>
          <p:nvPr/>
        </p:nvSpPr>
        <p:spPr>
          <a:xfrm>
            <a:off x="431540" y="3147814"/>
            <a:ext cx="8280920" cy="1569660"/>
          </a:xfrm>
          <a:prstGeom prst="rect">
            <a:avLst/>
          </a:prstGeom>
          <a:noFill/>
        </p:spPr>
        <p:txBody>
          <a:bodyPr wrap="square" rtlCol="0">
            <a:spAutoFit/>
          </a:bodyPr>
          <a:lstStyle/>
          <a:p>
            <a:r>
              <a:rPr lang="en-US" sz="2400" dirty="0">
                <a:latin typeface="Comic Sans MS" panose="030F0702030302020204" pitchFamily="66" charset="0"/>
              </a:rPr>
              <a:t>Example: </a:t>
            </a:r>
            <a:endParaRPr lang="vi-VN" sz="2400" dirty="0">
              <a:latin typeface="Comic Sans MS" panose="030F0702030302020204" pitchFamily="66" charset="0"/>
            </a:endParaRPr>
          </a:p>
          <a:p>
            <a:r>
              <a:rPr lang="en-US" sz="2400" dirty="0">
                <a:latin typeface="Comic Sans MS" panose="030F0702030302020204" pitchFamily="66" charset="0"/>
              </a:rPr>
              <a:t>This is my family. My father is polite. My mother is kind. This is my brother . He’s clever. This is me. I’m cute.</a:t>
            </a:r>
          </a:p>
          <a:p>
            <a:r>
              <a:rPr lang="en-US" sz="2400" dirty="0">
                <a:latin typeface="Comic Sans MS" panose="030F0702030302020204" pitchFamily="66" charset="0"/>
              </a:rPr>
              <a:t>I love my family.</a:t>
            </a:r>
          </a:p>
        </p:txBody>
      </p:sp>
      <p:pic>
        <p:nvPicPr>
          <p:cNvPr id="2050" name="Picture 2" descr="Cartoon of a Portrait of Four Members Happy Family Raising Up Hands.  Parents with Kids Stock Vector - Illustration of male, parent: 202346399">
            <a:extLst>
              <a:ext uri="{FF2B5EF4-FFF2-40B4-BE49-F238E27FC236}">
                <a16:creationId xmlns:a16="http://schemas.microsoft.com/office/drawing/2014/main" id="{32C6C012-1BD8-D6C9-014C-C02D7FB4A7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01" r="1178" b="8001"/>
          <a:stretch/>
        </p:blipFill>
        <p:spPr bwMode="auto">
          <a:xfrm>
            <a:off x="3491880" y="1131590"/>
            <a:ext cx="2448272" cy="2271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7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877"/>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5009030"/>
            <a:ext cx="2779050" cy="134470"/>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51" y="181980"/>
            <a:ext cx="8791898" cy="477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1076967" y="771549"/>
            <a:ext cx="6990066" cy="2817711"/>
          </a:xfrm>
          <a:prstGeom prst="cloudCallout">
            <a:avLst>
              <a:gd name="adj1" fmla="val -20357"/>
              <a:gd name="adj2" fmla="val 115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opic 1 (Text)">
            <a:extLst>
              <a:ext uri="{FF2B5EF4-FFF2-40B4-BE49-F238E27FC236}">
                <a16:creationId xmlns:a16="http://schemas.microsoft.com/office/drawing/2014/main" id="{2F6E4C3C-0B83-4660-9475-787559E83381}"/>
              </a:ext>
            </a:extLst>
          </p:cNvPr>
          <p:cNvSpPr txBox="1"/>
          <p:nvPr/>
        </p:nvSpPr>
        <p:spPr>
          <a:xfrm>
            <a:off x="1076967" y="1591782"/>
            <a:ext cx="6522076" cy="1177243"/>
          </a:xfrm>
          <a:prstGeom prst="rect">
            <a:avLst/>
          </a:prstGeom>
          <a:noFill/>
        </p:spPr>
        <p:txBody>
          <a:bodyPr wrap="square" lIns="68579" tIns="34289" rIns="68579" bIns="34289" rtlCol="0">
            <a:spAutoFit/>
          </a:bodyPr>
          <a:lstStyle/>
          <a:p>
            <a:pPr algn="ctr" defTabSz="457166"/>
            <a:r>
              <a:rPr lang="en-PH" sz="72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5.Assessment</a:t>
            </a:r>
            <a:endParaRPr lang="en-PH" sz="54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886" y="2621014"/>
            <a:ext cx="2781057" cy="233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descr="1-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299499" y="987574"/>
            <a:ext cx="1535067" cy="375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051" y="181980"/>
            <a:ext cx="1501279" cy="168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09816615"/>
      </p:ext>
    </p:extLst>
  </p:cSld>
  <p:clrMapOvr>
    <a:masterClrMapping/>
  </p:clrMapOvr>
  <mc:AlternateContent xmlns:mc="http://schemas.openxmlformats.org/markup-compatibility/2006" xmlns:p14="http://schemas.microsoft.com/office/powerpoint/2010/main">
    <mc:Choice Requires="p14">
      <p:transition spd="slow" p14:dur="2000">
        <p14:ferris dir="l"/>
        <p:sndAc>
          <p:stSnd>
            <p:snd r:embed="rId4" name="drumroll.wav"/>
          </p:stSnd>
        </p:sndAc>
      </p:transition>
    </mc:Choice>
    <mc:Fallback xmlns="">
      <p:transition spd="slow">
        <p:fade/>
        <p:sndAc>
          <p:stSnd>
            <p:snd r:embed="rId12"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accel="50000" decel="50000" fill="hold" grpId="0" nodeType="withEffect">
                                  <p:stCondLst>
                                    <p:cond delay="0"/>
                                  </p:stCondLst>
                                  <p:childTnLst>
                                    <p:animMotion origin="layout" path="M 4.44444E-6 4.5679E-6 L 4.44444E-6 0.2287 " pathEditMode="relative" rAng="0" ptsTypes="AA">
                                      <p:cBhvr>
                                        <p:cTn id="9" dur="1500" spd="-100000" fill="hold"/>
                                        <p:tgtEl>
                                          <p:spTgt spid="15"/>
                                        </p:tgtEl>
                                        <p:attrNameLst>
                                          <p:attrName>ppt_x</p:attrName>
                                          <p:attrName>ppt_y</p:attrName>
                                        </p:attrNameLst>
                                      </p:cBhvr>
                                      <p:rCtr x="0" y="11420"/>
                                    </p:animMotion>
                                  </p:childTnLst>
                                </p:cTn>
                              </p:par>
                            </p:childTnLst>
                          </p:cTn>
                        </p:par>
                        <p:par>
                          <p:cTn id="10" fill="hold">
                            <p:stCondLst>
                              <p:cond delay="1500"/>
                            </p:stCondLst>
                            <p:childTnLst>
                              <p:par>
                                <p:cTn id="11" presetID="16" presetClass="entr" presetSubtype="4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075" descr="5"/>
          <p:cNvPicPr>
            <a:picLocks noChangeAspect="1"/>
          </p:cNvPicPr>
          <p:nvPr/>
        </p:nvPicPr>
        <p:blipFill>
          <a:blip r:embed="rId4"/>
          <a:stretch>
            <a:fillRect/>
          </a:stretch>
        </p:blipFill>
        <p:spPr>
          <a:xfrm>
            <a:off x="-102870" y="0"/>
            <a:ext cx="9246870" cy="5143501"/>
          </a:xfrm>
          <a:prstGeom prst="rect">
            <a:avLst/>
          </a:prstGeom>
          <a:noFill/>
          <a:ln w="9525">
            <a:noFill/>
          </a:ln>
        </p:spPr>
      </p:pic>
      <p:pic>
        <p:nvPicPr>
          <p:cNvPr id="18" name="图片 12">
            <a:extLst>
              <a:ext uri="{FF2B5EF4-FFF2-40B4-BE49-F238E27FC236}">
                <a16:creationId xmlns:a16="http://schemas.microsoft.com/office/drawing/2014/main" id="{6ACC96DA-24A8-4674-B264-C507B17345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593"/>
          <a:stretch/>
        </p:blipFill>
        <p:spPr>
          <a:xfrm>
            <a:off x="6729767" y="1186207"/>
            <a:ext cx="1389514" cy="174567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C6108C7-BC91-0645-A4DC-521BC741FF75}"/>
              </a:ext>
            </a:extLst>
          </p:cNvPr>
          <p:cNvSpPr txBox="1"/>
          <p:nvPr/>
        </p:nvSpPr>
        <p:spPr>
          <a:xfrm>
            <a:off x="1234300" y="2232957"/>
            <a:ext cx="5135834" cy="1569660"/>
          </a:xfrm>
          <a:prstGeom prst="rect">
            <a:avLst/>
          </a:prstGeom>
          <a:ln w="28575">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u="sng" dirty="0">
                <a:solidFill>
                  <a:srgbClr val="FF0000"/>
                </a:solidFill>
                <a:latin typeface="Comic Sans MS" panose="030F0902030302020204" pitchFamily="66" charset="0"/>
              </a:rPr>
              <a:t>Structure</a:t>
            </a:r>
            <a:r>
              <a:rPr lang="vi-VN" sz="2400" b="1" dirty="0">
                <a:solidFill>
                  <a:schemeClr val="tx1"/>
                </a:solidFill>
                <a:latin typeface="Comic Sans MS" panose="030F0902030302020204" pitchFamily="66" charset="0"/>
              </a:rPr>
              <a:t>:</a:t>
            </a:r>
            <a:br>
              <a:rPr lang="en-US" sz="2400" dirty="0">
                <a:latin typeface="Comic Sans MS" panose="030F0902030302020204" pitchFamily="66" charset="0"/>
              </a:rPr>
            </a:br>
            <a:r>
              <a:rPr lang="en-US" sz="2400" dirty="0">
                <a:latin typeface="Comic Sans MS" panose="030F0902030302020204" pitchFamily="66" charset="0"/>
              </a:rPr>
              <a:t> - This is</a:t>
            </a:r>
            <a:r>
              <a:rPr lang="vi-VN" sz="2400" dirty="0">
                <a:latin typeface="Comic Sans MS" panose="030F0902030302020204" pitchFamily="66" charset="0"/>
              </a:rPr>
              <a:t> my____________.</a:t>
            </a:r>
            <a:r>
              <a:rPr lang="en-US" sz="2400" dirty="0">
                <a:latin typeface="Comic Sans MS" panose="030F0902030302020204" pitchFamily="66" charset="0"/>
              </a:rPr>
              <a:t>                           </a:t>
            </a:r>
          </a:p>
          <a:p>
            <a:r>
              <a:rPr lang="en-US" sz="2400" dirty="0">
                <a:latin typeface="Comic Sans MS" panose="030F0902030302020204" pitchFamily="66" charset="0"/>
              </a:rPr>
              <a:t> </a:t>
            </a:r>
            <a:r>
              <a:rPr lang="vi-VN" sz="2400" dirty="0">
                <a:latin typeface="Comic Sans MS" panose="030F0902030302020204" pitchFamily="66" charset="0"/>
              </a:rPr>
              <a:t>- She is_______________.</a:t>
            </a:r>
          </a:p>
          <a:p>
            <a:r>
              <a:rPr lang="vi-VN" sz="2400" b="1" dirty="0">
                <a:solidFill>
                  <a:schemeClr val="tx1"/>
                </a:solidFill>
                <a:latin typeface="Comic Sans MS" panose="030F0902030302020204" pitchFamily="66" charset="0"/>
              </a:rPr>
              <a:t>- </a:t>
            </a:r>
            <a:r>
              <a:rPr lang="vi-VN" sz="2400" dirty="0">
                <a:solidFill>
                  <a:schemeClr val="tx1"/>
                </a:solidFill>
                <a:latin typeface="Comic Sans MS" panose="030F0902030302020204" pitchFamily="66" charset="0"/>
              </a:rPr>
              <a:t>He is </a:t>
            </a:r>
            <a:r>
              <a:rPr lang="vi-VN" sz="2400" b="1" dirty="0">
                <a:solidFill>
                  <a:schemeClr val="tx1"/>
                </a:solidFill>
                <a:latin typeface="Comic Sans MS" panose="030F0902030302020204" pitchFamily="66" charset="0"/>
              </a:rPr>
              <a:t>_______________.</a:t>
            </a:r>
            <a:endParaRPr lang="en-US" sz="2400" b="1" dirty="0">
              <a:solidFill>
                <a:schemeClr val="tx1"/>
              </a:solidFill>
              <a:latin typeface="Comic Sans MS" panose="030F0902030302020204" pitchFamily="66" charset="0"/>
            </a:endParaRPr>
          </a:p>
        </p:txBody>
      </p:sp>
      <p:sp>
        <p:nvSpPr>
          <p:cNvPr id="14" name="TextBox 13">
            <a:extLst>
              <a:ext uri="{FF2B5EF4-FFF2-40B4-BE49-F238E27FC236}">
                <a16:creationId xmlns:a16="http://schemas.microsoft.com/office/drawing/2014/main" id="{CC6108C7-BC91-0645-A4DC-521BC741FF75}"/>
              </a:ext>
            </a:extLst>
          </p:cNvPr>
          <p:cNvSpPr txBox="1"/>
          <p:nvPr/>
        </p:nvSpPr>
        <p:spPr>
          <a:xfrm>
            <a:off x="1259632" y="1109054"/>
            <a:ext cx="5135835" cy="830997"/>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u="sng" dirty="0">
                <a:solidFill>
                  <a:srgbClr val="FF0000"/>
                </a:solidFill>
                <a:latin typeface="Comic Sans MS" panose="030F0902030302020204" pitchFamily="66" charset="0"/>
              </a:rPr>
              <a:t>Vocabulary</a:t>
            </a:r>
            <a:r>
              <a:rPr lang="en-US" sz="2400" dirty="0">
                <a:solidFill>
                  <a:schemeClr val="tx1"/>
                </a:solidFill>
                <a:latin typeface="Comic Sans MS" panose="030F0902030302020204" pitchFamily="66" charset="0"/>
              </a:rPr>
              <a:t>:</a:t>
            </a:r>
          </a:p>
          <a:p>
            <a:r>
              <a:rPr lang="en-US" sz="2400" dirty="0">
                <a:latin typeface="Comic Sans MS" panose="030F0902030302020204" pitchFamily="66" charset="0"/>
              </a:rPr>
              <a:t> -</a:t>
            </a:r>
            <a:r>
              <a:rPr lang="vi-VN" sz="2400" dirty="0">
                <a:latin typeface="Comic Sans MS" panose="030F0902030302020204" pitchFamily="66" charset="0"/>
              </a:rPr>
              <a:t> clever, cute, ki</a:t>
            </a:r>
            <a:r>
              <a:rPr lang="en-US" sz="2400" dirty="0" err="1">
                <a:latin typeface="Comic Sans MS" panose="030F0902030302020204" pitchFamily="66" charset="0"/>
              </a:rPr>
              <a:t>nd</a:t>
            </a:r>
            <a:r>
              <a:rPr lang="vi-VN" sz="2400" dirty="0">
                <a:latin typeface="Comic Sans MS" panose="030F0902030302020204" pitchFamily="66" charset="0"/>
              </a:rPr>
              <a:t>, polite.</a:t>
            </a:r>
            <a:endParaRPr lang="en-US" sz="2400" b="1" dirty="0">
              <a:solidFill>
                <a:schemeClr val="tx1"/>
              </a:solidFill>
              <a:latin typeface="Comic Sans MS" panose="030F0902030302020204" pitchFamily="66" charset="0"/>
            </a:endParaRPr>
          </a:p>
        </p:txBody>
      </p:sp>
      <p:pic>
        <p:nvPicPr>
          <p:cNvPr id="15" name="PA_图片 6">
            <a:extLst>
              <a:ext uri="{FF2B5EF4-FFF2-40B4-BE49-F238E27FC236}">
                <a16:creationId xmlns:a16="http://schemas.microsoft.com/office/drawing/2014/main" id="{6F81C8F6-CFA1-4562-85E0-63759927E6C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320856" y="2261688"/>
            <a:ext cx="3823144" cy="2809016"/>
          </a:xfrm>
          <a:prstGeom prst="rect">
            <a:avLst/>
          </a:prstGeom>
          <a:ln>
            <a:noFill/>
          </a:ln>
          <a:effectLst>
            <a:outerShdw blurRad="292100" dist="139700" dir="2700000" algn="tl" rotWithShape="0">
              <a:srgbClr val="333333">
                <a:alpha val="65000"/>
              </a:srgbClr>
            </a:outerShdw>
          </a:effectLst>
        </p:spPr>
      </p:pic>
      <p:sp>
        <p:nvSpPr>
          <p:cNvPr id="2" name="TextBox 18">
            <a:extLst>
              <a:ext uri="{FF2B5EF4-FFF2-40B4-BE49-F238E27FC236}">
                <a16:creationId xmlns:a16="http://schemas.microsoft.com/office/drawing/2014/main" id="{D03BDE05-DBAF-D230-D833-5FF9E6945893}"/>
              </a:ext>
            </a:extLst>
          </p:cNvPr>
          <p:cNvSpPr txBox="1"/>
          <p:nvPr/>
        </p:nvSpPr>
        <p:spPr>
          <a:xfrm>
            <a:off x="1345829" y="122863"/>
            <a:ext cx="5940657" cy="707886"/>
          </a:xfrm>
          <a:prstGeom prst="rect">
            <a:avLst/>
          </a:prstGeom>
          <a:noFill/>
        </p:spPr>
        <p:txBody>
          <a:bodyPr wrap="square" rtlCol="0">
            <a:spAutoFit/>
          </a:bodyPr>
          <a:lstStyle/>
          <a:p>
            <a:pPr algn="ctr"/>
            <a:r>
              <a:rPr lang="en-US" altLang="zh-CN" sz="4000" b="1" dirty="0">
                <a:solidFill>
                  <a:srgbClr val="FF0000"/>
                </a:solidFill>
                <a:effectLst>
                  <a:glow rad="139700">
                    <a:srgbClr val="ED7D31">
                      <a:satMod val="175000"/>
                      <a:alpha val="40000"/>
                    </a:srgbClr>
                  </a:glow>
                </a:effectLst>
                <a:latin typeface="微软雅黑"/>
                <a:ea typeface="微软雅黑"/>
              </a:rPr>
              <a:t>Remember</a:t>
            </a:r>
            <a:endParaRPr lang="zh-CN" altLang="en-US" sz="4000" b="1" dirty="0">
              <a:solidFill>
                <a:srgbClr val="FF0000"/>
              </a:solidFill>
              <a:effectLst>
                <a:glow rad="139700">
                  <a:srgbClr val="ED7D31">
                    <a:satMod val="175000"/>
                    <a:alpha val="40000"/>
                  </a:srgbClr>
                </a:glow>
              </a:effectLst>
              <a:latin typeface="微软雅黑"/>
              <a:ea typeface="微软雅黑"/>
            </a:endParaRPr>
          </a:p>
        </p:txBody>
      </p:sp>
    </p:spTree>
    <p:extLst>
      <p:ext uri="{BB962C8B-B14F-4D97-AF65-F5344CB8AC3E}">
        <p14:creationId xmlns:p14="http://schemas.microsoft.com/office/powerpoint/2010/main" val="1892208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3.125E-6 3.7037E-7 L -0.01744 -0.36644 " pathEditMode="relative" rAng="0" ptsTypes="AA">
                                      <p:cBhvr>
                                        <p:cTn id="6" dur="2000" fill="hold"/>
                                        <p:tgtEl>
                                          <p:spTgt spid="18"/>
                                        </p:tgtEl>
                                        <p:attrNameLst>
                                          <p:attrName>ppt_x</p:attrName>
                                          <p:attrName>ppt_y</p:attrName>
                                        </p:attrNameLst>
                                      </p:cBhvr>
                                      <p:rCtr x="-872" y="-18333"/>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3" name="wind.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3" name="wind.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9" name="Picture 48"/>
          <p:cNvPicPr>
            <a:picLocks noChangeAspect="1"/>
          </p:cNvPicPr>
          <p:nvPr/>
        </p:nvPicPr>
        <p:blipFill rotWithShape="1">
          <a:blip r:embed="rId6">
            <a:extLst>
              <a:ext uri="{BEBA8EAE-BF5A-486C-A8C5-ECC9F3942E4B}">
                <a14:imgProps xmlns:a14="http://schemas.microsoft.com/office/drawing/2010/main">
                  <a14:imgLayer r:embed="rId7">
                    <a14:imgEffect>
                      <a14:backgroundRemoval t="9752" b="94149" l="3191" r="97518">
                        <a14:foregroundMark x1="43794" y1="88475" x2="56738" y2="88652"/>
                      </a14:backgroundRemoval>
                    </a14:imgEffect>
                  </a14:imgLayer>
                </a14:imgProps>
              </a:ext>
            </a:extLst>
          </a:blip>
          <a:srcRect l="2703" t="9471"/>
          <a:stretch/>
        </p:blipFill>
        <p:spPr>
          <a:xfrm>
            <a:off x="5264797" y="2387613"/>
            <a:ext cx="3101349" cy="2885587"/>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0DAD65-29A2-1C37-703B-7B9107AB58AF}"/>
              </a:ext>
            </a:extLst>
          </p:cNvPr>
          <p:cNvGrpSpPr/>
          <p:nvPr/>
        </p:nvGrpSpPr>
        <p:grpSpPr>
          <a:xfrm>
            <a:off x="2439507" y="2493176"/>
            <a:ext cx="3871800" cy="498000"/>
            <a:chOff x="3162252" y="1734156"/>
            <a:chExt cx="3871800" cy="498000"/>
          </a:xfrm>
        </p:grpSpPr>
        <p:sp>
          <p:nvSpPr>
            <p:cNvPr id="64" name="Google Shape;3283;p36"/>
            <p:cNvSpPr/>
            <p:nvPr/>
          </p:nvSpPr>
          <p:spPr>
            <a:xfrm>
              <a:off x="3162252" y="1734156"/>
              <a:ext cx="3871800" cy="498000"/>
            </a:xfrm>
            <a:prstGeom prst="roundRect">
              <a:avLst>
                <a:gd name="adj" fmla="val 50000"/>
              </a:avLst>
            </a:prstGeom>
            <a:solidFill>
              <a:schemeClr val="accent1">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66" name="Google Shape;3285;p36"/>
            <p:cNvSpPr txBox="1">
              <a:spLocks/>
            </p:cNvSpPr>
            <p:nvPr/>
          </p:nvSpPr>
          <p:spPr>
            <a:xfrm>
              <a:off x="3269586" y="1801907"/>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153"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rPr>
                <a:t>Lesson </a:t>
              </a:r>
              <a:r>
                <a:rPr kumimoji="0" lang="vi-VN"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rPr>
                <a:t>2</a:t>
              </a: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rPr>
                <a:t> - Task </a:t>
              </a:r>
              <a:r>
                <a:rPr lang="vi-VN" sz="2000" dirty="0">
                  <a:solidFill>
                    <a:srgbClr val="0070C0"/>
                  </a:solidFill>
                  <a:latin typeface="Comic Sans MS" panose="030F0702030302020204" pitchFamily="66" charset="0"/>
                </a:rPr>
                <a:t>1, 2, 3</a:t>
              </a:r>
              <a:endPar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gr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5" name="Google Shape;3284;p36"/>
          <p:cNvSpPr txBox="1">
            <a:spLocks/>
          </p:cNvSpPr>
          <p:nvPr/>
        </p:nvSpPr>
        <p:spPr>
          <a:xfrm>
            <a:off x="531653" y="51462"/>
            <a:ext cx="8336111"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marL="0" marR="0" lvl="0" indent="0" algn="ctr" defTabSz="914153" rtl="0" eaLnBrk="1" fontAlgn="auto" latinLnBrk="0" hangingPunct="1">
              <a:lnSpc>
                <a:spcPct val="100000"/>
              </a:lnSpc>
              <a:spcBef>
                <a:spcPts val="0"/>
              </a:spcBef>
              <a:spcAft>
                <a:spcPts val="0"/>
              </a:spcAft>
              <a:buClr>
                <a:srgbClr val="F9EFD2"/>
              </a:buClr>
              <a:buSzPts val="3600"/>
              <a:buFont typeface="Changa One"/>
              <a:buNone/>
              <a:tabLst/>
              <a:defRPr/>
            </a:pPr>
            <a:r>
              <a:rPr kumimoji="0" lang="en-US" sz="4000" b="1" i="0" u="none" strike="noStrike" kern="1200" cap="none" spc="0" normalizeH="0" baseline="0" noProof="0" dirty="0">
                <a:ln>
                  <a:noFill/>
                </a:ln>
                <a:solidFill>
                  <a:srgbClr val="0070C0"/>
                </a:solidFill>
                <a:effectLst/>
                <a:uLnTx/>
                <a:uFillTx/>
                <a:latin typeface="Comic Sans MS" panose="030F0702030302020204" pitchFamily="66" charset="0"/>
                <a:sym typeface="Changa One"/>
              </a:rPr>
              <a:t>Unit 1: </a:t>
            </a:r>
          </a:p>
          <a:p>
            <a:pPr marL="0" marR="0" lvl="0" indent="0" algn="ctr" defTabSz="914153" rtl="0" eaLnBrk="1" fontAlgn="auto" latinLnBrk="0" hangingPunct="1">
              <a:lnSpc>
                <a:spcPct val="100000"/>
              </a:lnSpc>
              <a:spcBef>
                <a:spcPts val="0"/>
              </a:spcBef>
              <a:spcAft>
                <a:spcPts val="0"/>
              </a:spcAft>
              <a:buClr>
                <a:srgbClr val="F9EFD2"/>
              </a:buClr>
              <a:buSzPts val="3600"/>
              <a:buFont typeface="Changa One"/>
              <a:buNone/>
              <a:tabLst/>
              <a:defRPr/>
            </a:pPr>
            <a:r>
              <a:rPr kumimoji="0" lang="en-US" sz="6000" b="1" i="0" u="none" strike="noStrike" kern="1200" cap="none" spc="0" normalizeH="0" baseline="0" noProof="0" dirty="0">
                <a:ln>
                  <a:noFill/>
                </a:ln>
                <a:solidFill>
                  <a:srgbClr val="FF0000"/>
                </a:solidFill>
                <a:effectLst/>
                <a:uLnTx/>
                <a:uFillTx/>
                <a:latin typeface="Comic Sans MS" panose="030F0702030302020204" pitchFamily="66" charset="0"/>
                <a:sym typeface="Changa One"/>
              </a:rPr>
              <a:t>MY FAMILY </a:t>
            </a:r>
          </a:p>
          <a:p>
            <a:pPr marL="0" marR="0" lvl="0" indent="0" algn="ctr" defTabSz="914153" rtl="0" eaLnBrk="1" fontAlgn="auto" latinLnBrk="0" hangingPunct="1">
              <a:lnSpc>
                <a:spcPct val="100000"/>
              </a:lnSpc>
              <a:spcBef>
                <a:spcPts val="0"/>
              </a:spcBef>
              <a:spcAft>
                <a:spcPts val="0"/>
              </a:spcAft>
              <a:buClr>
                <a:srgbClr val="F9EFD2"/>
              </a:buClr>
              <a:buSzPts val="3600"/>
              <a:buFont typeface="Changa One"/>
              <a:buNone/>
              <a:tabLst/>
              <a:defRPr/>
            </a:pPr>
            <a:r>
              <a:rPr kumimoji="0" lang="en-US" sz="6000" b="1" i="0" u="none" strike="noStrike" kern="1200" cap="none" spc="0" normalizeH="0" baseline="0" noProof="0" dirty="0">
                <a:ln>
                  <a:noFill/>
                </a:ln>
                <a:solidFill>
                  <a:srgbClr val="FF0000"/>
                </a:solidFill>
                <a:effectLst/>
                <a:uLnTx/>
                <a:uFillTx/>
                <a:latin typeface="Comic Sans MS" panose="030F0702030302020204" pitchFamily="66" charset="0"/>
                <a:sym typeface="Changa One"/>
              </a:rPr>
              <a:t>AND FRIENDS</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7" descr="1-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886" y="-236561"/>
            <a:ext cx="882622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opic 1 (Text)">
            <a:extLst>
              <a:ext uri="{FF2B5EF4-FFF2-40B4-BE49-F238E27FC236}">
                <a16:creationId xmlns:a16="http://schemas.microsoft.com/office/drawing/2014/main" id="{2F6E4C3C-0B83-4660-9475-787559E83381}"/>
              </a:ext>
            </a:extLst>
          </p:cNvPr>
          <p:cNvSpPr txBox="1"/>
          <p:nvPr/>
        </p:nvSpPr>
        <p:spPr>
          <a:xfrm>
            <a:off x="1132580" y="634139"/>
            <a:ext cx="6878840" cy="1084910"/>
          </a:xfrm>
          <a:prstGeom prst="rect">
            <a:avLst/>
          </a:prstGeom>
          <a:noFill/>
        </p:spPr>
        <p:txBody>
          <a:bodyPr wrap="square" lIns="68579" tIns="34289" rIns="68579" bIns="34289"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lang="vi-VN"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1</a:t>
            </a:r>
            <a:r>
              <a:rPr lang="en-US"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a:t>
            </a:r>
            <a:r>
              <a:rPr lang="vi-VN"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Warm up</a:t>
            </a:r>
            <a:endParaRPr kumimoji="0" lang="en-PH" sz="4800" b="0" i="0" u="none" strike="noStrike" kern="1200" cap="none" spc="0" normalizeH="0" baseline="0" noProof="0" dirty="0">
              <a:ln>
                <a:solidFill>
                  <a:sysClr val="windowText" lastClr="000000"/>
                </a:solidFill>
              </a:ln>
              <a:solidFill>
                <a:srgbClr val="3AAFFF"/>
              </a:solidFill>
              <a:effectLst>
                <a:innerShdw blurRad="63500" dist="50800" dir="16200000">
                  <a:prstClr val="black">
                    <a:alpha val="50000"/>
                  </a:prstClr>
                </a:innerShdw>
              </a:effectLst>
              <a:uLnTx/>
              <a:uFillTx/>
              <a:latin typeface="Comic Sans MS" panose="030F0702030302020204" pitchFamily="66"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TextBox 1">
            <a:extLst>
              <a:ext uri="{FF2B5EF4-FFF2-40B4-BE49-F238E27FC236}">
                <a16:creationId xmlns:a16="http://schemas.microsoft.com/office/drawing/2014/main" id="{4FCBF5A7-307D-FC42-803B-1172299C5204}"/>
              </a:ext>
            </a:extLst>
          </p:cNvPr>
          <p:cNvSpPr txBox="1"/>
          <p:nvPr/>
        </p:nvSpPr>
        <p:spPr>
          <a:xfrm>
            <a:off x="2451741" y="1775361"/>
            <a:ext cx="4631870" cy="500135"/>
          </a:xfrm>
          <a:prstGeom prst="rect">
            <a:avLst/>
          </a:prstGeom>
          <a:noFill/>
        </p:spPr>
        <p:txBody>
          <a:bodyPr wrap="square" lIns="68568" tIns="34289" rIns="68568" bIns="34289" rtlCol="0">
            <a:spAutoFit/>
          </a:bodyPr>
          <a:lstStyle/>
          <a:p>
            <a:pPr algn="ctr" defTabSz="685664"/>
            <a:r>
              <a:rPr lang="vi-VN" sz="2800" b="1" dirty="0">
                <a:solidFill>
                  <a:srgbClr val="CC5D12"/>
                </a:solidFill>
                <a:effectLst>
                  <a:outerShdw blurRad="38100" dist="38100" dir="2700000" algn="tl">
                    <a:srgbClr val="000000">
                      <a:alpha val="43137"/>
                    </a:srgbClr>
                  </a:outerShdw>
                </a:effectLst>
                <a:latin typeface="Comic Sans MS" panose="030F0702030302020204" pitchFamily="66" charset="0"/>
                <a:cs typeface="Aharoni" pitchFamily="2" charset="-79"/>
              </a:rPr>
              <a:t>Let’s sing.</a:t>
            </a:r>
            <a:endParaRPr lang="en-US" sz="2800" b="1" dirty="0">
              <a:solidFill>
                <a:srgbClr val="CC5D12"/>
              </a:solidFill>
              <a:effectLst>
                <a:outerShdw blurRad="38100" dist="38100" dir="2700000" algn="tl">
                  <a:srgbClr val="000000">
                    <a:alpha val="43137"/>
                  </a:srgbClr>
                </a:outerShdw>
              </a:effectLst>
              <a:latin typeface="Comic Sans MS" panose="030F0702030302020204" pitchFamily="66" charset="0"/>
              <a:cs typeface="Aharoni" pitchFamily="2" charset="-79"/>
            </a:endParaRPr>
          </a:p>
        </p:txBody>
      </p:sp>
    </p:spTree>
    <p:custDataLst>
      <p:tags r:id="rId1"/>
    </p:custDataLst>
    <p:extLst>
      <p:ext uri="{BB962C8B-B14F-4D97-AF65-F5344CB8AC3E}">
        <p14:creationId xmlns:p14="http://schemas.microsoft.com/office/powerpoint/2010/main" val="1615550805"/>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grpId="0" nodeType="withEffect">
                                  <p:stCondLst>
                                    <p:cond delay="0"/>
                                  </p:stCondLst>
                                  <p:childTnLst>
                                    <p:animMotion origin="layout" path="M -1.66667E-6 -2.34568E-6 L -1.66667E-6 0.22871 " pathEditMode="relative" rAng="0" ptsTypes="AA">
                                      <p:cBhvr>
                                        <p:cTn id="12" dur="1500" spd="-100000" fill="hold"/>
                                        <p:tgtEl>
                                          <p:spTgt spid="9"/>
                                        </p:tgtEl>
                                        <p:attrNameLst>
                                          <p:attrName>ppt_x</p:attrName>
                                          <p:attrName>ppt_y</p:attrName>
                                        </p:attrNameLst>
                                      </p:cBhvr>
                                      <p:rCtr x="0" y="11420"/>
                                    </p:animMotion>
                                  </p:childTnLst>
                                </p:cTn>
                              </p:par>
                            </p:childTnLst>
                          </p:cTn>
                        </p:par>
                        <p:par>
                          <p:cTn id="13" fill="hold">
                            <p:stCondLst>
                              <p:cond delay="1500"/>
                            </p:stCondLst>
                            <p:childTnLst>
                              <p:par>
                                <p:cTn id="14" presetID="2" presetClass="entr" presetSubtype="8" decel="10000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remium Vector | Hand drawn spring wallpaper">
            <a:extLst>
              <a:ext uri="{FF2B5EF4-FFF2-40B4-BE49-F238E27FC236}">
                <a16:creationId xmlns:a16="http://schemas.microsoft.com/office/drawing/2014/main" id="{F9529529-9D9C-8FDB-405A-8129CD6EDE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66" b="9416"/>
          <a:stretch/>
        </p:blipFill>
        <p:spPr bwMode="auto">
          <a:xfrm>
            <a:off x="0" y="0"/>
            <a:ext cx="9173902" cy="51496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BC3A54A-5C2D-98BB-E67F-BEE2AD8647F7}"/>
              </a:ext>
            </a:extLst>
          </p:cNvPr>
          <p:cNvSpPr/>
          <p:nvPr/>
        </p:nvSpPr>
        <p:spPr>
          <a:xfrm>
            <a:off x="323528" y="339502"/>
            <a:ext cx="8640960" cy="4608512"/>
          </a:xfrm>
          <a:prstGeom prst="roundRect">
            <a:avLst>
              <a:gd name="adj" fmla="val 9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03004AA-D262-46CC-9959-C47BC657F23F}"/>
              </a:ext>
            </a:extLst>
          </p:cNvPr>
          <p:cNvSpPr/>
          <p:nvPr/>
        </p:nvSpPr>
        <p:spPr>
          <a:xfrm>
            <a:off x="5796135" y="3658915"/>
            <a:ext cx="2470623"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13" name="Topic 1 (Text)">
            <a:extLst>
              <a:ext uri="{FF2B5EF4-FFF2-40B4-BE49-F238E27FC236}">
                <a16:creationId xmlns:a16="http://schemas.microsoft.com/office/drawing/2014/main" id="{2F6E4C3C-0B83-4660-9475-787559E83381}"/>
              </a:ext>
            </a:extLst>
          </p:cNvPr>
          <p:cNvSpPr txBox="1"/>
          <p:nvPr/>
        </p:nvSpPr>
        <p:spPr>
          <a:xfrm>
            <a:off x="2072881" y="167371"/>
            <a:ext cx="5142254" cy="1084910"/>
          </a:xfrm>
          <a:prstGeom prst="rect">
            <a:avLst/>
          </a:prstGeom>
          <a:noFill/>
        </p:spPr>
        <p:txBody>
          <a:bodyPr wrap="square" lIns="68579" tIns="34289" rIns="68579" bIns="34289" rtlCol="0">
            <a:spAutoFit/>
          </a:bodyPr>
          <a:lstStyle/>
          <a:p>
            <a:pPr algn="ctr" defTabSz="457166"/>
            <a:r>
              <a:rPr lang="en-PH" sz="6600" b="1"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Review</a:t>
            </a:r>
            <a:endParaRPr lang="en-PH" sz="4800"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0AE06F6C-4D99-F0F6-2568-680DE6961733}"/>
              </a:ext>
            </a:extLst>
          </p:cNvPr>
          <p:cNvPicPr>
            <a:picLocks noChangeAspect="1"/>
          </p:cNvPicPr>
          <p:nvPr/>
        </p:nvPicPr>
        <p:blipFill rotWithShape="1">
          <a:blip r:embed="rId6"/>
          <a:srcRect l="18500" t="22001" r="19288" b="15001"/>
          <a:stretch/>
        </p:blipFill>
        <p:spPr>
          <a:xfrm>
            <a:off x="1187624" y="1075798"/>
            <a:ext cx="6575078" cy="3660957"/>
          </a:xfrm>
          <a:prstGeom prst="rect">
            <a:avLst/>
          </a:prstGeom>
        </p:spPr>
      </p:pic>
      <p:pic>
        <p:nvPicPr>
          <p:cNvPr id="3" name="Picture 2">
            <a:extLst>
              <a:ext uri="{FF2B5EF4-FFF2-40B4-BE49-F238E27FC236}">
                <a16:creationId xmlns:a16="http://schemas.microsoft.com/office/drawing/2014/main" id="{22A30D44-0D6B-CAFC-70EA-9BBAB7E5C8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2823576" y="2638172"/>
            <a:ext cx="744238" cy="402621"/>
          </a:xfrm>
          <a:prstGeom prst="rect">
            <a:avLst/>
          </a:prstGeom>
        </p:spPr>
      </p:pic>
      <p:pic>
        <p:nvPicPr>
          <p:cNvPr id="4" name="Picture 3">
            <a:extLst>
              <a:ext uri="{FF2B5EF4-FFF2-40B4-BE49-F238E27FC236}">
                <a16:creationId xmlns:a16="http://schemas.microsoft.com/office/drawing/2014/main" id="{947EB30F-FC98-219F-744B-C6221881FB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7219752" y="2618206"/>
            <a:ext cx="744238" cy="402621"/>
          </a:xfrm>
          <a:prstGeom prst="rect">
            <a:avLst/>
          </a:prstGeom>
        </p:spPr>
      </p:pic>
      <p:pic>
        <p:nvPicPr>
          <p:cNvPr id="15" name="Picture 14">
            <a:extLst>
              <a:ext uri="{FF2B5EF4-FFF2-40B4-BE49-F238E27FC236}">
                <a16:creationId xmlns:a16="http://schemas.microsoft.com/office/drawing/2014/main" id="{3D646E45-D2F4-6C63-F681-B309C54AAE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2874332" y="4630007"/>
            <a:ext cx="744238" cy="402621"/>
          </a:xfrm>
          <a:prstGeom prst="rect">
            <a:avLst/>
          </a:prstGeom>
        </p:spPr>
      </p:pic>
      <p:pic>
        <p:nvPicPr>
          <p:cNvPr id="16" name="Picture 15">
            <a:extLst>
              <a:ext uri="{FF2B5EF4-FFF2-40B4-BE49-F238E27FC236}">
                <a16:creationId xmlns:a16="http://schemas.microsoft.com/office/drawing/2014/main" id="{7E444550-A125-228C-08B8-44D0298CED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5087186" y="4580740"/>
            <a:ext cx="744238" cy="402621"/>
          </a:xfrm>
          <a:prstGeom prst="rect">
            <a:avLst/>
          </a:prstGeom>
        </p:spPr>
      </p:pic>
      <p:pic>
        <p:nvPicPr>
          <p:cNvPr id="17" name="Picture 16">
            <a:extLst>
              <a:ext uri="{FF2B5EF4-FFF2-40B4-BE49-F238E27FC236}">
                <a16:creationId xmlns:a16="http://schemas.microsoft.com/office/drawing/2014/main" id="{578E9938-C57B-948C-C06A-C57A7F6D41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7219751" y="4580740"/>
            <a:ext cx="744238" cy="402621"/>
          </a:xfrm>
          <a:prstGeom prst="rect">
            <a:avLst/>
          </a:prstGeom>
        </p:spPr>
      </p:pic>
    </p:spTree>
    <p:custDataLst>
      <p:tags r:id="rId1"/>
    </p:custDataLst>
    <p:extLst>
      <p:ext uri="{BB962C8B-B14F-4D97-AF65-F5344CB8AC3E}">
        <p14:creationId xmlns:p14="http://schemas.microsoft.com/office/powerpoint/2010/main" val="20631243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158886" y="232999"/>
            <a:ext cx="8826228" cy="4776031"/>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858190"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14" name="Picture 7" descr="1-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886" y="-236561"/>
            <a:ext cx="882622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opic 1 (Text)">
            <a:extLst>
              <a:ext uri="{FF2B5EF4-FFF2-40B4-BE49-F238E27FC236}">
                <a16:creationId xmlns:a16="http://schemas.microsoft.com/office/drawing/2014/main" id="{2F6E4C3C-0B83-4660-9475-787559E83381}"/>
              </a:ext>
            </a:extLst>
          </p:cNvPr>
          <p:cNvSpPr txBox="1"/>
          <p:nvPr/>
        </p:nvSpPr>
        <p:spPr>
          <a:xfrm>
            <a:off x="1259632" y="798114"/>
            <a:ext cx="6878840" cy="1084910"/>
          </a:xfrm>
          <a:prstGeom prst="rect">
            <a:avLst/>
          </a:prstGeom>
          <a:noFill/>
        </p:spPr>
        <p:txBody>
          <a:bodyPr wrap="square" lIns="68579" tIns="34289" rIns="68579" bIns="34289" rtlCol="0">
            <a:spAutoFit/>
          </a:bodyPr>
          <a:lstStyle/>
          <a:p>
            <a:pPr algn="ctr" defTabSz="457166"/>
            <a:r>
              <a:rPr lang="en-PH"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2.</a:t>
            </a:r>
            <a:r>
              <a:rPr lang="en-PH" sz="6600" b="1"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rPr>
              <a:t>Presentation</a:t>
            </a:r>
            <a:endParaRPr lang="en-PH" sz="48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TextBox 1">
            <a:extLst>
              <a:ext uri="{FF2B5EF4-FFF2-40B4-BE49-F238E27FC236}">
                <a16:creationId xmlns:a16="http://schemas.microsoft.com/office/drawing/2014/main" id="{7E29DAFF-BFE2-0CF5-E07B-AD799392FD44}"/>
              </a:ext>
            </a:extLst>
          </p:cNvPr>
          <p:cNvSpPr txBox="1"/>
          <p:nvPr/>
        </p:nvSpPr>
        <p:spPr>
          <a:xfrm>
            <a:off x="1835696" y="1995001"/>
            <a:ext cx="6080699" cy="500135"/>
          </a:xfrm>
          <a:prstGeom prst="rect">
            <a:avLst/>
          </a:prstGeom>
          <a:noFill/>
        </p:spPr>
        <p:txBody>
          <a:bodyPr wrap="square" lIns="68568" tIns="34289" rIns="68568" bIns="34289" rtlCol="0">
            <a:spAutoFit/>
          </a:bodyPr>
          <a:lstStyle/>
          <a:p>
            <a:pPr algn="ctr" defTabSz="685664"/>
            <a:r>
              <a:rPr lang="vi-VN" sz="2800" b="1" dirty="0">
                <a:solidFill>
                  <a:srgbClr val="CC5D12"/>
                </a:solidFill>
                <a:latin typeface="Comic Sans MS" panose="030F0702030302020204" pitchFamily="66" charset="0"/>
                <a:cs typeface="Aharoni" pitchFamily="2" charset="-79"/>
              </a:rPr>
              <a:t>Task 1 </a:t>
            </a:r>
            <a:r>
              <a:rPr lang="vi-VN" sz="2800" dirty="0">
                <a:solidFill>
                  <a:srgbClr val="CC5D12"/>
                </a:solidFill>
                <a:latin typeface="Comic Sans MS" panose="030F0702030302020204" pitchFamily="66" charset="0"/>
                <a:cs typeface="Aharoni" pitchFamily="2" charset="-79"/>
              </a:rPr>
              <a:t>Listen and point. Repeat.</a:t>
            </a:r>
            <a:endParaRPr lang="en-US" sz="2800" dirty="0">
              <a:solidFill>
                <a:srgbClr val="CC5D12"/>
              </a:solidFill>
              <a:latin typeface="Comic Sans MS" panose="030F0702030302020204" pitchFamily="66" charset="0"/>
              <a:cs typeface="Aharoni" pitchFamily="2" charset="-79"/>
            </a:endParaRPr>
          </a:p>
        </p:txBody>
      </p:sp>
    </p:spTree>
    <p:custDataLst>
      <p:tags r:id="rId1"/>
    </p:custDataLst>
    <p:extLst>
      <p:ext uri="{BB962C8B-B14F-4D97-AF65-F5344CB8AC3E}">
        <p14:creationId xmlns:p14="http://schemas.microsoft.com/office/powerpoint/2010/main" val="41083214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grpId="0" nodeType="withEffect">
                                  <p:stCondLst>
                                    <p:cond delay="0"/>
                                  </p:stCondLst>
                                  <p:childTnLst>
                                    <p:animMotion origin="layout" path="M -1.66667E-6 -2.34568E-6 L -1.66667E-6 0.22871 " pathEditMode="relative" rAng="0" ptsTypes="AA">
                                      <p:cBhvr>
                                        <p:cTn id="12" dur="1500" spd="-100000" fill="hold"/>
                                        <p:tgtEl>
                                          <p:spTgt spid="9"/>
                                        </p:tgtEl>
                                        <p:attrNameLst>
                                          <p:attrName>ppt_x</p:attrName>
                                          <p:attrName>ppt_y</p:attrName>
                                        </p:attrNameLst>
                                      </p:cBhvr>
                                      <p:rCtr x="0" y="11420"/>
                                    </p:animMotion>
                                  </p:childTnLst>
                                </p:cTn>
                              </p:par>
                            </p:childTnLst>
                          </p:cTn>
                        </p:par>
                        <p:par>
                          <p:cTn id="13" fill="hold">
                            <p:stCondLst>
                              <p:cond delay="1500"/>
                            </p:stCondLst>
                            <p:childTnLst>
                              <p:par>
                                <p:cTn id="14" presetID="2" presetClass="entr" presetSubtype="8" decel="10000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267494"/>
            <a:ext cx="8826228" cy="469227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latin typeface="Comic Sans MS" panose="030F0702030302020204" pitchFamily="66" charset="0"/>
            </a:endParaRPr>
          </a:p>
        </p:txBody>
      </p:sp>
      <p:pic>
        <p:nvPicPr>
          <p:cNvPr id="61" name="Picture 60"/>
          <p:cNvPicPr>
            <a:picLocks noChangeAspect="1"/>
          </p:cNvPicPr>
          <p:nvPr/>
        </p:nvPicPr>
        <p:blipFill rotWithShape="1">
          <a:blip r:embed="rId7">
            <a:extLst>
              <a:ext uri="{28A0092B-C50C-407E-A947-70E740481C1C}">
                <a14:useLocalDpi xmlns:a14="http://schemas.microsoft.com/office/drawing/2010/main" val="0"/>
              </a:ext>
            </a:extLst>
          </a:blip>
          <a:srcRect l="3262" t="63477" r="68429"/>
          <a:stretch/>
        </p:blipFill>
        <p:spPr>
          <a:xfrm>
            <a:off x="338518" y="632834"/>
            <a:ext cx="2812855" cy="1004953"/>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7" name="Picture 16">
            <a:extLst>
              <a:ext uri="{FF2B5EF4-FFF2-40B4-BE49-F238E27FC236}">
                <a16:creationId xmlns:a16="http://schemas.microsoft.com/office/drawing/2014/main" id="{F180312E-8B86-1EC7-762F-B97287659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089" y="1667831"/>
            <a:ext cx="1991733" cy="1327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E35A7938-6B0F-5948-4ECC-D3002EC121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8102" y="1630957"/>
            <a:ext cx="2003377"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8D3A0E43-697C-5CCE-B004-7E102DAEA7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5473" y="1624736"/>
            <a:ext cx="1821265" cy="133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873CAD79-042E-B3D3-612A-FCFCBD91C8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2042" y="1651206"/>
            <a:ext cx="2041211"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a:extLst>
              <a:ext uri="{FF2B5EF4-FFF2-40B4-BE49-F238E27FC236}">
                <a16:creationId xmlns:a16="http://schemas.microsoft.com/office/drawing/2014/main" id="{E1603518-8170-118B-9EBF-E68017EF3597}"/>
              </a:ext>
            </a:extLst>
          </p:cNvPr>
          <p:cNvPicPr>
            <a:picLocks noChangeAspect="1"/>
          </p:cNvPicPr>
          <p:nvPr/>
        </p:nvPicPr>
        <p:blipFill rotWithShape="1">
          <a:blip r:embed="rId13"/>
          <a:srcRect l="34464" t="53066" r="13505" b="41600"/>
          <a:stretch/>
        </p:blipFill>
        <p:spPr>
          <a:xfrm>
            <a:off x="334699" y="3037320"/>
            <a:ext cx="8556779" cy="478741"/>
          </a:xfrm>
          <a:prstGeom prst="rect">
            <a:avLst/>
          </a:prstGeom>
        </p:spPr>
      </p:pic>
      <p:pic>
        <p:nvPicPr>
          <p:cNvPr id="36" name="Picture 35">
            <a:extLst>
              <a:ext uri="{FF2B5EF4-FFF2-40B4-BE49-F238E27FC236}">
                <a16:creationId xmlns:a16="http://schemas.microsoft.com/office/drawing/2014/main" id="{36532F63-CFDA-07E7-0CD2-0052B48918A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100000" l="0" r="100000"/>
                    </a14:imgEffect>
                  </a14:imgLayer>
                </a14:imgProps>
              </a:ext>
            </a:extLst>
          </a:blip>
          <a:stretch>
            <a:fillRect/>
          </a:stretch>
        </p:blipFill>
        <p:spPr>
          <a:xfrm rot="1816355">
            <a:off x="2168103" y="3561157"/>
            <a:ext cx="744238" cy="402621"/>
          </a:xfrm>
          <a:prstGeom prst="rect">
            <a:avLst/>
          </a:prstGeom>
        </p:spPr>
      </p:pic>
      <p:pic>
        <p:nvPicPr>
          <p:cNvPr id="37" name="Picture 36">
            <a:extLst>
              <a:ext uri="{FF2B5EF4-FFF2-40B4-BE49-F238E27FC236}">
                <a16:creationId xmlns:a16="http://schemas.microsoft.com/office/drawing/2014/main" id="{D68AF6BF-1CE9-B2F4-BB73-1CBC124F4CB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100000" l="0" r="100000"/>
                    </a14:imgEffect>
                  </a14:imgLayer>
                </a14:imgProps>
              </a:ext>
            </a:extLst>
          </a:blip>
          <a:stretch>
            <a:fillRect/>
          </a:stretch>
        </p:blipFill>
        <p:spPr>
          <a:xfrm rot="1816355">
            <a:off x="4359472" y="3561158"/>
            <a:ext cx="744238" cy="402621"/>
          </a:xfrm>
          <a:prstGeom prst="rect">
            <a:avLst/>
          </a:prstGeom>
        </p:spPr>
      </p:pic>
      <p:pic>
        <p:nvPicPr>
          <p:cNvPr id="38" name="Picture 37">
            <a:extLst>
              <a:ext uri="{FF2B5EF4-FFF2-40B4-BE49-F238E27FC236}">
                <a16:creationId xmlns:a16="http://schemas.microsoft.com/office/drawing/2014/main" id="{08E55502-DAE7-CA45-D395-EDADD48A65D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96364" l="0" r="100000"/>
                    </a14:imgEffect>
                  </a14:imgLayer>
                </a14:imgProps>
              </a:ext>
            </a:extLst>
          </a:blip>
          <a:stretch>
            <a:fillRect/>
          </a:stretch>
        </p:blipFill>
        <p:spPr>
          <a:xfrm rot="1816355">
            <a:off x="6251069" y="3555065"/>
            <a:ext cx="744238" cy="402621"/>
          </a:xfrm>
          <a:prstGeom prst="rect">
            <a:avLst/>
          </a:prstGeom>
        </p:spPr>
      </p:pic>
      <p:pic>
        <p:nvPicPr>
          <p:cNvPr id="39" name="Picture 38">
            <a:extLst>
              <a:ext uri="{FF2B5EF4-FFF2-40B4-BE49-F238E27FC236}">
                <a16:creationId xmlns:a16="http://schemas.microsoft.com/office/drawing/2014/main" id="{3BED07CB-DAD1-59D0-2917-8BEC71B9899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100000" l="0" r="100000"/>
                    </a14:imgEffect>
                  </a14:imgLayer>
                </a14:imgProps>
              </a:ext>
            </a:extLst>
          </a:blip>
          <a:stretch>
            <a:fillRect/>
          </a:stretch>
        </p:blipFill>
        <p:spPr>
          <a:xfrm rot="1816355">
            <a:off x="8622194" y="3577343"/>
            <a:ext cx="744238" cy="402621"/>
          </a:xfrm>
          <a:prstGeom prst="rect">
            <a:avLst/>
          </a:prstGeom>
        </p:spPr>
      </p:pic>
    </p:spTree>
    <p:custDataLst>
      <p:tags r:id="rId1"/>
    </p:custDataLst>
    <p:extLst>
      <p:ext uri="{BB962C8B-B14F-4D97-AF65-F5344CB8AC3E}">
        <p14:creationId xmlns:p14="http://schemas.microsoft.com/office/powerpoint/2010/main" val="1949069102"/>
      </p:ext>
    </p:extLst>
  </p:cSld>
  <p:clrMapOvr>
    <a:masterClrMapping/>
  </p:clrMapOvr>
  <mc:AlternateContent xmlns:mc="http://schemas.openxmlformats.org/markup-compatibility/2006" xmlns:p14="http://schemas.microsoft.com/office/powerpoint/2010/main">
    <mc:Choice Requires="p14">
      <p:transition p14:dur="100">
        <p:cut/>
        <p:sndAc>
          <p:stSnd>
            <p:snd r:embed="rId4" name="cashreg.wav"/>
          </p:stSnd>
        </p:sndAc>
      </p:transition>
    </mc:Choice>
    <mc:Fallback xmlns="">
      <p:transition>
        <p:cut/>
        <p:sndAc>
          <p:stSnd>
            <p:snd r:embed="rId19"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6CD052D-A353-46C6-9D38-52A251120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8453718 w 9144000"/>
              <a:gd name="connsiteY3" fmla="*/ 5143500 h 5143500"/>
              <a:gd name="connsiteX4" fmla="*/ 8453718 w 9144000"/>
              <a:gd name="connsiteY4" fmla="*/ 4959766 h 5143500"/>
              <a:gd name="connsiteX5" fmla="*/ 5674668 w 9144000"/>
              <a:gd name="connsiteY5" fmla="*/ 4959766 h 5143500"/>
              <a:gd name="connsiteX6" fmla="*/ 5674668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8453718" y="5143500"/>
                </a:lnTo>
                <a:lnTo>
                  <a:pt x="8453718" y="4959766"/>
                </a:lnTo>
                <a:lnTo>
                  <a:pt x="5674668" y="4959766"/>
                </a:lnTo>
                <a:lnTo>
                  <a:pt x="5674668" y="5143500"/>
                </a:lnTo>
                <a:lnTo>
                  <a:pt x="0" y="5143500"/>
                </a:lnTo>
                <a:lnTo>
                  <a:pt x="0" y="0"/>
                </a:lnTo>
                <a:close/>
              </a:path>
            </a:pathLst>
          </a:custGeom>
        </p:spPr>
      </p:pic>
      <p:sp>
        <p:nvSpPr>
          <p:cNvPr id="19" name="Freeform: Shape 18">
            <a:extLst>
              <a:ext uri="{FF2B5EF4-FFF2-40B4-BE49-F238E27FC236}">
                <a16:creationId xmlns:a16="http://schemas.microsoft.com/office/drawing/2014/main" id="{A02F2A3F-90F2-4447-A93E-2921DD7B2BE4}"/>
              </a:ext>
            </a:extLst>
          </p:cNvPr>
          <p:cNvSpPr/>
          <p:nvPr/>
        </p:nvSpPr>
        <p:spPr>
          <a:xfrm>
            <a:off x="323528" y="232999"/>
            <a:ext cx="8661586" cy="4726767"/>
          </a:xfrm>
          <a:custGeom>
            <a:avLst/>
            <a:gdLst>
              <a:gd name="connsiteX0" fmla="*/ 214778 w 8826228"/>
              <a:gd name="connsiteY0" fmla="*/ 0 h 4776031"/>
              <a:gd name="connsiteX1" fmla="*/ 8611450 w 8826228"/>
              <a:gd name="connsiteY1" fmla="*/ 0 h 4776031"/>
              <a:gd name="connsiteX2" fmla="*/ 8826228 w 8826228"/>
              <a:gd name="connsiteY2" fmla="*/ 214778 h 4776031"/>
              <a:gd name="connsiteX3" fmla="*/ 8826228 w 8826228"/>
              <a:gd name="connsiteY3" fmla="*/ 4561253 h 4776031"/>
              <a:gd name="connsiteX4" fmla="*/ 8611450 w 8826228"/>
              <a:gd name="connsiteY4" fmla="*/ 4776031 h 4776031"/>
              <a:gd name="connsiteX5" fmla="*/ 8090812 w 8826228"/>
              <a:gd name="connsiteY5" fmla="*/ 4776031 h 4776031"/>
              <a:gd name="connsiteX6" fmla="*/ 8090812 w 8826228"/>
              <a:gd name="connsiteY6" fmla="*/ 3668529 h 4776031"/>
              <a:gd name="connsiteX7" fmla="*/ 5699304 w 8826228"/>
              <a:gd name="connsiteY7" fmla="*/ 3668529 h 4776031"/>
              <a:gd name="connsiteX8" fmla="*/ 5699304 w 8826228"/>
              <a:gd name="connsiteY8" fmla="*/ 4776031 h 4776031"/>
              <a:gd name="connsiteX9" fmla="*/ 214778 w 8826228"/>
              <a:gd name="connsiteY9" fmla="*/ 4776031 h 4776031"/>
              <a:gd name="connsiteX10" fmla="*/ 0 w 8826228"/>
              <a:gd name="connsiteY10" fmla="*/ 4561253 h 4776031"/>
              <a:gd name="connsiteX11" fmla="*/ 0 w 8826228"/>
              <a:gd name="connsiteY11" fmla="*/ 214778 h 4776031"/>
              <a:gd name="connsiteX12" fmla="*/ 214778 w 8826228"/>
              <a:gd name="connsiteY12" fmla="*/ 0 h 47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228" h="4776031">
                <a:moveTo>
                  <a:pt x="214778" y="0"/>
                </a:moveTo>
                <a:lnTo>
                  <a:pt x="8611450" y="0"/>
                </a:lnTo>
                <a:cubicBezTo>
                  <a:pt x="8730069" y="0"/>
                  <a:pt x="8826228" y="96159"/>
                  <a:pt x="8826228" y="214778"/>
                </a:cubicBezTo>
                <a:lnTo>
                  <a:pt x="8826228" y="4561253"/>
                </a:lnTo>
                <a:cubicBezTo>
                  <a:pt x="8826228" y="4679872"/>
                  <a:pt x="8730069" y="4776031"/>
                  <a:pt x="8611450" y="4776031"/>
                </a:cubicBezTo>
                <a:lnTo>
                  <a:pt x="8090812" y="4776031"/>
                </a:lnTo>
                <a:lnTo>
                  <a:pt x="8090812" y="3668529"/>
                </a:lnTo>
                <a:lnTo>
                  <a:pt x="5699304" y="3668529"/>
                </a:lnTo>
                <a:lnTo>
                  <a:pt x="5699304" y="4776031"/>
                </a:lnTo>
                <a:lnTo>
                  <a:pt x="214778" y="4776031"/>
                </a:lnTo>
                <a:cubicBezTo>
                  <a:pt x="96159" y="4776031"/>
                  <a:pt x="0" y="4679872"/>
                  <a:pt x="0" y="4561253"/>
                </a:cubicBezTo>
                <a:lnTo>
                  <a:pt x="0" y="214778"/>
                </a:lnTo>
                <a:cubicBezTo>
                  <a:pt x="0" y="96159"/>
                  <a:pt x="96159" y="0"/>
                  <a:pt x="214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5" name="Rectangle 4">
            <a:extLst>
              <a:ext uri="{FF2B5EF4-FFF2-40B4-BE49-F238E27FC236}">
                <a16:creationId xmlns:a16="http://schemas.microsoft.com/office/drawing/2014/main" id="{C8F005B9-8F23-493F-AA64-D85526038F6A}"/>
              </a:ext>
            </a:extLst>
          </p:cNvPr>
          <p:cNvSpPr/>
          <p:nvPr/>
        </p:nvSpPr>
        <p:spPr>
          <a:xfrm>
            <a:off x="3347865" y="3507855"/>
            <a:ext cx="5637250" cy="1235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25" name="Graphic 24">
            <a:extLst>
              <a:ext uri="{FF2B5EF4-FFF2-40B4-BE49-F238E27FC236}">
                <a16:creationId xmlns:a16="http://schemas.microsoft.com/office/drawing/2014/main" id="{EA76AEC0-E91C-435B-99D4-DD67A7A130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059" t="96428" r="7549"/>
          <a:stretch/>
        </p:blipFill>
        <p:spPr>
          <a:xfrm>
            <a:off x="5674668" y="4959766"/>
            <a:ext cx="2779050" cy="183734"/>
          </a:xfrm>
          <a:custGeom>
            <a:avLst/>
            <a:gdLst>
              <a:gd name="connsiteX0" fmla="*/ 0 w 2779050"/>
              <a:gd name="connsiteY0" fmla="*/ 0 h 183734"/>
              <a:gd name="connsiteX1" fmla="*/ 2779050 w 2779050"/>
              <a:gd name="connsiteY1" fmla="*/ 0 h 183734"/>
              <a:gd name="connsiteX2" fmla="*/ 2779050 w 2779050"/>
              <a:gd name="connsiteY2" fmla="*/ 183734 h 183734"/>
              <a:gd name="connsiteX3" fmla="*/ 0 w 2779050"/>
              <a:gd name="connsiteY3" fmla="*/ 183734 h 183734"/>
              <a:gd name="connsiteX4" fmla="*/ 0 w 2779050"/>
              <a:gd name="connsiteY4" fmla="*/ 0 h 183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050" h="183734">
                <a:moveTo>
                  <a:pt x="0" y="0"/>
                </a:moveTo>
                <a:lnTo>
                  <a:pt x="2779050" y="0"/>
                </a:lnTo>
                <a:lnTo>
                  <a:pt x="2779050" y="183734"/>
                </a:lnTo>
                <a:lnTo>
                  <a:pt x="0" y="183734"/>
                </a:lnTo>
                <a:lnTo>
                  <a:pt x="0" y="0"/>
                </a:lnTo>
                <a:close/>
              </a:path>
            </a:pathLst>
          </a:custGeom>
        </p:spPr>
      </p:pic>
      <p:sp>
        <p:nvSpPr>
          <p:cNvPr id="20" name="Freeform: Shape 19">
            <a:extLst>
              <a:ext uri="{FF2B5EF4-FFF2-40B4-BE49-F238E27FC236}">
                <a16:creationId xmlns:a16="http://schemas.microsoft.com/office/drawing/2014/main" id="{103004AA-D262-46CC-9959-C47BC657F23F}"/>
              </a:ext>
            </a:extLst>
          </p:cNvPr>
          <p:cNvSpPr/>
          <p:nvPr/>
        </p:nvSpPr>
        <p:spPr>
          <a:xfrm>
            <a:off x="5924908" y="3802931"/>
            <a:ext cx="2391508"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513" y="290629"/>
            <a:ext cx="3503782" cy="371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4668" y="112147"/>
            <a:ext cx="3707904" cy="306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opic 1 (Text)">
            <a:extLst>
              <a:ext uri="{FF2B5EF4-FFF2-40B4-BE49-F238E27FC236}">
                <a16:creationId xmlns:a16="http://schemas.microsoft.com/office/drawing/2014/main" id="{2F6E4C3C-0B83-4660-9475-787559E83381}"/>
              </a:ext>
            </a:extLst>
          </p:cNvPr>
          <p:cNvSpPr txBox="1"/>
          <p:nvPr/>
        </p:nvSpPr>
        <p:spPr>
          <a:xfrm>
            <a:off x="2843808" y="2601522"/>
            <a:ext cx="6878840" cy="1084910"/>
          </a:xfrm>
          <a:prstGeom prst="rect">
            <a:avLst/>
          </a:prstGeom>
          <a:noFill/>
        </p:spPr>
        <p:txBody>
          <a:bodyPr wrap="square" lIns="68579" tIns="34289" rIns="68579" bIns="34289" rtlCol="0">
            <a:spAutoFit/>
          </a:bodyPr>
          <a:lstStyle/>
          <a:p>
            <a:pPr algn="ctr" defTabSz="457166"/>
            <a:r>
              <a:rPr lang="en-PH" sz="6600" b="1" dirty="0">
                <a:ln>
                  <a:solidFill>
                    <a:sysClr val="windowText" lastClr="000000"/>
                  </a:solidFill>
                </a:ln>
                <a:solidFill>
                  <a:srgbClr val="3AAFFF"/>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3.Practice</a:t>
            </a:r>
            <a:endParaRPr lang="en-PH" sz="4800" dirty="0">
              <a:ln>
                <a:solidFill>
                  <a:sysClr val="windowText" lastClr="000000"/>
                </a:solidFill>
              </a:ln>
              <a:solidFill>
                <a:srgbClr val="3AAFFF"/>
              </a:solidFill>
              <a:effectLst>
                <a:innerShdw blurRad="63500" dist="50800" dir="16200000">
                  <a:prstClr val="black">
                    <a:alpha val="50000"/>
                  </a:prstClr>
                </a:innerShdw>
              </a:effectLst>
              <a:latin typeface="Comic Sans MS" panose="030F0702030302020204" pitchFamily="66" charset="0"/>
              <a:cs typeface="Arial" panose="020B0604020202020204" pitchFamily="34"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2" name="TextBox 1">
            <a:extLst>
              <a:ext uri="{FF2B5EF4-FFF2-40B4-BE49-F238E27FC236}">
                <a16:creationId xmlns:a16="http://schemas.microsoft.com/office/drawing/2014/main" id="{45350755-A582-B253-0938-7F6D64076389}"/>
              </a:ext>
            </a:extLst>
          </p:cNvPr>
          <p:cNvSpPr txBox="1"/>
          <p:nvPr/>
        </p:nvSpPr>
        <p:spPr>
          <a:xfrm>
            <a:off x="3491880" y="3795694"/>
            <a:ext cx="6080699" cy="500135"/>
          </a:xfrm>
          <a:prstGeom prst="rect">
            <a:avLst/>
          </a:prstGeom>
          <a:noFill/>
        </p:spPr>
        <p:txBody>
          <a:bodyPr wrap="square" lIns="68568" tIns="34289" rIns="68568" bIns="34289" rtlCol="0">
            <a:spAutoFit/>
          </a:bodyPr>
          <a:lstStyle/>
          <a:p>
            <a:pPr algn="ctr" defTabSz="685664"/>
            <a:r>
              <a:rPr lang="vi-VN" sz="2800" b="1" dirty="0">
                <a:solidFill>
                  <a:srgbClr val="CC5D12"/>
                </a:solidFill>
                <a:latin typeface="Comic Sans MS" panose="030F0702030302020204" pitchFamily="66" charset="0"/>
                <a:cs typeface="Aharoni" pitchFamily="2" charset="-79"/>
              </a:rPr>
              <a:t>Task 2 </a:t>
            </a:r>
            <a:r>
              <a:rPr lang="vi-VN" sz="2800" dirty="0">
                <a:solidFill>
                  <a:srgbClr val="CC5D12"/>
                </a:solidFill>
                <a:latin typeface="Comic Sans MS" panose="030F0702030302020204" pitchFamily="66" charset="0"/>
                <a:cs typeface="Aharoni" pitchFamily="2" charset="-79"/>
              </a:rPr>
              <a:t>Listen and read.</a:t>
            </a:r>
            <a:endParaRPr lang="en-US" sz="2800" dirty="0">
              <a:solidFill>
                <a:srgbClr val="CC5D12"/>
              </a:solidFill>
              <a:latin typeface="Comic Sans MS" panose="030F0702030302020204" pitchFamily="66" charset="0"/>
              <a:cs typeface="Aharoni" pitchFamily="2" charset="-79"/>
            </a:endParaRPr>
          </a:p>
        </p:txBody>
      </p:sp>
    </p:spTree>
    <p:custDataLst>
      <p:tags r:id="rId1"/>
    </p:custDataLst>
    <p:extLst>
      <p:ext uri="{BB962C8B-B14F-4D97-AF65-F5344CB8AC3E}">
        <p14:creationId xmlns:p14="http://schemas.microsoft.com/office/powerpoint/2010/main" val="1735496066"/>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drumroll.wav"/>
          </p:stSnd>
        </p:sndAc>
      </p:transition>
    </mc:Choice>
    <mc:Fallback xmlns="">
      <p:transition spd="slow">
        <p:fade/>
        <p:sndAc>
          <p:stSnd>
            <p:snd r:embed="rId10"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grpId="0" nodeType="withEffect">
                                  <p:stCondLst>
                                    <p:cond delay="0"/>
                                  </p:stCondLst>
                                  <p:childTnLst>
                                    <p:animMotion origin="layout" path="M -3.88889E-6 -1.11111E-6 L -3.88889E-6 0.2287 " pathEditMode="relative" rAng="0" ptsTypes="AA">
                                      <p:cBhvr>
                                        <p:cTn id="9" dur="1500" spd="-100000" fill="hold"/>
                                        <p:tgtEl>
                                          <p:spTgt spid="11"/>
                                        </p:tgtEl>
                                        <p:attrNameLst>
                                          <p:attrName>ppt_x</p:attrName>
                                          <p:attrName>ppt_y</p:attrName>
                                        </p:attrNameLst>
                                      </p:cBhvr>
                                      <p:rCtr x="0" y="11420"/>
                                    </p:animMotion>
                                  </p:childTnLst>
                                </p:cTn>
                              </p:par>
                            </p:childTnLst>
                          </p:cTn>
                        </p:par>
                        <p:par>
                          <p:cTn id="10" fill="hold">
                            <p:stCondLst>
                              <p:cond delay="1500"/>
                            </p:stCondLst>
                            <p:childTnLst>
                              <p:par>
                                <p:cTn id="11" presetID="2" presetClass="entr" presetSubtype="8"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267494"/>
            <a:ext cx="8826228" cy="469227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4" name="Picture 3">
            <a:extLst>
              <a:ext uri="{FF2B5EF4-FFF2-40B4-BE49-F238E27FC236}">
                <a16:creationId xmlns:a16="http://schemas.microsoft.com/office/drawing/2014/main" id="{B8866634-E1D5-E891-3C30-58BB3EF200DB}"/>
              </a:ext>
            </a:extLst>
          </p:cNvPr>
          <p:cNvPicPr>
            <a:picLocks noChangeAspect="1"/>
          </p:cNvPicPr>
          <p:nvPr/>
        </p:nvPicPr>
        <p:blipFill>
          <a:blip r:embed="rId7"/>
          <a:stretch>
            <a:fillRect/>
          </a:stretch>
        </p:blipFill>
        <p:spPr>
          <a:xfrm>
            <a:off x="971600" y="339502"/>
            <a:ext cx="7269113" cy="4137803"/>
          </a:xfrm>
          <a:prstGeom prst="rect">
            <a:avLst/>
          </a:prstGeom>
        </p:spPr>
      </p:pic>
      <p:sp>
        <p:nvSpPr>
          <p:cNvPr id="7" name="Rounded Rectangle 2">
            <a:extLst>
              <a:ext uri="{FF2B5EF4-FFF2-40B4-BE49-F238E27FC236}">
                <a16:creationId xmlns:a16="http://schemas.microsoft.com/office/drawing/2014/main" id="{3AFC5798-28F1-072A-7692-ACC6995D18E1}"/>
              </a:ext>
            </a:extLst>
          </p:cNvPr>
          <p:cNvSpPr/>
          <p:nvPr/>
        </p:nvSpPr>
        <p:spPr>
          <a:xfrm>
            <a:off x="158886" y="135629"/>
            <a:ext cx="3981066" cy="49940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6600"/>
                </a:solidFill>
                <a:latin typeface="Comic Sans MS" panose="030F0702030302020204" pitchFamily="66" charset="0"/>
              </a:rPr>
              <a:t>Listen and </a:t>
            </a:r>
            <a:r>
              <a:rPr lang="vi-VN" sz="2800" dirty="0">
                <a:solidFill>
                  <a:srgbClr val="FF6600"/>
                </a:solidFill>
                <a:latin typeface="Comic Sans MS" panose="030F0702030302020204" pitchFamily="66" charset="0"/>
              </a:rPr>
              <a:t>read</a:t>
            </a:r>
            <a:r>
              <a:rPr lang="en-US" sz="2800" dirty="0">
                <a:solidFill>
                  <a:srgbClr val="FF6600"/>
                </a:solidFill>
                <a:latin typeface="Comic Sans MS" panose="030F0702030302020204" pitchFamily="66" charset="0"/>
              </a:rPr>
              <a:t>. Tick. </a:t>
            </a: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0" name="Picture 9">
            <a:extLst>
              <a:ext uri="{FF2B5EF4-FFF2-40B4-BE49-F238E27FC236}">
                <a16:creationId xmlns:a16="http://schemas.microsoft.com/office/drawing/2014/main" id="{61780227-8672-E009-D547-BD1AB04ACCF0}"/>
              </a:ext>
            </a:extLst>
          </p:cNvPr>
          <p:cNvPicPr>
            <a:picLocks noChangeAspect="1"/>
          </p:cNvPicPr>
          <p:nvPr/>
        </p:nvPicPr>
        <p:blipFill>
          <a:blip r:embed="rId9"/>
          <a:stretch>
            <a:fillRect/>
          </a:stretch>
        </p:blipFill>
        <p:spPr>
          <a:xfrm>
            <a:off x="1147652" y="3977873"/>
            <a:ext cx="6858508" cy="1069727"/>
          </a:xfrm>
          <a:prstGeom prst="rect">
            <a:avLst/>
          </a:prstGeom>
        </p:spPr>
      </p:pic>
      <p:sp>
        <p:nvSpPr>
          <p:cNvPr id="11" name="TextBox 10">
            <a:extLst>
              <a:ext uri="{FF2B5EF4-FFF2-40B4-BE49-F238E27FC236}">
                <a16:creationId xmlns:a16="http://schemas.microsoft.com/office/drawing/2014/main" id="{315EE172-EE61-045C-263E-3F8585678C11}"/>
              </a:ext>
            </a:extLst>
          </p:cNvPr>
          <p:cNvSpPr txBox="1"/>
          <p:nvPr/>
        </p:nvSpPr>
        <p:spPr>
          <a:xfrm>
            <a:off x="6444208" y="3935720"/>
            <a:ext cx="341784" cy="646331"/>
          </a:xfrm>
          <a:prstGeom prst="rect">
            <a:avLst/>
          </a:prstGeom>
          <a:noFill/>
        </p:spPr>
        <p:txBody>
          <a:bodyPr wrap="square">
            <a:spAutoFit/>
          </a:bodyPr>
          <a:lstStyle/>
          <a:p>
            <a:pPr algn="ctr" defTabSz="457166"/>
            <a:r>
              <a:rPr lang="vi-VN" sz="3600" b="0" i="0" dirty="0">
                <a:solidFill>
                  <a:srgbClr val="FF0000"/>
                </a:solidFill>
                <a:effectLst/>
                <a:latin typeface="-apple-system"/>
              </a:rPr>
              <a:t>✔</a:t>
            </a:r>
            <a:endParaRPr lang="en-PH" sz="3600" dirty="0">
              <a:solidFill>
                <a:srgbClr val="FF0000"/>
              </a:solidFill>
            </a:endParaRPr>
          </a:p>
        </p:txBody>
      </p:sp>
      <p:sp>
        <p:nvSpPr>
          <p:cNvPr id="12" name="TextBox 11">
            <a:extLst>
              <a:ext uri="{FF2B5EF4-FFF2-40B4-BE49-F238E27FC236}">
                <a16:creationId xmlns:a16="http://schemas.microsoft.com/office/drawing/2014/main" id="{887A2BEE-4ACB-E416-4F11-AB0B47E3418C}"/>
              </a:ext>
            </a:extLst>
          </p:cNvPr>
          <p:cNvSpPr txBox="1"/>
          <p:nvPr/>
        </p:nvSpPr>
        <p:spPr>
          <a:xfrm>
            <a:off x="3312630" y="4493802"/>
            <a:ext cx="341784" cy="646331"/>
          </a:xfrm>
          <a:prstGeom prst="rect">
            <a:avLst/>
          </a:prstGeom>
          <a:noFill/>
        </p:spPr>
        <p:txBody>
          <a:bodyPr wrap="square">
            <a:spAutoFit/>
          </a:bodyPr>
          <a:lstStyle/>
          <a:p>
            <a:pPr algn="ctr" defTabSz="457166"/>
            <a:r>
              <a:rPr lang="vi-VN" sz="3600" b="0" i="0" dirty="0">
                <a:solidFill>
                  <a:srgbClr val="FF0000"/>
                </a:solidFill>
                <a:effectLst/>
                <a:latin typeface="-apple-system"/>
              </a:rPr>
              <a:t>✔</a:t>
            </a:r>
            <a:endParaRPr lang="en-PH" sz="3600" dirty="0">
              <a:solidFill>
                <a:srgbClr val="FF0000"/>
              </a:solidFill>
            </a:endParaRPr>
          </a:p>
        </p:txBody>
      </p:sp>
    </p:spTree>
    <p:custDataLst>
      <p:tags r:id="rId1"/>
    </p:custDataLst>
    <p:extLst>
      <p:ext uri="{BB962C8B-B14F-4D97-AF65-F5344CB8AC3E}">
        <p14:creationId xmlns:p14="http://schemas.microsoft.com/office/powerpoint/2010/main" val="3717968279"/>
      </p:ext>
    </p:extLst>
  </p:cSld>
  <p:clrMapOvr>
    <a:masterClrMapping/>
  </p:clrMapOvr>
  <p:transition spd="slow">
    <p:wheel spokes="1"/>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44334"/>
            <a:ext cx="9144000" cy="5143500"/>
          </a:xfrm>
          <a:prstGeom prst="rect">
            <a:avLst/>
          </a:prstGeom>
        </p:spPr>
      </p:pic>
      <p:pic>
        <p:nvPicPr>
          <p:cNvPr id="15" name="Picture 14">
            <a:extLst>
              <a:ext uri="{FF2B5EF4-FFF2-40B4-BE49-F238E27FC236}">
                <a16:creationId xmlns:a16="http://schemas.microsoft.com/office/drawing/2014/main" id="{759E036C-2558-74FB-15BC-DB1749111F9A}"/>
              </a:ext>
            </a:extLst>
          </p:cNvPr>
          <p:cNvPicPr>
            <a:picLocks noChangeAspect="1"/>
          </p:cNvPicPr>
          <p:nvPr/>
        </p:nvPicPr>
        <p:blipFill>
          <a:blip r:embed="rId7"/>
          <a:stretch>
            <a:fillRect/>
          </a:stretch>
        </p:blipFill>
        <p:spPr>
          <a:xfrm>
            <a:off x="77343" y="1885031"/>
            <a:ext cx="4486101" cy="2553627"/>
          </a:xfrm>
          <a:prstGeom prst="rect">
            <a:avLst/>
          </a:prstGeom>
        </p:spPr>
      </p:pic>
      <p:pic>
        <p:nvPicPr>
          <p:cNvPr id="28" name="Picture 27">
            <a:extLst>
              <a:ext uri="{FF2B5EF4-FFF2-40B4-BE49-F238E27FC236}">
                <a16:creationId xmlns:a16="http://schemas.microsoft.com/office/drawing/2014/main" id="{995CD1B1-64B4-C08B-5216-F659B2A89E17}"/>
              </a:ext>
            </a:extLst>
          </p:cNvPr>
          <p:cNvPicPr>
            <a:picLocks noChangeAspect="1"/>
          </p:cNvPicPr>
          <p:nvPr/>
        </p:nvPicPr>
        <p:blipFill>
          <a:blip r:embed="rId8"/>
          <a:stretch>
            <a:fillRect/>
          </a:stretch>
        </p:blipFill>
        <p:spPr>
          <a:xfrm>
            <a:off x="4427984" y="2545292"/>
            <a:ext cx="4560203" cy="233497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2" y="298615"/>
            <a:ext cx="4248472" cy="482283"/>
          </a:xfrm>
          <a:prstGeom prst="rect">
            <a:avLst/>
          </a:prstGeom>
        </p:spPr>
      </p:pic>
      <p:pic>
        <p:nvPicPr>
          <p:cNvPr id="20"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122786" y="3712777"/>
            <a:ext cx="270251" cy="323126"/>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sp>
        <p:nvSpPr>
          <p:cNvPr id="14" name="TextBox 13">
            <a:extLst>
              <a:ext uri="{FF2B5EF4-FFF2-40B4-BE49-F238E27FC236}">
                <a16:creationId xmlns:a16="http://schemas.microsoft.com/office/drawing/2014/main" id="{5834D866-8051-2ECC-B64C-E48422E999C8}"/>
              </a:ext>
            </a:extLst>
          </p:cNvPr>
          <p:cNvSpPr txBox="1"/>
          <p:nvPr/>
        </p:nvSpPr>
        <p:spPr>
          <a:xfrm>
            <a:off x="301580" y="801560"/>
            <a:ext cx="6295249" cy="1328023"/>
          </a:xfrm>
          <a:prstGeom prst="roundRect">
            <a:avLst/>
          </a:prstGeom>
          <a:solidFill>
            <a:schemeClr val="accent5">
              <a:lumMod val="60000"/>
              <a:lumOff val="40000"/>
            </a:schemeClr>
          </a:solidFill>
        </p:spPr>
        <p:txBody>
          <a:bodyPr wrap="square">
            <a:spAutoFit/>
          </a:bodyPr>
          <a:lstStyle/>
          <a:p>
            <a:r>
              <a:rPr lang="en-US" sz="2400" dirty="0">
                <a:latin typeface="Comic Sans MS" panose="030F0702030302020204" pitchFamily="66" charset="0"/>
              </a:rPr>
              <a:t>This is my new friend, Jimmy. We're both in clαss 4Α1. Jimmy is cute α</a:t>
            </a:r>
            <a:r>
              <a:rPr lang="en-US" sz="2400" dirty="0" err="1">
                <a:latin typeface="Comic Sans MS" panose="030F0702030302020204" pitchFamily="66" charset="0"/>
              </a:rPr>
              <a:t>nd</a:t>
            </a:r>
            <a:r>
              <a:rPr lang="en-US" sz="2400" dirty="0">
                <a:latin typeface="Comic Sans MS" panose="030F0702030302020204" pitchFamily="66" charset="0"/>
              </a:rPr>
              <a:t> clever. </a:t>
            </a:r>
            <a:r>
              <a:rPr lang="en-US" sz="2400" dirty="0" err="1">
                <a:latin typeface="Comic Sans MS" panose="030F0702030302020204" pitchFamily="66" charset="0"/>
              </a:rPr>
              <a:t>Αnd</a:t>
            </a:r>
            <a:r>
              <a:rPr lang="en-US" sz="2400" dirty="0">
                <a:latin typeface="Comic Sans MS" panose="030F0702030302020204" pitchFamily="66" charset="0"/>
              </a:rPr>
              <a:t> he is kind, too. </a:t>
            </a:r>
          </a:p>
        </p:txBody>
      </p:sp>
      <p:sp>
        <p:nvSpPr>
          <p:cNvPr id="16" name="Rectangle: Rounded Corners 15">
            <a:extLst>
              <a:ext uri="{FF2B5EF4-FFF2-40B4-BE49-F238E27FC236}">
                <a16:creationId xmlns:a16="http://schemas.microsoft.com/office/drawing/2014/main" id="{6B630385-E904-6C66-8460-42F7E4FC1542}"/>
              </a:ext>
            </a:extLst>
          </p:cNvPr>
          <p:cNvSpPr/>
          <p:nvPr/>
        </p:nvSpPr>
        <p:spPr>
          <a:xfrm>
            <a:off x="1453566" y="3573269"/>
            <a:ext cx="2110322" cy="462634"/>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604448" y="4442960"/>
            <a:ext cx="270251" cy="323126"/>
          </a:xfrm>
          <a:prstGeom prst="rect">
            <a:avLst/>
          </a:prstGeom>
        </p:spPr>
      </p:pic>
      <p:sp>
        <p:nvSpPr>
          <p:cNvPr id="31" name="TextBox 30">
            <a:extLst>
              <a:ext uri="{FF2B5EF4-FFF2-40B4-BE49-F238E27FC236}">
                <a16:creationId xmlns:a16="http://schemas.microsoft.com/office/drawing/2014/main" id="{6995D3B2-31E8-0E4B-5BD7-D17ECC2AFD2C}"/>
              </a:ext>
            </a:extLst>
          </p:cNvPr>
          <p:cNvSpPr txBox="1"/>
          <p:nvPr/>
        </p:nvSpPr>
        <p:spPr>
          <a:xfrm>
            <a:off x="4505552" y="3003798"/>
            <a:ext cx="4642726" cy="461665"/>
          </a:xfrm>
          <a:prstGeom prst="rect">
            <a:avLst/>
          </a:prstGeom>
          <a:noFill/>
        </p:spPr>
        <p:txBody>
          <a:bodyPr wrap="square">
            <a:spAutoFit/>
          </a:bodyPr>
          <a:lstStyle/>
          <a:p>
            <a:r>
              <a:rPr lang="en-US" sz="2400" dirty="0">
                <a:latin typeface="Comic Sans MS" panose="030F0702030302020204" pitchFamily="66" charset="0"/>
              </a:rPr>
              <a:t>This is my new friend, Jimmy. </a:t>
            </a:r>
            <a:endParaRPr lang="en-US" sz="2400" dirty="0"/>
          </a:p>
        </p:txBody>
      </p:sp>
      <p:sp>
        <p:nvSpPr>
          <p:cNvPr id="33" name="TextBox 32">
            <a:extLst>
              <a:ext uri="{FF2B5EF4-FFF2-40B4-BE49-F238E27FC236}">
                <a16:creationId xmlns:a16="http://schemas.microsoft.com/office/drawing/2014/main" id="{B3466B1C-4E90-A7EF-2E43-CD6682BA5C6A}"/>
              </a:ext>
            </a:extLst>
          </p:cNvPr>
          <p:cNvSpPr txBox="1"/>
          <p:nvPr/>
        </p:nvSpPr>
        <p:spPr>
          <a:xfrm>
            <a:off x="4486134" y="3378386"/>
            <a:ext cx="4642726" cy="461665"/>
          </a:xfrm>
          <a:prstGeom prst="rect">
            <a:avLst/>
          </a:prstGeom>
          <a:noFill/>
        </p:spPr>
        <p:txBody>
          <a:bodyPr wrap="square">
            <a:spAutoFit/>
          </a:bodyPr>
          <a:lstStyle/>
          <a:p>
            <a:r>
              <a:rPr lang="en-US" sz="2400" dirty="0">
                <a:latin typeface="Comic Sans MS" panose="030F0702030302020204" pitchFamily="66" charset="0"/>
              </a:rPr>
              <a:t>We're both in clαss 4Α1.</a:t>
            </a:r>
            <a:endParaRPr lang="en-US" sz="2400" dirty="0"/>
          </a:p>
        </p:txBody>
      </p:sp>
      <p:sp>
        <p:nvSpPr>
          <p:cNvPr id="35" name="TextBox 34">
            <a:extLst>
              <a:ext uri="{FF2B5EF4-FFF2-40B4-BE49-F238E27FC236}">
                <a16:creationId xmlns:a16="http://schemas.microsoft.com/office/drawing/2014/main" id="{233DE0DB-73C9-2892-A429-2B6D300B767D}"/>
              </a:ext>
            </a:extLst>
          </p:cNvPr>
          <p:cNvSpPr txBox="1"/>
          <p:nvPr/>
        </p:nvSpPr>
        <p:spPr>
          <a:xfrm>
            <a:off x="4470994" y="3701650"/>
            <a:ext cx="4642726" cy="461665"/>
          </a:xfrm>
          <a:prstGeom prst="rect">
            <a:avLst/>
          </a:prstGeom>
          <a:noFill/>
        </p:spPr>
        <p:txBody>
          <a:bodyPr wrap="square">
            <a:spAutoFit/>
          </a:bodyPr>
          <a:lstStyle/>
          <a:p>
            <a:r>
              <a:rPr lang="en-US" sz="2400" dirty="0">
                <a:latin typeface="Comic Sans MS" panose="030F0702030302020204" pitchFamily="66" charset="0"/>
              </a:rPr>
              <a:t>Jimmy is cute α</a:t>
            </a:r>
            <a:r>
              <a:rPr lang="en-US" sz="2400" dirty="0" err="1">
                <a:latin typeface="Comic Sans MS" panose="030F0702030302020204" pitchFamily="66" charset="0"/>
              </a:rPr>
              <a:t>nd</a:t>
            </a:r>
            <a:r>
              <a:rPr lang="en-US" sz="2400" dirty="0">
                <a:latin typeface="Comic Sans MS" panose="030F0702030302020204" pitchFamily="66" charset="0"/>
              </a:rPr>
              <a:t> clever. </a:t>
            </a:r>
            <a:endParaRPr lang="en-US" sz="2400" dirty="0"/>
          </a:p>
        </p:txBody>
      </p:sp>
      <p:sp>
        <p:nvSpPr>
          <p:cNvPr id="37" name="TextBox 36">
            <a:extLst>
              <a:ext uri="{FF2B5EF4-FFF2-40B4-BE49-F238E27FC236}">
                <a16:creationId xmlns:a16="http://schemas.microsoft.com/office/drawing/2014/main" id="{191292C9-CD4F-9C54-ED3C-F20FC0B51510}"/>
              </a:ext>
            </a:extLst>
          </p:cNvPr>
          <p:cNvSpPr txBox="1"/>
          <p:nvPr/>
        </p:nvSpPr>
        <p:spPr>
          <a:xfrm>
            <a:off x="4467638" y="4034868"/>
            <a:ext cx="4574526" cy="461665"/>
          </a:xfrm>
          <a:prstGeom prst="rect">
            <a:avLst/>
          </a:prstGeom>
          <a:noFill/>
        </p:spPr>
        <p:txBody>
          <a:bodyPr wrap="square">
            <a:spAutoFit/>
          </a:bodyPr>
          <a:lstStyle/>
          <a:p>
            <a:r>
              <a:rPr lang="en-US" sz="2400" dirty="0" err="1">
                <a:latin typeface="Comic Sans MS" panose="030F0702030302020204" pitchFamily="66" charset="0"/>
              </a:rPr>
              <a:t>Αnd</a:t>
            </a:r>
            <a:r>
              <a:rPr lang="en-US" sz="2400" dirty="0">
                <a:latin typeface="Comic Sans MS" panose="030F0702030302020204" pitchFamily="66" charset="0"/>
              </a:rPr>
              <a:t> he is kind, too. </a:t>
            </a:r>
            <a:endParaRPr lang="en-US" sz="2400" dirty="0"/>
          </a:p>
        </p:txBody>
      </p:sp>
    </p:spTree>
    <p:custDataLst>
      <p:tags r:id="rId1"/>
    </p:custDataLst>
    <p:extLst>
      <p:ext uri="{BB962C8B-B14F-4D97-AF65-F5344CB8AC3E}">
        <p14:creationId xmlns:p14="http://schemas.microsoft.com/office/powerpoint/2010/main" val="2439681665"/>
      </p:ext>
    </p:extLst>
  </p:cSld>
  <p:clrMapOvr>
    <a:masterClrMapping/>
  </p:clrMapOvr>
  <mc:AlternateContent xmlns:mc="http://schemas.openxmlformats.org/markup-compatibility/2006" xmlns:p14="http://schemas.microsoft.com/office/powerpoint/2010/main">
    <mc:Choice Requires="p14">
      <p:transition p14:dur="100">
        <p:cut/>
        <p:sndAc>
          <p:stSnd>
            <p:snd r:embed="rId4" name="coin.wav"/>
          </p:stSnd>
        </p:sndAc>
      </p:transition>
    </mc:Choice>
    <mc:Fallback xmlns="">
      <p:transition>
        <p:cut/>
        <p:sndAc>
          <p:stSnd>
            <p:snd r:embed="rId20"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1"/>
                                        </p:tgtEl>
                                        <p:attrNameLst>
                                          <p:attrName>ppt_y</p:attrName>
                                        </p:attrNameLst>
                                      </p:cBhvr>
                                      <p:tavLst>
                                        <p:tav tm="0">
                                          <p:val>
                                            <p:strVal val="#ppt_y"/>
                                          </p:val>
                                        </p:tav>
                                        <p:tav tm="100000">
                                          <p:val>
                                            <p:strVal val="#ppt_y"/>
                                          </p:val>
                                        </p:tav>
                                      </p:tavLst>
                                    </p:anim>
                                    <p:anim calcmode="lin" valueType="num">
                                      <p:cBhvr>
                                        <p:cTn id="16"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
                                        </p:tgtEl>
                                        <p:attrNameLst>
                                          <p:attrName>ppt_y</p:attrName>
                                        </p:attrNameLst>
                                      </p:cBhvr>
                                      <p:tavLst>
                                        <p:tav tm="0">
                                          <p:val>
                                            <p:strVal val="#ppt_y"/>
                                          </p:val>
                                        </p:tav>
                                        <p:tav tm="100000">
                                          <p:val>
                                            <p:strVal val="#ppt_y"/>
                                          </p:val>
                                        </p:tav>
                                      </p:tavLst>
                                    </p:anim>
                                    <p:anim calcmode="lin" valueType="num">
                                      <p:cBhvr>
                                        <p:cTn id="3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37"/>
                                        </p:tgtEl>
                                        <p:attrNameLst>
                                          <p:attrName>ppt_y</p:attrName>
                                        </p:attrNameLst>
                                      </p:cBhvr>
                                      <p:tavLst>
                                        <p:tav tm="0">
                                          <p:val>
                                            <p:strVal val="#ppt_y"/>
                                          </p:val>
                                        </p:tav>
                                        <p:tav tm="100000">
                                          <p:val>
                                            <p:strVal val="#ppt_y"/>
                                          </p:val>
                                        </p:tav>
                                      </p:tavLst>
                                    </p:anim>
                                    <p:anim calcmode="lin" valueType="num">
                                      <p:cBhvr>
                                        <p:cTn id="43"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2.Unit 1-lesson 2-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DVe75U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NV7vlQ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1Xu+VK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DVe75U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NV7vlQ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1Xu+VF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NV7vlTahn1hYAAAAGIAAAAcAAAAdW5pdmVyc2FsL2xvY2FsX3NldHRpbmdzLnhtbLOxr8jNUShLLSrOzM+zVTLUM1BSSM1Lzk/JzEu3VQoNcdO1UFIoLknMS0nMyc9LtVXKy1dSsLfjssnJT07MCU4tKQEqLFYoyEmsTC0KSc0FMkpS/RJzgSrDw42V9O24AFBLAwQUAAIACADWe75U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DWe75UPMoRpUsAAABqAAAAGwAAAHVuaXZlcnNhbC91bml2ZXJzYWwucG5nLnhtbLOxr8jNUShLLSrOzM+zVTLUM1Cyt+PlsikoSi3LTC1XqACKGekZQICSQqWtkgkStzwzpSTDVsnCwBAhlpGamZ5RYqtkhiSoDzQSAFBLAQIAABQAAgAIAOOGAlPDxJh2RwMAAOEJAAAUAAAAAAAAAAEAAAAAAAAAAAB1bml2ZXJzYWwvcGxheWVyLnhtbFBLAQIAABQAAgAIANV7vlTKowNubAYAACgZAAAdAAAAAAAAAAEAAAAAAHkDAAB1bml2ZXJzYWwvY29tbW9uX21lc3NhZ2VzLmxuZ1BLAQIAABQAAgAIANV7vlQVHmAbowAAAH8BAAAuAAAAAAAAAAEAAAAAACAKAAB1bml2ZXJzYWwvcGxheWJhY2tfYW5kX25hdmlnYXRpb25fc2V0dGluZ3MueG1sUEsBAgAAFAACAAgA1Xu+VKenV+h8BAAAbxcAACcAAAAAAAAAAQAAAAAADwsAAHVuaXZlcnNhbC9mbGFzaF9wdWJsaXNoaW5nX3NldHRpbmdzLnhtbFBLAQIAABQAAgAIANV7vlS86VOGdwMAAOgMAAAhAAAAAAAAAAEAAAAAANAPAAB1bml2ZXJzYWwvZmxhc2hfc2tpbl9zZXR0aW5ncy54bWxQSwECAAAUAAIACADVe75UF9vd2HcEAAD5FgAAJgAAAAAAAAABAAAAAACGEwAAdW5pdmVyc2FsL2h0bWxfcHVibGlzaGluZ19zZXR0aW5ncy54bWxQSwECAAAUAAIACADVe75UVHMZhbABAACBBgAAHwAAAAAAAAABAAAAAABBGAAAdW5pdmVyc2FsL2h0bWxfc2tpbl9zZXR0aW5ncy5qc1BLAQIAABQAAgAIANV7vlTahn1hYAAAAGIAAAAcAAAAAAAAAAEAAAAAAC4aAAB1bml2ZXJzYWwvbG9jYWxfc2V0dGluZ3MueG1sUEsBAgAAFAACAAgA1nu+VIPsCm8cBgAARxMAABcAAAAAAAAAAAAAAAAAyBoAAHVuaXZlcnNhbC91bml2ZXJzYWwucG5nUEsBAgAAFAACAAgA1nu+VDzKEaVLAAAAagAAABsAAAAAAAAAAQAAAAAAGSEAAHVuaXZlcnNhbC91bml2ZXJzYWwucG5nLnhtbFBLBQYAAAAACgAKAAYDAACdIQAAAAA="/>
  <p:tag name="ISPRING_LMS_API_VERSION" val="SCORM 2004 (2nd edition)"/>
  <p:tag name="ISPRING_ULTRA_SCORM_COURSE_ID" val="FFE11F94-3FFE-4EF5-8E94-59EE14556B32"/>
  <p:tag name="ISPRING_CMI5_LAUNCH_METHOD" val="any window"/>
  <p:tag name="ISPRINGCLOUDFOLDERID" val="1"/>
  <p:tag name="ISPRINGONLINEFOLDERID" val="1"/>
  <p:tag name="ISPRING_OUTPUT_FOLDER" val="[[&quot;\uFFFD\uFFFD|x{7070F873-55FB-4E49-8DA2-6F658BF36F6A}&quot;,&quot;C:\\Users\\Admin\\Desktop\\Slide Bai giang-WW3\\UNIT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2.Unit 1-lesson 2-period 1"/>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D18DF996-A59D-444E-AE43-1202242B2760}:309"/>
</p:tagLst>
</file>

<file path=ppt/tags/tag11.xml><?xml version="1.0" encoding="utf-8"?>
<p:tagLst xmlns:a="http://schemas.openxmlformats.org/drawingml/2006/main" xmlns:r="http://schemas.openxmlformats.org/officeDocument/2006/relationships" xmlns:p="http://schemas.openxmlformats.org/presentationml/2006/main">
  <p:tag name="GENSWF_SLIDE_UID" val="{12A26B95-A1C9-4D6C-AC18-00E36616E68B}:286"/>
</p:tagLst>
</file>

<file path=ppt/tags/tag12.xml><?xml version="1.0" encoding="utf-8"?>
<p:tagLst xmlns:a="http://schemas.openxmlformats.org/drawingml/2006/main" xmlns:r="http://schemas.openxmlformats.org/officeDocument/2006/relationships" xmlns:p="http://schemas.openxmlformats.org/presentationml/2006/main">
  <p:tag name="GENSWF_SLIDE_UID" val="{654D59B9-FE11-4DFA-B5F5-E9A81953FEAD}:305"/>
</p:tagLst>
</file>

<file path=ppt/tags/tag13.xml><?xml version="1.0" encoding="utf-8"?>
<p:tagLst xmlns:a="http://schemas.openxmlformats.org/drawingml/2006/main" xmlns:r="http://schemas.openxmlformats.org/officeDocument/2006/relationships" xmlns:p="http://schemas.openxmlformats.org/presentationml/2006/main">
  <p:tag name="GENSWF_SLIDE_UID" val="{5BFD6FC7-1522-438C-878D-C95C90F386C9}:332"/>
</p:tagLst>
</file>

<file path=ppt/tags/tag14.xml><?xml version="1.0" encoding="utf-8"?>
<p:tagLst xmlns:a="http://schemas.openxmlformats.org/drawingml/2006/main" xmlns:r="http://schemas.openxmlformats.org/officeDocument/2006/relationships" xmlns:p="http://schemas.openxmlformats.org/presentationml/2006/main">
  <p:tag name="GENSWF_SLIDE_UID" val="{223A9906-71EE-4E62-BE06-DD1F73B3FD00}:334"/>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GENSWF_SLIDE_UID" val="{49D895CD-977D-4865-B553-DE01D628C2AB}:361"/>
</p:tagLst>
</file>

<file path=ppt/tags/tag3.xml><?xml version="1.0" encoding="utf-8"?>
<p:tagLst xmlns:a="http://schemas.openxmlformats.org/drawingml/2006/main" xmlns:r="http://schemas.openxmlformats.org/officeDocument/2006/relationships" xmlns:p="http://schemas.openxmlformats.org/presentationml/2006/main">
  <p:tag name="GENSWF_SLIDE_UID" val="{007AB424-0798-47EA-8964-5BE9955EE320}:303"/>
</p:tagLst>
</file>

<file path=ppt/tags/tag4.xml><?xml version="1.0" encoding="utf-8"?>
<p:tagLst xmlns:a="http://schemas.openxmlformats.org/drawingml/2006/main" xmlns:r="http://schemas.openxmlformats.org/officeDocument/2006/relationships" xmlns:p="http://schemas.openxmlformats.org/presentationml/2006/main">
  <p:tag name="GENSWF_SLIDE_UID" val="{0A3CB26D-5062-440E-8123-1E4A3A1AE9A7}:332"/>
</p:tagLst>
</file>

<file path=ppt/tags/tag5.xml><?xml version="1.0" encoding="utf-8"?>
<p:tagLst xmlns:a="http://schemas.openxmlformats.org/drawingml/2006/main" xmlns:r="http://schemas.openxmlformats.org/officeDocument/2006/relationships" xmlns:p="http://schemas.openxmlformats.org/presentationml/2006/main">
  <p:tag name="GENSWF_SLIDE_UID" val="{007AB424-0798-47EA-8964-5BE9955EE320}:303"/>
</p:tagLst>
</file>

<file path=ppt/tags/tag6.xml><?xml version="1.0" encoding="utf-8"?>
<p:tagLst xmlns:a="http://schemas.openxmlformats.org/drawingml/2006/main" xmlns:r="http://schemas.openxmlformats.org/officeDocument/2006/relationships" xmlns:p="http://schemas.openxmlformats.org/presentationml/2006/main">
  <p:tag name="GENSWF_SLIDE_UID" val="{579793AB-11F2-48CF-96A5-4A55FBE3EEFF}:311"/>
</p:tagLst>
</file>

<file path=ppt/tags/tag7.xml><?xml version="1.0" encoding="utf-8"?>
<p:tagLst xmlns:a="http://schemas.openxmlformats.org/drawingml/2006/main" xmlns:r="http://schemas.openxmlformats.org/officeDocument/2006/relationships" xmlns:p="http://schemas.openxmlformats.org/presentationml/2006/main">
  <p:tag name="GENSWF_SLIDE_UID" val="{D18DF996-A59D-444E-AE43-1202242B2760}:309"/>
</p:tagLst>
</file>

<file path=ppt/tags/tag8.xml><?xml version="1.0" encoding="utf-8"?>
<p:tagLst xmlns:a="http://schemas.openxmlformats.org/drawingml/2006/main" xmlns:r="http://schemas.openxmlformats.org/officeDocument/2006/relationships" xmlns:p="http://schemas.openxmlformats.org/presentationml/2006/main">
  <p:tag name="GENSWF_SLIDE_UID" val="{80BEC70A-D74C-4779-A639-8B56284172CD}:342"/>
</p:tagLst>
</file>

<file path=ppt/tags/tag9.xml><?xml version="1.0" encoding="utf-8"?>
<p:tagLst xmlns:a="http://schemas.openxmlformats.org/drawingml/2006/main" xmlns:r="http://schemas.openxmlformats.org/officeDocument/2006/relationships" xmlns:p="http://schemas.openxmlformats.org/presentationml/2006/main">
  <p:tag name="GENSWF_SLIDE_UID" val="{10AD2476-5D8B-46E4-B4E5-C534E5180CA1}:33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1817</TotalTime>
  <Words>623</Words>
  <Application>Microsoft Office PowerPoint</Application>
  <PresentationFormat>On-screen Show (16:9)</PresentationFormat>
  <Paragraphs>58</Paragraphs>
  <Slides>15</Slides>
  <Notes>14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微软雅黑</vt:lpstr>
      <vt:lpstr>-apple-system</vt:lpstr>
      <vt:lpstr>Arial</vt:lpstr>
      <vt:lpstr>Calibri</vt:lpstr>
      <vt:lpstr>Calibri Light</vt:lpstr>
      <vt:lpstr>Changa One</vt:lpstr>
      <vt:lpstr>Comic Sans MS</vt:lpstr>
      <vt:lpstr>Life Savers</vt:lpstr>
      <vt:lpstr>Life Savers ExtraBold</vt:lpstr>
      <vt:lpstr>Quicksand</vt:lpstr>
      <vt:lpstr>Quicksand SemiBold</vt:lpstr>
      <vt:lpstr>Times New Roman</vt:lpstr>
      <vt:lpstr>1_Office Theme</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12.Unit 1-lesson 2-period 1</dc:title>
  <dc:creator>A</dc:creator>
  <cp:lastModifiedBy>Admin</cp:lastModifiedBy>
  <cp:revision>187</cp:revision>
  <dcterms:created xsi:type="dcterms:W3CDTF">2022-02-24T14:48:04Z</dcterms:created>
  <dcterms:modified xsi:type="dcterms:W3CDTF">2025-09-19T14:09:06Z</dcterms:modified>
</cp:coreProperties>
</file>