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62" r:id="rId3"/>
    <p:sldId id="257" r:id="rId4"/>
    <p:sldId id="261" r:id="rId5"/>
    <p:sldId id="260" r:id="rId6"/>
    <p:sldId id="269" r:id="rId7"/>
    <p:sldId id="265" r:id="rId8"/>
    <p:sldId id="266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22:56.338" idx="10">
    <p:pos x="7290" y="1020"/>
    <p:text>-Bước 1: Từ hàng dọc di chuyển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3:29.902" idx="11">
    <p:pos x="7290" y="1116"/>
    <p:text>Bắt đầu từ tổ trưởng tổ 1, lần lượt đi (chạy) thường ngược chiều kim đồng hồ tạo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4:58.185" idx="12">
    <p:pos x="7290" y="1212"/>
    <p:text>- Bước 2: sau khi có khẩu lệnh. Đứng lại quay vào trong.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36:27.074" idx="14">
    <p:pos x="10" y="106"/>
    <p:text>Bước 1: Khi có khẩu lệnh "Bên phải....Quay!" các con quay bên phải.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1:46:30.199" idx="8">
    <p:pos x="10" y="10"/>
    <p:text>sau khi các con đã được học biến đổi đội hình từ 1 hàng dọc thành 2 hàng dọc rồi. bây giờ chúng mình cùng luyện tập nhé.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type="parTrans" cxnId="{77EA655F-801E-46FB-9761-F36F86515D8D}">
      <dgm:prSet/>
      <dgm:spPr/>
      <dgm:t>
        <a:bodyPr/>
        <a:lstStyle/>
        <a:p>
          <a:endParaRPr lang="en-US"/>
        </a:p>
      </dgm:t>
    </dgm:pt>
    <dgm:pt modelId="{8DD1AEB0-2839-4AAE-8D43-DE304718AC43}" type="sibTrans" cxnId="{77EA655F-801E-46FB-9761-F36F86515D8D}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type="parTrans" cxnId="{ECA2F283-8C8F-4D77-BE6B-3C5993B17981}">
      <dgm:prSet/>
      <dgm:spPr/>
      <dgm:t>
        <a:bodyPr/>
        <a:lstStyle/>
        <a:p>
          <a:endParaRPr lang="en-US"/>
        </a:p>
      </dgm:t>
    </dgm:pt>
    <dgm:pt modelId="{3D16CA7E-DB71-438A-A4EC-3BE8AF567AAA}" type="sibTrans" cxnId="{ECA2F283-8C8F-4D77-BE6B-3C5993B17981}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type="parTrans" cxnId="{98C82FC2-E6FF-42D1-94C2-CEEC35F31B09}">
      <dgm:prSet/>
      <dgm:spPr/>
      <dgm:t>
        <a:bodyPr/>
        <a:lstStyle/>
        <a:p>
          <a:endParaRPr lang="en-US"/>
        </a:p>
      </dgm:t>
    </dgm:pt>
    <dgm:pt modelId="{EB57988D-909E-4673-B7F5-6F11B9385831}" type="sibTrans" cxnId="{98C82FC2-E6FF-42D1-94C2-CEEC35F31B09}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type="parTrans" cxnId="{CAC723B3-AD42-4491-99C1-A2B89A725F28}">
      <dgm:prSet/>
      <dgm:spPr/>
      <dgm:t>
        <a:bodyPr/>
        <a:lstStyle/>
        <a:p>
          <a:endParaRPr lang="en-US"/>
        </a:p>
      </dgm:t>
    </dgm:pt>
    <dgm:pt modelId="{88557CFB-1E48-4759-B5B9-37C5E0938046}" type="sibTrans" cxnId="{CAC723B3-AD42-4491-99C1-A2B89A725F28}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EF12-124F-4D6E-B30F-235341B32F22}">
      <dsp:nvSpPr>
        <dsp:cNvPr id="0" name=""/>
        <dsp:cNvSpPr/>
      </dsp:nvSpPr>
      <dsp:spPr>
        <a:xfrm>
          <a:off x="211704" y="702227"/>
          <a:ext cx="4974979" cy="1554680"/>
        </a:xfrm>
        <a:prstGeom prst="rect">
          <a:avLst/>
        </a:prstGeom>
        <a:solidFill>
          <a:srgbClr val="FF00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Mở đầu</a:t>
          </a:r>
          <a:endParaRPr lang="en-US" sz="4600" kern="1200" dirty="0"/>
        </a:p>
      </dsp:txBody>
      <dsp:txXfrm>
        <a:off x="211704" y="702227"/>
        <a:ext cx="4974979" cy="1554680"/>
      </dsp:txXfrm>
    </dsp:sp>
    <dsp:sp modelId="{D60691C7-2416-4ABE-9C2E-F6D27A37BA2B}">
      <dsp:nvSpPr>
        <dsp:cNvPr id="0" name=""/>
        <dsp:cNvSpPr/>
      </dsp:nvSpPr>
      <dsp:spPr>
        <a:xfrm>
          <a:off x="4414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16D0-1273-483B-9645-FF7F9E993851}">
      <dsp:nvSpPr>
        <dsp:cNvPr id="0" name=""/>
        <dsp:cNvSpPr/>
      </dsp:nvSpPr>
      <dsp:spPr>
        <a:xfrm>
          <a:off x="5623292" y="702227"/>
          <a:ext cx="4974979" cy="1554680"/>
        </a:xfrm>
        <a:prstGeom prst="rect">
          <a:avLst/>
        </a:prstGeom>
        <a:solidFill>
          <a:srgbClr val="00B05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Kiến thức mới</a:t>
          </a:r>
          <a:endParaRPr lang="en-US" sz="4600" kern="1200" dirty="0"/>
        </a:p>
      </dsp:txBody>
      <dsp:txXfrm>
        <a:off x="5623292" y="702227"/>
        <a:ext cx="4974979" cy="1554680"/>
      </dsp:txXfrm>
    </dsp:sp>
    <dsp:sp modelId="{2C74747B-5989-41AE-A9F8-F16D957DB805}">
      <dsp:nvSpPr>
        <dsp:cNvPr id="0" name=""/>
        <dsp:cNvSpPr/>
      </dsp:nvSpPr>
      <dsp:spPr>
        <a:xfrm>
          <a:off x="5416002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7470-2C28-427E-ABDB-FD61BB008AE0}">
      <dsp:nvSpPr>
        <dsp:cNvPr id="0" name=""/>
        <dsp:cNvSpPr/>
      </dsp:nvSpPr>
      <dsp:spPr>
        <a:xfrm>
          <a:off x="211704" y="2659398"/>
          <a:ext cx="4974979" cy="1554680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Luyện tập</a:t>
          </a:r>
          <a:endParaRPr lang="en-US" sz="4600" kern="1200" dirty="0"/>
        </a:p>
      </dsp:txBody>
      <dsp:txXfrm>
        <a:off x="211704" y="2659398"/>
        <a:ext cx="4974979" cy="1554680"/>
      </dsp:txXfrm>
    </dsp:sp>
    <dsp:sp modelId="{4FD79C53-D1E9-4AA3-8BBA-E35F382A6A23}">
      <dsp:nvSpPr>
        <dsp:cNvPr id="0" name=""/>
        <dsp:cNvSpPr/>
      </dsp:nvSpPr>
      <dsp:spPr>
        <a:xfrm>
          <a:off x="4414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93C7-7EB7-4ED1-9C02-4ADF7C7D3C22}">
      <dsp:nvSpPr>
        <dsp:cNvPr id="0" name=""/>
        <dsp:cNvSpPr/>
      </dsp:nvSpPr>
      <dsp:spPr>
        <a:xfrm>
          <a:off x="5623292" y="2659398"/>
          <a:ext cx="4974979" cy="1554680"/>
        </a:xfrm>
        <a:prstGeom prst="rect">
          <a:avLst/>
        </a:prstGeom>
        <a:solidFill>
          <a:srgbClr val="FFFF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Vận dụng</a:t>
          </a:r>
        </a:p>
      </dsp:txBody>
      <dsp:txXfrm>
        <a:off x="5623292" y="2659398"/>
        <a:ext cx="4974979" cy="1554680"/>
      </dsp:txXfrm>
    </dsp:sp>
    <dsp:sp modelId="{7C50AE43-9395-4AD8-8EAA-31CD334E7FC1}">
      <dsp:nvSpPr>
        <dsp:cNvPr id="0" name=""/>
        <dsp:cNvSpPr/>
      </dsp:nvSpPr>
      <dsp:spPr>
        <a:xfrm>
          <a:off x="5416002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91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00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5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6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3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0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816A-6150-424B-A81B-E6627C2B30B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730" y="1420134"/>
            <a:ext cx="8896977" cy="61207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DỤC LỚP </a:t>
            </a: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1: ĐỘI HÌNH ĐỘI </a:t>
            </a:r>
            <a:r>
              <a:rPr lang="vi-VN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NGŨ</a:t>
            </a:r>
            <a:r>
              <a:rPr lang="vi-V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1: 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CHUYỂN ĐỘI HÌNH HÀNG DỌC THÀNH ĐỘI HÌNH VÒNG TRÒN VÀ NGƯỢC LẠI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b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oogle Shape;492;p40">
            <a:extLst>
              <a:ext uri="{FF2B5EF4-FFF2-40B4-BE49-F238E27FC236}">
                <a16:creationId xmlns:a16="http://schemas.microsoft.com/office/drawing/2014/main" id="{8C37D8DF-FBEC-4F92-B1D8-0B2B332E0BA7}"/>
              </a:ext>
            </a:extLst>
          </p:cNvPr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>
              <a:extLst>
                <a:ext uri="{FF2B5EF4-FFF2-40B4-BE49-F238E27FC236}">
                  <a16:creationId xmlns:a16="http://schemas.microsoft.com/office/drawing/2014/main" id="{7B365271-9671-4100-B84D-4647153A2EAB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40">
              <a:extLst>
                <a:ext uri="{FF2B5EF4-FFF2-40B4-BE49-F238E27FC236}">
                  <a16:creationId xmlns:a16="http://schemas.microsoft.com/office/drawing/2014/main" id="{E563CBFB-72B0-4EB1-8D88-09D289FBC39F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40">
              <a:extLst>
                <a:ext uri="{FF2B5EF4-FFF2-40B4-BE49-F238E27FC236}">
                  <a16:creationId xmlns:a16="http://schemas.microsoft.com/office/drawing/2014/main" id="{1AB219AE-E0CB-465E-B887-05D19846474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40">
              <a:extLst>
                <a:ext uri="{FF2B5EF4-FFF2-40B4-BE49-F238E27FC236}">
                  <a16:creationId xmlns:a16="http://schemas.microsoft.com/office/drawing/2014/main" id="{B2E04AC4-2232-4796-A028-08C49C909BEC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7;p40">
              <a:extLst>
                <a:ext uri="{FF2B5EF4-FFF2-40B4-BE49-F238E27FC236}">
                  <a16:creationId xmlns:a16="http://schemas.microsoft.com/office/drawing/2014/main" id="{C49B0CCF-7DA8-437A-AE1B-B41A6F579CA1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>
              <a:extLst>
                <a:ext uri="{FF2B5EF4-FFF2-40B4-BE49-F238E27FC236}">
                  <a16:creationId xmlns:a16="http://schemas.microsoft.com/office/drawing/2014/main" id="{1ED4C7B3-B1AF-4758-9D75-4319EA87B0A1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9;p40">
              <a:extLst>
                <a:ext uri="{FF2B5EF4-FFF2-40B4-BE49-F238E27FC236}">
                  <a16:creationId xmlns:a16="http://schemas.microsoft.com/office/drawing/2014/main" id="{A0BBA5C1-C33B-4BBD-8C79-AE19649F6C29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0;p40">
              <a:extLst>
                <a:ext uri="{FF2B5EF4-FFF2-40B4-BE49-F238E27FC236}">
                  <a16:creationId xmlns:a16="http://schemas.microsoft.com/office/drawing/2014/main" id="{DE6E6468-E9F4-48B4-BACF-6F8D16C408E9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1;p40">
              <a:extLst>
                <a:ext uri="{FF2B5EF4-FFF2-40B4-BE49-F238E27FC236}">
                  <a16:creationId xmlns:a16="http://schemas.microsoft.com/office/drawing/2014/main" id="{1ED62CB3-35FB-4285-B1C4-81A4C53FD694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;p40">
              <a:extLst>
                <a:ext uri="{FF2B5EF4-FFF2-40B4-BE49-F238E27FC236}">
                  <a16:creationId xmlns:a16="http://schemas.microsoft.com/office/drawing/2014/main" id="{8B1BE60C-03F0-4CE7-ADB3-34A827D0256F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40">
              <a:extLst>
                <a:ext uri="{FF2B5EF4-FFF2-40B4-BE49-F238E27FC236}">
                  <a16:creationId xmlns:a16="http://schemas.microsoft.com/office/drawing/2014/main" id="{255AB1A2-7A7F-4B91-B982-1D0C5AD8E602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40">
              <a:extLst>
                <a:ext uri="{FF2B5EF4-FFF2-40B4-BE49-F238E27FC236}">
                  <a16:creationId xmlns:a16="http://schemas.microsoft.com/office/drawing/2014/main" id="{B49931D5-2D7E-4326-B0E3-FF4D54C31F89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40">
              <a:extLst>
                <a:ext uri="{FF2B5EF4-FFF2-40B4-BE49-F238E27FC236}">
                  <a16:creationId xmlns:a16="http://schemas.microsoft.com/office/drawing/2014/main" id="{51104576-5EA5-4B99-BE4F-41E6FEF6FD1C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40">
              <a:extLst>
                <a:ext uri="{FF2B5EF4-FFF2-40B4-BE49-F238E27FC236}">
                  <a16:creationId xmlns:a16="http://schemas.microsoft.com/office/drawing/2014/main" id="{6DA7CC44-55A3-475C-B23C-5F6A1180A256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;p40">
              <a:extLst>
                <a:ext uri="{FF2B5EF4-FFF2-40B4-BE49-F238E27FC236}">
                  <a16:creationId xmlns:a16="http://schemas.microsoft.com/office/drawing/2014/main" id="{AFE08944-96C4-4959-9E3F-D9A651374AF6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8;p40">
              <a:extLst>
                <a:ext uri="{FF2B5EF4-FFF2-40B4-BE49-F238E27FC236}">
                  <a16:creationId xmlns:a16="http://schemas.microsoft.com/office/drawing/2014/main" id="{8F803652-AD15-4F74-B94E-E5D675725C26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9;p40">
              <a:extLst>
                <a:ext uri="{FF2B5EF4-FFF2-40B4-BE49-F238E27FC236}">
                  <a16:creationId xmlns:a16="http://schemas.microsoft.com/office/drawing/2014/main" id="{AD7CECD6-2CAD-46BA-80C4-0F40F41F62BD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;p40">
              <a:extLst>
                <a:ext uri="{FF2B5EF4-FFF2-40B4-BE49-F238E27FC236}">
                  <a16:creationId xmlns:a16="http://schemas.microsoft.com/office/drawing/2014/main" id="{F6FDCA09-C2EE-4D10-B7E6-AD47F028E307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;p40">
              <a:extLst>
                <a:ext uri="{FF2B5EF4-FFF2-40B4-BE49-F238E27FC236}">
                  <a16:creationId xmlns:a16="http://schemas.microsoft.com/office/drawing/2014/main" id="{4E2354EE-913C-472E-ADB1-E7AACC27B4A4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2;p40">
              <a:extLst>
                <a:ext uri="{FF2B5EF4-FFF2-40B4-BE49-F238E27FC236}">
                  <a16:creationId xmlns:a16="http://schemas.microsoft.com/office/drawing/2014/main" id="{CE70F1D8-B78B-44C9-8A4D-A6D30A2673D1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;p40">
              <a:extLst>
                <a:ext uri="{FF2B5EF4-FFF2-40B4-BE49-F238E27FC236}">
                  <a16:creationId xmlns:a16="http://schemas.microsoft.com/office/drawing/2014/main" id="{12629DF2-A02A-48D0-8DDE-72EF0CC0BC81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;p40">
              <a:extLst>
                <a:ext uri="{FF2B5EF4-FFF2-40B4-BE49-F238E27FC236}">
                  <a16:creationId xmlns:a16="http://schemas.microsoft.com/office/drawing/2014/main" id="{392A165C-FB43-4A5C-9562-BE408760559D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5;p40">
              <a:extLst>
                <a:ext uri="{FF2B5EF4-FFF2-40B4-BE49-F238E27FC236}">
                  <a16:creationId xmlns:a16="http://schemas.microsoft.com/office/drawing/2014/main" id="{0CE06989-6895-4D17-B1E7-A1F95130D176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6;p40">
              <a:extLst>
                <a:ext uri="{FF2B5EF4-FFF2-40B4-BE49-F238E27FC236}">
                  <a16:creationId xmlns:a16="http://schemas.microsoft.com/office/drawing/2014/main" id="{B6282ECA-650E-4D21-B9BA-040818FF540C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;p40">
              <a:extLst>
                <a:ext uri="{FF2B5EF4-FFF2-40B4-BE49-F238E27FC236}">
                  <a16:creationId xmlns:a16="http://schemas.microsoft.com/office/drawing/2014/main" id="{777A56A8-A2CC-4F91-87D2-F8DFDC00E9AF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;p40">
              <a:extLst>
                <a:ext uri="{FF2B5EF4-FFF2-40B4-BE49-F238E27FC236}">
                  <a16:creationId xmlns:a16="http://schemas.microsoft.com/office/drawing/2014/main" id="{8EEF8D0A-97E0-46D7-B66D-79B9C32E2DD6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;p40">
              <a:extLst>
                <a:ext uri="{FF2B5EF4-FFF2-40B4-BE49-F238E27FC236}">
                  <a16:creationId xmlns:a16="http://schemas.microsoft.com/office/drawing/2014/main" id="{9052161C-327B-42DE-95CA-6D58ABD9E2D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0;p40">
              <a:extLst>
                <a:ext uri="{FF2B5EF4-FFF2-40B4-BE49-F238E27FC236}">
                  <a16:creationId xmlns:a16="http://schemas.microsoft.com/office/drawing/2014/main" id="{12B506A7-F59B-4881-8397-64BB7708F660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;p40">
              <a:extLst>
                <a:ext uri="{FF2B5EF4-FFF2-40B4-BE49-F238E27FC236}">
                  <a16:creationId xmlns:a16="http://schemas.microsoft.com/office/drawing/2014/main" id="{D3CB65DC-E2F1-4E6C-BD38-26B084F1F081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;p40">
              <a:extLst>
                <a:ext uri="{FF2B5EF4-FFF2-40B4-BE49-F238E27FC236}">
                  <a16:creationId xmlns:a16="http://schemas.microsoft.com/office/drawing/2014/main" id="{13CA742C-A585-4744-91C3-6A5D123C9518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3;p40">
              <a:extLst>
                <a:ext uri="{FF2B5EF4-FFF2-40B4-BE49-F238E27FC236}">
                  <a16:creationId xmlns:a16="http://schemas.microsoft.com/office/drawing/2014/main" id="{2E906187-6164-4376-A65F-4FE4B6AAC402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4;p40">
              <a:extLst>
                <a:ext uri="{FF2B5EF4-FFF2-40B4-BE49-F238E27FC236}">
                  <a16:creationId xmlns:a16="http://schemas.microsoft.com/office/drawing/2014/main" id="{2BCD1816-2E08-4F68-A968-1657856D9611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;p40">
              <a:extLst>
                <a:ext uri="{FF2B5EF4-FFF2-40B4-BE49-F238E27FC236}">
                  <a16:creationId xmlns:a16="http://schemas.microsoft.com/office/drawing/2014/main" id="{51A4DCE8-EAA9-406B-A4BC-84156F579BB5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;p40">
              <a:extLst>
                <a:ext uri="{FF2B5EF4-FFF2-40B4-BE49-F238E27FC236}">
                  <a16:creationId xmlns:a16="http://schemas.microsoft.com/office/drawing/2014/main" id="{87453FE4-4FD7-486A-9200-7818B52FB9D0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7;p40">
              <a:extLst>
                <a:ext uri="{FF2B5EF4-FFF2-40B4-BE49-F238E27FC236}">
                  <a16:creationId xmlns:a16="http://schemas.microsoft.com/office/drawing/2014/main" id="{D6E10BFE-9C26-4714-B128-993C23FCE942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8;p40">
              <a:extLst>
                <a:ext uri="{FF2B5EF4-FFF2-40B4-BE49-F238E27FC236}">
                  <a16:creationId xmlns:a16="http://schemas.microsoft.com/office/drawing/2014/main" id="{64650398-99CE-440E-A722-5AD19BC7F0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9;p40">
              <a:extLst>
                <a:ext uri="{FF2B5EF4-FFF2-40B4-BE49-F238E27FC236}">
                  <a16:creationId xmlns:a16="http://schemas.microsoft.com/office/drawing/2014/main" id="{4684A987-FC31-4F29-96C7-94ACEEC0D81B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0;p40">
              <a:extLst>
                <a:ext uri="{FF2B5EF4-FFF2-40B4-BE49-F238E27FC236}">
                  <a16:creationId xmlns:a16="http://schemas.microsoft.com/office/drawing/2014/main" id="{0958EE6A-FA85-46A7-ADE9-8FE5A3D137A8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;p40">
              <a:extLst>
                <a:ext uri="{FF2B5EF4-FFF2-40B4-BE49-F238E27FC236}">
                  <a16:creationId xmlns:a16="http://schemas.microsoft.com/office/drawing/2014/main" id="{6BB08B88-3FAD-45B2-AB39-0126B4B0747A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;p40">
              <a:extLst>
                <a:ext uri="{FF2B5EF4-FFF2-40B4-BE49-F238E27FC236}">
                  <a16:creationId xmlns:a16="http://schemas.microsoft.com/office/drawing/2014/main" id="{1D44E42E-B8A0-4D7D-A650-A2FFA5EBF6EB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3;p40">
              <a:extLst>
                <a:ext uri="{FF2B5EF4-FFF2-40B4-BE49-F238E27FC236}">
                  <a16:creationId xmlns:a16="http://schemas.microsoft.com/office/drawing/2014/main" id="{A10AB90B-D3E9-4B40-A082-C2C381D39C4C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;p40">
              <a:extLst>
                <a:ext uri="{FF2B5EF4-FFF2-40B4-BE49-F238E27FC236}">
                  <a16:creationId xmlns:a16="http://schemas.microsoft.com/office/drawing/2014/main" id="{991BCA7B-04C8-42B4-BB7F-09DED4940916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5;p40">
              <a:extLst>
                <a:ext uri="{FF2B5EF4-FFF2-40B4-BE49-F238E27FC236}">
                  <a16:creationId xmlns:a16="http://schemas.microsoft.com/office/drawing/2014/main" id="{8B2F458C-65AC-4BB4-BE7D-A76EAA4CFCF1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6;p40">
              <a:extLst>
                <a:ext uri="{FF2B5EF4-FFF2-40B4-BE49-F238E27FC236}">
                  <a16:creationId xmlns:a16="http://schemas.microsoft.com/office/drawing/2014/main" id="{049C5B8C-3214-4F1C-924A-7C31255B8987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;p40">
              <a:extLst>
                <a:ext uri="{FF2B5EF4-FFF2-40B4-BE49-F238E27FC236}">
                  <a16:creationId xmlns:a16="http://schemas.microsoft.com/office/drawing/2014/main" id="{70195A1F-1BED-43E2-88CD-641DBB753153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40">
              <a:extLst>
                <a:ext uri="{FF2B5EF4-FFF2-40B4-BE49-F238E27FC236}">
                  <a16:creationId xmlns:a16="http://schemas.microsoft.com/office/drawing/2014/main" id="{5AAD68CC-50A8-4508-9984-4E4F0D1CA1E5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40">
              <a:extLst>
                <a:ext uri="{FF2B5EF4-FFF2-40B4-BE49-F238E27FC236}">
                  <a16:creationId xmlns:a16="http://schemas.microsoft.com/office/drawing/2014/main" id="{1201A51C-DAFC-4A15-A251-3C11E9DE1B58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40">
              <a:extLst>
                <a:ext uri="{FF2B5EF4-FFF2-40B4-BE49-F238E27FC236}">
                  <a16:creationId xmlns:a16="http://schemas.microsoft.com/office/drawing/2014/main" id="{FF8776CA-348F-4A5E-90B5-6AF631B497FF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1;p40">
              <a:extLst>
                <a:ext uri="{FF2B5EF4-FFF2-40B4-BE49-F238E27FC236}">
                  <a16:creationId xmlns:a16="http://schemas.microsoft.com/office/drawing/2014/main" id="{1CB02720-E52C-4FF2-90C9-E05EA813799B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40">
              <a:extLst>
                <a:ext uri="{FF2B5EF4-FFF2-40B4-BE49-F238E27FC236}">
                  <a16:creationId xmlns:a16="http://schemas.microsoft.com/office/drawing/2014/main" id="{82F2162F-B769-42AF-BECA-FADBF916A0F7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3;p40">
              <a:extLst>
                <a:ext uri="{FF2B5EF4-FFF2-40B4-BE49-F238E27FC236}">
                  <a16:creationId xmlns:a16="http://schemas.microsoft.com/office/drawing/2014/main" id="{4E1838CA-6738-4E65-A08F-6DC265147189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4;p40">
              <a:extLst>
                <a:ext uri="{FF2B5EF4-FFF2-40B4-BE49-F238E27FC236}">
                  <a16:creationId xmlns:a16="http://schemas.microsoft.com/office/drawing/2014/main" id="{FF5467A7-7003-41FC-8FB4-06DB7485BA9A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5;p40">
              <a:extLst>
                <a:ext uri="{FF2B5EF4-FFF2-40B4-BE49-F238E27FC236}">
                  <a16:creationId xmlns:a16="http://schemas.microsoft.com/office/drawing/2014/main" id="{A3F9EE48-0804-4193-AE51-185C378F9DF3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6;p40">
              <a:extLst>
                <a:ext uri="{FF2B5EF4-FFF2-40B4-BE49-F238E27FC236}">
                  <a16:creationId xmlns:a16="http://schemas.microsoft.com/office/drawing/2014/main" id="{691C9C62-A277-4D5E-AD02-DBD533B3F366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7;p40">
              <a:extLst>
                <a:ext uri="{FF2B5EF4-FFF2-40B4-BE49-F238E27FC236}">
                  <a16:creationId xmlns:a16="http://schemas.microsoft.com/office/drawing/2014/main" id="{B41CC04E-8E56-4C70-A399-9B6774AD62AE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8;p40">
              <a:extLst>
                <a:ext uri="{FF2B5EF4-FFF2-40B4-BE49-F238E27FC236}">
                  <a16:creationId xmlns:a16="http://schemas.microsoft.com/office/drawing/2014/main" id="{738B4AB6-3B68-44FD-B6DA-A4FF129F5F23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;p40">
              <a:extLst>
                <a:ext uri="{FF2B5EF4-FFF2-40B4-BE49-F238E27FC236}">
                  <a16:creationId xmlns:a16="http://schemas.microsoft.com/office/drawing/2014/main" id="{0F873085-63B6-48EB-94F0-EE763C615A2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;p40">
              <a:extLst>
                <a:ext uri="{FF2B5EF4-FFF2-40B4-BE49-F238E27FC236}">
                  <a16:creationId xmlns:a16="http://schemas.microsoft.com/office/drawing/2014/main" id="{8B5CB642-B476-4D9C-B185-25AA0142A757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1;p40">
              <a:extLst>
                <a:ext uri="{FF2B5EF4-FFF2-40B4-BE49-F238E27FC236}">
                  <a16:creationId xmlns:a16="http://schemas.microsoft.com/office/drawing/2014/main" id="{31AAFE0A-81FA-437B-99BD-0C1996A2973C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2;p40">
              <a:extLst>
                <a:ext uri="{FF2B5EF4-FFF2-40B4-BE49-F238E27FC236}">
                  <a16:creationId xmlns:a16="http://schemas.microsoft.com/office/drawing/2014/main" id="{97F6212C-6403-4F51-8903-B14E9A49F5B7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;p40">
              <a:extLst>
                <a:ext uri="{FF2B5EF4-FFF2-40B4-BE49-F238E27FC236}">
                  <a16:creationId xmlns:a16="http://schemas.microsoft.com/office/drawing/2014/main" id="{7F71A9D1-229D-444E-83BA-57D46B4D5221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4;p40">
              <a:extLst>
                <a:ext uri="{FF2B5EF4-FFF2-40B4-BE49-F238E27FC236}">
                  <a16:creationId xmlns:a16="http://schemas.microsoft.com/office/drawing/2014/main" id="{158A2ADB-F259-481E-AE1F-37074B93FDCE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5;p40">
              <a:extLst>
                <a:ext uri="{FF2B5EF4-FFF2-40B4-BE49-F238E27FC236}">
                  <a16:creationId xmlns:a16="http://schemas.microsoft.com/office/drawing/2014/main" id="{DBE1BD2A-2C68-4A7F-9363-95F6C48A5AF8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56;p40">
            <a:extLst>
              <a:ext uri="{FF2B5EF4-FFF2-40B4-BE49-F238E27FC236}">
                <a16:creationId xmlns:a16="http://schemas.microsoft.com/office/drawing/2014/main" id="{4ECB2611-6D43-48F1-8E81-4B7ADD916390}"/>
              </a:ext>
            </a:extLst>
          </p:cNvPr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>
              <a:extLst>
                <a:ext uri="{FF2B5EF4-FFF2-40B4-BE49-F238E27FC236}">
                  <a16:creationId xmlns:a16="http://schemas.microsoft.com/office/drawing/2014/main" id="{82C81943-FE3B-4238-8E6F-28F25D134A58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8;p40">
              <a:extLst>
                <a:ext uri="{FF2B5EF4-FFF2-40B4-BE49-F238E27FC236}">
                  <a16:creationId xmlns:a16="http://schemas.microsoft.com/office/drawing/2014/main" id="{4C893501-6CED-4592-A23C-39FF7694B218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;p40">
              <a:extLst>
                <a:ext uri="{FF2B5EF4-FFF2-40B4-BE49-F238E27FC236}">
                  <a16:creationId xmlns:a16="http://schemas.microsoft.com/office/drawing/2014/main" id="{1C394D52-B255-4E2A-AAC9-88446CE89AB1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;p40">
              <a:extLst>
                <a:ext uri="{FF2B5EF4-FFF2-40B4-BE49-F238E27FC236}">
                  <a16:creationId xmlns:a16="http://schemas.microsoft.com/office/drawing/2014/main" id="{5A1AD8D7-B5F1-477E-9DC0-13A0310D5078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;p40">
              <a:extLst>
                <a:ext uri="{FF2B5EF4-FFF2-40B4-BE49-F238E27FC236}">
                  <a16:creationId xmlns:a16="http://schemas.microsoft.com/office/drawing/2014/main" id="{B6041674-59F2-48FD-85C2-CD349FA0856D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2;p40">
              <a:extLst>
                <a:ext uri="{FF2B5EF4-FFF2-40B4-BE49-F238E27FC236}">
                  <a16:creationId xmlns:a16="http://schemas.microsoft.com/office/drawing/2014/main" id="{AD758994-F0A2-4740-A6C5-96F437FE2BE4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;p40">
              <a:extLst>
                <a:ext uri="{FF2B5EF4-FFF2-40B4-BE49-F238E27FC236}">
                  <a16:creationId xmlns:a16="http://schemas.microsoft.com/office/drawing/2014/main" id="{3C8B1FD2-E638-47D4-A950-B9677D30CA48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4;p40">
              <a:extLst>
                <a:ext uri="{FF2B5EF4-FFF2-40B4-BE49-F238E27FC236}">
                  <a16:creationId xmlns:a16="http://schemas.microsoft.com/office/drawing/2014/main" id="{425B7E51-F3CB-4276-B3D6-95E570D9EA67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5;p40">
              <a:extLst>
                <a:ext uri="{FF2B5EF4-FFF2-40B4-BE49-F238E27FC236}">
                  <a16:creationId xmlns:a16="http://schemas.microsoft.com/office/drawing/2014/main" id="{6861475F-D6F3-4936-93C5-F04A8ADEC4B0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6;p40">
              <a:extLst>
                <a:ext uri="{FF2B5EF4-FFF2-40B4-BE49-F238E27FC236}">
                  <a16:creationId xmlns:a16="http://schemas.microsoft.com/office/drawing/2014/main" id="{185154DA-C1CC-45EE-88BE-F4C3C698B8B6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7;p40">
              <a:extLst>
                <a:ext uri="{FF2B5EF4-FFF2-40B4-BE49-F238E27FC236}">
                  <a16:creationId xmlns:a16="http://schemas.microsoft.com/office/drawing/2014/main" id="{5C4CA2E8-D3FE-438E-9C8C-839EC18BF9CC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;p40">
              <a:extLst>
                <a:ext uri="{FF2B5EF4-FFF2-40B4-BE49-F238E27FC236}">
                  <a16:creationId xmlns:a16="http://schemas.microsoft.com/office/drawing/2014/main" id="{BE3CF9DD-363E-4552-9C38-192907EF2A8E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9;p40">
              <a:extLst>
                <a:ext uri="{FF2B5EF4-FFF2-40B4-BE49-F238E27FC236}">
                  <a16:creationId xmlns:a16="http://schemas.microsoft.com/office/drawing/2014/main" id="{20C8BFEC-95AC-4E24-9D4D-FFA1A8DAC70D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;p40">
              <a:extLst>
                <a:ext uri="{FF2B5EF4-FFF2-40B4-BE49-F238E27FC236}">
                  <a16:creationId xmlns:a16="http://schemas.microsoft.com/office/drawing/2014/main" id="{C5E79343-9B46-4074-8263-387F4B05A9D8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;p40">
              <a:extLst>
                <a:ext uri="{FF2B5EF4-FFF2-40B4-BE49-F238E27FC236}">
                  <a16:creationId xmlns:a16="http://schemas.microsoft.com/office/drawing/2014/main" id="{405A9799-946C-455C-B35C-024C944C7DC2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;p40">
              <a:extLst>
                <a:ext uri="{FF2B5EF4-FFF2-40B4-BE49-F238E27FC236}">
                  <a16:creationId xmlns:a16="http://schemas.microsoft.com/office/drawing/2014/main" id="{308312C4-A01F-4284-A73C-54D3E646C402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3;p40">
              <a:extLst>
                <a:ext uri="{FF2B5EF4-FFF2-40B4-BE49-F238E27FC236}">
                  <a16:creationId xmlns:a16="http://schemas.microsoft.com/office/drawing/2014/main" id="{ECBDFFD9-0C04-4132-9736-79ADE09206C9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4;p40">
              <a:extLst>
                <a:ext uri="{FF2B5EF4-FFF2-40B4-BE49-F238E27FC236}">
                  <a16:creationId xmlns:a16="http://schemas.microsoft.com/office/drawing/2014/main" id="{96D25238-F7FD-4723-971E-162CD637004A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5;p40">
              <a:extLst>
                <a:ext uri="{FF2B5EF4-FFF2-40B4-BE49-F238E27FC236}">
                  <a16:creationId xmlns:a16="http://schemas.microsoft.com/office/drawing/2014/main" id="{2B84A5AE-40E1-43FD-B64B-66C61CB6D14D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;p40">
              <a:extLst>
                <a:ext uri="{FF2B5EF4-FFF2-40B4-BE49-F238E27FC236}">
                  <a16:creationId xmlns:a16="http://schemas.microsoft.com/office/drawing/2014/main" id="{47902FC5-F3F1-422F-AE21-039C0D5468D6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7;p40">
              <a:extLst>
                <a:ext uri="{FF2B5EF4-FFF2-40B4-BE49-F238E27FC236}">
                  <a16:creationId xmlns:a16="http://schemas.microsoft.com/office/drawing/2014/main" id="{237DD82F-AAD3-47DB-95B7-6F7E60BD1AC4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8;p40">
              <a:extLst>
                <a:ext uri="{FF2B5EF4-FFF2-40B4-BE49-F238E27FC236}">
                  <a16:creationId xmlns:a16="http://schemas.microsoft.com/office/drawing/2014/main" id="{6D2BAE18-7C57-4496-9D3A-B88CC443EA83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9;p40">
              <a:extLst>
                <a:ext uri="{FF2B5EF4-FFF2-40B4-BE49-F238E27FC236}">
                  <a16:creationId xmlns:a16="http://schemas.microsoft.com/office/drawing/2014/main" id="{314613A3-995A-4917-97B2-91B8FDB9BB59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0;p40">
              <a:extLst>
                <a:ext uri="{FF2B5EF4-FFF2-40B4-BE49-F238E27FC236}">
                  <a16:creationId xmlns:a16="http://schemas.microsoft.com/office/drawing/2014/main" id="{72CD50E3-BCA0-4B64-A9ED-735B1FBBCEC3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1;p40">
              <a:extLst>
                <a:ext uri="{FF2B5EF4-FFF2-40B4-BE49-F238E27FC236}">
                  <a16:creationId xmlns:a16="http://schemas.microsoft.com/office/drawing/2014/main" id="{5F7539EC-C6DB-44F3-85AB-2B3F648AF02C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2;p40">
              <a:extLst>
                <a:ext uri="{FF2B5EF4-FFF2-40B4-BE49-F238E27FC236}">
                  <a16:creationId xmlns:a16="http://schemas.microsoft.com/office/drawing/2014/main" id="{2FBE38F5-E4AD-445D-90FE-3029798CDC3D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3;p40">
              <a:extLst>
                <a:ext uri="{FF2B5EF4-FFF2-40B4-BE49-F238E27FC236}">
                  <a16:creationId xmlns:a16="http://schemas.microsoft.com/office/drawing/2014/main" id="{2DD58265-D3F7-4E46-8B15-969B38C4C3CE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;p40">
              <a:extLst>
                <a:ext uri="{FF2B5EF4-FFF2-40B4-BE49-F238E27FC236}">
                  <a16:creationId xmlns:a16="http://schemas.microsoft.com/office/drawing/2014/main" id="{8BB5F50A-2DEC-42E1-8AC4-775489289974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5;p40">
              <a:extLst>
                <a:ext uri="{FF2B5EF4-FFF2-40B4-BE49-F238E27FC236}">
                  <a16:creationId xmlns:a16="http://schemas.microsoft.com/office/drawing/2014/main" id="{2E51E05F-B333-4DED-A66C-03E1CA3AC034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;p40">
              <a:extLst>
                <a:ext uri="{FF2B5EF4-FFF2-40B4-BE49-F238E27FC236}">
                  <a16:creationId xmlns:a16="http://schemas.microsoft.com/office/drawing/2014/main" id="{095921D3-16E2-483B-8E33-F8A54EA5ED3B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7;p40">
              <a:extLst>
                <a:ext uri="{FF2B5EF4-FFF2-40B4-BE49-F238E27FC236}">
                  <a16:creationId xmlns:a16="http://schemas.microsoft.com/office/drawing/2014/main" id="{4115F536-9368-4AD0-97CA-E312FF33F030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8;p40">
              <a:extLst>
                <a:ext uri="{FF2B5EF4-FFF2-40B4-BE49-F238E27FC236}">
                  <a16:creationId xmlns:a16="http://schemas.microsoft.com/office/drawing/2014/main" id="{78CCA3C2-B3F0-4280-B653-48385F30F895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9;p40">
              <a:extLst>
                <a:ext uri="{FF2B5EF4-FFF2-40B4-BE49-F238E27FC236}">
                  <a16:creationId xmlns:a16="http://schemas.microsoft.com/office/drawing/2014/main" id="{B8916052-82C0-4A78-B0C6-1433486E627A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0;p40">
              <a:extLst>
                <a:ext uri="{FF2B5EF4-FFF2-40B4-BE49-F238E27FC236}">
                  <a16:creationId xmlns:a16="http://schemas.microsoft.com/office/drawing/2014/main" id="{89A297D4-165C-41AA-9904-44EC6B050115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1;p40">
              <a:extLst>
                <a:ext uri="{FF2B5EF4-FFF2-40B4-BE49-F238E27FC236}">
                  <a16:creationId xmlns:a16="http://schemas.microsoft.com/office/drawing/2014/main" id="{74B9D457-C267-448F-BEC6-74CD64ABE077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2;p40">
              <a:extLst>
                <a:ext uri="{FF2B5EF4-FFF2-40B4-BE49-F238E27FC236}">
                  <a16:creationId xmlns:a16="http://schemas.microsoft.com/office/drawing/2014/main" id="{E93B534D-1DA5-4D12-8F1B-7704426AD477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3;p40">
              <a:extLst>
                <a:ext uri="{FF2B5EF4-FFF2-40B4-BE49-F238E27FC236}">
                  <a16:creationId xmlns:a16="http://schemas.microsoft.com/office/drawing/2014/main" id="{F321A698-BE64-4931-B111-E24F95091FAC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4;p40">
              <a:extLst>
                <a:ext uri="{FF2B5EF4-FFF2-40B4-BE49-F238E27FC236}">
                  <a16:creationId xmlns:a16="http://schemas.microsoft.com/office/drawing/2014/main" id="{CBEA9813-E865-4471-840E-337BF1A7918B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5;p40">
              <a:extLst>
                <a:ext uri="{FF2B5EF4-FFF2-40B4-BE49-F238E27FC236}">
                  <a16:creationId xmlns:a16="http://schemas.microsoft.com/office/drawing/2014/main" id="{274E7CA2-1E46-4518-BEB9-AF8ADE5F7E89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6;p40">
              <a:extLst>
                <a:ext uri="{FF2B5EF4-FFF2-40B4-BE49-F238E27FC236}">
                  <a16:creationId xmlns:a16="http://schemas.microsoft.com/office/drawing/2014/main" id="{7FE5DE62-0C5C-440D-9DD9-5C6F81E294E3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;p40">
              <a:extLst>
                <a:ext uri="{FF2B5EF4-FFF2-40B4-BE49-F238E27FC236}">
                  <a16:creationId xmlns:a16="http://schemas.microsoft.com/office/drawing/2014/main" id="{3E6641B3-40B3-4ED4-9564-A1C8CB3D57A0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8;p40">
              <a:extLst>
                <a:ext uri="{FF2B5EF4-FFF2-40B4-BE49-F238E27FC236}">
                  <a16:creationId xmlns:a16="http://schemas.microsoft.com/office/drawing/2014/main" id="{F74E98B5-C077-487A-AFCD-09CA7E7239EF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9;p40">
              <a:extLst>
                <a:ext uri="{FF2B5EF4-FFF2-40B4-BE49-F238E27FC236}">
                  <a16:creationId xmlns:a16="http://schemas.microsoft.com/office/drawing/2014/main" id="{62357C26-F24F-4CB3-A8F6-0CF8A2F8EAA6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00;p40">
              <a:extLst>
                <a:ext uri="{FF2B5EF4-FFF2-40B4-BE49-F238E27FC236}">
                  <a16:creationId xmlns:a16="http://schemas.microsoft.com/office/drawing/2014/main" id="{AAEE8492-FDA5-42B0-A2A1-AC13057C56BB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1;p40">
              <a:extLst>
                <a:ext uri="{FF2B5EF4-FFF2-40B4-BE49-F238E27FC236}">
                  <a16:creationId xmlns:a16="http://schemas.microsoft.com/office/drawing/2014/main" id="{723ADBD2-2A72-4015-9D3D-F1215131183B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2;p40">
              <a:extLst>
                <a:ext uri="{FF2B5EF4-FFF2-40B4-BE49-F238E27FC236}">
                  <a16:creationId xmlns:a16="http://schemas.microsoft.com/office/drawing/2014/main" id="{F570A8CA-5956-4DFD-AF9F-52520808D301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3;p40">
              <a:extLst>
                <a:ext uri="{FF2B5EF4-FFF2-40B4-BE49-F238E27FC236}">
                  <a16:creationId xmlns:a16="http://schemas.microsoft.com/office/drawing/2014/main" id="{CA01E679-D297-4A47-9666-086D44DCF8F2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4;p40">
              <a:extLst>
                <a:ext uri="{FF2B5EF4-FFF2-40B4-BE49-F238E27FC236}">
                  <a16:creationId xmlns:a16="http://schemas.microsoft.com/office/drawing/2014/main" id="{8C2C3714-3081-49E6-B88F-033E2931C3B3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5;p40">
              <a:extLst>
                <a:ext uri="{FF2B5EF4-FFF2-40B4-BE49-F238E27FC236}">
                  <a16:creationId xmlns:a16="http://schemas.microsoft.com/office/drawing/2014/main" id="{614E170B-BE82-4D47-9775-064F74F8AED6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6;p40">
              <a:extLst>
                <a:ext uri="{FF2B5EF4-FFF2-40B4-BE49-F238E27FC236}">
                  <a16:creationId xmlns:a16="http://schemas.microsoft.com/office/drawing/2014/main" id="{0E4E60B7-DC0B-405B-AD28-35D37F8A5E8F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7;p40">
              <a:extLst>
                <a:ext uri="{FF2B5EF4-FFF2-40B4-BE49-F238E27FC236}">
                  <a16:creationId xmlns:a16="http://schemas.microsoft.com/office/drawing/2014/main" id="{C3AAD64A-AFDD-4D79-BA72-CFC8B9E05165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40">
              <a:extLst>
                <a:ext uri="{FF2B5EF4-FFF2-40B4-BE49-F238E27FC236}">
                  <a16:creationId xmlns:a16="http://schemas.microsoft.com/office/drawing/2014/main" id="{D100628F-6CBD-45DC-A119-4F8BE8B02478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40">
              <a:extLst>
                <a:ext uri="{FF2B5EF4-FFF2-40B4-BE49-F238E27FC236}">
                  <a16:creationId xmlns:a16="http://schemas.microsoft.com/office/drawing/2014/main" id="{2E3A4C33-786C-446F-ABB6-2F4A7FF8E4EC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40">
              <a:extLst>
                <a:ext uri="{FF2B5EF4-FFF2-40B4-BE49-F238E27FC236}">
                  <a16:creationId xmlns:a16="http://schemas.microsoft.com/office/drawing/2014/main" id="{6DA1899B-862A-43B8-8EC9-924498D0864A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40">
              <a:extLst>
                <a:ext uri="{FF2B5EF4-FFF2-40B4-BE49-F238E27FC236}">
                  <a16:creationId xmlns:a16="http://schemas.microsoft.com/office/drawing/2014/main" id="{1A002638-D178-415E-88E3-0638167F6138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44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17" y="423433"/>
            <a:ext cx="8596668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07170" y="528706"/>
            <a:ext cx="8471362" cy="654453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khẩu lệnh, cách thực hiện biến đổi đội hình từ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hàng dọc thành vòng tròn và ngược lại.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ệ sinh sân tập, thực hiện vệ sinh cá nhân để đảm bảo an toàn trong tập luyện.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5773" r="52757" b="46965"/>
          <a:stretch/>
        </p:blipFill>
        <p:spPr>
          <a:xfrm>
            <a:off x="2980651" y="3279953"/>
            <a:ext cx="4724400" cy="28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130" y="2088519"/>
            <a:ext cx="3730444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luyên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</a:t>
            </a:r>
            <a:r>
              <a:rPr lang="en-US" dirty="0" err="1"/>
              <a:t>Lò</a:t>
            </a:r>
            <a:r>
              <a:rPr lang="en-US" dirty="0"/>
              <a:t> </a:t>
            </a:r>
            <a:r>
              <a:rPr lang="en-US" dirty="0" err="1"/>
              <a:t>cò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”</a:t>
            </a:r>
          </a:p>
          <a:p>
            <a:pPr algn="just"/>
            <a:r>
              <a:rPr lang="vi-VN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38339" y="1981641"/>
            <a:ext cx="2993734" cy="38346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- </a:t>
            </a:r>
            <a:r>
              <a:rPr lang="vi-VN" dirty="0"/>
              <a:t>Chủ động và khám phá, tích cực chủ động trong tập luyện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8" y="1981643"/>
            <a:ext cx="3909726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lực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bồi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vi-VN" dirty="0"/>
              <a:t> 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vi-VN" dirty="0"/>
              <a:t> chất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vi-VN" dirty="0"/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,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,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vi-VN" dirty="0"/>
              <a:t>T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cự</a:t>
            </a:r>
            <a:r>
              <a:rPr lang="vi-VN" dirty="0"/>
              <a:t>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, </a:t>
            </a:r>
            <a:r>
              <a:rPr lang="pt-BR" dirty="0"/>
              <a:t>có thái độ học tập đúng.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85008"/>
              </p:ext>
            </p:extLst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94975"/>
            <a:ext cx="11019366" cy="7771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vi-VN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HIỆU LỆNH</a:t>
            </a:r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28" y="3050971"/>
            <a:ext cx="3628049" cy="21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sp>
        <p:nvSpPr>
          <p:cNvPr id="9" name="TextBox 8"/>
          <p:cNvSpPr txBox="1"/>
          <p:nvPr/>
        </p:nvSpPr>
        <p:spPr>
          <a:xfrm>
            <a:off x="26973" y="62955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476141" y="4223826"/>
            <a:ext cx="5075780" cy="18694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Khẩu lệnh: - Thành </a:t>
            </a:r>
            <a:r>
              <a:rPr lang="vi-VN" sz="1600" dirty="0"/>
              <a:t>vòng tròn đi (chạy) thường .. Bước(Chạy)!</a:t>
            </a:r>
            <a:endParaRPr lang="en-US" sz="1600" dirty="0"/>
          </a:p>
          <a:p>
            <a:pPr algn="ctr"/>
            <a:r>
              <a:rPr lang="vi-VN" sz="1600" dirty="0" smtClean="0"/>
              <a:t>- Đứng lại...Đứng!</a:t>
            </a:r>
          </a:p>
          <a:p>
            <a:pPr algn="ctr"/>
            <a:r>
              <a:rPr lang="vi-VN" sz="1600" dirty="0" smtClean="0"/>
              <a:t>- Bên trái... Quay!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1086" y="1466212"/>
            <a:ext cx="11126274" cy="2555285"/>
            <a:chOff x="771086" y="1466212"/>
            <a:chExt cx="11126274" cy="2555285"/>
          </a:xfrm>
        </p:grpSpPr>
        <p:pic>
          <p:nvPicPr>
            <p:cNvPr id="20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205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ight Arrow 15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sp>
        <p:nvSpPr>
          <p:cNvPr id="9" name="TextBox 8"/>
          <p:cNvSpPr txBox="1"/>
          <p:nvPr/>
        </p:nvSpPr>
        <p:spPr>
          <a:xfrm>
            <a:off x="26973" y="62955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tròn thành hàng dọc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906" y="4307840"/>
            <a:ext cx="10959493" cy="1056640"/>
            <a:chOff x="953966" y="4267200"/>
            <a:chExt cx="10959493" cy="1056640"/>
          </a:xfrm>
        </p:grpSpPr>
        <p:sp>
          <p:nvSpPr>
            <p:cNvPr id="3" name="Cloud 2"/>
            <p:cNvSpPr/>
            <p:nvPr/>
          </p:nvSpPr>
          <p:spPr>
            <a:xfrm>
              <a:off x="953966" y="4267200"/>
              <a:ext cx="4664514" cy="10566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Khẩu lệnh: </a:t>
              </a:r>
              <a:r>
                <a:rPr lang="vi-VN" sz="1600" dirty="0" smtClean="0"/>
                <a:t>Bên phải....Quay!</a:t>
              </a:r>
              <a:endParaRPr lang="en-US" sz="1600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7036660" y="4267200"/>
              <a:ext cx="4876799" cy="10566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600" dirty="0" smtClean="0"/>
                <a:t>Khẩu lệnh: Thành 1(2,3,4..)hàng dọc.Bước(Chạy)!</a:t>
              </a:r>
              <a:endParaRPr lang="en-US" sz="16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842000" y="4693920"/>
              <a:ext cx="812800" cy="16256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906" y="1300917"/>
            <a:ext cx="11032611" cy="2781772"/>
            <a:chOff x="622906" y="1300917"/>
            <a:chExt cx="11032611" cy="2781772"/>
          </a:xfrm>
        </p:grpSpPr>
        <p:grpSp>
          <p:nvGrpSpPr>
            <p:cNvPr id="5" name="Group 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10698237" cy="71845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0603" y="1251167"/>
            <a:ext cx="11126274" cy="1784988"/>
            <a:chOff x="771086" y="1466212"/>
            <a:chExt cx="11126274" cy="255528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20400" y="3909933"/>
            <a:ext cx="11032611" cy="1610426"/>
            <a:chOff x="622906" y="1300917"/>
            <a:chExt cx="11032611" cy="2781772"/>
          </a:xfrm>
        </p:grpSpPr>
        <p:grpSp>
          <p:nvGrpSpPr>
            <p:cNvPr id="15" name="Group 1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-69548" y="622306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 và ngược lại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</a:t>
            </a:r>
            <a:br>
              <a:rPr lang="en-US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 CÒ TIẾP SỨC</a:t>
            </a:r>
            <a:r>
              <a:rPr lang="en-US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7" y="2414571"/>
            <a:ext cx="7610658" cy="31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774" y="314833"/>
            <a:ext cx="8596668" cy="82044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952065"/>
            <a:ext cx="1114787" cy="92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1" y="5952065"/>
            <a:ext cx="1114787" cy="922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4" y="5956297"/>
            <a:ext cx="1114787" cy="922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7" y="5952065"/>
            <a:ext cx="1114787" cy="92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952065"/>
            <a:ext cx="1114787" cy="92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5952065"/>
            <a:ext cx="1114787" cy="922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68" y="5952065"/>
            <a:ext cx="1114787" cy="92286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062480" y="1135274"/>
            <a:ext cx="6167120" cy="1340553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Em hãy cho biết khẩu lệnh nào dưới đây phù hợp với hình?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87" y="2583812"/>
            <a:ext cx="5330854" cy="25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388301" y="2441006"/>
            <a:ext cx="2306320" cy="1099167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Thành vòng tròn đi (chạy) thường... Bước(chạy)!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8301" y="2242886"/>
            <a:ext cx="384388" cy="3962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A</a:t>
            </a:r>
            <a:endParaRPr lang="en-US" dirty="0"/>
          </a:p>
        </p:txBody>
      </p:sp>
      <p:sp>
        <p:nvSpPr>
          <p:cNvPr id="25" name="Rectangular Callout 24"/>
          <p:cNvSpPr/>
          <p:nvPr/>
        </p:nvSpPr>
        <p:spPr>
          <a:xfrm>
            <a:off x="7388301" y="4061928"/>
            <a:ext cx="2306320" cy="1099167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Thành 1(2,3,4) hàng dọc ... Bước (chạy)!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388301" y="3944858"/>
            <a:ext cx="384388" cy="3962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388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           THỂ DỤC LỚP 2 CHỦ ĐỀ 1: ĐỘI HÌNH ĐỘI NGŨ Bài 1: CHUYỂN ĐỘI HÌNH HÀNG DỌC THÀNH ĐỘI HÌNH VÒNG TRÒN VÀ NGƯỢC LẠI (Tiết 2)   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LUYỆN TẬP</vt:lpstr>
      <vt:lpstr>CHƠI TRÒ CHƠI “LÒ CÒ TIẾP SỨC”</vt:lpstr>
      <vt:lpstr>VẬN DỤNG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2021-08-21T12:57:20Z</dcterms:created>
  <dcterms:modified xsi:type="dcterms:W3CDTF">2025-09-18T07:29:41Z</dcterms:modified>
</cp:coreProperties>
</file>