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1"/>
  </p:notesMasterIdLst>
  <p:sldIdLst>
    <p:sldId id="256" r:id="rId2"/>
    <p:sldId id="277" r:id="rId3"/>
    <p:sldId id="266" r:id="rId4"/>
    <p:sldId id="261" r:id="rId5"/>
    <p:sldId id="278" r:id="rId6"/>
    <p:sldId id="288" r:id="rId7"/>
    <p:sldId id="281" r:id="rId8"/>
    <p:sldId id="285" r:id="rId9"/>
    <p:sldId id="296" r:id="rId10"/>
  </p:sldIdLst>
  <p:sldSz cx="9144000" cy="5143500" type="screen16x9"/>
  <p:notesSz cx="6858000" cy="9144000"/>
  <p:embeddedFontLst>
    <p:embeddedFont>
      <p:font typeface="#9Slide07 SVNSalty Sans" panose="02000000000000000000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055"/>
    <a:srgbClr val="008000"/>
    <a:srgbClr val="0000FF"/>
    <a:srgbClr val="FF0000"/>
    <a:srgbClr val="813E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1E8F26-971A-47A3-B17B-E42384925D85}">
  <a:tblStyle styleId="{2C1E8F26-971A-47A3-B17B-E42384925D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60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26" y="7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69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26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58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2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77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65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89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80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16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18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6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4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2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3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7.svg"/><Relationship Id="rId7" Type="http://schemas.openxmlformats.org/officeDocument/2006/relationships/image" Target="../media/image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3.svg"/><Relationship Id="rId4" Type="http://schemas.openxmlformats.org/officeDocument/2006/relationships/image" Target="../media/image10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7.jpg"/><Relationship Id="rId3" Type="http://schemas.openxmlformats.org/officeDocument/2006/relationships/image" Target="../media/image21.svg"/><Relationship Id="rId7" Type="http://schemas.openxmlformats.org/officeDocument/2006/relationships/image" Target="../media/image6.svg"/><Relationship Id="rId12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5.jpg"/><Relationship Id="rId5" Type="http://schemas.openxmlformats.org/officeDocument/2006/relationships/image" Target="../media/image23.svg"/><Relationship Id="rId10" Type="http://schemas.openxmlformats.org/officeDocument/2006/relationships/image" Target="../media/image14.jp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6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6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5801028">
            <a:off x="4522531" y="3795590"/>
            <a:ext cx="1436771" cy="1376687"/>
          </a:xfrm>
          <a:custGeom>
            <a:avLst/>
            <a:gdLst/>
            <a:ahLst/>
            <a:cxnLst/>
            <a:rect l="l" t="t" r="r" b="b"/>
            <a:pathLst>
              <a:path w="2873541" h="2753374">
                <a:moveTo>
                  <a:pt x="0" y="0"/>
                </a:moveTo>
                <a:lnTo>
                  <a:pt x="2873540" y="0"/>
                </a:lnTo>
                <a:lnTo>
                  <a:pt x="2873540" y="2753375"/>
                </a:lnTo>
                <a:lnTo>
                  <a:pt x="0" y="2753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670288" y="959483"/>
            <a:ext cx="4171713" cy="4057939"/>
          </a:xfrm>
          <a:custGeom>
            <a:avLst/>
            <a:gdLst/>
            <a:ahLst/>
            <a:cxnLst/>
            <a:rect l="l" t="t" r="r" b="b"/>
            <a:pathLst>
              <a:path w="8343426" h="8115878">
                <a:moveTo>
                  <a:pt x="0" y="0"/>
                </a:moveTo>
                <a:lnTo>
                  <a:pt x="8343426" y="0"/>
                </a:lnTo>
                <a:lnTo>
                  <a:pt x="8343426" y="8115878"/>
                </a:lnTo>
                <a:lnTo>
                  <a:pt x="0" y="8115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7061700">
            <a:off x="8262868" y="-385564"/>
            <a:ext cx="733564" cy="1272745"/>
          </a:xfrm>
          <a:custGeom>
            <a:avLst/>
            <a:gdLst/>
            <a:ahLst/>
            <a:cxnLst/>
            <a:rect l="l" t="t" r="r" b="b"/>
            <a:pathLst>
              <a:path w="1467128" h="2545490">
                <a:moveTo>
                  <a:pt x="0" y="0"/>
                </a:moveTo>
                <a:lnTo>
                  <a:pt x="1467128" y="0"/>
                </a:lnTo>
                <a:lnTo>
                  <a:pt x="1467128" y="2545490"/>
                </a:lnTo>
                <a:lnTo>
                  <a:pt x="0" y="2545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054319" y="548280"/>
            <a:ext cx="695306" cy="822405"/>
          </a:xfrm>
          <a:custGeom>
            <a:avLst/>
            <a:gdLst/>
            <a:ahLst/>
            <a:cxnLst/>
            <a:rect l="l" t="t" r="r" b="b"/>
            <a:pathLst>
              <a:path w="1390612" h="1644809">
                <a:moveTo>
                  <a:pt x="0" y="0"/>
                </a:moveTo>
                <a:lnTo>
                  <a:pt x="1390611" y="0"/>
                </a:lnTo>
                <a:lnTo>
                  <a:pt x="1390611" y="1644810"/>
                </a:lnTo>
                <a:lnTo>
                  <a:pt x="0" y="16448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448769">
            <a:off x="8289837" y="4287105"/>
            <a:ext cx="1104328" cy="1058147"/>
          </a:xfrm>
          <a:custGeom>
            <a:avLst/>
            <a:gdLst/>
            <a:ahLst/>
            <a:cxnLst/>
            <a:rect l="l" t="t" r="r" b="b"/>
            <a:pathLst>
              <a:path w="2208655" h="2116293">
                <a:moveTo>
                  <a:pt x="0" y="0"/>
                </a:moveTo>
                <a:lnTo>
                  <a:pt x="2208655" y="0"/>
                </a:lnTo>
                <a:lnTo>
                  <a:pt x="2208655" y="2116293"/>
                </a:lnTo>
                <a:lnTo>
                  <a:pt x="0" y="2116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566839">
            <a:off x="-375714" y="-421934"/>
            <a:ext cx="1404206" cy="1345485"/>
          </a:xfrm>
          <a:custGeom>
            <a:avLst/>
            <a:gdLst/>
            <a:ahLst/>
            <a:cxnLst/>
            <a:rect l="l" t="t" r="r" b="b"/>
            <a:pathLst>
              <a:path w="2808411" h="2690969">
                <a:moveTo>
                  <a:pt x="0" y="0"/>
                </a:moveTo>
                <a:lnTo>
                  <a:pt x="2808412" y="0"/>
                </a:lnTo>
                <a:lnTo>
                  <a:pt x="2808412" y="2690968"/>
                </a:lnTo>
                <a:lnTo>
                  <a:pt x="0" y="26909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CB0DC-FFCB-F3AD-7EEA-2EF175D1A2FB}"/>
              </a:ext>
            </a:extLst>
          </p:cNvPr>
          <p:cNvSpPr txBox="1"/>
          <p:nvPr/>
        </p:nvSpPr>
        <p:spPr>
          <a:xfrm>
            <a:off x="1706469" y="194419"/>
            <a:ext cx="5139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</a:rPr>
              <a:t>CHỦ ĐỀ 1: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</a:rPr>
              <a:t>GIA ĐÌNH VUI VẺ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0B012-BF99-6C7A-DBF5-42E252BF7830}"/>
              </a:ext>
            </a:extLst>
          </p:cNvPr>
          <p:cNvSpPr txBox="1"/>
          <p:nvPr/>
        </p:nvSpPr>
        <p:spPr>
          <a:xfrm>
            <a:off x="0" y="2047339"/>
            <a:ext cx="9223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TRANH XÉ DÁN GIẤY MÀU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396ECB-7155-F41E-D22F-4D9823202C3C}"/>
              </a:ext>
            </a:extLst>
          </p:cNvPr>
          <p:cNvSpPr txBox="1"/>
          <p:nvPr/>
        </p:nvSpPr>
        <p:spPr>
          <a:xfrm>
            <a:off x="3693111" y="3061464"/>
            <a:ext cx="279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E71747-7758-730B-C5AA-A28C6885B791}"/>
              </a:ext>
            </a:extLst>
          </p:cNvPr>
          <p:cNvGrpSpPr/>
          <p:nvPr/>
        </p:nvGrpSpPr>
        <p:grpSpPr>
          <a:xfrm rot="9621159">
            <a:off x="-22910" y="2897406"/>
            <a:ext cx="1220295" cy="1751358"/>
            <a:chOff x="723915" y="1780451"/>
            <a:chExt cx="1335182" cy="2310827"/>
          </a:xfrm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DD7FF18-1ABE-8B07-329C-98A3731BB040}"/>
                </a:ext>
              </a:extLst>
            </p:cNvPr>
            <p:cNvSpPr/>
            <p:nvPr/>
          </p:nvSpPr>
          <p:spPr>
            <a:xfrm rot="19316046">
              <a:off x="842347" y="1780451"/>
              <a:ext cx="1216750" cy="2111080"/>
            </a:xfrm>
            <a:custGeom>
              <a:avLst/>
              <a:gdLst/>
              <a:ahLst/>
              <a:cxnLst/>
              <a:rect l="l" t="t" r="r" b="b"/>
              <a:pathLst>
                <a:path w="2433499" h="4222160">
                  <a:moveTo>
                    <a:pt x="0" y="0"/>
                  </a:moveTo>
                  <a:lnTo>
                    <a:pt x="2433499" y="0"/>
                  </a:lnTo>
                  <a:lnTo>
                    <a:pt x="2433499" y="4222159"/>
                  </a:lnTo>
                  <a:lnTo>
                    <a:pt x="0" y="42221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9AEA1424-4E26-B8E6-55C8-EBD9B65C79FE}"/>
                </a:ext>
              </a:extLst>
            </p:cNvPr>
            <p:cNvSpPr/>
            <p:nvPr/>
          </p:nvSpPr>
          <p:spPr>
            <a:xfrm rot="17205970">
              <a:off x="873102" y="3059851"/>
              <a:ext cx="882240" cy="1180613"/>
            </a:xfrm>
            <a:custGeom>
              <a:avLst/>
              <a:gdLst/>
              <a:ahLst/>
              <a:cxnLst/>
              <a:rect l="l" t="t" r="r" b="b"/>
              <a:pathLst>
                <a:path w="1764479" h="2361226">
                  <a:moveTo>
                    <a:pt x="0" y="0"/>
                  </a:moveTo>
                  <a:lnTo>
                    <a:pt x="1764479" y="0"/>
                  </a:lnTo>
                  <a:lnTo>
                    <a:pt x="1764479" y="2361226"/>
                  </a:lnTo>
                  <a:lnTo>
                    <a:pt x="0" y="2361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4679" y="750827"/>
            <a:ext cx="3197232" cy="4103797"/>
            <a:chOff x="-190525" y="-4"/>
            <a:chExt cx="6305739" cy="16332416"/>
          </a:xfrm>
        </p:grpSpPr>
        <p:sp>
          <p:nvSpPr>
            <p:cNvPr id="3" name="Freeform 3"/>
            <p:cNvSpPr/>
            <p:nvPr/>
          </p:nvSpPr>
          <p:spPr>
            <a:xfrm>
              <a:off x="1" y="-4"/>
              <a:ext cx="6115213" cy="5911206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algn="dist" defTabSz="457200">
                <a:buClrTx/>
              </a:pP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Nêu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dán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giấy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màu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tạo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sản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phẩm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mĩ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thuật</a:t>
              </a:r>
              <a:endPara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9A004A4A-4118-AAD6-08FA-C51770926EE2}"/>
                </a:ext>
              </a:extLst>
            </p:cNvPr>
            <p:cNvSpPr/>
            <p:nvPr/>
          </p:nvSpPr>
          <p:spPr>
            <a:xfrm>
              <a:off x="-190525" y="8559043"/>
              <a:ext cx="6115213" cy="7773369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algn="dist" defTabSz="457200">
                <a:buClrTx/>
              </a:pP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Tạo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bức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tranh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đình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</a:t>
              </a:r>
              <a:r>
                <a:rPr lang="en-US" sz="2800" b="1" kern="1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dán</a:t>
              </a:r>
              <a:endParaRPr lang="en-US" sz="2800" b="1" kern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964724" y="732512"/>
            <a:ext cx="3304375" cy="1953191"/>
            <a:chOff x="0" y="-237639"/>
            <a:chExt cx="6115214" cy="5662345"/>
          </a:xfrm>
        </p:grpSpPr>
        <p:sp>
          <p:nvSpPr>
            <p:cNvPr id="5" name="Freeform 5"/>
            <p:cNvSpPr/>
            <p:nvPr/>
          </p:nvSpPr>
          <p:spPr>
            <a:xfrm>
              <a:off x="0" y="-237639"/>
              <a:ext cx="6115214" cy="5662345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rgbClr val="FFFAEA">
                <a:alpha val="49804"/>
              </a:srgbClr>
            </a:solidFill>
          </p:spPr>
          <p:txBody>
            <a:bodyPr/>
            <a:lstStyle/>
            <a:p>
              <a:pPr algn="just" defTabSz="457200">
                <a:buClrTx/>
              </a:pP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ra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màu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nóng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lạnh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chất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sản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phẩm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mĩ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thuật</a:t>
              </a:r>
              <a:endPara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55065" y="1093099"/>
            <a:ext cx="131192" cy="13119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73242" y="2550377"/>
            <a:ext cx="71463" cy="7146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3773662" y="2152519"/>
            <a:ext cx="1729697" cy="2543672"/>
          </a:xfrm>
          <a:custGeom>
            <a:avLst/>
            <a:gdLst/>
            <a:ahLst/>
            <a:cxnLst/>
            <a:rect l="l" t="t" r="r" b="b"/>
            <a:pathLst>
              <a:path w="3459394" h="5087344">
                <a:moveTo>
                  <a:pt x="0" y="0"/>
                </a:moveTo>
                <a:lnTo>
                  <a:pt x="3459394" y="0"/>
                </a:lnTo>
                <a:lnTo>
                  <a:pt x="3459394" y="5087344"/>
                </a:lnTo>
                <a:lnTo>
                  <a:pt x="0" y="508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10329446">
            <a:off x="-347168" y="-12777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557952">
            <a:off x="8170880" y="2968218"/>
            <a:ext cx="1334557" cy="2315477"/>
          </a:xfrm>
          <a:custGeom>
            <a:avLst/>
            <a:gdLst/>
            <a:ahLst/>
            <a:cxnLst/>
            <a:rect l="l" t="t" r="r" b="b"/>
            <a:pathLst>
              <a:path w="2669113" h="4630953">
                <a:moveTo>
                  <a:pt x="0" y="0"/>
                </a:moveTo>
                <a:lnTo>
                  <a:pt x="2669113" y="0"/>
                </a:lnTo>
                <a:lnTo>
                  <a:pt x="2669113" y="4630954"/>
                </a:lnTo>
                <a:lnTo>
                  <a:pt x="0" y="4630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8219370">
            <a:off x="342632" y="-180271"/>
            <a:ext cx="902497" cy="1216695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1552123">
            <a:off x="7427979" y="3981690"/>
            <a:ext cx="967659" cy="1294921"/>
          </a:xfrm>
          <a:custGeom>
            <a:avLst/>
            <a:gdLst/>
            <a:ahLst/>
            <a:cxnLst/>
            <a:rect l="l" t="t" r="r" b="b"/>
            <a:pathLst>
              <a:path w="1935318" h="2589842">
                <a:moveTo>
                  <a:pt x="0" y="0"/>
                </a:moveTo>
                <a:lnTo>
                  <a:pt x="1935318" y="0"/>
                </a:lnTo>
                <a:lnTo>
                  <a:pt x="1935318" y="2589842"/>
                </a:lnTo>
                <a:lnTo>
                  <a:pt x="0" y="2589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-504509">
            <a:off x="838780" y="4666109"/>
            <a:ext cx="553612" cy="654810"/>
          </a:xfrm>
          <a:custGeom>
            <a:avLst/>
            <a:gdLst/>
            <a:ahLst/>
            <a:cxnLst/>
            <a:rect l="l" t="t" r="r" b="b"/>
            <a:pathLst>
              <a:path w="1107224" h="1309620">
                <a:moveTo>
                  <a:pt x="0" y="0"/>
                </a:moveTo>
                <a:lnTo>
                  <a:pt x="1107225" y="0"/>
                </a:lnTo>
                <a:lnTo>
                  <a:pt x="1107225" y="1309620"/>
                </a:lnTo>
                <a:lnTo>
                  <a:pt x="0" y="13096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532637">
            <a:off x="2288448" y="-137133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211682">
            <a:off x="7931226" y="298827"/>
            <a:ext cx="547829" cy="647970"/>
          </a:xfrm>
          <a:custGeom>
            <a:avLst/>
            <a:gdLst/>
            <a:ahLst/>
            <a:cxnLst/>
            <a:rect l="l" t="t" r="r" b="b"/>
            <a:pathLst>
              <a:path w="1095658" h="1295940">
                <a:moveTo>
                  <a:pt x="0" y="0"/>
                </a:moveTo>
                <a:lnTo>
                  <a:pt x="1095658" y="0"/>
                </a:lnTo>
                <a:lnTo>
                  <a:pt x="1095658" y="1295940"/>
                </a:lnTo>
                <a:lnTo>
                  <a:pt x="0" y="1295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DBD2929A-5755-C893-2E45-6CDFB078455A}"/>
              </a:ext>
            </a:extLst>
          </p:cNvPr>
          <p:cNvGrpSpPr/>
          <p:nvPr/>
        </p:nvGrpSpPr>
        <p:grpSpPr>
          <a:xfrm>
            <a:off x="5009239" y="2970993"/>
            <a:ext cx="3215343" cy="1844776"/>
            <a:chOff x="-109086" y="32160"/>
            <a:chExt cx="6115214" cy="5094351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FBBA68BD-7906-D88A-3F0E-2443476380A2}"/>
                </a:ext>
              </a:extLst>
            </p:cNvPr>
            <p:cNvSpPr/>
            <p:nvPr/>
          </p:nvSpPr>
          <p:spPr>
            <a:xfrm>
              <a:off x="-109086" y="32160"/>
              <a:ext cx="6115214" cy="5094351"/>
            </a:xfrm>
            <a:custGeom>
              <a:avLst/>
              <a:gdLst/>
              <a:ahLst/>
              <a:cxnLst/>
              <a:rect l="l" t="t" r="r" b="b"/>
              <a:pathLst>
                <a:path w="6115214" h="5094351">
                  <a:moveTo>
                    <a:pt x="5990754" y="5094351"/>
                  </a:moveTo>
                  <a:lnTo>
                    <a:pt x="124460" y="5094351"/>
                  </a:lnTo>
                  <a:cubicBezTo>
                    <a:pt x="55880" y="5094351"/>
                    <a:pt x="0" y="5038471"/>
                    <a:pt x="0" y="49698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90754" y="0"/>
                  </a:lnTo>
                  <a:cubicBezTo>
                    <a:pt x="6059334" y="0"/>
                    <a:pt x="6115214" y="55880"/>
                    <a:pt x="6115214" y="124460"/>
                  </a:cubicBezTo>
                  <a:lnTo>
                    <a:pt x="6115214" y="4969891"/>
                  </a:lnTo>
                  <a:cubicBezTo>
                    <a:pt x="6115214" y="5038471"/>
                    <a:pt x="6059334" y="5094351"/>
                    <a:pt x="5990754" y="5094351"/>
                  </a:cubicBezTo>
                  <a:close/>
                </a:path>
              </a:pathLst>
            </a:custGeom>
            <a:solidFill>
              <a:srgbClr val="FFFAEA">
                <a:alpha val="49804"/>
              </a:srgbClr>
            </a:solidFill>
          </p:spPr>
          <p:txBody>
            <a:bodyPr/>
            <a:lstStyle/>
            <a:p>
              <a:pPr algn="dist" defTabSz="457200">
                <a:buClrTx/>
              </a:pP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Chia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sẻ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yêu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thương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trách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nhiệm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mỗi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đình</a:t>
              </a:r>
              <a:endPara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063470" y="121482"/>
            <a:ext cx="5242799" cy="651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36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462995" y="2173104"/>
            <a:ext cx="4218011" cy="2768549"/>
          </a:xfrm>
          <a:custGeom>
            <a:avLst/>
            <a:gdLst/>
            <a:ahLst/>
            <a:cxnLst/>
            <a:rect l="l" t="t" r="r" b="b"/>
            <a:pathLst>
              <a:path w="8436022" h="5537098">
                <a:moveTo>
                  <a:pt x="0" y="0"/>
                </a:moveTo>
                <a:lnTo>
                  <a:pt x="8436022" y="0"/>
                </a:lnTo>
                <a:lnTo>
                  <a:pt x="8436022" y="5537098"/>
                </a:lnTo>
                <a:lnTo>
                  <a:pt x="0" y="5537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339143">
            <a:off x="-146372" y="-361695"/>
            <a:ext cx="1554148" cy="2069689"/>
          </a:xfrm>
          <a:custGeom>
            <a:avLst/>
            <a:gdLst/>
            <a:ahLst/>
            <a:cxnLst/>
            <a:rect l="l" t="t" r="r" b="b"/>
            <a:pathLst>
              <a:path w="3108296" h="4139378">
                <a:moveTo>
                  <a:pt x="0" y="0"/>
                </a:moveTo>
                <a:lnTo>
                  <a:pt x="3108296" y="0"/>
                </a:lnTo>
                <a:lnTo>
                  <a:pt x="3108296" y="4139377"/>
                </a:lnTo>
                <a:lnTo>
                  <a:pt x="0" y="4139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2014036" flipH="1">
            <a:off x="7936754" y="-314994"/>
            <a:ext cx="1385792" cy="1845486"/>
          </a:xfrm>
          <a:custGeom>
            <a:avLst/>
            <a:gdLst/>
            <a:ahLst/>
            <a:cxnLst/>
            <a:rect l="l" t="t" r="r" b="b"/>
            <a:pathLst>
              <a:path w="2771584" h="3690972">
                <a:moveTo>
                  <a:pt x="2771584" y="0"/>
                </a:moveTo>
                <a:lnTo>
                  <a:pt x="0" y="0"/>
                </a:lnTo>
                <a:lnTo>
                  <a:pt x="0" y="3690972"/>
                </a:lnTo>
                <a:lnTo>
                  <a:pt x="2771584" y="3690972"/>
                </a:lnTo>
                <a:lnTo>
                  <a:pt x="277158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52456" y="1966415"/>
            <a:ext cx="555455" cy="656990"/>
          </a:xfrm>
          <a:custGeom>
            <a:avLst/>
            <a:gdLst/>
            <a:ahLst/>
            <a:cxnLst/>
            <a:rect l="l" t="t" r="r" b="b"/>
            <a:pathLst>
              <a:path w="1110909" h="1313979">
                <a:moveTo>
                  <a:pt x="0" y="0"/>
                </a:moveTo>
                <a:lnTo>
                  <a:pt x="1110910" y="0"/>
                </a:lnTo>
                <a:lnTo>
                  <a:pt x="1110910" y="1313979"/>
                </a:lnTo>
                <a:lnTo>
                  <a:pt x="0" y="1313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617587">
            <a:off x="1093616" y="2211427"/>
            <a:ext cx="480095" cy="567854"/>
          </a:xfrm>
          <a:custGeom>
            <a:avLst/>
            <a:gdLst/>
            <a:ahLst/>
            <a:cxnLst/>
            <a:rect l="l" t="t" r="r" b="b"/>
            <a:pathLst>
              <a:path w="960189" h="1135708">
                <a:moveTo>
                  <a:pt x="0" y="0"/>
                </a:moveTo>
                <a:lnTo>
                  <a:pt x="960189" y="0"/>
                </a:lnTo>
                <a:lnTo>
                  <a:pt x="960189" y="1135707"/>
                </a:lnTo>
                <a:lnTo>
                  <a:pt x="0" y="1135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761479" y="-94279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4" y="0"/>
                </a:lnTo>
                <a:lnTo>
                  <a:pt x="698984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751041" y="3062991"/>
            <a:ext cx="349493" cy="413378"/>
          </a:xfrm>
          <a:custGeom>
            <a:avLst/>
            <a:gdLst/>
            <a:ahLst/>
            <a:cxnLst/>
            <a:rect l="l" t="t" r="r" b="b"/>
            <a:pathLst>
              <a:path w="698985" h="826756">
                <a:moveTo>
                  <a:pt x="0" y="0"/>
                </a:moveTo>
                <a:lnTo>
                  <a:pt x="698985" y="0"/>
                </a:lnTo>
                <a:lnTo>
                  <a:pt x="698985" y="826756"/>
                </a:lnTo>
                <a:lnTo>
                  <a:pt x="0" y="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20774" y="1160615"/>
            <a:ext cx="750245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77668" y="4557688"/>
            <a:ext cx="71463" cy="7146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rot="1131235">
            <a:off x="7823283" y="-388915"/>
            <a:ext cx="1402046" cy="2190697"/>
          </a:xfrm>
          <a:custGeom>
            <a:avLst/>
            <a:gdLst/>
            <a:ahLst/>
            <a:cxnLst/>
            <a:rect l="l" t="t" r="r" b="b"/>
            <a:pathLst>
              <a:path w="2804091" h="4381393">
                <a:moveTo>
                  <a:pt x="0" y="0"/>
                </a:moveTo>
                <a:lnTo>
                  <a:pt x="2804091" y="0"/>
                </a:lnTo>
                <a:lnTo>
                  <a:pt x="2804091" y="4381392"/>
                </a:lnTo>
                <a:lnTo>
                  <a:pt x="0" y="4381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231307" flipH="1">
            <a:off x="-175136" y="-678509"/>
            <a:ext cx="1808575" cy="1750825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536687">
            <a:off x="7555851" y="1773353"/>
            <a:ext cx="805291" cy="952494"/>
          </a:xfrm>
          <a:custGeom>
            <a:avLst/>
            <a:gdLst/>
            <a:ahLst/>
            <a:cxnLst/>
            <a:rect l="l" t="t" r="r" b="b"/>
            <a:pathLst>
              <a:path w="1610581" h="1904988">
                <a:moveTo>
                  <a:pt x="0" y="0"/>
                </a:moveTo>
                <a:lnTo>
                  <a:pt x="1610582" y="0"/>
                </a:lnTo>
                <a:lnTo>
                  <a:pt x="1610582" y="1904988"/>
                </a:lnTo>
                <a:lnTo>
                  <a:pt x="0" y="1904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63175">
            <a:off x="22150" y="4392767"/>
            <a:ext cx="658992" cy="779452"/>
          </a:xfrm>
          <a:custGeom>
            <a:avLst/>
            <a:gdLst/>
            <a:ahLst/>
            <a:cxnLst/>
            <a:rect l="l" t="t" r="r" b="b"/>
            <a:pathLst>
              <a:path w="1317983" h="1558904">
                <a:moveTo>
                  <a:pt x="0" y="0"/>
                </a:moveTo>
                <a:lnTo>
                  <a:pt x="1317982" y="0"/>
                </a:lnTo>
                <a:lnTo>
                  <a:pt x="1317982" y="1558904"/>
                </a:lnTo>
                <a:lnTo>
                  <a:pt x="0" y="1558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996730">
            <a:off x="8662885" y="470106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952863">
            <a:off x="7151380" y="-681318"/>
            <a:ext cx="1287579" cy="1233735"/>
          </a:xfrm>
          <a:custGeom>
            <a:avLst/>
            <a:gdLst/>
            <a:ahLst/>
            <a:cxnLst/>
            <a:rect l="l" t="t" r="r" b="b"/>
            <a:pathLst>
              <a:path w="2575157" h="2467469">
                <a:moveTo>
                  <a:pt x="0" y="0"/>
                </a:moveTo>
                <a:lnTo>
                  <a:pt x="2575157" y="0"/>
                </a:lnTo>
                <a:lnTo>
                  <a:pt x="2575157" y="2467469"/>
                </a:lnTo>
                <a:lnTo>
                  <a:pt x="0" y="246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481214" y="896108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C81227-BE65-9EDA-8FD1-03F6D18CA135}"/>
              </a:ext>
            </a:extLst>
          </p:cNvPr>
          <p:cNvSpPr txBox="1"/>
          <p:nvPr/>
        </p:nvSpPr>
        <p:spPr>
          <a:xfrm>
            <a:off x="373740" y="1001948"/>
            <a:ext cx="4229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4925C7-A4DD-2FCC-2616-C989022F448A}"/>
              </a:ext>
            </a:extLst>
          </p:cNvPr>
          <p:cNvSpPr txBox="1"/>
          <p:nvPr/>
        </p:nvSpPr>
        <p:spPr>
          <a:xfrm>
            <a:off x="424941" y="1878921"/>
            <a:ext cx="4096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FD2F7D-D559-A537-9E43-244576D30E12}"/>
              </a:ext>
            </a:extLst>
          </p:cNvPr>
          <p:cNvSpPr txBox="1"/>
          <p:nvPr/>
        </p:nvSpPr>
        <p:spPr>
          <a:xfrm>
            <a:off x="343515" y="2682909"/>
            <a:ext cx="4259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4B8019-52B8-45D8-B552-556BD3BFC843}"/>
              </a:ext>
            </a:extLst>
          </p:cNvPr>
          <p:cNvSpPr txBox="1"/>
          <p:nvPr/>
        </p:nvSpPr>
        <p:spPr>
          <a:xfrm>
            <a:off x="261469" y="3587902"/>
            <a:ext cx="425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7EF30C-91C9-F7A7-823B-CCF5EDA1080B}"/>
              </a:ext>
            </a:extLst>
          </p:cNvPr>
          <p:cNvSpPr txBox="1"/>
          <p:nvPr/>
        </p:nvSpPr>
        <p:spPr>
          <a:xfrm>
            <a:off x="4890703" y="3582164"/>
            <a:ext cx="380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7620A-6478-D8B5-7ECF-0C73003EB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2322" y="745089"/>
            <a:ext cx="3710866" cy="2661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107944-BF6B-91D8-99FC-C366FB8B572B}"/>
              </a:ext>
            </a:extLst>
          </p:cNvPr>
          <p:cNvSpPr txBox="1"/>
          <p:nvPr/>
        </p:nvSpPr>
        <p:spPr>
          <a:xfrm>
            <a:off x="2767275" y="195579"/>
            <a:ext cx="422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THẢO LUẬN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95461" y="2010239"/>
            <a:ext cx="4086593" cy="3180112"/>
          </a:xfrm>
          <a:custGeom>
            <a:avLst/>
            <a:gdLst/>
            <a:ahLst/>
            <a:cxnLst/>
            <a:rect l="l" t="t" r="r" b="b"/>
            <a:pathLst>
              <a:path w="8173185" h="6360224">
                <a:moveTo>
                  <a:pt x="0" y="0"/>
                </a:moveTo>
                <a:lnTo>
                  <a:pt x="8173185" y="0"/>
                </a:lnTo>
                <a:lnTo>
                  <a:pt x="8173185" y="6360224"/>
                </a:lnTo>
                <a:lnTo>
                  <a:pt x="0" y="636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10519" y="734944"/>
            <a:ext cx="7702858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</a:p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1423609">
            <a:off x="7831993" y="-380469"/>
            <a:ext cx="1321674" cy="2065115"/>
          </a:xfrm>
          <a:custGeom>
            <a:avLst/>
            <a:gdLst/>
            <a:ahLst/>
            <a:cxnLst/>
            <a:rect l="l" t="t" r="r" b="b"/>
            <a:pathLst>
              <a:path w="2643347" h="4130230">
                <a:moveTo>
                  <a:pt x="0" y="0"/>
                </a:moveTo>
                <a:lnTo>
                  <a:pt x="2643347" y="0"/>
                </a:lnTo>
                <a:lnTo>
                  <a:pt x="2643347" y="4130230"/>
                </a:lnTo>
                <a:lnTo>
                  <a:pt x="0" y="4130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113830" flipH="1">
            <a:off x="-86575" y="-641854"/>
            <a:ext cx="1535019" cy="2398467"/>
          </a:xfrm>
          <a:custGeom>
            <a:avLst/>
            <a:gdLst/>
            <a:ahLst/>
            <a:cxnLst/>
            <a:rect l="l" t="t" r="r" b="b"/>
            <a:pathLst>
              <a:path w="3070038" h="4796934">
                <a:moveTo>
                  <a:pt x="3070038" y="0"/>
                </a:moveTo>
                <a:lnTo>
                  <a:pt x="0" y="0"/>
                </a:lnTo>
                <a:lnTo>
                  <a:pt x="0" y="4796934"/>
                </a:lnTo>
                <a:lnTo>
                  <a:pt x="3070038" y="4796934"/>
                </a:lnTo>
                <a:lnTo>
                  <a:pt x="30700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719433">
            <a:off x="837162" y="3704621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323035">
            <a:off x="2591776" y="156031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1858557">
            <a:off x="8352781" y="3299034"/>
            <a:ext cx="428507" cy="506836"/>
          </a:xfrm>
          <a:custGeom>
            <a:avLst/>
            <a:gdLst/>
            <a:ahLst/>
            <a:cxnLst/>
            <a:rect l="l" t="t" r="r" b="b"/>
            <a:pathLst>
              <a:path w="857014" h="1013672">
                <a:moveTo>
                  <a:pt x="0" y="0"/>
                </a:moveTo>
                <a:lnTo>
                  <a:pt x="857014" y="0"/>
                </a:lnTo>
                <a:lnTo>
                  <a:pt x="857014" y="1013672"/>
                </a:lnTo>
                <a:lnTo>
                  <a:pt x="0" y="1013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29122D54-5D76-3B67-027E-AAE935A1476A}"/>
              </a:ext>
            </a:extLst>
          </p:cNvPr>
          <p:cNvSpPr/>
          <p:nvPr/>
        </p:nvSpPr>
        <p:spPr>
          <a:xfrm rot="-1323035">
            <a:off x="4510832" y="2705539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830DF47-E07A-804A-4C70-92D7C6F99E31}"/>
              </a:ext>
            </a:extLst>
          </p:cNvPr>
          <p:cNvSpPr/>
          <p:nvPr/>
        </p:nvSpPr>
        <p:spPr>
          <a:xfrm rot="-1323035">
            <a:off x="5998607" y="3677974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21693FF2-78FD-F127-12CA-2E02185E50E4}"/>
              </a:ext>
            </a:extLst>
          </p:cNvPr>
          <p:cNvSpPr/>
          <p:nvPr/>
        </p:nvSpPr>
        <p:spPr>
          <a:xfrm rot="-2283954">
            <a:off x="8024800" y="3353016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573242" y="2550377"/>
            <a:ext cx="71463" cy="7146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77049" y="-75237"/>
            <a:ext cx="8460419" cy="591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spcBef>
                <a:spcPct val="0"/>
              </a:spcBef>
              <a:buClrTx/>
            </a:pPr>
            <a:r>
              <a:rPr lang="en-US" sz="2400" b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BƯỚC THỰC HIỆN TRANH XÉ DÁN</a:t>
            </a:r>
          </a:p>
        </p:txBody>
      </p:sp>
      <p:sp>
        <p:nvSpPr>
          <p:cNvPr id="15" name="Freeform 15"/>
          <p:cNvSpPr/>
          <p:nvPr/>
        </p:nvSpPr>
        <p:spPr>
          <a:xfrm>
            <a:off x="8096908" y="3951635"/>
            <a:ext cx="1135627" cy="1245170"/>
          </a:xfrm>
          <a:custGeom>
            <a:avLst/>
            <a:gdLst/>
            <a:ahLst/>
            <a:cxnLst/>
            <a:rect l="l" t="t" r="r" b="b"/>
            <a:pathLst>
              <a:path w="3094440" h="4467040">
                <a:moveTo>
                  <a:pt x="0" y="0"/>
                </a:moveTo>
                <a:lnTo>
                  <a:pt x="3094441" y="0"/>
                </a:lnTo>
                <a:lnTo>
                  <a:pt x="3094441" y="4467040"/>
                </a:lnTo>
                <a:lnTo>
                  <a:pt x="0" y="4467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2231307" flipH="1">
            <a:off x="-10762" y="-715787"/>
            <a:ext cx="1301893" cy="1994648"/>
          </a:xfrm>
          <a:custGeom>
            <a:avLst/>
            <a:gdLst/>
            <a:ahLst/>
            <a:cxnLst/>
            <a:rect l="l" t="t" r="r" b="b"/>
            <a:pathLst>
              <a:path w="3377516" h="5277368">
                <a:moveTo>
                  <a:pt x="3377516" y="0"/>
                </a:moveTo>
                <a:lnTo>
                  <a:pt x="0" y="0"/>
                </a:lnTo>
                <a:lnTo>
                  <a:pt x="0" y="5277368"/>
                </a:lnTo>
                <a:lnTo>
                  <a:pt x="3377516" y="5277368"/>
                </a:lnTo>
                <a:lnTo>
                  <a:pt x="33775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719433">
            <a:off x="477710" y="3537373"/>
            <a:ext cx="537747" cy="621327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4" y="0"/>
                </a:lnTo>
                <a:lnTo>
                  <a:pt x="1075494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996730">
            <a:off x="8176606" y="1000462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89"/>
                </a:lnTo>
                <a:lnTo>
                  <a:pt x="0" y="1272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276128" y="3848036"/>
            <a:ext cx="1407634" cy="1348769"/>
          </a:xfrm>
          <a:custGeom>
            <a:avLst/>
            <a:gdLst/>
            <a:ahLst/>
            <a:cxnLst/>
            <a:rect l="l" t="t" r="r" b="b"/>
            <a:pathLst>
              <a:path w="2815267" h="2697538">
                <a:moveTo>
                  <a:pt x="0" y="0"/>
                </a:moveTo>
                <a:lnTo>
                  <a:pt x="2815267" y="0"/>
                </a:lnTo>
                <a:lnTo>
                  <a:pt x="2815267" y="2697538"/>
                </a:lnTo>
                <a:lnTo>
                  <a:pt x="0" y="26975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EE50BC-E31B-CC0C-2D5E-E35969C4EA7D}"/>
              </a:ext>
            </a:extLst>
          </p:cNvPr>
          <p:cNvGrpSpPr/>
          <p:nvPr/>
        </p:nvGrpSpPr>
        <p:grpSpPr>
          <a:xfrm>
            <a:off x="1177250" y="642390"/>
            <a:ext cx="2863445" cy="2111545"/>
            <a:chOff x="1177250" y="642390"/>
            <a:chExt cx="2863445" cy="21115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269C76-E578-04C9-2A87-0813E8332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2427" y="642390"/>
              <a:ext cx="2348542" cy="15196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918251-527F-8E17-E92D-CC9CEA0DD672}"/>
                </a:ext>
              </a:extLst>
            </p:cNvPr>
            <p:cNvSpPr txBox="1"/>
            <p:nvPr/>
          </p:nvSpPr>
          <p:spPr>
            <a:xfrm>
              <a:off x="1177250" y="2169160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266A6C-4F0A-C989-ED08-62DF2E304E29}"/>
              </a:ext>
            </a:extLst>
          </p:cNvPr>
          <p:cNvGrpSpPr/>
          <p:nvPr/>
        </p:nvGrpSpPr>
        <p:grpSpPr>
          <a:xfrm>
            <a:off x="5246650" y="636666"/>
            <a:ext cx="3293668" cy="2095980"/>
            <a:chOff x="5246650" y="636666"/>
            <a:chExt cx="3293668" cy="20959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4A9D8D-1E0B-EC6F-CC96-AF75DB371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0800000" flipV="1">
              <a:off x="5415381" y="636666"/>
              <a:ext cx="2348541" cy="14935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AF3325-6A8B-F7E5-B511-5E4EDCAD0185}"/>
                </a:ext>
              </a:extLst>
            </p:cNvPr>
            <p:cNvSpPr txBox="1"/>
            <p:nvPr/>
          </p:nvSpPr>
          <p:spPr>
            <a:xfrm>
              <a:off x="5246650" y="2147871"/>
              <a:ext cx="32936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8573C5-FD89-A349-E91D-18F560841243}"/>
              </a:ext>
            </a:extLst>
          </p:cNvPr>
          <p:cNvGrpSpPr/>
          <p:nvPr/>
        </p:nvGrpSpPr>
        <p:grpSpPr>
          <a:xfrm>
            <a:off x="1098243" y="2762919"/>
            <a:ext cx="2863445" cy="2180609"/>
            <a:chOff x="1098243" y="2762919"/>
            <a:chExt cx="2863445" cy="218060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0AF0024-D8DF-0C19-A9E9-A4B7B00C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38027" y="2762919"/>
              <a:ext cx="2392942" cy="15815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A35B9B-5B8A-97EE-270E-6008D977811C}"/>
                </a:ext>
              </a:extLst>
            </p:cNvPr>
            <p:cNvSpPr txBox="1"/>
            <p:nvPr/>
          </p:nvSpPr>
          <p:spPr>
            <a:xfrm>
              <a:off x="1098243" y="4358753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C61F03-D572-4EB7-F48B-2D431E3FB608}"/>
              </a:ext>
            </a:extLst>
          </p:cNvPr>
          <p:cNvGrpSpPr/>
          <p:nvPr/>
        </p:nvGrpSpPr>
        <p:grpSpPr>
          <a:xfrm>
            <a:off x="5189521" y="2762919"/>
            <a:ext cx="2863445" cy="2226838"/>
            <a:chOff x="5189521" y="2762919"/>
            <a:chExt cx="2863445" cy="222683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98922D-E8C9-8745-FF61-4426652A4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15381" y="2762919"/>
              <a:ext cx="2348541" cy="16274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CD74E2B-C8F5-D75A-0FA7-AE8C2F72747C}"/>
                </a:ext>
              </a:extLst>
            </p:cNvPr>
            <p:cNvSpPr txBox="1"/>
            <p:nvPr/>
          </p:nvSpPr>
          <p:spPr>
            <a:xfrm>
              <a:off x="5189521" y="4404982"/>
              <a:ext cx="28634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4282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596" y="2947114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2138146">
            <a:off x="3129078" y="3683565"/>
            <a:ext cx="1022041" cy="1773257"/>
          </a:xfrm>
          <a:custGeom>
            <a:avLst/>
            <a:gdLst/>
            <a:ahLst/>
            <a:cxnLst/>
            <a:rect l="l" t="t" r="r" b="b"/>
            <a:pathLst>
              <a:path w="2044082" h="3546514">
                <a:moveTo>
                  <a:pt x="0" y="0"/>
                </a:moveTo>
                <a:lnTo>
                  <a:pt x="2044081" y="0"/>
                </a:lnTo>
                <a:lnTo>
                  <a:pt x="2044081" y="3546514"/>
                </a:lnTo>
                <a:lnTo>
                  <a:pt x="0" y="3546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894942">
            <a:off x="2803096" y="3182872"/>
            <a:ext cx="756246" cy="1312098"/>
          </a:xfrm>
          <a:custGeom>
            <a:avLst/>
            <a:gdLst/>
            <a:ahLst/>
            <a:cxnLst/>
            <a:rect l="l" t="t" r="r" b="b"/>
            <a:pathLst>
              <a:path w="1512491" h="2624196">
                <a:moveTo>
                  <a:pt x="0" y="0"/>
                </a:moveTo>
                <a:lnTo>
                  <a:pt x="1512491" y="0"/>
                </a:lnTo>
                <a:lnTo>
                  <a:pt x="1512491" y="2624196"/>
                </a:lnTo>
                <a:lnTo>
                  <a:pt x="0" y="262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1715903"/>
            <a:ext cx="3296725" cy="3427597"/>
          </a:xfrm>
          <a:custGeom>
            <a:avLst/>
            <a:gdLst/>
            <a:ahLst/>
            <a:cxnLst/>
            <a:rect l="l" t="t" r="r" b="b"/>
            <a:pathLst>
              <a:path w="6593450" h="6855194">
                <a:moveTo>
                  <a:pt x="0" y="0"/>
                </a:moveTo>
                <a:lnTo>
                  <a:pt x="6593450" y="0"/>
                </a:lnTo>
                <a:lnTo>
                  <a:pt x="6593450" y="6855194"/>
                </a:lnTo>
                <a:lnTo>
                  <a:pt x="0" y="6855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646971" y="1692696"/>
            <a:ext cx="6059922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400"/>
              </a:lnSpc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</a:p>
          <a:p>
            <a:pPr algn="ctr" defTabSz="457200">
              <a:lnSpc>
                <a:spcPts val="5400"/>
              </a:lnSpc>
              <a:buClrTx/>
            </a:pP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lang="en-US" sz="45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endParaRPr lang="en-US" sz="4500" b="1" kern="1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-7061700">
            <a:off x="7975131" y="-418584"/>
            <a:ext cx="1112152" cy="1929601"/>
          </a:xfrm>
          <a:custGeom>
            <a:avLst/>
            <a:gdLst/>
            <a:ahLst/>
            <a:cxnLst/>
            <a:rect l="l" t="t" r="r" b="b"/>
            <a:pathLst>
              <a:path w="2224304" h="3859202">
                <a:moveTo>
                  <a:pt x="0" y="0"/>
                </a:moveTo>
                <a:lnTo>
                  <a:pt x="2224304" y="0"/>
                </a:lnTo>
                <a:lnTo>
                  <a:pt x="2224304" y="3859203"/>
                </a:lnTo>
                <a:lnTo>
                  <a:pt x="0" y="38592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7963150">
            <a:off x="114440" y="-296289"/>
            <a:ext cx="1112152" cy="1929601"/>
          </a:xfrm>
          <a:custGeom>
            <a:avLst/>
            <a:gdLst/>
            <a:ahLst/>
            <a:cxnLst/>
            <a:rect l="l" t="t" r="r" b="b"/>
            <a:pathLst>
              <a:path w="2224304" h="3859202">
                <a:moveTo>
                  <a:pt x="0" y="0"/>
                </a:moveTo>
                <a:lnTo>
                  <a:pt x="2224304" y="0"/>
                </a:lnTo>
                <a:lnTo>
                  <a:pt x="2224304" y="3859202"/>
                </a:lnTo>
                <a:lnTo>
                  <a:pt x="0" y="3859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149752">
            <a:off x="3207109" y="739148"/>
            <a:ext cx="537747" cy="636045"/>
          </a:xfrm>
          <a:custGeom>
            <a:avLst/>
            <a:gdLst/>
            <a:ahLst/>
            <a:cxnLst/>
            <a:rect l="l" t="t" r="r" b="b"/>
            <a:pathLst>
              <a:path w="1075494" h="1272089">
                <a:moveTo>
                  <a:pt x="0" y="0"/>
                </a:moveTo>
                <a:lnTo>
                  <a:pt x="1075493" y="0"/>
                </a:lnTo>
                <a:lnTo>
                  <a:pt x="1075493" y="1272090"/>
                </a:lnTo>
                <a:lnTo>
                  <a:pt x="0" y="1272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992105">
            <a:off x="7757286" y="3389376"/>
            <a:ext cx="760141" cy="899091"/>
          </a:xfrm>
          <a:custGeom>
            <a:avLst/>
            <a:gdLst/>
            <a:ahLst/>
            <a:cxnLst/>
            <a:rect l="l" t="t" r="r" b="b"/>
            <a:pathLst>
              <a:path w="1520281" h="1798181">
                <a:moveTo>
                  <a:pt x="0" y="0"/>
                </a:moveTo>
                <a:lnTo>
                  <a:pt x="1520281" y="0"/>
                </a:lnTo>
                <a:lnTo>
                  <a:pt x="1520281" y="1798181"/>
                </a:lnTo>
                <a:lnTo>
                  <a:pt x="0" y="1798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33068" y="701449"/>
            <a:ext cx="131192" cy="1311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4488857"/>
            <a:ext cx="9144000" cy="654644"/>
          </a:xfrm>
          <a:prstGeom prst="rect">
            <a:avLst/>
          </a:prstGeom>
          <a:solidFill>
            <a:srgbClr val="FFFAEA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01" y="2163500"/>
            <a:ext cx="3612816" cy="3520853"/>
          </a:xfrm>
          <a:custGeom>
            <a:avLst/>
            <a:gdLst/>
            <a:ahLst/>
            <a:cxnLst/>
            <a:rect l="l" t="t" r="r" b="b"/>
            <a:pathLst>
              <a:path w="7225631" h="7041706">
                <a:moveTo>
                  <a:pt x="0" y="0"/>
                </a:moveTo>
                <a:lnTo>
                  <a:pt x="7225631" y="0"/>
                </a:lnTo>
                <a:lnTo>
                  <a:pt x="7225631" y="7041705"/>
                </a:lnTo>
                <a:lnTo>
                  <a:pt x="0" y="7041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7061700">
            <a:off x="8243872" y="-412978"/>
            <a:ext cx="852685" cy="1479421"/>
          </a:xfrm>
          <a:custGeom>
            <a:avLst/>
            <a:gdLst/>
            <a:ahLst/>
            <a:cxnLst/>
            <a:rect l="l" t="t" r="r" b="b"/>
            <a:pathLst>
              <a:path w="1705369" h="2958841">
                <a:moveTo>
                  <a:pt x="0" y="0"/>
                </a:moveTo>
                <a:lnTo>
                  <a:pt x="1705369" y="0"/>
                </a:lnTo>
                <a:lnTo>
                  <a:pt x="1705369" y="2958842"/>
                </a:lnTo>
                <a:lnTo>
                  <a:pt x="0" y="2958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2187485">
            <a:off x="8430013" y="4022133"/>
            <a:ext cx="771217" cy="1338073"/>
          </a:xfrm>
          <a:custGeom>
            <a:avLst/>
            <a:gdLst/>
            <a:ahLst/>
            <a:cxnLst/>
            <a:rect l="l" t="t" r="r" b="b"/>
            <a:pathLst>
              <a:path w="1542433" h="2676145">
                <a:moveTo>
                  <a:pt x="0" y="0"/>
                </a:moveTo>
                <a:lnTo>
                  <a:pt x="1542433" y="0"/>
                </a:lnTo>
                <a:lnTo>
                  <a:pt x="1542433" y="2676145"/>
                </a:lnTo>
                <a:lnTo>
                  <a:pt x="0" y="2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138146">
            <a:off x="3384710" y="3928158"/>
            <a:ext cx="879543" cy="1526021"/>
          </a:xfrm>
          <a:custGeom>
            <a:avLst/>
            <a:gdLst/>
            <a:ahLst/>
            <a:cxnLst/>
            <a:rect l="l" t="t" r="r" b="b"/>
            <a:pathLst>
              <a:path w="1759086" h="3052042">
                <a:moveTo>
                  <a:pt x="0" y="0"/>
                </a:moveTo>
                <a:lnTo>
                  <a:pt x="1759086" y="0"/>
                </a:lnTo>
                <a:lnTo>
                  <a:pt x="1759086" y="3052042"/>
                </a:lnTo>
                <a:lnTo>
                  <a:pt x="0" y="3052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828409" y="1728608"/>
            <a:ext cx="712116" cy="842288"/>
          </a:xfrm>
          <a:custGeom>
            <a:avLst/>
            <a:gdLst/>
            <a:ahLst/>
            <a:cxnLst/>
            <a:rect l="l" t="t" r="r" b="b"/>
            <a:pathLst>
              <a:path w="1424232" h="1684576">
                <a:moveTo>
                  <a:pt x="0" y="0"/>
                </a:moveTo>
                <a:lnTo>
                  <a:pt x="1424233" y="0"/>
                </a:lnTo>
                <a:lnTo>
                  <a:pt x="1424233" y="1684576"/>
                </a:lnTo>
                <a:lnTo>
                  <a:pt x="0" y="1684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0E8369-09FD-E8E1-63B7-2E21E6CBDB02}"/>
              </a:ext>
            </a:extLst>
          </p:cNvPr>
          <p:cNvSpPr txBox="1"/>
          <p:nvPr/>
        </p:nvSpPr>
        <p:spPr>
          <a:xfrm>
            <a:off x="2255250" y="1028408"/>
            <a:ext cx="622990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4:</a:t>
            </a:r>
          </a:p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tích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sz="4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sz="45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966502" y="682309"/>
            <a:ext cx="71463" cy="71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9817612">
            <a:off x="-347168" y="-12777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60"/>
                </a:lnTo>
                <a:lnTo>
                  <a:pt x="0" y="422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2283954">
            <a:off x="8179943" y="1614909"/>
            <a:ext cx="1216750" cy="2111080"/>
          </a:xfrm>
          <a:custGeom>
            <a:avLst/>
            <a:gdLst/>
            <a:ahLst/>
            <a:cxnLst/>
            <a:rect l="l" t="t" r="r" b="b"/>
            <a:pathLst>
              <a:path w="2433499" h="4222160">
                <a:moveTo>
                  <a:pt x="0" y="0"/>
                </a:moveTo>
                <a:lnTo>
                  <a:pt x="2433499" y="0"/>
                </a:lnTo>
                <a:lnTo>
                  <a:pt x="2433499" y="4222159"/>
                </a:lnTo>
                <a:lnTo>
                  <a:pt x="0" y="422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219370">
            <a:off x="347861" y="-182330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4394030">
            <a:off x="8210698" y="2894309"/>
            <a:ext cx="882240" cy="1180613"/>
          </a:xfrm>
          <a:custGeom>
            <a:avLst/>
            <a:gdLst/>
            <a:ahLst/>
            <a:cxnLst/>
            <a:rect l="l" t="t" r="r" b="b"/>
            <a:pathLst>
              <a:path w="1764479" h="2361226">
                <a:moveTo>
                  <a:pt x="0" y="0"/>
                </a:moveTo>
                <a:lnTo>
                  <a:pt x="1764479" y="0"/>
                </a:lnTo>
                <a:lnTo>
                  <a:pt x="1764479" y="2361226"/>
                </a:lnTo>
                <a:lnTo>
                  <a:pt x="0" y="23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393160">
            <a:off x="8391793" y="1173864"/>
            <a:ext cx="475715" cy="562674"/>
          </a:xfrm>
          <a:custGeom>
            <a:avLst/>
            <a:gdLst/>
            <a:ahLst/>
            <a:cxnLst/>
            <a:rect l="l" t="t" r="r" b="b"/>
            <a:pathLst>
              <a:path w="951430" h="1125348">
                <a:moveTo>
                  <a:pt x="0" y="0"/>
                </a:moveTo>
                <a:lnTo>
                  <a:pt x="951430" y="0"/>
                </a:lnTo>
                <a:lnTo>
                  <a:pt x="951430" y="1125348"/>
                </a:lnTo>
                <a:lnTo>
                  <a:pt x="0" y="1125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5189">
            <a:off x="1121244" y="1218092"/>
            <a:ext cx="585474" cy="692497"/>
          </a:xfrm>
          <a:custGeom>
            <a:avLst/>
            <a:gdLst/>
            <a:ahLst/>
            <a:cxnLst/>
            <a:rect l="l" t="t" r="r" b="b"/>
            <a:pathLst>
              <a:path w="1170948" h="1384993">
                <a:moveTo>
                  <a:pt x="0" y="0"/>
                </a:moveTo>
                <a:lnTo>
                  <a:pt x="1170948" y="0"/>
                </a:lnTo>
                <a:lnTo>
                  <a:pt x="1170948" y="1384992"/>
                </a:lnTo>
                <a:lnTo>
                  <a:pt x="0" y="1384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658282">
            <a:off x="4753203" y="4712513"/>
            <a:ext cx="425801" cy="503636"/>
          </a:xfrm>
          <a:custGeom>
            <a:avLst/>
            <a:gdLst/>
            <a:ahLst/>
            <a:cxnLst/>
            <a:rect l="l" t="t" r="r" b="b"/>
            <a:pathLst>
              <a:path w="851602" h="1007271">
                <a:moveTo>
                  <a:pt x="0" y="0"/>
                </a:moveTo>
                <a:lnTo>
                  <a:pt x="851602" y="0"/>
                </a:lnTo>
                <a:lnTo>
                  <a:pt x="851602" y="1007271"/>
                </a:lnTo>
                <a:lnTo>
                  <a:pt x="0" y="1007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82473B-3557-2608-CAEA-AAE1A69E773B}"/>
              </a:ext>
            </a:extLst>
          </p:cNvPr>
          <p:cNvSpPr txBox="1"/>
          <p:nvPr/>
        </p:nvSpPr>
        <p:spPr>
          <a:xfrm>
            <a:off x="658495" y="874105"/>
            <a:ext cx="829450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Em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dung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diễn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Theo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bổ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sung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16378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310</Words>
  <Application>Microsoft Office PowerPoint</Application>
  <PresentationFormat>On-screen Show (16:9)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#9Slide07 SVNSalty Sans</vt:lpstr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học sinh</dc:title>
  <dc:creator>PHUONG ANH</dc:creator>
  <cp:lastModifiedBy>Techsi.vn</cp:lastModifiedBy>
  <cp:revision>24</cp:revision>
  <dcterms:modified xsi:type="dcterms:W3CDTF">2025-09-12T07:28:00Z</dcterms:modified>
</cp:coreProperties>
</file>