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4" r:id="rId2"/>
    <p:sldId id="263" r:id="rId3"/>
    <p:sldId id="266" r:id="rId4"/>
    <p:sldId id="265" r:id="rId5"/>
    <p:sldId id="294" r:id="rId6"/>
    <p:sldId id="283" r:id="rId7"/>
    <p:sldId id="284" r:id="rId8"/>
    <p:sldId id="288" r:id="rId9"/>
    <p:sldId id="272" r:id="rId10"/>
    <p:sldId id="269" r:id="rId11"/>
    <p:sldId id="271" r:id="rId12"/>
  </p:sldIdLst>
  <p:sldSz cx="9144000" cy="5143500" type="screen16x9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62" autoAdjust="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ình Nguyễn" userId="42460c48ac02019c" providerId="LiveId" clId="{B3FBCAF9-45A6-4F08-87BD-C35F7FE33E63}"/>
    <pc:docChg chg="modSld">
      <pc:chgData name="Bình Nguyễn" userId="42460c48ac02019c" providerId="LiveId" clId="{B3FBCAF9-45A6-4F08-87BD-C35F7FE33E63}" dt="2021-08-26T05:14:13.040" v="13"/>
      <pc:docMkLst>
        <pc:docMk/>
      </pc:docMkLst>
      <pc:sldChg chg="addSp modSp mod modAnim">
        <pc:chgData name="Bình Nguyễn" userId="42460c48ac02019c" providerId="LiveId" clId="{B3FBCAF9-45A6-4F08-87BD-C35F7FE33E63}" dt="2021-08-26T05:14:13.040" v="13"/>
        <pc:sldMkLst>
          <pc:docMk/>
          <pc:sldMk cId="423352613" sldId="286"/>
        </pc:sldMkLst>
        <pc:picChg chg="add mod">
          <ac:chgData name="Bình Nguyễn" userId="42460c48ac02019c" providerId="LiveId" clId="{B3FBCAF9-45A6-4F08-87BD-C35F7FE33E63}" dt="2021-08-26T05:13:57.189" v="12" actId="14100"/>
          <ac:picMkLst>
            <pc:docMk/>
            <pc:sldMk cId="423352613" sldId="286"/>
            <ac:picMk id="3" creationId="{DB574671-7532-4ADC-9BB0-F3AB1D5DA27B}"/>
          </ac:picMkLst>
        </pc:picChg>
        <pc:picChg chg="mod">
          <ac:chgData name="Bình Nguyễn" userId="42460c48ac02019c" providerId="LiveId" clId="{B3FBCAF9-45A6-4F08-87BD-C35F7FE33E63}" dt="2021-08-26T05:12:33.959" v="7" actId="1076"/>
          <ac:picMkLst>
            <pc:docMk/>
            <pc:sldMk cId="423352613" sldId="286"/>
            <ac:picMk id="12" creationId="{4C704656-44A8-40F4-9C7B-66024728C63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61D46-5B6E-451C-B05C-5A369673EA42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5D177-4380-4308-877F-FDC047AFB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67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DDE45-7B91-4B6D-818F-0A047675D5D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668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E9367-C5E0-440B-8486-D7D7442281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549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2048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0483" name="文本占位符 2048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912870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362394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6860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8611" name="文本占位符 686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280654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5120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340604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945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9459" name="文本占位符 1945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703285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5120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340604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5222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124013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1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5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1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6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0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7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1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4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6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6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1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2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6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1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8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04790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2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6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7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399" y="205979"/>
            <a:ext cx="2057401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1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2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94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603FCE3-FDB9-45E4-A885-57ED98BD88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8" t="131" r="17556" b="2750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854D391-6AEA-4540-B544-67F2A8B342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86" y="14250"/>
            <a:ext cx="1097781" cy="105129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52DAFDB-B959-47C0-AD8E-ACD1D83FF2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11" y="3182379"/>
            <a:ext cx="983531" cy="196112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A32D0DE-B445-4926-92F8-08B717FF63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120" y="3182381"/>
            <a:ext cx="1189191" cy="11945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B0CA456-B950-4F81-90A4-38C7E2F0197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55" y="4162939"/>
            <a:ext cx="2818645" cy="98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3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2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0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7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2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6501F-181C-46A1-BFC8-13DA3C06C793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4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0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  <p:sldLayoutId id="2147483664" r:id="rId15"/>
    <p:sldLayoutId id="2147483663" r:id="rId16"/>
    <p:sldLayoutId id="2147483651" r:id="rId17"/>
    <p:sldLayoutId id="2147483652" r:id="rId18"/>
    <p:sldLayoutId id="2147483653" r:id="rId19"/>
    <p:sldLayoutId id="2147483654" r:id="rId20"/>
    <p:sldLayoutId id="2147483655" r:id="rId21"/>
    <p:sldLayoutId id="2147483656" r:id="rId22"/>
    <p:sldLayoutId id="2147483657" r:id="rId23"/>
    <p:sldLayoutId id="2147483658" r:id="rId24"/>
    <p:sldLayoutId id="2147483659" r:id="rId25"/>
    <p:sldLayoutId id="2147483660" r:id="rId26"/>
    <p:sldLayoutId id="2147483661" r:id="rId2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10" Type="http://schemas.openxmlformats.org/officeDocument/2006/relationships/image" Target="../media/image21.jpg"/><Relationship Id="rId4" Type="http://schemas.openxmlformats.org/officeDocument/2006/relationships/image" Target="../media/image18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openxmlformats.org/officeDocument/2006/relationships/image" Target="../media/image30.jpg"/><Relationship Id="rId4" Type="http://schemas.openxmlformats.org/officeDocument/2006/relationships/image" Target="../media/image28.jpg"/><Relationship Id="rId9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364716" cy="5143500"/>
            <a:chOff x="1" y="3412"/>
            <a:chExt cx="9364717" cy="5143500"/>
          </a:xfrm>
        </p:grpSpPr>
        <p:pic>
          <p:nvPicPr>
            <p:cNvPr id="7" name="图片 15">
              <a:extLst>
                <a:ext uri="{FF2B5EF4-FFF2-40B4-BE49-F238E27FC236}">
                  <a16:creationId xmlns:a16="http://schemas.microsoft.com/office/drawing/2014/main" id="{4C704656-44A8-40F4-9C7B-66024728C6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36" t="131" r="24301" b="27501"/>
            <a:stretch/>
          </p:blipFill>
          <p:spPr>
            <a:xfrm>
              <a:off x="1" y="3412"/>
              <a:ext cx="9364717" cy="5143500"/>
            </a:xfrm>
            <a:prstGeom prst="rect">
              <a:avLst/>
            </a:prstGeom>
          </p:spPr>
        </p:pic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9095A68D-41CE-47FE-A8C4-C8399928A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2959" y="2579480"/>
              <a:ext cx="3185030" cy="2438221"/>
            </a:xfrm>
            <a:prstGeom prst="rect">
              <a:avLst/>
            </a:prstGeom>
          </p:spPr>
        </p:pic>
        <p:pic>
          <p:nvPicPr>
            <p:cNvPr id="12" name="图片 17">
              <a:extLst>
                <a:ext uri="{FF2B5EF4-FFF2-40B4-BE49-F238E27FC236}">
                  <a16:creationId xmlns:a16="http://schemas.microsoft.com/office/drawing/2014/main" id="{67013761-C605-4C54-B675-FAD209921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3672141"/>
              <a:ext cx="1081101" cy="1272326"/>
            </a:xfrm>
            <a:prstGeom prst="rect">
              <a:avLst/>
            </a:prstGeom>
          </p:spPr>
        </p:pic>
        <p:pic>
          <p:nvPicPr>
            <p:cNvPr id="13" name="图片 17">
              <a:extLst>
                <a:ext uri="{FF2B5EF4-FFF2-40B4-BE49-F238E27FC236}">
                  <a16:creationId xmlns:a16="http://schemas.microsoft.com/office/drawing/2014/main" id="{67013761-C605-4C54-B675-FAD209921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93" y="2813474"/>
              <a:ext cx="1394832" cy="164155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752600" y="205085"/>
              <a:ext cx="5799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MĨ THUẬT LỚP 3</a:t>
              </a:r>
            </a:p>
          </p:txBody>
        </p:sp>
        <p:pic>
          <p:nvPicPr>
            <p:cNvPr id="16" name="图片 11269" descr="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86266" y="3612011"/>
              <a:ext cx="2786693" cy="13627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152399" y="1340644"/>
              <a:ext cx="9143999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i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32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32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2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32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endPara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42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42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1: </a:t>
              </a:r>
              <a:r>
                <a:rPr lang="en-US" sz="42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Sắc</a:t>
              </a:r>
              <a:r>
                <a:rPr lang="en-US" sz="42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2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42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2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42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2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42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42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42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1)</a:t>
              </a:r>
              <a:endParaRPr lang="en-US" sz="4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7" name="图片 71695" descr="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0646" y="405140"/>
              <a:ext cx="1666643" cy="11286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" name="图片 71695" descr="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18957" y="605194"/>
              <a:ext cx="1462493" cy="99043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2120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5" y="3412"/>
            <a:ext cx="9364716" cy="514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33400" y="1733550"/>
            <a:ext cx="8458200" cy="665801"/>
          </a:xfrm>
          <a:prstGeom prst="rect">
            <a:avLst/>
          </a:prstGeom>
        </p:spPr>
        <p:txBody>
          <a:bodyPr wrap="square" lIns="49762" tIns="24881" rIns="49762" bIns="24881"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GB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GB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GB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GB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GB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GB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GB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4" name="矩形 3"/>
          <p:cNvSpPr/>
          <p:nvPr/>
        </p:nvSpPr>
        <p:spPr>
          <a:xfrm>
            <a:off x="76200" y="2566396"/>
            <a:ext cx="8991600" cy="1281354"/>
          </a:xfrm>
          <a:prstGeom prst="rect">
            <a:avLst/>
          </a:prstGeom>
        </p:spPr>
        <p:txBody>
          <a:bodyPr wrap="square" lIns="49762" tIns="24881" rIns="49762" bIns="24881"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GB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GB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GB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GB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GB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GB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endParaRPr lang="en-GB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GB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GB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GB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4400" y="472794"/>
            <a:ext cx="7239000" cy="727356"/>
          </a:xfrm>
          <a:prstGeom prst="rect">
            <a:avLst/>
          </a:prstGeom>
        </p:spPr>
        <p:txBody>
          <a:bodyPr wrap="square" lIns="49762" tIns="24881" rIns="49762" bIns="24881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PHÂN TÍCH- ĐÁNH GIÁ</a:t>
            </a:r>
          </a:p>
        </p:txBody>
      </p:sp>
      <p:pic>
        <p:nvPicPr>
          <p:cNvPr id="13" name="图片 4109" descr="封面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714" y="3562350"/>
            <a:ext cx="1742414" cy="139490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8">
            <a:extLst>
              <a:ext uri="{FF2B5EF4-FFF2-40B4-BE49-F238E27FC236}">
                <a16:creationId xmlns:a16="http://schemas.microsoft.com/office/drawing/2014/main" id="{96D9E7D1-840D-432C-A5F4-B4C777C217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" y="3259887"/>
            <a:ext cx="1166256" cy="169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2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5" name="图片 37894" descr="1-29"/>
          <p:cNvPicPr>
            <a:picLocks noChangeAspect="1"/>
          </p:cNvPicPr>
          <p:nvPr/>
        </p:nvPicPr>
        <p:blipFill rotWithShape="1">
          <a:blip r:embed="rId3"/>
          <a:srcRect l="1069" t="13122" r="-1069"/>
          <a:stretch/>
        </p:blipFill>
        <p:spPr>
          <a:xfrm>
            <a:off x="1371600" y="25977"/>
            <a:ext cx="7097908" cy="53992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7174"/>
          <p:cNvSpPr txBox="1"/>
          <p:nvPr/>
        </p:nvSpPr>
        <p:spPr>
          <a:xfrm>
            <a:off x="1976428" y="1962150"/>
            <a:ext cx="4652972" cy="2081573"/>
          </a:xfrm>
          <a:prstGeom prst="rect">
            <a:avLst/>
          </a:prstGeom>
          <a:noFill/>
          <a:ln w="9525">
            <a:noFill/>
          </a:ln>
        </p:spPr>
        <p:txBody>
          <a:bodyPr wrap="square" lIns="49762" tIns="24881" rIns="49762" bIns="24881">
            <a:spAutoFit/>
          </a:bodyPr>
          <a:lstStyle/>
          <a:p>
            <a:pPr marL="342900" indent="-342900" defTabSz="816575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defTabSz="816575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zh-CN" alt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文本框 7174"/>
          <p:cNvSpPr txBox="1"/>
          <p:nvPr/>
        </p:nvSpPr>
        <p:spPr>
          <a:xfrm>
            <a:off x="3429000" y="1200150"/>
            <a:ext cx="2167118" cy="604246"/>
          </a:xfrm>
          <a:prstGeom prst="rect">
            <a:avLst/>
          </a:prstGeom>
          <a:noFill/>
          <a:ln w="9525">
            <a:noFill/>
          </a:ln>
        </p:spPr>
        <p:txBody>
          <a:bodyPr wrap="square" lIns="49762" tIns="24881" rIns="49762" bIns="24881">
            <a:spAutoFit/>
          </a:bodyPr>
          <a:lstStyle/>
          <a:p>
            <a:pPr algn="ctr" defTabSz="816575"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5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6">
            <a:extLst>
              <a:ext uri="{FF2B5EF4-FFF2-40B4-BE49-F238E27FC236}">
                <a16:creationId xmlns:a16="http://schemas.microsoft.com/office/drawing/2014/main" id="{D1571DCA-48EF-4336-9C52-5CC5306C5A21}"/>
              </a:ext>
            </a:extLst>
          </p:cNvPr>
          <p:cNvSpPr txBox="1"/>
          <p:nvPr/>
        </p:nvSpPr>
        <p:spPr>
          <a:xfrm>
            <a:off x="1079664" y="342900"/>
            <a:ext cx="3520540" cy="83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4799" b="1" dirty="0" err="1">
                <a:solidFill>
                  <a:srgbClr val="78B543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Chuẩn</a:t>
            </a:r>
            <a:r>
              <a:rPr lang="en-US" altLang="zh-CN" sz="4799" b="1" dirty="0">
                <a:solidFill>
                  <a:srgbClr val="78B543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 </a:t>
            </a:r>
            <a:r>
              <a:rPr lang="en-US" altLang="zh-CN" sz="4799" b="1" dirty="0" err="1">
                <a:solidFill>
                  <a:srgbClr val="78B543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bị</a:t>
            </a:r>
            <a:endParaRPr lang="zh-CN" altLang="en-US" sz="4799" b="1" dirty="0">
              <a:solidFill>
                <a:srgbClr val="78B543"/>
              </a:solidFill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pic>
        <p:nvPicPr>
          <p:cNvPr id="14" name="Picture 6" descr="Hồ dán khô (Keo dán) 8rg | Shopee Việt Nam">
            <a:extLst>
              <a:ext uri="{FF2B5EF4-FFF2-40B4-BE49-F238E27FC236}">
                <a16:creationId xmlns:a16="http://schemas.microsoft.com/office/drawing/2014/main" id="{C01BD82D-F23A-4C08-B3F3-E62E8CFAF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759" y="2805941"/>
            <a:ext cx="1553995" cy="109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249" y="3650203"/>
            <a:ext cx="1171483" cy="8786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212" y="1171129"/>
            <a:ext cx="2707200" cy="16210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3" t="2907" r="16552" b="4817"/>
          <a:stretch/>
        </p:blipFill>
        <p:spPr>
          <a:xfrm>
            <a:off x="1618200" y="1271284"/>
            <a:ext cx="1221737" cy="12613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914399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4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5" y="3412"/>
            <a:ext cx="9364716" cy="51435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E7FF9A8-5D87-4C9F-9DB2-A9BD04C73B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2" y="281659"/>
            <a:ext cx="1828800" cy="126139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7013761-C605-4C54-B675-FAD2099219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171" y="3329450"/>
            <a:ext cx="1394832" cy="1641550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D1571DCA-48EF-4336-9C52-5CC5306C5A21}"/>
              </a:ext>
            </a:extLst>
          </p:cNvPr>
          <p:cNvSpPr txBox="1"/>
          <p:nvPr/>
        </p:nvSpPr>
        <p:spPr>
          <a:xfrm>
            <a:off x="1194957" y="46024"/>
            <a:ext cx="3520540" cy="83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4799" b="1" u="sng" dirty="0" err="1">
                <a:solidFill>
                  <a:srgbClr val="78B543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Mục</a:t>
            </a:r>
            <a:r>
              <a:rPr lang="en-US" altLang="zh-CN" sz="4799" b="1" u="sng" dirty="0">
                <a:solidFill>
                  <a:srgbClr val="78B543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 </a:t>
            </a:r>
            <a:r>
              <a:rPr lang="en-US" altLang="zh-CN" sz="4799" b="1" u="sng" dirty="0" err="1">
                <a:solidFill>
                  <a:srgbClr val="78B543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tiêu</a:t>
            </a:r>
            <a:r>
              <a:rPr lang="en-US" altLang="zh-CN" sz="4799" b="1" u="sng" dirty="0">
                <a:solidFill>
                  <a:srgbClr val="78B543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:</a:t>
            </a:r>
            <a:endParaRPr lang="zh-CN" altLang="en-US" sz="4799" b="1" u="sng" dirty="0">
              <a:solidFill>
                <a:srgbClr val="78B543"/>
              </a:solidFill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96D9E7D1-840D-432C-A5F4-B4C777C217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06" y="3222018"/>
            <a:ext cx="1600197" cy="18564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8DE155-0A04-4DB0-A9E3-F39C28640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4957" y="1197680"/>
            <a:ext cx="745598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vi-VN" sz="2400" b="1" dirty="0"/>
              <a:t>-  </a:t>
            </a:r>
            <a:r>
              <a:rPr lang="vi-VN" sz="2400" dirty="0"/>
              <a:t>Nhận ra được kiểu chữ cơ bản,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trang</a:t>
            </a:r>
            <a:r>
              <a:rPr lang="en-US" sz="2400" dirty="0"/>
              <a:t> </a:t>
            </a:r>
            <a:r>
              <a:rPr lang="en-US" sz="2400" dirty="0" err="1"/>
              <a:t>trí</a:t>
            </a:r>
            <a:r>
              <a:rPr lang="en-US" sz="2400" dirty="0"/>
              <a:t>.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cấp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 </a:t>
            </a:r>
            <a:r>
              <a:rPr lang="en-US" sz="2400" dirty="0" err="1"/>
              <a:t>mĩ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.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cấp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 </a:t>
            </a:r>
            <a:r>
              <a:rPr lang="en-US" sz="2400" dirty="0" err="1"/>
              <a:t>mĩ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.</a:t>
            </a:r>
          </a:p>
          <a:p>
            <a:r>
              <a:rPr lang="vi-VN" sz="2400" b="1" dirty="0"/>
              <a:t>- </a:t>
            </a:r>
            <a:r>
              <a:rPr lang="vi-VN" sz="2400" dirty="0"/>
              <a:t>Vẽ và trang trí được tên riêng bằng màu thứ cấp.</a:t>
            </a:r>
            <a:endParaRPr lang="en-US" sz="2400" dirty="0"/>
          </a:p>
          <a:p>
            <a:r>
              <a:rPr lang="vi-VN" sz="2400" b="1" dirty="0"/>
              <a:t>- </a:t>
            </a:r>
            <a:r>
              <a:rPr lang="en-US" sz="2400" dirty="0"/>
              <a:t>Chia </a:t>
            </a:r>
            <a:r>
              <a:rPr lang="en-US" sz="2400" dirty="0" err="1"/>
              <a:t>sẻ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vẻ</a:t>
            </a:r>
            <a:r>
              <a:rPr lang="en-US" sz="2400" dirty="0"/>
              <a:t> </a:t>
            </a:r>
            <a:r>
              <a:rPr lang="en-US" sz="2400" dirty="0" err="1"/>
              <a:t>đẹp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sắc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 </a:t>
            </a:r>
            <a:r>
              <a:rPr lang="en-US" sz="2400" dirty="0" err="1"/>
              <a:t>mĩ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081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6"/>
          <a:stretch/>
        </p:blipFill>
        <p:spPr>
          <a:xfrm>
            <a:off x="-6044" y="0"/>
            <a:ext cx="9150044" cy="5143500"/>
          </a:xfrm>
        </p:spPr>
      </p:pic>
    </p:spTree>
    <p:extLst>
      <p:ext uri="{BB962C8B-B14F-4D97-AF65-F5344CB8AC3E}">
        <p14:creationId xmlns:p14="http://schemas.microsoft.com/office/powerpoint/2010/main" val="187729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5" y="3412"/>
            <a:ext cx="9364716" cy="5143500"/>
          </a:xfrm>
          <a:prstGeom prst="rect">
            <a:avLst/>
          </a:prstGeom>
        </p:spPr>
      </p:pic>
      <p:pic>
        <p:nvPicPr>
          <p:cNvPr id="18" name="图片 18">
            <a:extLst>
              <a:ext uri="{FF2B5EF4-FFF2-40B4-BE49-F238E27FC236}">
                <a16:creationId xmlns:a16="http://schemas.microsoft.com/office/drawing/2014/main" id="{96D9E7D1-840D-432C-A5F4-B4C777C217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5050" y="2419350"/>
            <a:ext cx="1600197" cy="2570863"/>
          </a:xfrm>
          <a:prstGeom prst="rect">
            <a:avLst/>
          </a:prstGeom>
        </p:spPr>
      </p:pic>
      <p:pic>
        <p:nvPicPr>
          <p:cNvPr id="21" name="图片 16">
            <a:extLst>
              <a:ext uri="{FF2B5EF4-FFF2-40B4-BE49-F238E27FC236}">
                <a16:creationId xmlns:a16="http://schemas.microsoft.com/office/drawing/2014/main" id="{7E7FF9A8-5D87-4C9F-9DB2-A9BD04C73B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2" y="281658"/>
            <a:ext cx="1828800" cy="1451891"/>
          </a:xfrm>
          <a:prstGeom prst="rect">
            <a:avLst/>
          </a:prstGeom>
        </p:spPr>
      </p:pic>
      <p:pic>
        <p:nvPicPr>
          <p:cNvPr id="22" name="图片 17">
            <a:extLst>
              <a:ext uri="{FF2B5EF4-FFF2-40B4-BE49-F238E27FC236}">
                <a16:creationId xmlns:a16="http://schemas.microsoft.com/office/drawing/2014/main" id="{67013761-C605-4C54-B675-FAD2099219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291" y="3329450"/>
            <a:ext cx="1394832" cy="1641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4807081" y="1123949"/>
            <a:ext cx="2660519" cy="3372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4" t="20906" r="19560" b="23213"/>
          <a:stretch/>
        </p:blipFill>
        <p:spPr>
          <a:xfrm>
            <a:off x="2018642" y="1123950"/>
            <a:ext cx="2549496" cy="3372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358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5" y="3412"/>
            <a:ext cx="9220196" cy="5143500"/>
          </a:xfrm>
          <a:prstGeom prst="rect">
            <a:avLst/>
          </a:prstGeom>
        </p:spPr>
      </p:pic>
      <p:pic>
        <p:nvPicPr>
          <p:cNvPr id="71697" name="图片 71696" descr="21"/>
          <p:cNvPicPr>
            <a:picLocks noChangeAspect="1"/>
          </p:cNvPicPr>
          <p:nvPr/>
        </p:nvPicPr>
        <p:blipFill rotWithShape="1">
          <a:blip r:embed="rId4"/>
          <a:srcRect b="7652"/>
          <a:stretch/>
        </p:blipFill>
        <p:spPr>
          <a:xfrm>
            <a:off x="1" y="360380"/>
            <a:ext cx="9220200" cy="478653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1" name="文本框 71690"/>
          <p:cNvSpPr txBox="1"/>
          <p:nvPr/>
        </p:nvSpPr>
        <p:spPr>
          <a:xfrm>
            <a:off x="4825063" y="1282212"/>
            <a:ext cx="2101502" cy="314522"/>
          </a:xfrm>
          <a:prstGeom prst="rect">
            <a:avLst/>
          </a:prstGeom>
          <a:noFill/>
          <a:ln w="9525">
            <a:noFill/>
          </a:ln>
        </p:spPr>
        <p:txBody>
          <a:bodyPr lIns="49762" tIns="24881" rIns="49762" bIns="24881">
            <a:spAutoFit/>
          </a:bodyPr>
          <a:lstStyle/>
          <a:p>
            <a:pPr defTabSz="816575">
              <a:spcBef>
                <a:spcPct val="50000"/>
              </a:spcBef>
            </a:pPr>
            <a:r>
              <a:rPr lang="zh-CN" altLang="en-US" sz="1700" dirty="0">
                <a:solidFill>
                  <a:schemeClr val="bg1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在此输入文字</a:t>
            </a:r>
          </a:p>
        </p:txBody>
      </p:sp>
      <p:sp>
        <p:nvSpPr>
          <p:cNvPr id="71692" name="文本框 71691"/>
          <p:cNvSpPr txBox="1"/>
          <p:nvPr/>
        </p:nvSpPr>
        <p:spPr>
          <a:xfrm>
            <a:off x="4786130" y="2180969"/>
            <a:ext cx="2101502" cy="314521"/>
          </a:xfrm>
          <a:prstGeom prst="rect">
            <a:avLst/>
          </a:prstGeom>
          <a:noFill/>
          <a:ln w="9525">
            <a:noFill/>
          </a:ln>
        </p:spPr>
        <p:txBody>
          <a:bodyPr lIns="49762" tIns="24881" rIns="49762" bIns="24881">
            <a:spAutoFit/>
          </a:bodyPr>
          <a:lstStyle/>
          <a:p>
            <a:pPr defTabSz="816575">
              <a:spcBef>
                <a:spcPct val="50000"/>
              </a:spcBef>
            </a:pPr>
            <a:r>
              <a:rPr lang="zh-CN" altLang="en-US" sz="1700" dirty="0">
                <a:solidFill>
                  <a:schemeClr val="bg1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在此输文字</a:t>
            </a:r>
          </a:p>
        </p:txBody>
      </p:sp>
      <p:sp>
        <p:nvSpPr>
          <p:cNvPr id="71693" name="文本框 71692"/>
          <p:cNvSpPr txBox="1"/>
          <p:nvPr/>
        </p:nvSpPr>
        <p:spPr>
          <a:xfrm>
            <a:off x="4825063" y="3158139"/>
            <a:ext cx="2297896" cy="314521"/>
          </a:xfrm>
          <a:prstGeom prst="rect">
            <a:avLst/>
          </a:prstGeom>
          <a:noFill/>
          <a:ln w="9525">
            <a:noFill/>
          </a:ln>
        </p:spPr>
        <p:txBody>
          <a:bodyPr lIns="49762" tIns="24881" rIns="49762" bIns="24881">
            <a:spAutoFit/>
          </a:bodyPr>
          <a:lstStyle/>
          <a:p>
            <a:pPr defTabSz="816575">
              <a:spcBef>
                <a:spcPct val="50000"/>
              </a:spcBef>
            </a:pPr>
            <a:r>
              <a:rPr lang="zh-CN" altLang="en-US" sz="1700" dirty="0">
                <a:solidFill>
                  <a:schemeClr val="bg1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在此输入文字</a:t>
            </a:r>
          </a:p>
        </p:txBody>
      </p:sp>
      <p:sp>
        <p:nvSpPr>
          <p:cNvPr id="71694" name="文本框 71693"/>
          <p:cNvSpPr txBox="1"/>
          <p:nvPr/>
        </p:nvSpPr>
        <p:spPr>
          <a:xfrm>
            <a:off x="4825063" y="4056893"/>
            <a:ext cx="2140435" cy="314522"/>
          </a:xfrm>
          <a:prstGeom prst="rect">
            <a:avLst/>
          </a:prstGeom>
          <a:noFill/>
          <a:ln w="9525">
            <a:noFill/>
          </a:ln>
        </p:spPr>
        <p:txBody>
          <a:bodyPr lIns="49762" tIns="24881" rIns="49762" bIns="24881">
            <a:spAutoFit/>
          </a:bodyPr>
          <a:lstStyle/>
          <a:p>
            <a:pPr defTabSz="816575">
              <a:spcBef>
                <a:spcPct val="50000"/>
              </a:spcBef>
            </a:pPr>
            <a:r>
              <a:rPr lang="zh-CN" altLang="en-US" sz="1700" dirty="0">
                <a:solidFill>
                  <a:schemeClr val="bg1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在此输入文字</a:t>
            </a:r>
          </a:p>
        </p:txBody>
      </p:sp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" y="140398"/>
            <a:ext cx="2819395" cy="204057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 rot="414308">
            <a:off x="2310788" y="2452360"/>
            <a:ext cx="6241668" cy="72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9762" tIns="24881" rIns="49762" bIns="24881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 rot="355453">
            <a:off x="2565847" y="1358718"/>
            <a:ext cx="6594365" cy="72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9762" tIns="24881" rIns="49762" bIns="24881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just" eaLnBrk="1" hangingPunct="1">
              <a:buFont typeface="Arial" pitchFamily="34" charset="0"/>
              <a:buChar char="•"/>
            </a:pP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cáp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 rot="336582">
            <a:off x="2079444" y="3547328"/>
            <a:ext cx="6896855" cy="72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9762" tIns="24881" rIns="49762" bIns="24881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4224" y="978393"/>
            <a:ext cx="2200376" cy="542690"/>
          </a:xfrm>
          <a:prstGeom prst="rect">
            <a:avLst/>
          </a:prstGeom>
          <a:noFill/>
        </p:spPr>
        <p:txBody>
          <a:bodyPr wrap="square" lIns="49762" tIns="24881" rIns="49762" bIns="24881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389116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5" y="3412"/>
            <a:ext cx="9364716" cy="5143500"/>
          </a:xfrm>
          <a:prstGeom prst="rect">
            <a:avLst/>
          </a:prstGeom>
        </p:spPr>
      </p:pic>
      <p:pic>
        <p:nvPicPr>
          <p:cNvPr id="9" name="图片 37896" descr="1-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687" y="1214448"/>
            <a:ext cx="3551530" cy="26471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10244" descr="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5168" y="129679"/>
            <a:ext cx="6550905" cy="503692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4572433" y="1203731"/>
            <a:ext cx="3609982" cy="1158244"/>
          </a:xfrm>
          <a:prstGeom prst="rect">
            <a:avLst/>
          </a:prstGeom>
        </p:spPr>
        <p:txBody>
          <a:bodyPr wrap="square" lIns="49762" tIns="24881" rIns="49762" bIns="24881">
            <a:spAutoFit/>
          </a:bodyPr>
          <a:lstStyle/>
          <a:p>
            <a:pPr defTabSz="816575">
              <a:spcBef>
                <a:spcPct val="50000"/>
              </a:spcBef>
            </a:pPr>
            <a:endParaRPr lang="zh-CN" altLang="en-US" dirty="0"/>
          </a:p>
          <a:p>
            <a:pPr defTabSz="816575">
              <a:spcBef>
                <a:spcPct val="50000"/>
              </a:spcBef>
            </a:pPr>
            <a:endParaRPr lang="zh-CN" altLang="en-US" dirty="0"/>
          </a:p>
          <a:p>
            <a:pPr defTabSz="816575">
              <a:spcBef>
                <a:spcPct val="50000"/>
              </a:spcBef>
            </a:pPr>
            <a:endParaRPr lang="zh-CN" altLang="en-US" dirty="0"/>
          </a:p>
        </p:txBody>
      </p:sp>
      <p:pic>
        <p:nvPicPr>
          <p:cNvPr id="10" name="图片 37893" descr="1-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3571" y="2369982"/>
            <a:ext cx="2388739" cy="21508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37895" descr="1-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956" y="109315"/>
            <a:ext cx="2242525" cy="1985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文本框 11270"/>
          <p:cNvSpPr txBox="1"/>
          <p:nvPr/>
        </p:nvSpPr>
        <p:spPr>
          <a:xfrm>
            <a:off x="2971800" y="1281904"/>
            <a:ext cx="5317642" cy="1435242"/>
          </a:xfrm>
          <a:prstGeom prst="rect">
            <a:avLst/>
          </a:prstGeom>
          <a:noFill/>
          <a:ln w="9525">
            <a:noFill/>
          </a:ln>
        </p:spPr>
        <p:txBody>
          <a:bodyPr wrap="square" lIns="49762" tIns="24881" rIns="49762" bIns="24881">
            <a:spAutoFit/>
          </a:bodyPr>
          <a:lstStyle/>
          <a:p>
            <a:pPr algn="ctr" defTabSz="816575">
              <a:spcBef>
                <a:spcPct val="50000"/>
              </a:spcBef>
            </a:pPr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 KIẾN TẠO KIẾN THỨC</a:t>
            </a:r>
          </a:p>
          <a:p>
            <a:pPr algn="ctr" defTabSz="816575">
              <a:spcBef>
                <a:spcPct val="50000"/>
              </a:spcBef>
            </a:pPr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KĨ NĂNG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650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0"/>
            <a:ext cx="9144001" cy="5258457"/>
          </a:xfrm>
          <a:prstGeom prst="rect">
            <a:avLst/>
          </a:prstGeom>
        </p:spPr>
      </p:pic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378" y="1693544"/>
            <a:ext cx="2786547" cy="1757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图片 37896" descr="1-26"/>
          <p:cNvPicPr>
            <a:picLocks noChangeAspect="1"/>
          </p:cNvPicPr>
          <p:nvPr/>
        </p:nvPicPr>
        <p:blipFill rotWithShape="1">
          <a:blip r:embed="rId5"/>
          <a:srcRect b="47108"/>
          <a:stretch/>
        </p:blipFill>
        <p:spPr>
          <a:xfrm rot="20925695">
            <a:off x="129433" y="475099"/>
            <a:ext cx="3704978" cy="145010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37895" descr="1-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24652" y="112363"/>
            <a:ext cx="1752600" cy="15516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752600" y="20955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581400" y="1089531"/>
            <a:ext cx="5029200" cy="41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9762" tIns="24881" rIns="49762" bIns="24881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marL="0" indent="0" eaLnBrk="1" hangingPunct="1"/>
            <a:r>
              <a:rPr lang="en-GB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GB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GB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GB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GB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GB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endParaRPr lang="en-GB" sz="2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52400" y="3867150"/>
            <a:ext cx="2514600" cy="91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9762" tIns="24881" rIns="49762" bIns="24881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marL="0" indent="0" algn="ctr" eaLnBrk="1" hangingPunct="1"/>
            <a:r>
              <a:rPr lang="en-GB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GB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GB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/>
            <a:r>
              <a:rPr lang="en-GB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GB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GB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GB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200400" y="3867150"/>
            <a:ext cx="2514600" cy="91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9762" tIns="24881" rIns="49762" bIns="24881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marL="0" indent="0" algn="ctr" eaLnBrk="1" hangingPunct="1"/>
            <a:r>
              <a:rPr lang="en-GB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GB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endParaRPr lang="en-GB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/>
            <a:r>
              <a:rPr lang="en-GB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GB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GB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endParaRPr lang="en-GB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297773" y="3864647"/>
            <a:ext cx="2514600" cy="91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9762" tIns="24881" rIns="49762" bIns="24881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marL="0" indent="0" algn="ctr" eaLnBrk="1" hangingPunct="1"/>
            <a:r>
              <a:rPr lang="en-GB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GB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GB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/>
            <a:r>
              <a:rPr lang="en-GB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GB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GB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endParaRPr lang="en-GB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409700" y="3635358"/>
            <a:ext cx="0" cy="2292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343400" y="3638550"/>
            <a:ext cx="0" cy="2292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620000" y="3638550"/>
            <a:ext cx="0" cy="2292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6"/>
          <p:cNvCxnSpPr/>
          <p:nvPr/>
        </p:nvCxnSpPr>
        <p:spPr>
          <a:xfrm rot="16200000" flipH="1">
            <a:off x="3288719" y="907469"/>
            <a:ext cx="356761" cy="228600"/>
          </a:xfrm>
          <a:prstGeom prst="curvedConnector3">
            <a:avLst>
              <a:gd name="adj1" fmla="val 3674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71695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896" y="1569235"/>
            <a:ext cx="1386052" cy="1003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71695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9338" y="1320625"/>
            <a:ext cx="1386052" cy="1003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96" y="1700471"/>
            <a:ext cx="2598699" cy="1757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hlinkClick r:id="" action="ppaction://noaction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213" y="1673065"/>
            <a:ext cx="2616847" cy="1757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6136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32139" b="27501"/>
          <a:stretch/>
        </p:blipFill>
        <p:spPr>
          <a:xfrm>
            <a:off x="5" y="3412"/>
            <a:ext cx="9143998" cy="5143500"/>
          </a:xfrm>
          <a:prstGeom prst="rect">
            <a:avLst/>
          </a:prstGeom>
        </p:spPr>
      </p:pic>
      <p:pic>
        <p:nvPicPr>
          <p:cNvPr id="4112" name="图片 4111" descr="PPT素材-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69283" y="3009925"/>
            <a:ext cx="10595758" cy="21809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0" name="图片 4109" descr="封面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553" y="3627079"/>
            <a:ext cx="1742414" cy="11777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021164" y="1594593"/>
            <a:ext cx="5258649" cy="358025"/>
          </a:xfrm>
          <a:prstGeom prst="rect">
            <a:avLst/>
          </a:prstGeom>
          <a:noFill/>
        </p:spPr>
        <p:txBody>
          <a:bodyPr wrap="square" lIns="49762" tIns="24881" rIns="49762" bIns="24881">
            <a:spAutoFit/>
          </a:bodyPr>
          <a:lstStyle/>
          <a:p>
            <a:pPr algn="just">
              <a:defRPr/>
            </a:pPr>
            <a:r>
              <a:rPr lang="en-GB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GB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90096" y="255140"/>
            <a:ext cx="6477000" cy="942800"/>
          </a:xfrm>
          <a:prstGeom prst="rect">
            <a:avLst/>
          </a:prstGeom>
        </p:spPr>
        <p:txBody>
          <a:bodyPr wrap="square" lIns="49762" tIns="24881" rIns="49762" bIns="24881">
            <a:spAutoFit/>
          </a:bodyPr>
          <a:lstStyle/>
          <a:p>
            <a:pPr algn="ctr"/>
            <a:r>
              <a:rPr lang="en-GB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LUYỆN TẬP – SÁNG TẠO</a:t>
            </a:r>
          </a:p>
          <a:p>
            <a:pPr algn="ctr"/>
            <a:endParaRPr lang="en-GB" sz="2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52236" y="900055"/>
            <a:ext cx="5596504" cy="1389076"/>
          </a:xfrm>
          <a:prstGeom prst="rect">
            <a:avLst/>
          </a:prstGeom>
        </p:spPr>
        <p:txBody>
          <a:bodyPr wrap="square" lIns="49762" tIns="24881" rIns="49762" bIns="24881">
            <a:spAutoFit/>
          </a:bodyPr>
          <a:lstStyle/>
          <a:p>
            <a:pPr algn="ctr"/>
            <a:r>
              <a:rPr lang="en-GB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GB" sz="29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GB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9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GB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9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9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GB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9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GB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9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GB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9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GB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9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GB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9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GB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9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9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GB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9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GB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9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GB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29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29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840272" y="2020610"/>
            <a:ext cx="3776647" cy="2447932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355088" y="2020610"/>
            <a:ext cx="25908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 B C</a:t>
            </a:r>
          </a:p>
          <a:p>
            <a:pPr algn="ctr"/>
            <a:r>
              <a:rPr lang="en-US" sz="7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 E F</a:t>
            </a:r>
            <a:endParaRPr lang="en-US" sz="7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91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96768569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2593</TotalTime>
  <Words>336</Words>
  <Application>Microsoft Office PowerPoint</Application>
  <PresentationFormat>On-screen Show (16:9)</PresentationFormat>
  <Paragraphs>50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宋体</vt:lpstr>
      <vt:lpstr>Arial</vt:lpstr>
      <vt:lpstr>Calibri</vt:lpstr>
      <vt:lpstr>等线</vt:lpstr>
      <vt:lpstr>黑体</vt:lpstr>
      <vt:lpstr>Times New Roman</vt:lpstr>
      <vt:lpstr>字魂17号-萌趣果冻体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aaaaa</dc:creator>
  <cp:lastModifiedBy>Techsi.vn</cp:lastModifiedBy>
  <cp:revision>69</cp:revision>
  <dcterms:created xsi:type="dcterms:W3CDTF">2021-08-23T13:19:13Z</dcterms:created>
  <dcterms:modified xsi:type="dcterms:W3CDTF">2025-09-12T07:25:28Z</dcterms:modified>
</cp:coreProperties>
</file>