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320" r:id="rId1"/>
  </p:sldMasterIdLst>
  <p:notesMasterIdLst>
    <p:notesMasterId r:id="rId11"/>
  </p:notesMasterIdLst>
  <p:sldIdLst>
    <p:sldId id="679" r:id="rId2"/>
    <p:sldId id="606" r:id="rId3"/>
    <p:sldId id="654" r:id="rId4"/>
    <p:sldId id="695" r:id="rId5"/>
    <p:sldId id="669" r:id="rId6"/>
    <p:sldId id="681" r:id="rId7"/>
    <p:sldId id="682" r:id="rId8"/>
    <p:sldId id="684" r:id="rId9"/>
    <p:sldId id="685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FF1DB"/>
    <a:srgbClr val="94691C"/>
    <a:srgbClr val="A94507"/>
    <a:srgbClr val="CC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91344" autoAdjust="0"/>
  </p:normalViewPr>
  <p:slideViewPr>
    <p:cSldViewPr snapToGrid="0" snapToObjects="1">
      <p:cViewPr varScale="1">
        <p:scale>
          <a:sx n="67" d="100"/>
          <a:sy n="67" d="100"/>
        </p:scale>
        <p:origin x="618" y="-3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40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74770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98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36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04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378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7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929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220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540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763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073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1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3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96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28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984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49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17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98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8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898989"/>
              </a:buClr>
              <a:buSzPct val="25000"/>
            </a:pPr>
            <a:fld id="{00000000-1234-1234-1234-123412341234}" type="slidenum">
              <a:rPr lang="en-US" sz="1200" smtClean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898989"/>
                </a:buClr>
                <a:buSzPct val="25000"/>
              </a:pPr>
              <a:t>‹#›</a:t>
            </a:fld>
            <a:endParaRPr lang="en-US" sz="12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6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867-F2F1-4A20-897E-2B5F67DBA24F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5/5/2025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NHÀ XUẤT BẢN GIÁO DỤC VIỆT NAM - CÔNG TY CỔ PHẦN PHÁT HÀNH SÁCH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A1864A-8170-40DB-A142-895BB525149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07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fi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0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0.jpe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8D61E72B-2F12-4DE2-FEC8-83BC6BA5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39258"/>
            <a:ext cx="2878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Phạm Văn Thuận</a:t>
            </a:r>
            <a:endParaRPr lang="vi-VN" alt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1"/>
            <a:ext cx="12192002" cy="6940410"/>
            <a:chOff x="-1" y="-158202"/>
            <a:chExt cx="12192002" cy="70162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635900" y="301899"/>
              <a:ext cx="7016201" cy="6096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11" b="1292"/>
            <a:stretch/>
          </p:blipFill>
          <p:spPr>
            <a:xfrm rot="16200000">
              <a:off x="-368370" y="210168"/>
              <a:ext cx="7016201" cy="627946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434140" y="440583"/>
            <a:ext cx="4990028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MĨ THUẬT 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BEBFB-E986-64CF-5293-43191199AD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73" t="13551" r="9235" b="6048"/>
          <a:stretch/>
        </p:blipFill>
        <p:spPr>
          <a:xfrm>
            <a:off x="1175356" y="629125"/>
            <a:ext cx="1256145" cy="127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7FD7E-C026-1415-B9FE-B9CE91B9F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4682">
            <a:off x="1101855" y="2161295"/>
            <a:ext cx="2650061" cy="3617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3016922" y="1251093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Dàn đờn ca tài tử miền tây nam bộ">
            <a:extLst>
              <a:ext uri="{FF2B5EF4-FFF2-40B4-BE49-F238E27FC236}">
                <a16:creationId xmlns:a16="http://schemas.microsoft.com/office/drawing/2014/main" id="{0C057067-FDB3-8EDF-7EF7-E6241BE22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2"/>
          <a:stretch/>
        </p:blipFill>
        <p:spPr bwMode="auto">
          <a:xfrm>
            <a:off x="4267520" y="2548602"/>
            <a:ext cx="7168591" cy="253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34416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ckground lịch sử đẹp nhất - Trung Tâm Đào Tạo Việt Á">
            <a:extLst>
              <a:ext uri="{FF2B5EF4-FFF2-40B4-BE49-F238E27FC236}">
                <a16:creationId xmlns:a16="http://schemas.microsoft.com/office/drawing/2014/main" id="{4B71A122-2683-32E9-234F-BB1A36F1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20"/>
            <a:ext cx="12277724" cy="7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482DB-96B6-5D6A-7CB7-E5B92D5DA874}"/>
              </a:ext>
            </a:extLst>
          </p:cNvPr>
          <p:cNvSpPr txBox="1"/>
          <p:nvPr/>
        </p:nvSpPr>
        <p:spPr>
          <a:xfrm>
            <a:off x="2060698" y="-104620"/>
            <a:ext cx="89164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endParaRPr lang="en-US" sz="3200" b="1" dirty="0">
              <a:solidFill>
                <a:srgbClr val="4472C4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5CF979-ABAE-8123-E90A-0960E165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2330610"/>
            <a:ext cx="10529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NHẠC CỤ DÂN TỘC</a:t>
            </a:r>
          </a:p>
          <a:p>
            <a:pPr algn="ctr">
              <a:defRPr/>
            </a:pPr>
            <a:r>
              <a:rPr lang="en-US" altLang="en-US" sz="4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18513553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BC0509-0104-28E9-F4A8-2283724528C2}"/>
              </a:ext>
            </a:extLst>
          </p:cNvPr>
          <p:cNvGrpSpPr/>
          <p:nvPr/>
        </p:nvGrpSpPr>
        <p:grpSpPr>
          <a:xfrm flipH="1">
            <a:off x="1" y="-158203"/>
            <a:ext cx="12191999" cy="7016202"/>
            <a:chOff x="-1" y="-158202"/>
            <a:chExt cx="12192002" cy="7016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FD7240-6A0B-7872-D86D-4899CE49F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635900" y="301899"/>
              <a:ext cx="7016201" cy="6096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A88439-BC8F-1D61-013D-73CB16707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11" b="1292"/>
            <a:stretch/>
          </p:blipFill>
          <p:spPr>
            <a:xfrm rot="16200000">
              <a:off x="-368370" y="210168"/>
              <a:ext cx="7016201" cy="6279463"/>
            </a:xfrm>
            <a:prstGeom prst="rect">
              <a:avLst/>
            </a:prstGeom>
          </p:spPr>
        </p:pic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id="{84DB76D0-6627-7829-060B-1E38DB9E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509" y="660991"/>
            <a:ext cx="8151773" cy="158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ật liệu đã qua sử dụng, giấy, bìa màu thủ công, kéo, màu vẽ, hồ dán/ keo nến, dây,…</a:t>
            </a:r>
            <a:endParaRPr lang="en-US" sz="2800" b="1">
              <a:effectLst/>
              <a:highlight>
                <a:srgbClr val="FFFFFF"/>
              </a:highlight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A0608A-2702-27F9-4C8B-2715097BA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323" y="2698418"/>
            <a:ext cx="3773751" cy="3706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61CFF-EA53-810C-D678-B8D462A6F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26" y="666548"/>
            <a:ext cx="3253839" cy="417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D9B14-A4FC-D322-131D-B5CA2CCAB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152" y="2206778"/>
            <a:ext cx="1834683" cy="172676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8921C44-64BA-D136-A400-6EB0C54D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251" y="3349898"/>
            <a:ext cx="2418196" cy="24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79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ckground lịch sử đẹp nhất - Trung Tâm Đào Tạo Việt Á">
            <a:extLst>
              <a:ext uri="{FF2B5EF4-FFF2-40B4-BE49-F238E27FC236}">
                <a16:creationId xmlns:a16="http://schemas.microsoft.com/office/drawing/2014/main" id="{4B71A122-2683-32E9-234F-BB1A36F1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1"/>
            <a:ext cx="12277724" cy="7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C70EEB6-1D10-D888-5DE6-5F2F4DCAB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532" y="97266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4E864-CBDB-BF1F-271D-1A3CAC42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520" y="47991"/>
            <a:ext cx="570746" cy="560216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3C6D69BB-DBE0-2B54-B669-CE1550E78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36" y="1017979"/>
            <a:ext cx="85605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 dirty="0">
                <a:latin typeface="Times New Roman" panose="02020603050405020304" pitchFamily="18" charset="0"/>
              </a:rPr>
              <a:t>Em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hãy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err="1">
                <a:latin typeface="Times New Roman" panose="02020603050405020304" pitchFamily="18" charset="0"/>
              </a:rPr>
              <a:t>sát</a:t>
            </a:r>
            <a:r>
              <a:rPr lang="en-US" altLang="vi-VN" sz="2000" b="1">
                <a:latin typeface="Times New Roman" panose="02020603050405020304" pitchFamily="18" charset="0"/>
              </a:rPr>
              <a:t> hình và cho biết tên các nhạc cụ: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dáng và các bộ phận của mỗi nhạc cũ. </a:t>
            </a:r>
            <a:endParaRPr lang="vi-VN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 liệu tạo lên nhạc cụ</a:t>
            </a:r>
            <a:r>
              <a:rPr lang="vi-VN" sz="20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6530ED-C358-6268-B981-4C106934C3E0}"/>
              </a:ext>
            </a:extLst>
          </p:cNvPr>
          <p:cNvSpPr/>
          <p:nvPr/>
        </p:nvSpPr>
        <p:spPr>
          <a:xfrm>
            <a:off x="1" y="2185760"/>
            <a:ext cx="12277724" cy="450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8582C5-0768-F32B-293D-89354BAE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9" r="1217" b="47134"/>
          <a:stretch/>
        </p:blipFill>
        <p:spPr bwMode="auto">
          <a:xfrm>
            <a:off x="7583632" y="1211342"/>
            <a:ext cx="4386253" cy="18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BB15D85-B401-33AC-9B23-419A6FEF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94" y="1964188"/>
            <a:ext cx="1835212" cy="349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147EF5B-8E62-83D9-7018-218A5AC75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93" y="1925706"/>
            <a:ext cx="1606345" cy="360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C1F2789D-A750-686C-FF19-B5A079AD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92" y="5192392"/>
            <a:ext cx="4104362" cy="1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592BACAD-1FA4-C03B-C1C2-450DE0B90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432" y="3755899"/>
            <a:ext cx="5487625" cy="28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7C67451-6EB4-13A8-5253-EB09361E4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4288" r="31228" b="7481"/>
          <a:stretch/>
        </p:blipFill>
        <p:spPr bwMode="auto">
          <a:xfrm>
            <a:off x="715174" y="4067957"/>
            <a:ext cx="1052985" cy="252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5B17A263-8624-3954-D751-BD1B16E80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 t="21589" r="4966" b="7215"/>
          <a:stretch/>
        </p:blipFill>
        <p:spPr bwMode="auto">
          <a:xfrm>
            <a:off x="9187768" y="3521133"/>
            <a:ext cx="2197065" cy="16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F2D8186F-1512-590C-D3C5-1A16D5BD5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27721" r="38709" b="32685"/>
          <a:stretch/>
        </p:blipFill>
        <p:spPr bwMode="auto">
          <a:xfrm>
            <a:off x="265236" y="1975995"/>
            <a:ext cx="1656428" cy="220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3C602036-7154-3242-BD44-7BE3F7C4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00" y="2214282"/>
            <a:ext cx="2193959" cy="328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6F039FF0-2412-02FB-C626-D2ED932F0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729" y="4014129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 dirty="0">
                <a:latin typeface="Times New Roman" panose="02020603050405020304" pitchFamily="18" charset="0"/>
              </a:rPr>
              <a:t>1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2282D418-F1D4-F1B3-2D3D-96F878932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2725" y="3765207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7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329FCF03-495D-66F6-430B-F083C67DD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0589" y="5676864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7A0C3F89-4326-CA47-31AC-DFD4F1C19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69" y="6141851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6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1FEB9E57-96A8-D54A-45E6-1952D1DD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8995" y="3587834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4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5A5DD101-2B25-1B12-B175-9CCE27B7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6852" y="4822928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3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8E192AAD-A43A-EB0A-C6FF-6A9837921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3179" y="4240496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A34259C8-512B-4BC7-DF87-5A28C8B72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5244" y="2799443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6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CF966204-9A26-66E8-2AF9-F7E79BD1E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3607" y="6059986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67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CBBC48D2-E6AB-BE10-757E-BDE16045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57" y="227540"/>
            <a:ext cx="2878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Phạm Văn Thuận</a:t>
            </a:r>
            <a:endParaRPr lang="vi-VN" alt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-12231"/>
            <a:ext cx="12313920" cy="6858000"/>
            <a:chOff x="-121920" y="5575"/>
            <a:chExt cx="1231392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920" y="5575"/>
              <a:ext cx="1231392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21920" y="4442709"/>
              <a:ext cx="6306648" cy="17678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506681" y="5337060"/>
            <a:ext cx="25091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1</a:t>
            </a:r>
            <a:r>
              <a:rPr lang="en-US" altLang="vi-VN" sz="1800" b="1">
                <a:latin typeface="Times New Roman" panose="02020603050405020304" pitchFamily="18" charset="0"/>
              </a:rPr>
              <a:t>. Lựa chọn vật liệu để tạo các bộ phận của mô hình nhạc cụ.</a:t>
            </a:r>
            <a:endParaRPr lang="vi-VN" altLang="vi-VN" sz="1800" dirty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270980" y="5358639"/>
            <a:ext cx="2384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2</a:t>
            </a:r>
            <a:r>
              <a:rPr lang="en-US" altLang="vi-VN" sz="1800" b="1">
                <a:latin typeface="Times New Roman" panose="02020603050405020304" pitchFamily="18" charset="0"/>
              </a:rPr>
              <a:t>. Vẽ và cắt tạo các bộ phận của mô hình.</a:t>
            </a:r>
            <a:endParaRPr lang="vi-VN" altLang="vi-VN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45D00-BC8E-CA0D-6316-6B08E9835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58" y="149305"/>
            <a:ext cx="708921" cy="67237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25464E1-43B9-F3B3-B09B-A51498FE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252" y="268466"/>
            <a:ext cx="94188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bước tạo mô hình nhạc cụ dân tộc.</a:t>
            </a:r>
            <a:endParaRPr lang="vi-VN" alt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30EEFB78-FB6A-ADC0-6240-A48DBC802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08" y="1169793"/>
            <a:ext cx="100154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>
                <a:latin typeface="Times New Roman" panose="02020603050405020304" pitchFamily="18" charset="0"/>
              </a:rPr>
              <a:t>Quan sát hình và chỉ ra các bước tạo mô hình nhạc cụ dân tộc bằng các vật liệu khác nhau theo gợi ý trong SGK trang 71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A1AE4-B236-019F-6742-25D47EAD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456" y="5358638"/>
            <a:ext cx="21661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3</a:t>
            </a:r>
            <a:r>
              <a:rPr lang="en-US" altLang="vi-VN" sz="1800" b="1">
                <a:latin typeface="Times New Roman" panose="02020603050405020304" pitchFamily="18" charset="0"/>
              </a:rPr>
              <a:t>. Gắn các bộ phận để tạo mô hình.</a:t>
            </a:r>
            <a:endParaRPr lang="vi-VN" altLang="vi-VN" sz="1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623F20-4B9C-EDD7-0666-0BE142C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5833" y="5368413"/>
            <a:ext cx="2166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latin typeface="Times New Roman" panose="02020603050405020304" pitchFamily="18" charset="0"/>
              </a:rPr>
              <a:t>4</a:t>
            </a:r>
            <a:r>
              <a:rPr lang="en-US" altLang="vi-VN" sz="1800" b="1">
                <a:latin typeface="Times New Roman" panose="02020603050405020304" pitchFamily="18" charset="0"/>
              </a:rPr>
              <a:t>. Trang trí, hoàn thiện mô hình nhạc cụ.</a:t>
            </a:r>
            <a:endParaRPr lang="vi-VN" altLang="vi-VN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B2CBB-7FE9-98C1-01F1-F8016B514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90" y="2307936"/>
            <a:ext cx="1390216" cy="2904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0F08C3-828A-4366-D2DC-0F36728551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83"/>
          <a:stretch/>
        </p:blipFill>
        <p:spPr>
          <a:xfrm>
            <a:off x="10025834" y="2324148"/>
            <a:ext cx="1766906" cy="287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4B8B16-82A1-D814-C4FE-B0261B10DA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588" y="2371689"/>
            <a:ext cx="2013749" cy="282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0BB619-16B0-FC66-1418-2132D7403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3292" y="2347467"/>
            <a:ext cx="2135564" cy="284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93EA55-EDDF-58C3-F13B-EAF72A319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7669" y="2317341"/>
            <a:ext cx="2086794" cy="287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C6041EA-71A6-38D5-6F02-2D487A76D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66" y="5475559"/>
            <a:ext cx="1147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>
                <a:latin typeface="Times New Roman" panose="02020603050405020304" pitchFamily="18" charset="0"/>
              </a:rPr>
              <a:t>Đàn đáy</a:t>
            </a:r>
            <a:endParaRPr lang="vi-VN" altLang="vi-VN" sz="1800" dirty="0"/>
          </a:p>
        </p:txBody>
      </p:sp>
    </p:spTree>
    <p:extLst>
      <p:ext uri="{BB962C8B-B14F-4D97-AF65-F5344CB8AC3E}">
        <p14:creationId xmlns:p14="http://schemas.microsoft.com/office/powerpoint/2010/main" val="236698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0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0E8AD-0156-D6ED-1C5B-B6B68B24AF72}"/>
              </a:ext>
            </a:extLst>
          </p:cNvPr>
          <p:cNvGrpSpPr/>
          <p:nvPr/>
        </p:nvGrpSpPr>
        <p:grpSpPr>
          <a:xfrm>
            <a:off x="4908204" y="1153705"/>
            <a:ext cx="4282887" cy="4888084"/>
            <a:chOff x="4908204" y="1153705"/>
            <a:chExt cx="4282887" cy="48880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20211" t="17248" r="17359" b="3387"/>
            <a:stretch/>
          </p:blipFill>
          <p:spPr>
            <a:xfrm>
              <a:off x="4908204" y="1153705"/>
              <a:ext cx="4282887" cy="48880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441564" y="1751617"/>
              <a:ext cx="3441256" cy="3354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vi-VN" sz="2400" b="1">
                  <a:latin typeface="Times New Roman" panose="02020603050405020304" pitchFamily="18" charset="0"/>
                </a:rPr>
                <a:t> </a:t>
              </a:r>
              <a:r>
                <a:rPr lang="en-US" altLang="vi-VN" sz="2000" b="1">
                  <a:latin typeface="Times New Roman" panose="02020603050405020304" pitchFamily="18" charset="0"/>
                </a:rPr>
                <a:t> </a:t>
              </a:r>
              <a:r>
                <a:rPr lang="en-US" altLang="vi-VN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Các em nhớ 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nhé!</a:t>
              </a:r>
            </a:p>
            <a:p>
              <a:r>
                <a:rPr lang="en-US" sz="2000" b="1">
                  <a:latin typeface="+mj-lt"/>
                </a:rPr>
                <a:t> </a:t>
              </a: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000" b="1">
                <a:latin typeface="+mj-lt"/>
              </a:endParaRPr>
            </a:p>
            <a:p>
              <a:endParaRPr lang="en-US" altLang="vi-VN" sz="2400" b="1">
                <a:latin typeface="+mj-lt"/>
              </a:endParaRPr>
            </a:p>
            <a:p>
              <a:endParaRPr lang="en-US" altLang="vi-VN" sz="2400" b="1">
                <a:latin typeface="+mj-l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835BD7-B200-7E46-34B8-D57183AAD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1530" y="2812917"/>
              <a:ext cx="326128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vi-VN" sz="2400" b="1">
                  <a:latin typeface="Times New Roman" panose="02020603050405020304" pitchFamily="18" charset="0"/>
                </a:rPr>
                <a:t>Kết hợp các hình khối, vật liệu khác nhau có thể tạo được mô hình nhạc cụ dân tộc.</a:t>
              </a:r>
              <a:endParaRPr lang="vi-VN" altLang="vi-VN" sz="2400" dirty="0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C365FCC4-A899-AA99-AA81-F7E41B8C9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4647" r="30877" b="10966"/>
          <a:stretch/>
        </p:blipFill>
        <p:spPr bwMode="auto">
          <a:xfrm>
            <a:off x="1951349" y="603315"/>
            <a:ext cx="1867342" cy="602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9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ckground lịch sử đẹp nhất - Trung Tâm Đào Tạo Việt Á">
            <a:extLst>
              <a:ext uri="{FF2B5EF4-FFF2-40B4-BE49-F238E27FC236}">
                <a16:creationId xmlns:a16="http://schemas.microsoft.com/office/drawing/2014/main" id="{59DBAA00-8289-9A48-3B4C-6EC73919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20"/>
            <a:ext cx="12277724" cy="7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075149" y="133008"/>
            <a:ext cx="9334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mô hình nhạc cụ dân tộc.</a:t>
            </a:r>
            <a:endParaRPr lang="vi-VN" alt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15047-0082-3CC0-BB18-C49136E10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349" y="73693"/>
            <a:ext cx="598800" cy="64436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BE84D16-AD63-D4E1-2AAB-A00812A7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72" y="1034136"/>
            <a:ext cx="6872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000" b="1" dirty="0">
                <a:latin typeface="Times New Roman" panose="02020603050405020304" pitchFamily="18" charset="0"/>
              </a:rPr>
              <a:t>Em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tham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khảo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 err="1">
                <a:latin typeface="Times New Roman" panose="02020603050405020304" pitchFamily="18" charset="0"/>
              </a:rPr>
              <a:t>các</a:t>
            </a:r>
            <a:r>
              <a:rPr lang="en-US" altLang="vi-VN" sz="2000" b="1">
                <a:latin typeface="Times New Roman" panose="02020603050405020304" pitchFamily="18" charset="0"/>
              </a:rPr>
              <a:t> mô hình nhạc cụ dân tộc </a:t>
            </a:r>
            <a:r>
              <a:rPr lang="en-US" altLang="vi-VN" sz="2000" b="1" dirty="0" err="1">
                <a:latin typeface="Times New Roman" panose="02020603050405020304" pitchFamily="18" charset="0"/>
              </a:rPr>
              <a:t>trong</a:t>
            </a:r>
            <a:r>
              <a:rPr lang="en-US" altLang="vi-VN" sz="2000" b="1" dirty="0">
                <a:latin typeface="Times New Roman" panose="02020603050405020304" pitchFamily="18" charset="0"/>
              </a:rPr>
              <a:t> </a:t>
            </a:r>
            <a:r>
              <a:rPr lang="en-US" altLang="vi-VN" sz="2000" b="1">
                <a:latin typeface="Times New Roman" panose="02020603050405020304" pitchFamily="18" charset="0"/>
              </a:rPr>
              <a:t>SGK 72</a:t>
            </a:r>
            <a:endParaRPr lang="en-US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61A0D-28DC-CD5E-F76A-9CA4476D3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62"/>
          <a:stretch/>
        </p:blipFill>
        <p:spPr>
          <a:xfrm flipV="1">
            <a:off x="1884" y="2066255"/>
            <a:ext cx="12275839" cy="479174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C25D9BE-CD29-05FB-929F-81910E8B91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15940" r="15451" b="31090"/>
          <a:stretch/>
        </p:blipFill>
        <p:spPr bwMode="auto">
          <a:xfrm>
            <a:off x="279373" y="1552093"/>
            <a:ext cx="3262473" cy="31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9EEF167-5B11-30F0-7023-B55696DCE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6392" r="15982" b="5601"/>
          <a:stretch/>
        </p:blipFill>
        <p:spPr bwMode="auto">
          <a:xfrm>
            <a:off x="3362643" y="3927795"/>
            <a:ext cx="2359427" cy="263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792DABF-8037-F3E8-C3BC-08AE70A0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953" y="401970"/>
            <a:ext cx="26289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83B39464-350A-99C1-E831-07F81FF4B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085" y="2114240"/>
            <a:ext cx="6213741" cy="466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743E339C-903A-8503-5FF3-10C2BE4C3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5715" r="18792" b="30870"/>
          <a:stretch/>
        </p:blipFill>
        <p:spPr bwMode="auto">
          <a:xfrm>
            <a:off x="5506373" y="1531795"/>
            <a:ext cx="2026763" cy="281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484A86D5-D46E-7C28-F0C8-64A693E2C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117" y="4390995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1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14A8CE95-B2F8-75B1-887F-022A1166D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070" y="1642876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2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FE0E5FD0-AA1F-52A6-451F-6388D9E23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355" y="2303883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5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465EFC07-C852-5FB3-D8BD-0A6B613D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424" y="5199430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4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758FF95F-2577-4413-AAFB-2A005CDB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927" y="5313644"/>
            <a:ext cx="3176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3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26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ackground lịch sử đẹp nhất - Trung Tâm Đào Tạo Việt Á">
            <a:extLst>
              <a:ext uri="{FF2B5EF4-FFF2-40B4-BE49-F238E27FC236}">
                <a16:creationId xmlns:a16="http://schemas.microsoft.com/office/drawing/2014/main" id="{66BF3EC0-88E8-A67C-13F5-AC791B0C5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620"/>
            <a:ext cx="12277724" cy="71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0E7A8BD-C8D0-E5BA-66E3-9652E3606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57" y="2998112"/>
            <a:ext cx="105258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nhạc cụ dân tộc em yêu thích và thực hiện theo gợi ý</a:t>
            </a:r>
            <a:r>
              <a:rPr lang="vi-VN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i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Lưu ý</a:t>
            </a:r>
            <a:r>
              <a:rPr lang="en-US" sz="2800" b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Có thể sử dụng hình dạng của đồ vật để tạo mô hình nhạc cụ.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A0C2B-DD28-4B65-2B0B-383D08382718}"/>
              </a:ext>
            </a:extLst>
          </p:cNvPr>
          <p:cNvSpPr txBox="1"/>
          <p:nvPr/>
        </p:nvSpPr>
        <p:spPr>
          <a:xfrm>
            <a:off x="4682282" y="2022868"/>
            <a:ext cx="1988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vi-VN" sz="2400" b="1">
                <a:latin typeface="Times New Roman" panose="02020603050405020304" pitchFamily="18" charset="0"/>
              </a:rPr>
              <a:t>THỰ HÀNH:</a:t>
            </a:r>
            <a:endParaRPr lang="en-US" altLang="vi-VN" sz="24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5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689" b="15735"/>
          <a:stretch/>
        </p:blipFill>
        <p:spPr>
          <a:xfrm>
            <a:off x="0" y="-21426"/>
            <a:ext cx="12182018" cy="685800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r="4456"/>
          <a:stretch/>
        </p:blipFill>
        <p:spPr>
          <a:xfrm>
            <a:off x="1" y="21425"/>
            <a:ext cx="12838544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BC38CB-C592-80C7-9700-43FA4D7963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1" t="47231" r="23004" b="25254"/>
          <a:stretch/>
        </p:blipFill>
        <p:spPr>
          <a:xfrm rot="21417423">
            <a:off x="5309298" y="1971737"/>
            <a:ext cx="5988435" cy="35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F97054-EF55-D331-A83F-54C099F89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226" y="1487055"/>
            <a:ext cx="5201545" cy="2739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2400" b="1" dirty="0">
                <a:latin typeface="Times New Roman" panose="02020603050405020304" pitchFamily="18" charset="0"/>
              </a:rPr>
              <a:t>  </a:t>
            </a:r>
          </a:p>
          <a:p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</a:p>
          <a:p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NHẬN XÉT TIẾT HỌC</a:t>
            </a:r>
          </a:p>
          <a:p>
            <a:r>
              <a:rPr lang="en-US" sz="2400" b="1" dirty="0">
                <a:latin typeface="+mj-lt"/>
              </a:rPr>
              <a:t> </a:t>
            </a:r>
          </a:p>
          <a:p>
            <a:endParaRPr lang="en-US" sz="2400" b="1" dirty="0">
              <a:latin typeface="+mj-lt"/>
            </a:endParaRPr>
          </a:p>
          <a:p>
            <a:endParaRPr lang="en-US" sz="2400" b="1" dirty="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311132-DB79-7472-5842-1C25AA3FB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4647" r="30877" b="10966"/>
          <a:stretch/>
        </p:blipFill>
        <p:spPr bwMode="auto">
          <a:xfrm>
            <a:off x="3156748" y="320002"/>
            <a:ext cx="1867342" cy="6027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27348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21934</TotalTime>
  <Words>344</Words>
  <Application>Microsoft Office PowerPoint</Application>
  <PresentationFormat>Widescreen</PresentationFormat>
  <Paragraphs>61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.VnTime</vt:lpstr>
      <vt:lpstr>Arial</vt:lpstr>
      <vt:lpstr>Calibri</vt:lpstr>
      <vt:lpstr>Calibri Light</vt:lpstr>
      <vt:lpstr>Comic Sans MS</vt:lpstr>
      <vt:lpstr>Times New Roman</vt:lpstr>
      <vt:lpstr>1_Retrospect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SỞ GIÁO DỤC VÀ ĐÀO TẠO THỪA THIÊN HUẾ</dc:title>
  <dc:creator>admin</dc:creator>
  <cp:lastModifiedBy>Techsi.vn</cp:lastModifiedBy>
  <cp:revision>1100</cp:revision>
  <dcterms:modified xsi:type="dcterms:W3CDTF">2025-05-05T04:08:05Z</dcterms:modified>
</cp:coreProperties>
</file>