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303" r:id="rId3"/>
    <p:sldId id="304" r:id="rId4"/>
    <p:sldId id="274" r:id="rId5"/>
    <p:sldId id="305" r:id="rId6"/>
    <p:sldId id="308" r:id="rId7"/>
    <p:sldId id="309" r:id="rId8"/>
    <p:sldId id="32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vvic" panose="020B0604020202020204" charset="0"/>
      <p:regular r:id="rId14"/>
      <p:bold r:id="rId15"/>
      <p:italic r:id="rId16"/>
      <p:boldItalic r:id="rId17"/>
    </p:embeddedFont>
    <p:embeddedFont>
      <p:font typeface="Livvic Bold" panose="020B0604020202020204" charset="0"/>
      <p:regular r:id="rId18"/>
    </p:embeddedFont>
    <p:embeddedFont>
      <p:font typeface="Livvic Bol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953"/>
    <a:srgbClr val="6883A4"/>
    <a:srgbClr val="78A067"/>
    <a:srgbClr val="F1ECE1"/>
    <a:srgbClr val="E9BBBD"/>
    <a:srgbClr val="D3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22" autoAdjust="0"/>
  </p:normalViewPr>
  <p:slideViewPr>
    <p:cSldViewPr>
      <p:cViewPr varScale="1">
        <p:scale>
          <a:sx n="47" d="100"/>
          <a:sy n="47" d="100"/>
        </p:scale>
        <p:origin x="7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  <p:sp>
        <p:nvSpPr>
          <p:cNvPr id="12" name="Google Shape;590;p24">
            <a:extLst>
              <a:ext uri="{FF2B5EF4-FFF2-40B4-BE49-F238E27FC236}">
                <a16:creationId xmlns:a16="http://schemas.microsoft.com/office/drawing/2014/main" id="{643801C6-749C-4087-9995-B410C3A162D1}"/>
              </a:ext>
            </a:extLst>
          </p:cNvPr>
          <p:cNvSpPr txBox="1">
            <a:spLocks/>
          </p:cNvSpPr>
          <p:nvPr/>
        </p:nvSpPr>
        <p:spPr>
          <a:xfrm>
            <a:off x="2209800" y="1028700"/>
            <a:ext cx="12192000" cy="7992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rgbClr val="0B44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>
                <a:solidFill>
                  <a:srgbClr val="3A1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HỮU </a:t>
            </a:r>
            <a:r>
              <a:rPr lang="en-US" sz="4000" b="1" dirty="0" smtClean="0">
                <a:solidFill>
                  <a:srgbClr val="3A1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Background trẻ em đẹp">
            <a:extLst>
              <a:ext uri="{FF2B5EF4-FFF2-40B4-BE49-F238E27FC236}">
                <a16:creationId xmlns:a16="http://schemas.microsoft.com/office/drawing/2014/main" id="{5FD0A140-F558-4F14-8666-BC798577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" y="-1"/>
            <a:ext cx="18257196" cy="103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2498EA-A402-4189-979C-E1471BB942E2}"/>
              </a:ext>
            </a:extLst>
          </p:cNvPr>
          <p:cNvGrpSpPr/>
          <p:nvPr/>
        </p:nvGrpSpPr>
        <p:grpSpPr>
          <a:xfrm>
            <a:off x="2971800" y="832012"/>
            <a:ext cx="14480814" cy="6184192"/>
            <a:chOff x="-1335971" y="-1250372"/>
            <a:chExt cx="14934338" cy="82455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FECCFF-52E1-4E93-91EB-9E5D77577AFA}"/>
                </a:ext>
              </a:extLst>
            </p:cNvPr>
            <p:cNvSpPr txBox="1"/>
            <p:nvPr/>
          </p:nvSpPr>
          <p:spPr>
            <a:xfrm>
              <a:off x="-785865" y="942278"/>
              <a:ext cx="14384232" cy="60529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62597" lvl="1" indent="-531299">
                <a:lnSpc>
                  <a:spcPts val="5906"/>
                </a:lnSpc>
                <a:buFont typeface="Arial"/>
                <a:buChar char="•"/>
              </a:pP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Nêu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được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cách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tạo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hình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và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in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theo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nguyên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lí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lặp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lại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tạo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sản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phẩm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mĩ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en-US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thuật</a:t>
              </a:r>
              <a:r>
                <a:rPr lang="en-US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.</a:t>
              </a:r>
              <a:endParaRPr lang="en-US" sz="4921" b="1" dirty="0">
                <a:solidFill>
                  <a:schemeClr val="accent3">
                    <a:lumMod val="50000"/>
                  </a:schemeClr>
                </a:solidFill>
                <a:latin typeface="Livvic" panose="020B0604020202020204" charset="0"/>
              </a:endParaRPr>
            </a:p>
            <a:p>
              <a:pPr marL="1062597" lvl="1" indent="-531299">
                <a:lnSpc>
                  <a:spcPts val="5906"/>
                </a:lnSpc>
                <a:buFont typeface="Arial"/>
                <a:buChar char="•"/>
              </a:pP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Tạo được nền trang trí giấy gói quà với in hình từ rau, củ, quả.</a:t>
              </a:r>
              <a:endParaRPr lang="en-US" sz="4921" b="1" dirty="0">
                <a:solidFill>
                  <a:schemeClr val="accent3">
                    <a:lumMod val="50000"/>
                  </a:schemeClr>
                </a:solidFill>
                <a:latin typeface="Livvic" panose="020B0604020202020204" charset="0"/>
              </a:endParaRPr>
            </a:p>
            <a:p>
              <a:pPr marL="1062597" lvl="1" indent="-531299">
                <a:lnSpc>
                  <a:spcPts val="5906"/>
                </a:lnSpc>
                <a:buFont typeface="Arial"/>
                <a:buChar char="•"/>
              </a:pP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Giới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thiệu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,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nhận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xét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và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nêu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được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cảm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nhận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về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sản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phẩm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của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mình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,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của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 </a:t>
              </a:r>
              <a:r>
                <a:rPr lang="vi-VN" sz="4921" b="1" dirty="0" err="1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bạn</a:t>
              </a:r>
              <a:r>
                <a:rPr lang="vi-VN" sz="4921" b="1" dirty="0">
                  <a:solidFill>
                    <a:schemeClr val="accent3">
                      <a:lumMod val="50000"/>
                    </a:schemeClr>
                  </a:solidFill>
                  <a:latin typeface="Livvic" panose="020B0604020202020204" charset="0"/>
                </a:rPr>
                <a:t>.</a:t>
              </a:r>
              <a:endParaRPr lang="en-US" sz="4921" b="1" dirty="0">
                <a:solidFill>
                  <a:schemeClr val="accent3">
                    <a:lumMod val="50000"/>
                  </a:schemeClr>
                </a:solidFill>
                <a:latin typeface="Livvic" panose="020B060402020202020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823483-D6EB-403D-AB3B-6D40B50A3665}"/>
                </a:ext>
              </a:extLst>
            </p:cNvPr>
            <p:cNvSpPr txBox="1"/>
            <p:nvPr/>
          </p:nvSpPr>
          <p:spPr>
            <a:xfrm>
              <a:off x="-1335971" y="-1250372"/>
              <a:ext cx="14198854" cy="1627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0"/>
                </a:lnSpc>
              </a:pPr>
              <a:r>
                <a:rPr lang="en-US" sz="8009" dirty="0" err="1">
                  <a:solidFill>
                    <a:srgbClr val="FF0000"/>
                  </a:solidFill>
                  <a:latin typeface="Livvic Bold Bold"/>
                </a:rPr>
                <a:t>Yêu</a:t>
              </a:r>
              <a:r>
                <a:rPr lang="en-US" sz="8009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8009" dirty="0" err="1">
                  <a:solidFill>
                    <a:srgbClr val="FF0000"/>
                  </a:solidFill>
                  <a:latin typeface="Livvic Bold Bold"/>
                </a:rPr>
                <a:t>cầu</a:t>
              </a:r>
              <a:r>
                <a:rPr lang="en-US" sz="8009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8009" dirty="0" err="1">
                  <a:solidFill>
                    <a:srgbClr val="FF0000"/>
                  </a:solidFill>
                  <a:latin typeface="Livvic Bold Bold"/>
                </a:rPr>
                <a:t>cần</a:t>
              </a:r>
              <a:r>
                <a:rPr lang="en-US" sz="8009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8009" dirty="0" err="1">
                  <a:solidFill>
                    <a:srgbClr val="FF0000"/>
                  </a:solidFill>
                  <a:latin typeface="Livvic Bold Bold"/>
                </a:rPr>
                <a:t>đạt</a:t>
              </a:r>
              <a:endParaRPr lang="en-US" sz="8009" dirty="0">
                <a:solidFill>
                  <a:srgbClr val="FF0000"/>
                </a:solidFill>
                <a:latin typeface="Livvic Bol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1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>
            <a:extLst>
              <a:ext uri="{FF2B5EF4-FFF2-40B4-BE49-F238E27FC236}">
                <a16:creationId xmlns:a16="http://schemas.microsoft.com/office/drawing/2014/main" id="{54A5E0F5-C7E8-47B2-A22A-C39FB8AC1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2297938"/>
            <a:ext cx="748117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C993E800-03CF-4A97-85F0-E114BC1AF1AF}"/>
              </a:ext>
            </a:extLst>
          </p:cNvPr>
          <p:cNvSpPr txBox="1"/>
          <p:nvPr/>
        </p:nvSpPr>
        <p:spPr>
          <a:xfrm>
            <a:off x="304800" y="321183"/>
            <a:ext cx="7481173" cy="124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en-US" sz="8478" b="1" dirty="0" err="1">
                <a:solidFill>
                  <a:srgbClr val="035457"/>
                </a:solidFill>
                <a:latin typeface="Livvic Bold" panose="020B0604020202020204" charset="0"/>
              </a:rPr>
              <a:t>Khám</a:t>
            </a:r>
            <a:r>
              <a:rPr lang="en-US" sz="8478" b="1" dirty="0">
                <a:solidFill>
                  <a:srgbClr val="035457"/>
                </a:solidFill>
                <a:latin typeface="Livvic Bold" panose="020B0604020202020204" charset="0"/>
              </a:rPr>
              <a:t> </a:t>
            </a:r>
            <a:r>
              <a:rPr lang="en-US" sz="8478" b="1" dirty="0" err="1">
                <a:solidFill>
                  <a:srgbClr val="035457"/>
                </a:solidFill>
                <a:latin typeface="Livvic Bold" panose="020B0604020202020204" charset="0"/>
              </a:rPr>
              <a:t>phá</a:t>
            </a:r>
            <a:endParaRPr lang="en-US" sz="8478" b="1" dirty="0">
              <a:solidFill>
                <a:srgbClr val="035457"/>
              </a:solidFill>
              <a:latin typeface="Livvic Bold" panose="020B0604020202020204" charset="0"/>
            </a:endParaRPr>
          </a:p>
        </p:txBody>
      </p:sp>
      <p:pic>
        <p:nvPicPr>
          <p:cNvPr id="6" name="Hình ảnh 5" descr="Ảnh có chứa sản vật, thực phẩm, rau củ, trong nhà&#10;&#10;Mô tả được tạo tự động">
            <a:extLst>
              <a:ext uri="{FF2B5EF4-FFF2-40B4-BE49-F238E27FC236}">
                <a16:creationId xmlns:a16="http://schemas.microsoft.com/office/drawing/2014/main" id="{92BDE133-72A0-E384-2722-4F39115F5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15175"/>
          <a:stretch/>
        </p:blipFill>
        <p:spPr>
          <a:xfrm>
            <a:off x="8123431" y="5465687"/>
            <a:ext cx="4828393" cy="2954413"/>
          </a:xfrm>
          <a:prstGeom prst="rect">
            <a:avLst/>
          </a:prstGeom>
        </p:spPr>
      </p:pic>
      <p:pic>
        <p:nvPicPr>
          <p:cNvPr id="8" name="Hình ảnh 7" descr="Ảnh có chứa vải vóc, trang phục, Tác phẩm nghệ thuật của trẻ con, giấy bọc&#10;&#10;Mô tả được tạo tự động">
            <a:extLst>
              <a:ext uri="{FF2B5EF4-FFF2-40B4-BE49-F238E27FC236}">
                <a16:creationId xmlns:a16="http://schemas.microsoft.com/office/drawing/2014/main" id="{9BCFC753-63DF-AC76-DC2C-A005250F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74" y="1169210"/>
            <a:ext cx="4806622" cy="3593290"/>
          </a:xfrm>
          <a:prstGeom prst="rect">
            <a:avLst/>
          </a:prstGeom>
        </p:spPr>
      </p:pic>
      <p:pic>
        <p:nvPicPr>
          <p:cNvPr id="10" name="Hình ảnh 9" descr="Ảnh có chứa tác phẩm nghệ thuật, mẫu&#10;&#10;Mô tả được tạo tự động">
            <a:extLst>
              <a:ext uri="{FF2B5EF4-FFF2-40B4-BE49-F238E27FC236}">
                <a16:creationId xmlns:a16="http://schemas.microsoft.com/office/drawing/2014/main" id="{B1E9C976-747B-5321-0473-34A00C1D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4400" r="11601" b="55601"/>
          <a:stretch/>
        </p:blipFill>
        <p:spPr>
          <a:xfrm>
            <a:off x="13202197" y="1169210"/>
            <a:ext cx="4869538" cy="3593290"/>
          </a:xfrm>
          <a:prstGeom prst="rect">
            <a:avLst/>
          </a:prstGeom>
        </p:spPr>
      </p:pic>
      <p:pic>
        <p:nvPicPr>
          <p:cNvPr id="21" name="Hình ảnh 20" descr="Ảnh có chứa ớt ngọt, rau củ, hạt tiêu, sản vật&#10;&#10;Mô tả được tạo tự động">
            <a:extLst>
              <a:ext uri="{FF2B5EF4-FFF2-40B4-BE49-F238E27FC236}">
                <a16:creationId xmlns:a16="http://schemas.microsoft.com/office/drawing/2014/main" id="{383E2CAA-4BAA-4BF5-ABA5-C1DD6422F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789" y="5465686"/>
            <a:ext cx="5191325" cy="29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3378732" y="1038225"/>
            <a:ext cx="1130322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 dirty="0">
                <a:solidFill>
                  <a:srgbClr val="035457"/>
                </a:solidFill>
                <a:latin typeface="Livvic Bold Bold"/>
              </a:rPr>
              <a:t> KIẾN TẠO KIẾN THỨC - KĨ NĂNG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CA9E8DD-4C38-4800-9672-117A19BF5847}"/>
              </a:ext>
            </a:extLst>
          </p:cNvPr>
          <p:cNvSpPr txBox="1"/>
          <p:nvPr/>
        </p:nvSpPr>
        <p:spPr>
          <a:xfrm>
            <a:off x="457200" y="7161193"/>
            <a:ext cx="468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4A3BF91-2FBD-4965-A622-62C1AE42843C}"/>
              </a:ext>
            </a:extLst>
          </p:cNvPr>
          <p:cNvSpPr txBox="1"/>
          <p:nvPr/>
        </p:nvSpPr>
        <p:spPr>
          <a:xfrm>
            <a:off x="5867400" y="70485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067C9AD-EE3F-4A25-B25F-CE752AF59E0A}"/>
              </a:ext>
            </a:extLst>
          </p:cNvPr>
          <p:cNvSpPr txBox="1"/>
          <p:nvPr/>
        </p:nvSpPr>
        <p:spPr>
          <a:xfrm>
            <a:off x="11734800" y="7048500"/>
            <a:ext cx="5848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rau củ, thực phẩm, trong nhà, thực vật&#10;&#10;Mô tả được tạo tự động">
            <a:extLst>
              <a:ext uri="{FF2B5EF4-FFF2-40B4-BE49-F238E27FC236}">
                <a16:creationId xmlns:a16="http://schemas.microsoft.com/office/drawing/2014/main" id="{EA985A66-6174-FF82-1438-8ED0185F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7036"/>
            <a:ext cx="4762500" cy="3990975"/>
          </a:xfrm>
          <a:prstGeom prst="rect">
            <a:avLst/>
          </a:prstGeom>
        </p:spPr>
      </p:pic>
      <p:pic>
        <p:nvPicPr>
          <p:cNvPr id="9" name="Hình ảnh 8" descr="Ảnh có chứa hoa hồng, Ngày lễ tình nhân, Quà cưới, thiệp chúc mừng&#10;&#10;Mô tả được tạo tự động">
            <a:extLst>
              <a:ext uri="{FF2B5EF4-FFF2-40B4-BE49-F238E27FC236}">
                <a16:creationId xmlns:a16="http://schemas.microsoft.com/office/drawing/2014/main" id="{918C76D1-B8B2-E906-7D9C-E17D8124E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1699"/>
          <a:stretch/>
        </p:blipFill>
        <p:spPr>
          <a:xfrm>
            <a:off x="5301443" y="2781300"/>
            <a:ext cx="5583810" cy="3990975"/>
          </a:xfrm>
          <a:prstGeom prst="rect">
            <a:avLst/>
          </a:prstGeom>
        </p:spPr>
      </p:pic>
      <p:pic>
        <p:nvPicPr>
          <p:cNvPr id="2050" name="Picture 2" descr="https://b-f13-zpc.zdn.vn/6609951376256724054/fa1ce34a7cd5ae8bf7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7" y="2781300"/>
            <a:ext cx="3697701" cy="26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-f16-zpc.zdn.vn/7289018669975500886/9a8c6b00f59f27c17e8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"/>
          <a:stretch/>
        </p:blipFill>
        <p:spPr bwMode="auto">
          <a:xfrm>
            <a:off x="14401800" y="4014799"/>
            <a:ext cx="3767545" cy="27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+ hình nền PowerPoint cute siêu dễ thương đầy phong cách, ấn tượng -  Thegioididong.com">
            <a:extLst>
              <a:ext uri="{FF2B5EF4-FFF2-40B4-BE49-F238E27FC236}">
                <a16:creationId xmlns:a16="http://schemas.microsoft.com/office/drawing/2014/main" id="{B8AE0020-7032-4B63-AA73-EF5275D3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94E152BC-FB49-4F91-8648-EBF569F2FDC5}"/>
              </a:ext>
            </a:extLst>
          </p:cNvPr>
          <p:cNvSpPr txBox="1"/>
          <p:nvPr/>
        </p:nvSpPr>
        <p:spPr>
          <a:xfrm rot="47337">
            <a:off x="6323565" y="1149518"/>
            <a:ext cx="6489219" cy="1240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vi-VN" sz="8478" b="1" dirty="0">
                <a:solidFill>
                  <a:srgbClr val="C00000"/>
                </a:solidFill>
                <a:latin typeface="Livvic Bold" panose="020B0604020202020204" charset="0"/>
              </a:rPr>
              <a:t>Ghi </a:t>
            </a:r>
            <a:r>
              <a:rPr lang="vi-VN" sz="8478" b="1" dirty="0" err="1">
                <a:solidFill>
                  <a:srgbClr val="C00000"/>
                </a:solidFill>
                <a:latin typeface="Livvic Bold" panose="020B0604020202020204" charset="0"/>
              </a:rPr>
              <a:t>nhớ</a:t>
            </a:r>
            <a:endParaRPr lang="en-US" sz="8478" b="1" dirty="0">
              <a:solidFill>
                <a:srgbClr val="C00000"/>
              </a:solidFill>
              <a:latin typeface="Livvic Bold" panose="020B060402020202020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93D28C-4B7A-47BF-B7C3-622252C7C648}"/>
              </a:ext>
            </a:extLst>
          </p:cNvPr>
          <p:cNvSpPr txBox="1">
            <a:spLocks/>
          </p:cNvSpPr>
          <p:nvPr/>
        </p:nvSpPr>
        <p:spPr>
          <a:xfrm>
            <a:off x="4648200" y="2705100"/>
            <a:ext cx="9220200" cy="3657600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xếp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lặp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phù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nền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lang="en-US" sz="6600" b="1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Hình Nền Động Đẹp Cho Powerpoint - Hình nền Laptop đẹp nhất">
            <a:extLst>
              <a:ext uri="{FF2B5EF4-FFF2-40B4-BE49-F238E27FC236}">
                <a16:creationId xmlns:a16="http://schemas.microsoft.com/office/drawing/2014/main" id="{05B91A1C-7AA3-43C4-8BB6-D93D25C9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" y="-1"/>
            <a:ext cx="18255575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C841B48-46D9-42A0-9FDE-47D63DD5A7FF}"/>
              </a:ext>
            </a:extLst>
          </p:cNvPr>
          <p:cNvSpPr txBox="1"/>
          <p:nvPr/>
        </p:nvSpPr>
        <p:spPr>
          <a:xfrm>
            <a:off x="2514600" y="3637016"/>
            <a:ext cx="10016701" cy="10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6000" dirty="0">
                <a:solidFill>
                  <a:srgbClr val="035457"/>
                </a:solidFill>
                <a:latin typeface="Livvic Bold Bold"/>
              </a:rPr>
              <a:t>3.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Luyện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tập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–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Sáng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tạo</a:t>
            </a:r>
            <a:endParaRPr lang="en-US" sz="6000" dirty="0">
              <a:solidFill>
                <a:srgbClr val="035457"/>
              </a:solidFill>
              <a:latin typeface="Livvic Bold Bold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3F4160-49EF-4F1C-A8A7-346983E0B20E}"/>
              </a:ext>
            </a:extLst>
          </p:cNvPr>
          <p:cNvSpPr txBox="1">
            <a:spLocks/>
          </p:cNvSpPr>
          <p:nvPr/>
        </p:nvSpPr>
        <p:spPr bwMode="auto">
          <a:xfrm>
            <a:off x="685800" y="4991100"/>
            <a:ext cx="118455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A4)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Background trẻ em đẹp">
            <a:extLst>
              <a:ext uri="{FF2B5EF4-FFF2-40B4-BE49-F238E27FC236}">
                <a16:creationId xmlns:a16="http://schemas.microsoft.com/office/drawing/2014/main" id="{5FD0A140-F558-4F14-8666-BC798577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" y="-1"/>
            <a:ext cx="18257196" cy="103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79559C8E-72AF-413E-A113-017E3F4E4423}"/>
              </a:ext>
            </a:extLst>
          </p:cNvPr>
          <p:cNvGrpSpPr/>
          <p:nvPr/>
        </p:nvGrpSpPr>
        <p:grpSpPr>
          <a:xfrm>
            <a:off x="4572000" y="2171700"/>
            <a:ext cx="13332583" cy="3621446"/>
            <a:chOff x="-78841" y="0"/>
            <a:chExt cx="13794643" cy="48285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AE2EB-4293-42F5-9D85-24EEE48766EC}"/>
                </a:ext>
              </a:extLst>
            </p:cNvPr>
            <p:cNvSpPr txBox="1"/>
            <p:nvPr/>
          </p:nvSpPr>
          <p:spPr>
            <a:xfrm>
              <a:off x="-78841" y="1579841"/>
              <a:ext cx="13794643" cy="32487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17"/>
                </a:lnSpc>
              </a:pPr>
              <a:endParaRPr lang="vi-VN" sz="4400" dirty="0">
                <a:solidFill>
                  <a:schemeClr val="accent3">
                    <a:lumMod val="50000"/>
                  </a:schemeClr>
                </a:solidFill>
                <a:latin typeface="Livvic Bold"/>
              </a:endParaRPr>
            </a:p>
            <a:p>
              <a:pPr>
                <a:lnSpc>
                  <a:spcPts val="3817"/>
                </a:lnSpc>
              </a:pP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Giới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thiệu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và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chia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sẻ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sản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phẩm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với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các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bạn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r>
                <a:rPr lang="vi-VN" sz="4400" dirty="0" err="1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nhé</a:t>
              </a:r>
              <a:r>
                <a:rPr lang="vi-VN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!</a:t>
              </a:r>
              <a:r>
                <a:rPr lang="en-US" sz="4400" dirty="0">
                  <a:solidFill>
                    <a:schemeClr val="accent3">
                      <a:lumMod val="50000"/>
                    </a:schemeClr>
                  </a:solidFill>
                  <a:latin typeface="Livvic Bold"/>
                </a:rPr>
                <a:t> </a:t>
              </a:r>
              <a:endParaRPr lang="vi-VN" sz="4400" dirty="0">
                <a:solidFill>
                  <a:schemeClr val="accent3">
                    <a:lumMod val="50000"/>
                  </a:schemeClr>
                </a:solidFill>
                <a:latin typeface="Livvic Bold"/>
              </a:endParaRPr>
            </a:p>
            <a:p>
              <a:pPr>
                <a:lnSpc>
                  <a:spcPts val="3817"/>
                </a:lnSpc>
              </a:pPr>
              <a:endParaRPr lang="vi-VN" sz="3181" dirty="0">
                <a:solidFill>
                  <a:schemeClr val="accent3">
                    <a:lumMod val="50000"/>
                  </a:schemeClr>
                </a:solidFill>
                <a:latin typeface="Livvic Bold"/>
              </a:endParaRPr>
            </a:p>
            <a:p>
              <a:pPr marL="514350" indent="-514350">
                <a:lnSpc>
                  <a:spcPts val="3817"/>
                </a:lnSpc>
                <a:buAutoNum type="arabicPeriod"/>
              </a:pPr>
              <a:endParaRPr lang="en-US" sz="3181" dirty="0">
                <a:solidFill>
                  <a:schemeClr val="accent3">
                    <a:lumMod val="50000"/>
                  </a:schemeClr>
                </a:solidFill>
                <a:latin typeface="Livvic Bold"/>
              </a:endParaRPr>
            </a:p>
            <a:p>
              <a:pPr algn="ctr">
                <a:lnSpc>
                  <a:spcPts val="3817"/>
                </a:lnSpc>
              </a:pPr>
              <a:endParaRPr lang="en-US" sz="3181" dirty="0">
                <a:solidFill>
                  <a:srgbClr val="000000"/>
                </a:solidFill>
                <a:latin typeface="Livvic Bold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DB242-4109-4BF2-852D-3BA99DE16661}"/>
                </a:ext>
              </a:extLst>
            </p:cNvPr>
            <p:cNvSpPr txBox="1"/>
            <p:nvPr/>
          </p:nvSpPr>
          <p:spPr>
            <a:xfrm>
              <a:off x="0" y="0"/>
              <a:ext cx="11747283" cy="129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2"/>
                </a:lnSpc>
              </a:pPr>
              <a:r>
                <a:rPr lang="en-US" sz="6000" dirty="0">
                  <a:solidFill>
                    <a:srgbClr val="035457"/>
                  </a:solidFill>
                  <a:latin typeface="Livvic Bold Bold"/>
                </a:rPr>
                <a:t>4.Phân </a:t>
              </a:r>
              <a:r>
                <a:rPr lang="en-US" sz="6000" dirty="0" err="1">
                  <a:solidFill>
                    <a:srgbClr val="035457"/>
                  </a:solidFill>
                  <a:latin typeface="Livvic Bold Bold"/>
                </a:rPr>
                <a:t>tích</a:t>
              </a:r>
              <a:r>
                <a:rPr lang="en-US" sz="6000" dirty="0">
                  <a:solidFill>
                    <a:srgbClr val="035457"/>
                  </a:solidFill>
                  <a:latin typeface="Livvic Bold Bold"/>
                </a:rPr>
                <a:t> </a:t>
              </a:r>
              <a:r>
                <a:rPr lang="en-US" sz="6000" dirty="0" err="1">
                  <a:solidFill>
                    <a:srgbClr val="035457"/>
                  </a:solidFill>
                  <a:latin typeface="Livvic Bold Bold"/>
                </a:rPr>
                <a:t>đánh</a:t>
              </a:r>
              <a:r>
                <a:rPr lang="en-US" sz="6000" dirty="0">
                  <a:solidFill>
                    <a:srgbClr val="035457"/>
                  </a:solidFill>
                  <a:latin typeface="Livvic Bold Bold"/>
                </a:rPr>
                <a:t> </a:t>
              </a:r>
              <a:r>
                <a:rPr lang="en-US" sz="6000" dirty="0" err="1">
                  <a:solidFill>
                    <a:srgbClr val="035457"/>
                  </a:solidFill>
                  <a:latin typeface="Livvic Bold Bold"/>
                </a:rPr>
                <a:t>giá</a:t>
              </a:r>
              <a:endParaRPr lang="en-US" sz="6000" dirty="0">
                <a:solidFill>
                  <a:srgbClr val="035457"/>
                </a:solidFill>
                <a:latin typeface="Livvic Bol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6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6DB242-4109-4BF2-852D-3BA99DE16661}"/>
              </a:ext>
            </a:extLst>
          </p:cNvPr>
          <p:cNvSpPr txBox="1"/>
          <p:nvPr/>
        </p:nvSpPr>
        <p:spPr>
          <a:xfrm>
            <a:off x="3733800" y="342900"/>
            <a:ext cx="1135380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en-US" sz="7200" b="1" dirty="0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7200" b="1" dirty="0" err="1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dirty="0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7200" b="1" dirty="0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7200" b="1" dirty="0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35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7200" b="1" dirty="0">
              <a:solidFill>
                <a:srgbClr val="035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f3-zpc.zdn.vn/683872323154445684/cba953afb030626e3b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89704" l="4891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4591"/>
            <a:ext cx="4253933" cy="56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3-zpc.zdn.vn/4402330073652702837/9ef90fffec603e3e67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6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25"/>
          <a:stretch/>
        </p:blipFill>
        <p:spPr bwMode="auto">
          <a:xfrm>
            <a:off x="1476375" y="1562100"/>
            <a:ext cx="4514850" cy="49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3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247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Livvic</vt:lpstr>
      <vt:lpstr>Livvic Bold</vt:lpstr>
      <vt:lpstr>Times New Roman</vt:lpstr>
      <vt:lpstr>Livvic Bold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tham gia giao thông  (T2)</dc:title>
  <dc:subject>Chủ đề 11</dc:subject>
  <dc:creator>Tr. Trương Huyền</dc:creator>
  <cp:lastModifiedBy>Techsi.vn</cp:lastModifiedBy>
  <cp:revision>283</cp:revision>
  <dcterms:created xsi:type="dcterms:W3CDTF">2006-08-16T00:00:00Z</dcterms:created>
  <dcterms:modified xsi:type="dcterms:W3CDTF">2025-05-05T04:07:36Z</dcterms:modified>
  <dc:identifier>DAEwasUvSSg</dc:identifier>
</cp:coreProperties>
</file>