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1" r:id="rId2"/>
    <p:sldId id="306" r:id="rId3"/>
    <p:sldId id="282" r:id="rId4"/>
    <p:sldId id="280" r:id="rId5"/>
    <p:sldId id="294" r:id="rId6"/>
    <p:sldId id="283" r:id="rId7"/>
    <p:sldId id="281" r:id="rId8"/>
    <p:sldId id="286" r:id="rId9"/>
    <p:sldId id="305" r:id="rId10"/>
    <p:sldId id="296" r:id="rId11"/>
    <p:sldId id="297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08992A"/>
    <a:srgbClr val="DB254C"/>
    <a:srgbClr val="F452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DA708-908D-435A-9739-BCFA6DCBD94F}" type="datetimeFigureOut">
              <a:rPr lang="vi-VN" smtClean="0"/>
              <a:t>05/05/2025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6EAEB-0722-49C5-A13C-F388A38271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714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610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837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814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557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436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472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141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491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25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A7D6A-04F1-48B7-8F8D-5AB479225127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"/>
            <a:ext cx="7374589" cy="329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1962150"/>
            <a:ext cx="5773424" cy="1273115"/>
          </a:xfrm>
          <a:prstGeom prst="rect">
            <a:avLst/>
          </a:prstGeom>
          <a:noFill/>
        </p:spPr>
        <p:txBody>
          <a:bodyPr>
            <a:prstTxWarp prst="textDoubleWave1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856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BÀI 3</a:t>
            </a:r>
          </a:p>
          <a:p>
            <a:pPr algn="ctr">
              <a:defRPr/>
            </a:pPr>
            <a:r>
              <a:rPr lang="vi-VN" sz="1856" b="1" dirty="0">
                <a:solidFill>
                  <a:schemeClr val="accent1">
                    <a:lumMod val="75000"/>
                  </a:schemeClr>
                </a:solidFill>
              </a:rPr>
              <a:t>ĐÔ THỊ</a:t>
            </a:r>
            <a:r>
              <a:rPr lang="en-US" sz="1856" b="1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n-US" sz="1856" b="1" dirty="0">
                <a:solidFill>
                  <a:schemeClr val="accent1">
                    <a:lumMod val="75000"/>
                  </a:schemeClr>
                </a:solidFill>
              </a:rPr>
              <a:t>TRONG MẮT 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5968" y1="64444" x2="96237" y2="85185"/>
                        <a14:foregroundMark x1="79301" y1="3704" x2="79570" y2="31852"/>
                        <a14:foregroundMark x1="20699" y1="33333" x2="29839" y2="25185"/>
                        <a14:foregroundMark x1="31989" y1="26667" x2="45699" y2="33333"/>
                        <a14:foregroundMark x1="86559" y1="25185" x2="90323" y2="17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29298"/>
            <a:ext cx="8686800" cy="1866794"/>
          </a:xfrm>
          <a:prstGeom prst="rect">
            <a:avLst/>
          </a:prstGeom>
        </p:spPr>
      </p:pic>
      <p:pic>
        <p:nvPicPr>
          <p:cNvPr id="5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87357"/>
            <a:ext cx="1348013" cy="134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533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86" y="28247"/>
            <a:ext cx="9144000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590550"/>
            <a:ext cx="7158995" cy="4793666"/>
          </a:xfrm>
          <a:prstGeom prst="rect">
            <a:avLst/>
          </a:prstGeom>
        </p:spPr>
      </p:pic>
      <p:pic>
        <p:nvPicPr>
          <p:cNvPr id="4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7" t="15000" r="30666" b="14667"/>
          <a:stretch/>
        </p:blipFill>
        <p:spPr>
          <a:xfrm flipH="1">
            <a:off x="6300192" y="2085696"/>
            <a:ext cx="3078342" cy="318256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1B10F68-43A7-4EAB-8592-749A59085631}"/>
              </a:ext>
            </a:extLst>
          </p:cNvPr>
          <p:cNvSpPr txBox="1"/>
          <p:nvPr/>
        </p:nvSpPr>
        <p:spPr>
          <a:xfrm>
            <a:off x="2819400" y="1154516"/>
            <a:ext cx="4093539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 TẬP- SÁNG TẠO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1954317"/>
            <a:ext cx="381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mĩ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khu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vi-VN" sz="2800" dirty="0"/>
          </a:p>
        </p:txBody>
      </p:sp>
      <p:pic>
        <p:nvPicPr>
          <p:cNvPr id="8" name="HatVeNgoiNhaThieuNhi-NhaThieuNhi_xrm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22472" y="384912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40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0" y="0"/>
            <a:ext cx="6803136" cy="34747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4393066" y="223786"/>
            <a:ext cx="4777280" cy="48322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-117924" y="581226"/>
            <a:ext cx="6402779" cy="45622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6354198" y="410584"/>
            <a:ext cx="3026747" cy="3273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1066800" y="1737360"/>
            <a:ext cx="3599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CHIA SẺ, 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ĐÁNH GIÁ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01A604-001B-438E-06D7-9347045C7E0B}"/>
              </a:ext>
            </a:extLst>
          </p:cNvPr>
          <p:cNvSpPr txBox="1"/>
          <p:nvPr/>
        </p:nvSpPr>
        <p:spPr>
          <a:xfrm>
            <a:off x="2057400" y="1352550"/>
            <a:ext cx="2125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</p:txBody>
      </p:sp>
    </p:spTree>
    <p:extLst>
      <p:ext uri="{BB962C8B-B14F-4D97-AF65-F5344CB8AC3E}">
        <p14:creationId xmlns:p14="http://schemas.microsoft.com/office/powerpoint/2010/main" val="4264968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0312 0.23789 L -0.04983 0.16384 C -0.03889 0.14872 -0.02292 0.12404 -0.00677 0.09812 C 0.01163 0.06727 0.0257 0.0432 0.03542 0.02376 L 0.08038 -0.06418 " pathEditMode="relative" rAng="-2562564" ptsTypes="FffFF">
                                      <p:cBhvr>
                                        <p:cTn id="21" dur="1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-14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0" r="377" b="6616"/>
          <a:stretch/>
        </p:blipFill>
        <p:spPr>
          <a:xfrm>
            <a:off x="-8891" y="0"/>
            <a:ext cx="9133845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9" r="58933"/>
          <a:stretch/>
        </p:blipFill>
        <p:spPr>
          <a:xfrm>
            <a:off x="-92875" y="1733550"/>
            <a:ext cx="4264392" cy="317220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70" r="33333"/>
          <a:stretch/>
        </p:blipFill>
        <p:spPr>
          <a:xfrm>
            <a:off x="15767" y="3076435"/>
            <a:ext cx="4928779" cy="2058924"/>
          </a:xfrm>
          <a:prstGeom prst="rect">
            <a:avLst/>
          </a:prstGeom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281540" y="3328630"/>
            <a:ext cx="3176405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0C96ED-357F-8413-7B3C-0F4A6F40D998}"/>
              </a:ext>
            </a:extLst>
          </p:cNvPr>
          <p:cNvGrpSpPr/>
          <p:nvPr/>
        </p:nvGrpSpPr>
        <p:grpSpPr>
          <a:xfrm>
            <a:off x="429730" y="49801"/>
            <a:ext cx="7060859" cy="963873"/>
            <a:chOff x="429730" y="49801"/>
            <a:chExt cx="7060859" cy="96387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00" t="3793" r="52933" b="57807"/>
            <a:stretch/>
          </p:blipFill>
          <p:spPr>
            <a:xfrm>
              <a:off x="429730" y="49801"/>
              <a:ext cx="997173" cy="963873"/>
            </a:xfrm>
            <a:prstGeom prst="rect">
              <a:avLst/>
            </a:prstGeom>
          </p:spPr>
        </p:pic>
        <p:sp>
          <p:nvSpPr>
            <p:cNvPr id="16" name="流程图: 摘录 15"/>
            <p:cNvSpPr/>
            <p:nvPr/>
          </p:nvSpPr>
          <p:spPr>
            <a:xfrm>
              <a:off x="1359171" y="841170"/>
              <a:ext cx="216024" cy="163534"/>
            </a:xfrm>
            <a:prstGeom prst="flowChartExtra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连接符 17"/>
            <p:cNvCxnSpPr>
              <a:cxnSpLocks/>
            </p:cNvCxnSpPr>
            <p:nvPr/>
          </p:nvCxnSpPr>
          <p:spPr>
            <a:xfrm>
              <a:off x="1384430" y="816727"/>
              <a:ext cx="5369166" cy="15073"/>
            </a:xfrm>
            <a:prstGeom prst="line">
              <a:avLst/>
            </a:prstGeom>
            <a:ln w="2222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384430" y="124476"/>
              <a:ext cx="61061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bức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phong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158A9B-EA42-852C-9D3B-6AEF51BFB8AD}"/>
                </a:ext>
              </a:extLst>
            </p:cNvPr>
            <p:cNvSpPr txBox="1"/>
            <p:nvPr/>
          </p:nvSpPr>
          <p:spPr>
            <a:xfrm>
              <a:off x="705242" y="131095"/>
              <a:ext cx="288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C51DAB-626D-93DD-F27B-E42E92FB2160}"/>
              </a:ext>
            </a:extLst>
          </p:cNvPr>
          <p:cNvGrpSpPr/>
          <p:nvPr/>
        </p:nvGrpSpPr>
        <p:grpSpPr>
          <a:xfrm>
            <a:off x="2053365" y="957651"/>
            <a:ext cx="5782361" cy="1288681"/>
            <a:chOff x="1917435" y="985476"/>
            <a:chExt cx="5782361" cy="1288681"/>
          </a:xfrm>
        </p:grpSpPr>
        <p:sp>
          <p:nvSpPr>
            <p:cNvPr id="19" name="流程图: 摘录 18"/>
            <p:cNvSpPr/>
            <p:nvPr/>
          </p:nvSpPr>
          <p:spPr>
            <a:xfrm>
              <a:off x="2996238" y="2010709"/>
              <a:ext cx="216024" cy="163534"/>
            </a:xfrm>
            <a:prstGeom prst="flowChartExtra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/>
            <p:cNvCxnSpPr>
              <a:cxnSpLocks/>
            </p:cNvCxnSpPr>
            <p:nvPr/>
          </p:nvCxnSpPr>
          <p:spPr>
            <a:xfrm flipV="1">
              <a:off x="2886979" y="1964023"/>
              <a:ext cx="4115133" cy="27031"/>
            </a:xfrm>
            <a:prstGeom prst="line">
              <a:avLst/>
            </a:prstGeom>
            <a:ln w="2222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953036" y="985476"/>
              <a:ext cx="47467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Chỉ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ra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được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sự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hài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hòa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nét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hình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màu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tương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phản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điểm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nhấn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sản phẩm mĩ thuậ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endParaRPr lang="zh-CN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72651FD-EED7-28D4-D6DC-AA4451B72B2C}"/>
                </a:ext>
              </a:extLst>
            </p:cNvPr>
            <p:cNvGrpSpPr/>
            <p:nvPr/>
          </p:nvGrpSpPr>
          <p:grpSpPr>
            <a:xfrm>
              <a:off x="1917435" y="1336564"/>
              <a:ext cx="1125442" cy="937593"/>
              <a:chOff x="1941261" y="1084450"/>
              <a:chExt cx="1125442" cy="937593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066" t="3793" r="30000" b="57807"/>
              <a:stretch/>
            </p:blipFill>
            <p:spPr>
              <a:xfrm>
                <a:off x="1941261" y="1084450"/>
                <a:ext cx="1125442" cy="937593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31195A-4DF9-BD11-9BEB-08C059D9A3E5}"/>
                  </a:ext>
                </a:extLst>
              </p:cNvPr>
              <p:cNvSpPr txBox="1"/>
              <p:nvPr/>
            </p:nvSpPr>
            <p:spPr>
              <a:xfrm>
                <a:off x="2305239" y="1164374"/>
                <a:ext cx="2881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B1A69C-60BF-97BB-62C4-4B94F587DBDD}"/>
              </a:ext>
            </a:extLst>
          </p:cNvPr>
          <p:cNvGrpSpPr/>
          <p:nvPr/>
        </p:nvGrpSpPr>
        <p:grpSpPr>
          <a:xfrm>
            <a:off x="3597672" y="2104179"/>
            <a:ext cx="5433610" cy="1101385"/>
            <a:chOff x="3597672" y="2104179"/>
            <a:chExt cx="5433610" cy="110138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66" t="20385" r="12534" b="41689"/>
            <a:stretch/>
          </p:blipFill>
          <p:spPr>
            <a:xfrm>
              <a:off x="3597672" y="2246660"/>
              <a:ext cx="942682" cy="958904"/>
            </a:xfrm>
            <a:prstGeom prst="rect">
              <a:avLst/>
            </a:prstGeom>
          </p:spPr>
        </p:pic>
        <p:sp>
          <p:nvSpPr>
            <p:cNvPr id="24" name="流程图: 摘录 23"/>
            <p:cNvSpPr/>
            <p:nvPr/>
          </p:nvSpPr>
          <p:spPr>
            <a:xfrm>
              <a:off x="4549189" y="2894066"/>
              <a:ext cx="216024" cy="163534"/>
            </a:xfrm>
            <a:prstGeom prst="flowChartExtra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5" name="直接连接符 24"/>
            <p:cNvCxnSpPr>
              <a:cxnSpLocks/>
            </p:cNvCxnSpPr>
            <p:nvPr/>
          </p:nvCxnSpPr>
          <p:spPr>
            <a:xfrm>
              <a:off x="4461767" y="2909218"/>
              <a:ext cx="4416483" cy="6519"/>
            </a:xfrm>
            <a:prstGeom prst="line">
              <a:avLst/>
            </a:prstGeom>
            <a:ln w="2222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535495" y="2104179"/>
              <a:ext cx="44957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0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bức</a:t>
              </a:r>
              <a:r>
                <a:rPr lang="en-US" sz="20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0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0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0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phong</a:t>
              </a:r>
              <a:r>
                <a:rPr lang="en-US" sz="20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sz="20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khu</a:t>
              </a:r>
              <a:r>
                <a:rPr lang="en-US" sz="20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</a:t>
              </a:r>
              <a:r>
                <a:rPr lang="en-US" sz="20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sz="20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0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0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endParaRPr lang="zh-CN" altLang="en-US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E79CCF1-EF5B-8C49-6A1E-27047F79FD77}"/>
                </a:ext>
              </a:extLst>
            </p:cNvPr>
            <p:cNvSpPr txBox="1"/>
            <p:nvPr/>
          </p:nvSpPr>
          <p:spPr>
            <a:xfrm>
              <a:off x="3845169" y="2349714"/>
              <a:ext cx="288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0F72B5-AC27-CD98-8A5C-277AE3C9C854}"/>
              </a:ext>
            </a:extLst>
          </p:cNvPr>
          <p:cNvGrpSpPr/>
          <p:nvPr/>
        </p:nvGrpSpPr>
        <p:grpSpPr>
          <a:xfrm>
            <a:off x="4165518" y="3406417"/>
            <a:ext cx="5008019" cy="1213395"/>
            <a:chOff x="4165518" y="3406417"/>
            <a:chExt cx="5008019" cy="1213395"/>
          </a:xfrm>
        </p:grpSpPr>
        <p:pic>
          <p:nvPicPr>
            <p:cNvPr id="21" name="图片 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66" t="20385" r="12534" b="41689"/>
            <a:stretch/>
          </p:blipFill>
          <p:spPr>
            <a:xfrm>
              <a:off x="4165518" y="3741598"/>
              <a:ext cx="941133" cy="878214"/>
            </a:xfrm>
            <a:prstGeom prst="rect">
              <a:avLst/>
            </a:prstGeom>
          </p:spPr>
        </p:pic>
        <p:cxnSp>
          <p:nvCxnSpPr>
            <p:cNvPr id="26" name="直接连接符 24"/>
            <p:cNvCxnSpPr>
              <a:cxnSpLocks/>
            </p:cNvCxnSpPr>
            <p:nvPr/>
          </p:nvCxnSpPr>
          <p:spPr>
            <a:xfrm>
              <a:off x="5047576" y="4319271"/>
              <a:ext cx="3706108" cy="16402"/>
            </a:xfrm>
            <a:prstGeom prst="line">
              <a:avLst/>
            </a:prstGeom>
            <a:ln w="2222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7" name="流程图: 摘录 23"/>
            <p:cNvSpPr/>
            <p:nvPr/>
          </p:nvSpPr>
          <p:spPr>
            <a:xfrm>
              <a:off x="5078843" y="4349561"/>
              <a:ext cx="216024" cy="163534"/>
            </a:xfrm>
            <a:prstGeom prst="flowChartExtra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33158" y="3406417"/>
              <a:ext cx="41403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Chia </a:t>
              </a:r>
              <a:r>
                <a:rPr lang="en-US" sz="2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sẻ</a:t>
              </a:r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được</a:t>
              </a:r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cảm</a:t>
              </a:r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nhận</a:t>
              </a:r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về</a:t>
              </a:r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cuộc</a:t>
              </a:r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sống</a:t>
              </a:r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đô</a:t>
              </a:r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thị</a:t>
              </a:r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tranh</a:t>
              </a:r>
              <a:endParaRPr lang="zh-CN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42ED00-0628-D61B-9B32-6FEFCE2F2210}"/>
                </a:ext>
              </a:extLst>
            </p:cNvPr>
            <p:cNvSpPr txBox="1"/>
            <p:nvPr/>
          </p:nvSpPr>
          <p:spPr>
            <a:xfrm>
              <a:off x="4449482" y="3817358"/>
              <a:ext cx="288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2901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0" y="0"/>
            <a:ext cx="6803136" cy="34747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4393066" y="223786"/>
            <a:ext cx="4777280" cy="48322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-24642" y="747348"/>
            <a:ext cx="5436096" cy="4511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6354198" y="410584"/>
            <a:ext cx="3026747" cy="3273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1199165" y="2047498"/>
            <a:ext cx="2776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KHÁM PHÁ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22D933-6A56-78BC-5791-6C7C5BE9B9F5}"/>
              </a:ext>
            </a:extLst>
          </p:cNvPr>
          <p:cNvSpPr txBox="1"/>
          <p:nvPr/>
        </p:nvSpPr>
        <p:spPr>
          <a:xfrm>
            <a:off x="1524000" y="150495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2080189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0312 0.23789 L -0.04983 0.16384 C -0.03889 0.14872 -0.02292 0.12404 -0.00677 0.09812 C 0.01163 0.06727 0.0257 0.0432 0.03542 0.02376 L 0.08038 -0.06418 " pathEditMode="relative" rAng="-2562564" ptsTypes="FffFF">
                                      <p:cBhvr>
                                        <p:cTn id="21" dur="1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-14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679928"/>
            <a:ext cx="3239751" cy="2155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7"/>
          <a:stretch/>
        </p:blipFill>
        <p:spPr>
          <a:xfrm>
            <a:off x="0" y="2343150"/>
            <a:ext cx="9144000" cy="280034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563888" y="-524594"/>
            <a:ext cx="47626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52400" y="-85725"/>
            <a:ext cx="8686800" cy="857250"/>
          </a:xfrm>
        </p:spPr>
        <p:txBody>
          <a:bodyPr>
            <a:norm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KHU ĐÔ THỊ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01" y="685798"/>
            <a:ext cx="3222105" cy="2144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79" y="2993320"/>
            <a:ext cx="3157042" cy="2011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5431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7"/>
          <a:stretch/>
        </p:blipFill>
        <p:spPr>
          <a:xfrm>
            <a:off x="0" y="2038350"/>
            <a:ext cx="9144000" cy="310514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563888" y="-524594"/>
            <a:ext cx="47626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E3AE38-7056-81D4-CA19-499B80FA27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091" y="676072"/>
            <a:ext cx="3007517" cy="20050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1D3E59-789C-A3D7-AAB9-3E13FC312B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2" y="153537"/>
            <a:ext cx="2209800" cy="2975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ABD5C6-AE7B-62B2-F906-033B8D014B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583" y="194720"/>
            <a:ext cx="2353045" cy="29677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5DEA6F4-9C39-7340-0360-BAF63D9C0A64}"/>
              </a:ext>
            </a:extLst>
          </p:cNvPr>
          <p:cNvSpPr txBox="1"/>
          <p:nvPr/>
        </p:nvSpPr>
        <p:spPr>
          <a:xfrm>
            <a:off x="2057400" y="3171645"/>
            <a:ext cx="490641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2CAAD3-80A9-5D1C-42DB-E1351696BF10}"/>
              </a:ext>
            </a:extLst>
          </p:cNvPr>
          <p:cNvSpPr txBox="1"/>
          <p:nvPr/>
        </p:nvSpPr>
        <p:spPr>
          <a:xfrm>
            <a:off x="2168882" y="3476471"/>
            <a:ext cx="5788727" cy="36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9B1229-C95E-8E67-34F6-9C5E7B0A6F65}"/>
              </a:ext>
            </a:extLst>
          </p:cNvPr>
          <p:cNvSpPr txBox="1"/>
          <p:nvPr/>
        </p:nvSpPr>
        <p:spPr>
          <a:xfrm>
            <a:off x="2480058" y="3769051"/>
            <a:ext cx="4495800" cy="374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0BCAA0-146D-0E04-2716-5A787DA14423}"/>
              </a:ext>
            </a:extLst>
          </p:cNvPr>
          <p:cNvSpPr txBox="1"/>
          <p:nvPr/>
        </p:nvSpPr>
        <p:spPr>
          <a:xfrm>
            <a:off x="2528170" y="4091488"/>
            <a:ext cx="6811417" cy="36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7000"/>
              </a:lnSpc>
              <a:spcAft>
                <a:spcPts val="800"/>
              </a:spcAft>
              <a:defRPr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b="1" dirty="0" err="1">
                <a:solidFill>
                  <a:srgbClr val="0000CC"/>
                </a:solidFill>
              </a:rPr>
              <a:t>Đặc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điểm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của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ngôi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nhà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và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cảnh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vật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trong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khu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đô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thị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như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thế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nào</a:t>
            </a:r>
            <a:r>
              <a:rPr lang="en-US" dirty="0">
                <a:solidFill>
                  <a:srgbClr val="0000CC"/>
                </a:solidFill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B983A8-6EC2-F78C-0EAD-4EF0257FE75E}"/>
              </a:ext>
            </a:extLst>
          </p:cNvPr>
          <p:cNvSpPr txBox="1"/>
          <p:nvPr/>
        </p:nvSpPr>
        <p:spPr>
          <a:xfrm>
            <a:off x="2756770" y="4456236"/>
            <a:ext cx="6387230" cy="36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18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18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8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8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8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48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0" y="0"/>
            <a:ext cx="6803136" cy="34747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4393066" y="223786"/>
            <a:ext cx="4777280" cy="48322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-291105" y="450474"/>
            <a:ext cx="6434704" cy="45850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6354198" y="410584"/>
            <a:ext cx="3026747" cy="3273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1403444" y="1431343"/>
            <a:ext cx="2989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KIẾN TẠO KIẾN THỨC, KĨ NĂNG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11B6E4-D748-3DCE-4F0E-4FE690779CE7}"/>
              </a:ext>
            </a:extLst>
          </p:cNvPr>
          <p:cNvSpPr txBox="1"/>
          <p:nvPr/>
        </p:nvSpPr>
        <p:spPr>
          <a:xfrm>
            <a:off x="1943419" y="990818"/>
            <a:ext cx="257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2874390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0312 0.23789 L -0.04983 0.16384 C -0.03889 0.14872 -0.02292 0.12404 -0.00677 0.09812 C 0.01163 0.06727 0.0257 0.0432 0.03542 0.02376 L 0.08038 -0.06418 " pathEditMode="relative" rAng="-2562564" ptsTypes="FffFF">
                                      <p:cBhvr>
                                        <p:cTn id="21" dur="1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-14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0" r="377" b="6616"/>
          <a:stretch/>
        </p:blipFill>
        <p:spPr>
          <a:xfrm>
            <a:off x="-1306" y="-13406"/>
            <a:ext cx="9133845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9" r="58933"/>
          <a:stretch/>
        </p:blipFill>
        <p:spPr>
          <a:xfrm>
            <a:off x="-92875" y="1733550"/>
            <a:ext cx="4264392" cy="317220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70" r="33333"/>
          <a:stretch/>
        </p:blipFill>
        <p:spPr>
          <a:xfrm>
            <a:off x="15767" y="3076435"/>
            <a:ext cx="4928779" cy="20589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0" t="3793" r="52933" b="57807"/>
          <a:stretch/>
        </p:blipFill>
        <p:spPr>
          <a:xfrm>
            <a:off x="-86127" y="-54351"/>
            <a:ext cx="2601368" cy="19119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2109915" y="485575"/>
            <a:ext cx="3110637" cy="185907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6" t="20385" r="12534" b="41689"/>
          <a:stretch/>
        </p:blipFill>
        <p:spPr>
          <a:xfrm>
            <a:off x="4080440" y="1854307"/>
            <a:ext cx="3025631" cy="1767601"/>
          </a:xfrm>
          <a:prstGeom prst="rect">
            <a:avLst/>
          </a:prstGeom>
        </p:spPr>
      </p:pic>
      <p:sp>
        <p:nvSpPr>
          <p:cNvPr id="16" name="流程图: 摘录 15"/>
          <p:cNvSpPr/>
          <p:nvPr/>
        </p:nvSpPr>
        <p:spPr>
          <a:xfrm>
            <a:off x="2159732" y="257429"/>
            <a:ext cx="216024" cy="163534"/>
          </a:xfrm>
          <a:prstGeom prst="flowChartExtra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073480" y="257845"/>
            <a:ext cx="3390163" cy="7091"/>
          </a:xfrm>
          <a:prstGeom prst="line">
            <a:avLst/>
          </a:prstGeom>
          <a:ln w="222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流程图: 摘录 18"/>
          <p:cNvSpPr/>
          <p:nvPr/>
        </p:nvSpPr>
        <p:spPr>
          <a:xfrm>
            <a:off x="4694605" y="805970"/>
            <a:ext cx="216024" cy="163534"/>
          </a:xfrm>
          <a:prstGeom prst="flowChartExtra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>
            <a:cxnSpLocks/>
          </p:cNvCxnSpPr>
          <p:nvPr/>
        </p:nvCxnSpPr>
        <p:spPr>
          <a:xfrm flipV="1">
            <a:off x="4385082" y="770407"/>
            <a:ext cx="4073118" cy="4350"/>
          </a:xfrm>
          <a:prstGeom prst="line">
            <a:avLst/>
          </a:prstGeom>
          <a:ln w="222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流程图: 摘录 23"/>
          <p:cNvSpPr/>
          <p:nvPr/>
        </p:nvSpPr>
        <p:spPr>
          <a:xfrm>
            <a:off x="5737125" y="1840655"/>
            <a:ext cx="216024" cy="163534"/>
          </a:xfrm>
          <a:prstGeom prst="flowChartExtra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>
            <a:cxnSpLocks/>
          </p:cNvCxnSpPr>
          <p:nvPr/>
        </p:nvCxnSpPr>
        <p:spPr>
          <a:xfrm>
            <a:off x="5667051" y="1856318"/>
            <a:ext cx="3372881" cy="8102"/>
          </a:xfrm>
          <a:prstGeom prst="line">
            <a:avLst/>
          </a:prstGeom>
          <a:ln w="222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75646" y="-79194"/>
            <a:ext cx="3385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1400" dirty="0"/>
              <a:t>Vẽ phác các hình cơ bản tạo nhà và cây</a:t>
            </a:r>
            <a:endParaRPr lang="zh-CN" alt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4312539" y="441088"/>
            <a:ext cx="460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1400" dirty="0"/>
              <a:t>Vẽ các chi tiết thể hiện đặc điểm của khu nhà </a:t>
            </a:r>
            <a:endParaRPr lang="zh-CN" alt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5548108" y="1231753"/>
            <a:ext cx="3482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1400" dirty="0"/>
              <a:t>Vẽ thêm hoạt động của con người tạo điểm nhấn cho tranh</a:t>
            </a:r>
            <a:endParaRPr lang="zh-CN" altLang="en-US" sz="1400" dirty="0"/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281540" y="3328630"/>
            <a:ext cx="3176405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vi-VN" sz="2400" b="1" dirty="0"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 PHONG CẢNH ĐÔ THỊ</a:t>
            </a:r>
            <a:endParaRPr lang="en-US" sz="2400" b="1" dirty="0">
              <a:solidFill>
                <a:srgbClr val="FFFF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6" t="20385" r="12534" b="41689"/>
          <a:stretch/>
        </p:blipFill>
        <p:spPr>
          <a:xfrm>
            <a:off x="4488784" y="3550376"/>
            <a:ext cx="2978815" cy="1691743"/>
          </a:xfrm>
          <a:prstGeom prst="rect">
            <a:avLst/>
          </a:prstGeom>
        </p:spPr>
      </p:pic>
      <p:cxnSp>
        <p:nvCxnSpPr>
          <p:cNvPr id="26" name="直接连接符 24"/>
          <p:cNvCxnSpPr>
            <a:stCxn id="27" idx="0"/>
          </p:cNvCxnSpPr>
          <p:nvPr/>
        </p:nvCxnSpPr>
        <p:spPr>
          <a:xfrm flipV="1">
            <a:off x="6615874" y="3583579"/>
            <a:ext cx="2343949" cy="7525"/>
          </a:xfrm>
          <a:prstGeom prst="line">
            <a:avLst/>
          </a:prstGeom>
          <a:ln w="222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流程图: 摘录 23"/>
          <p:cNvSpPr/>
          <p:nvPr/>
        </p:nvSpPr>
        <p:spPr>
          <a:xfrm>
            <a:off x="6507862" y="3591104"/>
            <a:ext cx="216024" cy="163534"/>
          </a:xfrm>
          <a:prstGeom prst="flowChartExtra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6520331" y="3296200"/>
            <a:ext cx="3552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1400" dirty="0"/>
              <a:t>Vẽ màu hoàn thiện sản phẩm</a:t>
            </a:r>
            <a:endParaRPr lang="zh-CN" altLang="en-US" sz="1400" dirty="0"/>
          </a:p>
        </p:txBody>
      </p:sp>
      <p:pic>
        <p:nvPicPr>
          <p:cNvPr id="30" name="Ảnh 1" descr="20220602051515_wm_shs-mi-thuat-3---ban-1"/>
          <p:cNvPicPr/>
          <p:nvPr/>
        </p:nvPicPr>
        <p:blipFill rotWithShape="1">
          <a:blip r:embed="rId9"/>
          <a:srcRect l="11948" t="19149" r="47729" b="60637"/>
          <a:stretch/>
        </p:blipFill>
        <p:spPr bwMode="auto">
          <a:xfrm>
            <a:off x="160627" y="157283"/>
            <a:ext cx="2123124" cy="15638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Ảnh 1" descr="20220602051515_wm_shs-mi-thuat-3---ban-1"/>
          <p:cNvPicPr/>
          <p:nvPr/>
        </p:nvPicPr>
        <p:blipFill rotWithShape="1">
          <a:blip r:embed="rId9"/>
          <a:srcRect l="52593" t="19188" r="8925" b="61122"/>
          <a:stretch/>
        </p:blipFill>
        <p:spPr bwMode="auto">
          <a:xfrm>
            <a:off x="2473628" y="659598"/>
            <a:ext cx="2470918" cy="16421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Ảnh 1" descr="20220602051515_wm_shs-mi-thuat-3---ban-1"/>
          <p:cNvPicPr/>
          <p:nvPr/>
        </p:nvPicPr>
        <p:blipFill rotWithShape="1">
          <a:blip r:embed="rId9"/>
          <a:srcRect l="11545" t="48428" r="48691" b="31470"/>
          <a:stretch/>
        </p:blipFill>
        <p:spPr bwMode="auto">
          <a:xfrm>
            <a:off x="4297738" y="1976445"/>
            <a:ext cx="2529625" cy="14736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Ảnh 1" descr="20220602051515_wm_shs-mi-thuat-3---ban-1"/>
          <p:cNvPicPr/>
          <p:nvPr/>
        </p:nvPicPr>
        <p:blipFill rotWithShape="1">
          <a:blip r:embed="rId9"/>
          <a:srcRect l="52592" t="48428" r="7798" b="32384"/>
          <a:stretch/>
        </p:blipFill>
        <p:spPr bwMode="auto">
          <a:xfrm>
            <a:off x="4694605" y="3722195"/>
            <a:ext cx="2548532" cy="14022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0349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4" grpId="0" animBg="1"/>
      <p:bldP spid="31" grpId="0"/>
      <p:bldP spid="32" grpId="0"/>
      <p:bldP spid="33" grpId="0"/>
      <p:bldP spid="27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0" y="0"/>
            <a:ext cx="6803136" cy="34747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4393066" y="223786"/>
            <a:ext cx="4777280" cy="48322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-122448" y="627534"/>
            <a:ext cx="6402779" cy="45622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6354198" y="410584"/>
            <a:ext cx="3026747" cy="3273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1143000" y="1737360"/>
            <a:ext cx="3599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LUYỆN TẬP, 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SÁNG TẠO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F3C089-FEF6-394E-56C2-660C64D35FB4}"/>
              </a:ext>
            </a:extLst>
          </p:cNvPr>
          <p:cNvSpPr txBox="1"/>
          <p:nvPr/>
        </p:nvSpPr>
        <p:spPr>
          <a:xfrm>
            <a:off x="2025856" y="1352550"/>
            <a:ext cx="1929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</p:spTree>
    <p:extLst>
      <p:ext uri="{BB962C8B-B14F-4D97-AF65-F5344CB8AC3E}">
        <p14:creationId xmlns:p14="http://schemas.microsoft.com/office/powerpoint/2010/main" val="512388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0312 0.23789 L -0.04983 0.16384 C -0.03889 0.14872 -0.02292 0.12404 -0.00677 0.09812 C 0.01163 0.06727 0.0257 0.0432 0.03542 0.02376 L 0.08038 -0.06418 " pathEditMode="relative" rAng="-2562564" ptsTypes="FffFF">
                                      <p:cBhvr>
                                        <p:cTn id="21" dur="1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-14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709682" y="-175217"/>
            <a:ext cx="5616624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Ảnh 4" descr="20220602051515_wm_shs-mi-thuat-3---ban-1"/>
          <p:cNvPicPr/>
          <p:nvPr/>
        </p:nvPicPr>
        <p:blipFill rotWithShape="1">
          <a:blip r:embed="rId3"/>
          <a:srcRect l="11108" t="42498" r="12414" b="15815"/>
          <a:stretch/>
        </p:blipFill>
        <p:spPr bwMode="auto">
          <a:xfrm>
            <a:off x="281343" y="797532"/>
            <a:ext cx="2929747" cy="1817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Ảnh 4" descr="20220602051515_wm_shs-mi-thuat-3---ban-1"/>
          <p:cNvPicPr/>
          <p:nvPr/>
        </p:nvPicPr>
        <p:blipFill rotWithShape="1">
          <a:blip r:embed="rId3"/>
          <a:srcRect l="11106" t="17663" r="44909" b="60582"/>
          <a:stretch/>
        </p:blipFill>
        <p:spPr bwMode="auto">
          <a:xfrm>
            <a:off x="3445914" y="803960"/>
            <a:ext cx="2612354" cy="1813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Ảnh 4" descr="20220602051515_wm_shs-mi-thuat-3---ban-1"/>
          <p:cNvPicPr/>
          <p:nvPr/>
        </p:nvPicPr>
        <p:blipFill rotWithShape="1">
          <a:blip r:embed="rId3"/>
          <a:srcRect l="57703" t="17847" r="11081" b="60490"/>
          <a:stretch/>
        </p:blipFill>
        <p:spPr bwMode="auto">
          <a:xfrm>
            <a:off x="533400" y="2909320"/>
            <a:ext cx="3141114" cy="1806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Ảnh 7" descr="20220602051515_wm_shs-mi-thuat-3---ban-1"/>
          <p:cNvPicPr/>
          <p:nvPr/>
        </p:nvPicPr>
        <p:blipFill rotWithShape="1">
          <a:blip r:embed="rId4"/>
          <a:srcRect l="17049" t="37058" r="10077" b="25675"/>
          <a:stretch/>
        </p:blipFill>
        <p:spPr bwMode="auto">
          <a:xfrm>
            <a:off x="4076700" y="2847109"/>
            <a:ext cx="4495800" cy="1930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5" r="4000" b="15476"/>
          <a:stretch/>
        </p:blipFill>
        <p:spPr>
          <a:xfrm>
            <a:off x="6324600" y="768915"/>
            <a:ext cx="2546822" cy="1768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4341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260</Words>
  <Application>Microsoft Office PowerPoint</Application>
  <PresentationFormat>On-screen Show (16:9)</PresentationFormat>
  <Paragraphs>45</Paragraphs>
  <Slides>11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宋体</vt:lpstr>
      <vt:lpstr>Arial</vt:lpstr>
      <vt:lpstr>Bell MT</vt:lpstr>
      <vt:lpstr>Calibri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HÌNH ẢNH KHU ĐÔ THỊ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ĐẾN DỰ GIỜ THĂM LỚP 2.6</dc:title>
  <dc:creator>FPT</dc:creator>
  <cp:lastModifiedBy>Techsi.vn</cp:lastModifiedBy>
  <cp:revision>53</cp:revision>
  <dcterms:created xsi:type="dcterms:W3CDTF">2022-02-21T14:11:05Z</dcterms:created>
  <dcterms:modified xsi:type="dcterms:W3CDTF">2025-05-05T04:06:42Z</dcterms:modified>
</cp:coreProperties>
</file>