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4009" r:id="rId2"/>
    <p:sldMasterId id="2147484036" r:id="rId3"/>
    <p:sldMasterId id="2147484061" r:id="rId4"/>
    <p:sldMasterId id="2147484172" r:id="rId5"/>
    <p:sldMasterId id="2147484217" r:id="rId6"/>
    <p:sldMasterId id="2147484231" r:id="rId7"/>
  </p:sldMasterIdLst>
  <p:notesMasterIdLst>
    <p:notesMasterId r:id="rId16"/>
  </p:notesMasterIdLst>
  <p:sldIdLst>
    <p:sldId id="422" r:id="rId8"/>
    <p:sldId id="458" r:id="rId9"/>
    <p:sldId id="455" r:id="rId10"/>
    <p:sldId id="494" r:id="rId11"/>
    <p:sldId id="467" r:id="rId12"/>
    <p:sldId id="463" r:id="rId13"/>
    <p:sldId id="491" r:id="rId14"/>
    <p:sldId id="490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FDBF68-F79F-47AC-8855-EF14A2E80A12}">
          <p14:sldIdLst>
            <p14:sldId id="422"/>
            <p14:sldId id="458"/>
            <p14:sldId id="455"/>
            <p14:sldId id="494"/>
            <p14:sldId id="467"/>
            <p14:sldId id="463"/>
            <p14:sldId id="491"/>
            <p14:sldId id="490"/>
          </p14:sldIdLst>
        </p14:section>
        <p14:section name="Untitled Section" id="{D57258EA-FEF7-4B32-A45A-656DA101D38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Microsof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3300"/>
    <a:srgbClr val="F4BFAA"/>
    <a:srgbClr val="7AAA1A"/>
    <a:srgbClr val="FF3399"/>
    <a:srgbClr val="2CFE22"/>
    <a:srgbClr val="F0FA90"/>
    <a:srgbClr val="EBCCBF"/>
    <a:srgbClr val="EBB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8" autoAdjust="0"/>
    <p:restoredTop sz="91388" autoAdjust="0"/>
  </p:normalViewPr>
  <p:slideViewPr>
    <p:cSldViewPr>
      <p:cViewPr varScale="1">
        <p:scale>
          <a:sx n="67" d="100"/>
          <a:sy n="67" d="100"/>
        </p:scale>
        <p:origin x="636" y="66"/>
      </p:cViewPr>
      <p:guideLst>
        <p:guide orient="horz" pos="2160"/>
        <p:guide pos="3840"/>
        <p:guide orient="horz" pos="2161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53D6-F9AE-4A7A-8B4A-399D226E2AE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254D0-D385-4390-9C21-B76E3A32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D0FD7-BC33-48DC-BC20-51AFF1CC0138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15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53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53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84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254D0-D385-4390-9C21-B76E3A32AD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0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4" y="112237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4" y="360209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7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3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14" y="365221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77" y="365221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7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 hasCustomPrompt="1"/>
          </p:nvPr>
        </p:nvSpPr>
        <p:spPr>
          <a:xfrm>
            <a:off x="812569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 flipH="1">
            <a:off x="812567" y="4866245"/>
            <a:ext cx="4144400" cy="702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9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9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9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9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9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9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9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9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835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93E5-6FF0-4F12-A05F-C8122A06B0A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2025/5/5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461A-9496-4264-B117-983CC003075A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09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4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4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5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0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513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4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43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0" y="2505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0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6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0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15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9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6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15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14" y="365124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21" y="365124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5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12349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59" y="1131592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8C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51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211" y="1276692"/>
            <a:ext cx="685850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8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8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33" y="5808516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665835"/>
            <a:ext cx="271729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73331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4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4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3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8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505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9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4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7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9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4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43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0" y="2505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9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8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6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15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6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15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14" y="365124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21" y="365124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3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12349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59" y="1131592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8C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51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206" y="1276688"/>
            <a:ext cx="685850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8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8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33" y="580850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665827"/>
            <a:ext cx="271729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8421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4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4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6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6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33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4" y="1825633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9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9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500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5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4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1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43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0" y="2505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5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7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3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15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8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15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5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9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14" y="365124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21" y="365124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1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12349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58" y="1131592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8C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51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202" y="1276684"/>
            <a:ext cx="685850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8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8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33" y="5808502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665819"/>
            <a:ext cx="271729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22705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5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10" y="2505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3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3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0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4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3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2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34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0" y="2505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9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8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8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9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5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5" y="365124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4" y="365124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1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5169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0CB959-3F8B-4280-A93D-18E6E9FD2942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2025/5/5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805DCF-1577-42CE-B254-4FF01F8E256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5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768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799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741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908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11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247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077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7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267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926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739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93E5-6FF0-4F12-A05F-C8122A06B0A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2025/5/5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461A-9496-4264-B117-983CC003075A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173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598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439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197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646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9801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6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402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6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2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3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181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444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720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334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512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55318B-8D52-4AB3-88E8-DF04CA988589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2025/5/5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3" y="6356353"/>
            <a:ext cx="27432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922DB8-F9EC-4962-8855-399669701DDF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936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93E5-6FF0-4F12-A05F-C8122A06B0A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2025/5/5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3" y="6356353"/>
            <a:ext cx="27432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461A-9496-4264-B117-983CC003075A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17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7CCCA5-AFEE-41BF-9857-BD06BE4B7588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2025/5/5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3" y="6356353"/>
            <a:ext cx="27432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A204A-673A-4B72-958E-020C0F964882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127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5BA530-1488-4726-ACF8-EF2C1320F4EE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2025/5/5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883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B9F108-E657-4EBB-9A76-43D1DB91CD7B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2025/5/5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442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402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6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2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01DA70-9AD2-4A9E-9D6D-F3B6C29B23E3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2025/5/5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469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98FB6E-7353-4720-B774-435498923D7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2025/5/5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3" y="6356353"/>
            <a:ext cx="27432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052B53-E723-4F99-B36B-21900D220B49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269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068121-48D8-4623-8AB4-2BE0D98680F8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2025/5/5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3" y="6356353"/>
            <a:ext cx="27432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C6393E-5698-4411-A602-7B9520C4D83E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25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0663C-FDD8-44EE-A660-52E905988A74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2025/5/5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3" y="6356353"/>
            <a:ext cx="27432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8EFD0-D0DD-4386-A3C5-187B29D03DBF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801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BEA88-CFA9-44E8-9B85-1D4D8A9DCA17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2025/5/5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3" y="6356353"/>
            <a:ext cx="27432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8FCC2F-68E5-4AD3-9EAD-8FAE1BA78C93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29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93E5-6FF0-4F12-A05F-C8122A06B0A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2025/5/5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461A-9496-4264-B117-983CC003075A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780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6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93E5-6FF0-4F12-A05F-C8122A06B0A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2025/5/5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6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6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461A-9496-4264-B117-983CC003075A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977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26" Type="http://schemas.openxmlformats.org/officeDocument/2006/relationships/image" Target="../media/image2.jpg"/><Relationship Id="rId3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94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theme" Target="../theme/theme7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33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5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4" y="63565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8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4215" r:id="rId12"/>
    <p:sldLayoutId id="2147484216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4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4" y="6356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0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4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4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4" y="63564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8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40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4" y="6356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1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3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4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8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  <p:sldLayoutId id="21474842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52" y="1993513"/>
            <a:ext cx="8253301" cy="2870979"/>
          </a:xfrm>
          <a:prstGeom prst="rect">
            <a:avLst/>
          </a:prstGeom>
        </p:spPr>
      </p:pic>
      <p:pic>
        <p:nvPicPr>
          <p:cNvPr id="8" name="图片 2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" y="0"/>
            <a:ext cx="121900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9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198" r:id="rId12"/>
    <p:sldLayoutId id="2147484199" r:id="rId13"/>
    <p:sldLayoutId id="2147484200" r:id="rId14"/>
    <p:sldLayoutId id="2147484201" r:id="rId15"/>
    <p:sldLayoutId id="2147484202" r:id="rId16"/>
    <p:sldLayoutId id="2147484203" r:id="rId17"/>
    <p:sldLayoutId id="2147484205" r:id="rId18"/>
    <p:sldLayoutId id="2147484206" r:id="rId19"/>
    <p:sldLayoutId id="2147484207" r:id="rId20"/>
    <p:sldLayoutId id="2147484208" r:id="rId21"/>
    <p:sldLayoutId id="2147484209" r:id="rId22"/>
    <p:sldLayoutId id="214748421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4.emf"/><Relationship Id="rId11" Type="http://schemas.openxmlformats.org/officeDocument/2006/relationships/image" Target="../media/image29.png"/><Relationship Id="rId5" Type="http://schemas.openxmlformats.org/officeDocument/2006/relationships/image" Target="../media/image23.emf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淘宝网chenying0907出品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758" y="221234"/>
            <a:ext cx="1629202" cy="91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68" y="334352"/>
            <a:ext cx="1347858" cy="75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9"/>
          <a:stretch>
            <a:fillRect/>
          </a:stretch>
        </p:blipFill>
        <p:spPr bwMode="auto">
          <a:xfrm flipH="1">
            <a:off x="1523999" y="3029434"/>
            <a:ext cx="9171597" cy="38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24808" y="606776"/>
            <a:ext cx="3806089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altLang="zh-CN" sz="4000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</a:t>
            </a:r>
          </a:p>
          <a:p>
            <a:pPr algn="ctr"/>
            <a:r>
              <a:rPr lang="en-US" altLang="zh-CN" sz="4000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chơi thú vị</a:t>
            </a:r>
            <a:endParaRPr lang="en-US" altLang="zh-CN" sz="3200" kern="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kern="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iCiel Cadena" pitchFamily="2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437" y="221235"/>
            <a:ext cx="1394103" cy="129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60033" y="2254702"/>
            <a:ext cx="61779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Bài 3: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rối ĐÁNG Yêu</a:t>
            </a:r>
          </a:p>
        </p:txBody>
      </p:sp>
      <p:sp>
        <p:nvSpPr>
          <p:cNvPr id="6" name="Cloud 5"/>
          <p:cNvSpPr/>
          <p:nvPr/>
        </p:nvSpPr>
        <p:spPr>
          <a:xfrm>
            <a:off x="8162735" y="2958191"/>
            <a:ext cx="2362200" cy="1204129"/>
          </a:xfrm>
          <a:prstGeom prst="clou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14686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3"/>
            <a:ext cx="12192000" cy="68814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91200" y="1411069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lnSpc>
                <a:spcPct val="150000"/>
              </a:lnSpc>
            </a:pPr>
            <a:r>
              <a:rPr lang="vi-VN" sz="1050" dirty="0"/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tả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dạng của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rối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Biết tạo hình con rối theo ý thích.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được vật liệu sẵn có để thực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hành, sáng tạo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 chia sẻ cảm nhận về sản phẩm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cá nhân, của bạn.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admin\Downloads\86270777-illustration-of-a-kid-girl-holding-hands-with-different-geometric-shape-mascots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4"/>
          <a:stretch/>
        </p:blipFill>
        <p:spPr bwMode="auto">
          <a:xfrm>
            <a:off x="6827038" y="5410200"/>
            <a:ext cx="3840963" cy="161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38475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7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398" y="911648"/>
            <a:ext cx="3281363" cy="4958504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1302" t="16470" r="12411" b="16470"/>
          <a:stretch/>
        </p:blipFill>
        <p:spPr>
          <a:xfrm>
            <a:off x="1981200" y="1066800"/>
            <a:ext cx="4495800" cy="4648200"/>
          </a:xfrm>
          <a:prstGeom prst="ellipse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24263" y="114300"/>
            <a:ext cx="5410200" cy="952500"/>
          </a:xfrm>
          <a:prstGeom prst="ellipse">
            <a:avLst/>
          </a:prstGeom>
          <a:solidFill>
            <a:srgbClr val="F4B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+mj-lt"/>
              </a:rPr>
              <a:t>KHÁM PHÁ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5801647"/>
            <a:ext cx="9144000" cy="876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300"/>
                </a:solidFill>
              </a:rPr>
              <a:t>Con rối làm bằng nhiều chất liệu khác nhau (giấy bìa, lõi giấy vệ sinh, chai nhựa, gỗ, ..)</a:t>
            </a:r>
            <a:endParaRPr lang="vi-VN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6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676400" y="9525"/>
            <a:ext cx="1498492" cy="914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+mj-lt"/>
              </a:rPr>
              <a:t>GHI NHỚ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67312" y="71736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+mj-lt"/>
              </a:rPr>
              <a:t>CÁC BƯỚC LÀM CON RỐI BẰNG BÌA GIẤY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4285" t="16999" r="8037" b="8875"/>
          <a:stretch/>
        </p:blipFill>
        <p:spPr>
          <a:xfrm>
            <a:off x="3174892" y="561976"/>
            <a:ext cx="7016858" cy="522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2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6815" y="618112"/>
            <a:ext cx="2348921" cy="3131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4549" y="594301"/>
            <a:ext cx="2743200" cy="3165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1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LÃM CON RỐI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1" y="4155810"/>
            <a:ext cx="3200400" cy="2397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7846" y="4155811"/>
            <a:ext cx="2975554" cy="2445585"/>
          </a:xfrm>
          <a:prstGeom prst="rect">
            <a:avLst/>
          </a:prstGeom>
        </p:spPr>
      </p:pic>
      <p:pic>
        <p:nvPicPr>
          <p:cNvPr id="8" name="Picture 2" descr="C:\Users\admin\Pictures\Screenshots\Screenshot (415)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 t="3770" r="52195" b="3166"/>
          <a:stretch/>
        </p:blipFill>
        <p:spPr bwMode="auto">
          <a:xfrm>
            <a:off x="7924801" y="618113"/>
            <a:ext cx="2299279" cy="32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Pictures\Screenshots\Screenshot (415)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2" t="3770" r="13499" b="3166"/>
          <a:stretch/>
        </p:blipFill>
        <p:spPr bwMode="auto">
          <a:xfrm>
            <a:off x="8253412" y="4073870"/>
            <a:ext cx="1881189" cy="25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75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 rot="373738">
            <a:off x="3133197" y="623009"/>
            <a:ext cx="5655451" cy="311911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admin\Downloads\86270777-illustration-of-a-kid-girl-holding-hands-with-different-geometric-shape-mascots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4"/>
          <a:stretch/>
        </p:blipFill>
        <p:spPr bwMode="auto">
          <a:xfrm>
            <a:off x="1066800" y="1152555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0" y="1152555"/>
            <a:ext cx="4648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TẬP- SÁNG TẠO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1780532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Em hãy sáng tạo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 con rối theo ý thích.</a:t>
            </a:r>
            <a:endParaRPr lang="vi-VN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15"/>
            <a:ext cx="12192000" cy="68509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2" y="-17315"/>
            <a:ext cx="10820400" cy="6995512"/>
          </a:xfrm>
          <a:prstGeom prst="rect">
            <a:avLst/>
          </a:prstGeom>
        </p:spPr>
      </p:pic>
      <p:sp>
        <p:nvSpPr>
          <p:cNvPr id="7" name="TextBox 37"/>
          <p:cNvSpPr txBox="1"/>
          <p:nvPr/>
        </p:nvSpPr>
        <p:spPr>
          <a:xfrm>
            <a:off x="3276600" y="3480441"/>
            <a:ext cx="5881904" cy="2169825"/>
          </a:xfrm>
          <a:prstGeom prst="rect">
            <a:avLst/>
          </a:prstGeom>
          <a:noFill/>
          <a:ln>
            <a:noFill/>
          </a:ln>
        </p:spPr>
        <p:txBody>
          <a:bodyPr wrap="square" lIns="0" tIns="9144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>
              <a:bevelT w="57150" h="38100" prst="hardEdge"/>
            </a:sp3d>
          </a:bodyPr>
          <a:lstStyle/>
          <a:p>
            <a:pPr algn="ctr"/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Phân tích </a:t>
            </a:r>
          </a:p>
          <a:p>
            <a:pPr algn="ctr"/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đánh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giá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endParaRPr lang="zh-CN" altLang="en-US" sz="6600" b="1" dirty="0">
              <a:ln w="0">
                <a:noFill/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07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1676403" y="249670"/>
            <a:ext cx="1623749" cy="2165000"/>
          </a:xfrm>
          <a:prstGeom prst="ellipse">
            <a:avLst/>
          </a:prstGeom>
          <a:solidFill>
            <a:srgbClr val="FCF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313" y="762001"/>
            <a:ext cx="2614052" cy="124056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419" y="690822"/>
            <a:ext cx="953438" cy="6187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4299" y="1922474"/>
            <a:ext cx="826875" cy="5962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812" y="381000"/>
            <a:ext cx="1257188" cy="551250"/>
          </a:xfrm>
          <a:prstGeom prst="rect">
            <a:avLst/>
          </a:prstGeom>
        </p:spPr>
      </p:pic>
      <p:pic>
        <p:nvPicPr>
          <p:cNvPr id="1176" name="图片 11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650" y="5753879"/>
            <a:ext cx="9944101" cy="2143861"/>
          </a:xfrm>
          <a:prstGeom prst="rect">
            <a:avLst/>
          </a:prstGeom>
        </p:spPr>
      </p:pic>
      <p:pic>
        <p:nvPicPr>
          <p:cNvPr id="1186" name="图片 118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350" y="967873"/>
            <a:ext cx="7551776" cy="5663831"/>
          </a:xfrm>
          <a:prstGeom prst="rect">
            <a:avLst/>
          </a:prstGeom>
        </p:spPr>
      </p:pic>
      <p:pic>
        <p:nvPicPr>
          <p:cNvPr id="391" name="图片 39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735530" y="4556342"/>
            <a:ext cx="1104535" cy="18770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986877" y="2540801"/>
            <a:ext cx="1983392" cy="4247046"/>
          </a:xfrm>
          <a:prstGeom prst="rect">
            <a:avLst/>
          </a:prstGeom>
        </p:spPr>
      </p:pic>
      <p:pic>
        <p:nvPicPr>
          <p:cNvPr id="16" name="Picture 4" descr="C:\Users\admin\Downloads\Picture1-removebg-preview (3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32" y="3532911"/>
            <a:ext cx="2934266" cy="292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445943">
            <a:off x="4261376" y="1652716"/>
            <a:ext cx="531107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5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https://www.freeppt7.com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8784</TotalTime>
  <Words>157</Words>
  <Application>Microsoft Office PowerPoint</Application>
  <PresentationFormat>Widescreen</PresentationFormat>
  <Paragraphs>32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맑은 고딕</vt:lpstr>
      <vt:lpstr>宋体</vt:lpstr>
      <vt:lpstr>Arial</vt:lpstr>
      <vt:lpstr>Calibri</vt:lpstr>
      <vt:lpstr>Calibri Light</vt:lpstr>
      <vt:lpstr>等线</vt:lpstr>
      <vt:lpstr>等线 Light</vt:lpstr>
      <vt:lpstr>Fira Sans Extra Condensed Medium</vt:lpstr>
      <vt:lpstr>iCiel Cadena</vt:lpstr>
      <vt:lpstr>Oswald Light</vt:lpstr>
      <vt:lpstr>Times New Roman</vt:lpstr>
      <vt:lpstr>Zilla Slab Light</vt:lpstr>
      <vt:lpstr>https://www.freeppt7.com</vt:lpstr>
      <vt:lpstr>1_https://www.freeppt7.com</vt:lpstr>
      <vt:lpstr>2_https://www.freeppt7.com</vt:lpstr>
      <vt:lpstr>3_https://www.freeppt7.com</vt:lpstr>
      <vt:lpstr>4_https://www.freeppt7.com</vt:lpstr>
      <vt:lpstr>5_https://www.freeppt7.com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743</cp:revision>
  <dcterms:created xsi:type="dcterms:W3CDTF">2020-08-13T08:18:23Z</dcterms:created>
  <dcterms:modified xsi:type="dcterms:W3CDTF">2025-05-05T04:06:09Z</dcterms:modified>
</cp:coreProperties>
</file>