
<file path=[Content_Types].xml><?xml version="1.0" encoding="utf-8"?>
<Types xmlns="http://schemas.openxmlformats.org/package/2006/content-types">
  <Default Extension="png" ContentType="image/png"/>
  <Default Extension="jfif" ContentType="image/jpe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1"/>
  </p:notesMasterIdLst>
  <p:sldIdLst>
    <p:sldId id="259" r:id="rId2"/>
    <p:sldId id="260" r:id="rId3"/>
    <p:sldId id="308" r:id="rId4"/>
    <p:sldId id="312" r:id="rId5"/>
    <p:sldId id="314" r:id="rId6"/>
    <p:sldId id="327" r:id="rId7"/>
    <p:sldId id="316" r:id="rId8"/>
    <p:sldId id="315" r:id="rId9"/>
    <p:sldId id="328" r:id="rId10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微软雅黑" panose="020B0503020204020204" pitchFamily="34" charset="-122"/>
      <p:regular r:id="rId20"/>
      <p:bold r:id="rId21"/>
    </p:embeddedFont>
    <p:embeddedFont>
      <p:font typeface="Bahiana" panose="020B0604020202020204" charset="0"/>
      <p:regular r:id="rId22"/>
    </p:embeddedFont>
    <p:embeddedFont>
      <p:font typeface="Roboto Slab Light" pitchFamily="2" charset="0"/>
      <p:regular r:id="rId23"/>
      <p:bold r:id="rId24"/>
    </p:embeddedFont>
    <p:embeddedFont>
      <p:font typeface="Tulpen One" panose="020B0604020202020204" charset="0"/>
      <p:regular r:id="rId25"/>
    </p:embeddedFont>
    <p:embeddedFont>
      <p:font typeface="宋体" panose="02010600030101010101" pitchFamily="2" charset="-122"/>
      <p:regular r:id="rId26"/>
    </p:embeddedFont>
    <p:embeddedFont>
      <p:font typeface="Barlow" panose="020B060402020202020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EB4098-8DD6-456D-A66F-8DA394853CA0}">
  <a:tblStyle styleId="{35EB4098-8DD6-456D-A66F-8DA394853C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4339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Google Shape;2116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7" name="Google Shape;2117;g70c1df8b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2833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g6bd56c9061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5" name="Google Shape;2155;g6bd56c9061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4620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6127-5E05-44BB-A699-F6388480285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353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6bd56c9061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5" name="Google Shape;2745;g6bd56c9061_0_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858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1475"/>
            <a:ext cx="9151925" cy="51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49525" y="3094325"/>
            <a:ext cx="4644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249475" y="2185725"/>
            <a:ext cx="4644900" cy="105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ctrTitle"/>
          </p:nvPr>
        </p:nvSpPr>
        <p:spPr>
          <a:xfrm>
            <a:off x="725275" y="2999163"/>
            <a:ext cx="6085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725308" y="1742938"/>
            <a:ext cx="6085200" cy="121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720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MAIN_POINT_1">
    <p:bg>
      <p:bgPr>
        <a:solidFill>
          <a:schemeClr val="dk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1506125" y="1786700"/>
            <a:ext cx="6231900" cy="15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800"/>
              <a:buNone/>
              <a:defRPr sz="9600">
                <a:solidFill>
                  <a:schemeClr val="hlink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1_Big title">
    <p:bg>
      <p:bgPr>
        <a:solidFill>
          <a:schemeClr val="dk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1506125" y="1786700"/>
            <a:ext cx="6231900" cy="15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800"/>
              <a:buNone/>
              <a:defRPr sz="9600">
                <a:solidFill>
                  <a:schemeClr val="hlink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686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1">
    <p:bg>
      <p:bgPr>
        <a:solidFill>
          <a:schemeClr val="dk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>
            <a:spLocks noGrp="1"/>
          </p:cNvSpPr>
          <p:nvPr>
            <p:ph type="subTitle" idx="1"/>
          </p:nvPr>
        </p:nvSpPr>
        <p:spPr>
          <a:xfrm>
            <a:off x="720000" y="2584175"/>
            <a:ext cx="3181800" cy="16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ctrTitle"/>
          </p:nvPr>
        </p:nvSpPr>
        <p:spPr>
          <a:xfrm>
            <a:off x="720050" y="349075"/>
            <a:ext cx="26001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9_1_1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1475"/>
            <a:ext cx="9151925" cy="51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49525" y="3094325"/>
            <a:ext cx="4644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249475" y="2185725"/>
            <a:ext cx="4644900" cy="105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228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5992450" y="540250"/>
            <a:ext cx="2438700" cy="29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1"/>
          </p:nvPr>
        </p:nvSpPr>
        <p:spPr>
          <a:xfrm flipH="1">
            <a:off x="720200" y="1736153"/>
            <a:ext cx="4641900" cy="27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dk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5992450" y="540250"/>
            <a:ext cx="2438700" cy="29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1"/>
          </p:nvPr>
        </p:nvSpPr>
        <p:spPr>
          <a:xfrm flipH="1">
            <a:off x="720200" y="1736153"/>
            <a:ext cx="4641900" cy="27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909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dk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5992450" y="540250"/>
            <a:ext cx="2438700" cy="29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1"/>
          </p:nvPr>
        </p:nvSpPr>
        <p:spPr>
          <a:xfrm flipH="1">
            <a:off x="720200" y="1736153"/>
            <a:ext cx="4641900" cy="27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623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3025" y="0"/>
            <a:ext cx="91743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158225" y="2904510"/>
            <a:ext cx="60441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72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158225" y="3904735"/>
            <a:ext cx="60441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1600">
                <a:solidFill>
                  <a:schemeClr val="accent5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 idx="2" hasCustomPrompt="1"/>
          </p:nvPr>
        </p:nvSpPr>
        <p:spPr>
          <a:xfrm>
            <a:off x="4900825" y="995250"/>
            <a:ext cx="3301500" cy="147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15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">
  <p:cSld name="BIG_NUMBER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944400" y="2904510"/>
            <a:ext cx="60441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72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ubTitle" idx="1"/>
          </p:nvPr>
        </p:nvSpPr>
        <p:spPr>
          <a:xfrm>
            <a:off x="944400" y="3904735"/>
            <a:ext cx="60441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1600">
                <a:solidFill>
                  <a:schemeClr val="accent5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title" idx="2" hasCustomPrompt="1"/>
          </p:nvPr>
        </p:nvSpPr>
        <p:spPr>
          <a:xfrm>
            <a:off x="944400" y="995250"/>
            <a:ext cx="3301500" cy="147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15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bg>
      <p:bgPr>
        <a:solidFill>
          <a:schemeClr val="dk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680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194163" y="1704272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ctrTitle" idx="2"/>
          </p:nvPr>
        </p:nvSpPr>
        <p:spPr>
          <a:xfrm>
            <a:off x="1194163" y="3294100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ctrTitle" idx="3"/>
          </p:nvPr>
        </p:nvSpPr>
        <p:spPr>
          <a:xfrm>
            <a:off x="5666826" y="1704272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ctrTitle" idx="4"/>
          </p:nvPr>
        </p:nvSpPr>
        <p:spPr>
          <a:xfrm>
            <a:off x="5666849" y="3295675"/>
            <a:ext cx="2283000" cy="5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 flipH="1">
            <a:off x="5666767" y="3816925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5"/>
          </p:nvPr>
        </p:nvSpPr>
        <p:spPr>
          <a:xfrm flipH="1">
            <a:off x="5666728" y="2229172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6"/>
          </p:nvPr>
        </p:nvSpPr>
        <p:spPr>
          <a:xfrm flipH="1">
            <a:off x="1194438" y="3814850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7"/>
          </p:nvPr>
        </p:nvSpPr>
        <p:spPr>
          <a:xfrm flipH="1">
            <a:off x="1194438" y="2220872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8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9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ctrTitle"/>
          </p:nvPr>
        </p:nvSpPr>
        <p:spPr>
          <a:xfrm>
            <a:off x="725275" y="2999163"/>
            <a:ext cx="6085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725308" y="1742938"/>
            <a:ext cx="6085200" cy="121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86" r:id="rId2"/>
    <p:sldLayoutId id="2147483650" r:id="rId3"/>
    <p:sldLayoutId id="2147483684" r:id="rId4"/>
    <p:sldLayoutId id="2147483682" r:id="rId5"/>
    <p:sldLayoutId id="2147483655" r:id="rId6"/>
    <p:sldLayoutId id="2147483658" r:id="rId7"/>
    <p:sldLayoutId id="2147483681" r:id="rId8"/>
    <p:sldLayoutId id="2147483660" r:id="rId9"/>
    <p:sldLayoutId id="2147483683" r:id="rId10"/>
    <p:sldLayoutId id="2147483663" r:id="rId11"/>
    <p:sldLayoutId id="2147483685" r:id="rId12"/>
    <p:sldLayoutId id="2147483669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f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jf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1.jfif"/><Relationship Id="rId5" Type="http://schemas.openxmlformats.org/officeDocument/2006/relationships/image" Target="../media/image20.jfif"/><Relationship Id="rId4" Type="http://schemas.openxmlformats.org/officeDocument/2006/relationships/image" Target="../media/image19.jpeg"/><Relationship Id="rId9" Type="http://schemas.openxmlformats.org/officeDocument/2006/relationships/image" Target="../media/image24.jf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p3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1" name="Google Shape;2121;p38"/>
          <p:cNvGrpSpPr/>
          <p:nvPr/>
        </p:nvGrpSpPr>
        <p:grpSpPr>
          <a:xfrm>
            <a:off x="5879741" y="1208020"/>
            <a:ext cx="3712816" cy="4007284"/>
            <a:chOff x="5910598" y="1661033"/>
            <a:chExt cx="3241219" cy="3498284"/>
          </a:xfrm>
        </p:grpSpPr>
        <p:grpSp>
          <p:nvGrpSpPr>
            <p:cNvPr id="2122" name="Google Shape;2122;p38"/>
            <p:cNvGrpSpPr/>
            <p:nvPr/>
          </p:nvGrpSpPr>
          <p:grpSpPr>
            <a:xfrm>
              <a:off x="5910598" y="3196166"/>
              <a:ext cx="1449068" cy="1963151"/>
              <a:chOff x="6124028" y="3388598"/>
              <a:chExt cx="1306997" cy="1770679"/>
            </a:xfrm>
          </p:grpSpPr>
          <p:sp>
            <p:nvSpPr>
              <p:cNvPr id="2123" name="Google Shape;2123;p38"/>
              <p:cNvSpPr/>
              <p:nvPr/>
            </p:nvSpPr>
            <p:spPr>
              <a:xfrm>
                <a:off x="6737251" y="3521862"/>
                <a:ext cx="130774" cy="1637415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26343" extrusionOk="0">
                    <a:moveTo>
                      <a:pt x="537" y="0"/>
                    </a:moveTo>
                    <a:lnTo>
                      <a:pt x="505" y="7"/>
                    </a:lnTo>
                    <a:lnTo>
                      <a:pt x="102" y="76"/>
                    </a:lnTo>
                    <a:lnTo>
                      <a:pt x="1" y="91"/>
                    </a:lnTo>
                    <a:cubicBezTo>
                      <a:pt x="1" y="106"/>
                      <a:pt x="22" y="236"/>
                      <a:pt x="59" y="468"/>
                    </a:cubicBezTo>
                    <a:cubicBezTo>
                      <a:pt x="360" y="2466"/>
                      <a:pt x="1724" y="12006"/>
                      <a:pt x="1451" y="20327"/>
                    </a:cubicBezTo>
                    <a:cubicBezTo>
                      <a:pt x="1441" y="20545"/>
                      <a:pt x="1433" y="20759"/>
                      <a:pt x="1422" y="20973"/>
                    </a:cubicBezTo>
                    <a:cubicBezTo>
                      <a:pt x="1342" y="22876"/>
                      <a:pt x="1165" y="24700"/>
                      <a:pt x="864" y="26343"/>
                    </a:cubicBezTo>
                    <a:lnTo>
                      <a:pt x="1419" y="26343"/>
                    </a:lnTo>
                    <a:cubicBezTo>
                      <a:pt x="2006" y="23061"/>
                      <a:pt x="2104" y="19072"/>
                      <a:pt x="1985" y="15204"/>
                    </a:cubicBezTo>
                    <a:cubicBezTo>
                      <a:pt x="1973" y="14866"/>
                      <a:pt x="1959" y="14530"/>
                      <a:pt x="1945" y="14195"/>
                    </a:cubicBezTo>
                    <a:cubicBezTo>
                      <a:pt x="1828" y="11505"/>
                      <a:pt x="1615" y="8909"/>
                      <a:pt x="1386" y="6690"/>
                    </a:cubicBezTo>
                    <a:cubicBezTo>
                      <a:pt x="1081" y="3713"/>
                      <a:pt x="752" y="1411"/>
                      <a:pt x="610" y="464"/>
                    </a:cubicBezTo>
                    <a:cubicBezTo>
                      <a:pt x="588" y="308"/>
                      <a:pt x="566" y="188"/>
                      <a:pt x="556" y="113"/>
                    </a:cubicBezTo>
                    <a:cubicBezTo>
                      <a:pt x="544" y="47"/>
                      <a:pt x="537" y="11"/>
                      <a:pt x="5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38"/>
              <p:cNvSpPr/>
              <p:nvPr/>
            </p:nvSpPr>
            <p:spPr>
              <a:xfrm>
                <a:off x="6360715" y="4360912"/>
                <a:ext cx="482074" cy="467735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7525" extrusionOk="0">
                    <a:moveTo>
                      <a:pt x="0" y="0"/>
                    </a:moveTo>
                    <a:cubicBezTo>
                      <a:pt x="0" y="0"/>
                      <a:pt x="3143" y="6843"/>
                      <a:pt x="7755" y="7524"/>
                    </a:cubicBezTo>
                    <a:cubicBezTo>
                      <a:pt x="7755" y="7524"/>
                      <a:pt x="5703" y="686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8"/>
              <p:cNvSpPr/>
              <p:nvPr/>
            </p:nvSpPr>
            <p:spPr>
              <a:xfrm>
                <a:off x="6842728" y="4083011"/>
                <a:ext cx="353475" cy="38749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6234" extrusionOk="0">
                    <a:moveTo>
                      <a:pt x="5687" y="1"/>
                    </a:moveTo>
                    <a:lnTo>
                      <a:pt x="5687" y="1"/>
                    </a:lnTo>
                    <a:cubicBezTo>
                      <a:pt x="599" y="1117"/>
                      <a:pt x="0" y="6233"/>
                      <a:pt x="0" y="6233"/>
                    </a:cubicBezTo>
                    <a:cubicBezTo>
                      <a:pt x="3699" y="5676"/>
                      <a:pt x="5686" y="1"/>
                      <a:pt x="56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38"/>
              <p:cNvSpPr/>
              <p:nvPr/>
            </p:nvSpPr>
            <p:spPr>
              <a:xfrm>
                <a:off x="6124028" y="3469774"/>
                <a:ext cx="479402" cy="403278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6488" extrusionOk="0">
                    <a:moveTo>
                      <a:pt x="7713" y="0"/>
                    </a:moveTo>
                    <a:cubicBezTo>
                      <a:pt x="7712" y="1"/>
                      <a:pt x="1" y="4674"/>
                      <a:pt x="976" y="6274"/>
                    </a:cubicBezTo>
                    <a:cubicBezTo>
                      <a:pt x="1066" y="6421"/>
                      <a:pt x="1196" y="6488"/>
                      <a:pt x="1359" y="6488"/>
                    </a:cubicBezTo>
                    <a:cubicBezTo>
                      <a:pt x="2961" y="6488"/>
                      <a:pt x="7712" y="1"/>
                      <a:pt x="77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38"/>
              <p:cNvSpPr/>
              <p:nvPr/>
            </p:nvSpPr>
            <p:spPr>
              <a:xfrm>
                <a:off x="6424051" y="3449698"/>
                <a:ext cx="250174" cy="54394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8751" extrusionOk="0">
                    <a:moveTo>
                      <a:pt x="4025" y="0"/>
                    </a:moveTo>
                    <a:lnTo>
                      <a:pt x="4025" y="0"/>
                    </a:lnTo>
                    <a:cubicBezTo>
                      <a:pt x="4025" y="1"/>
                      <a:pt x="0" y="8308"/>
                      <a:pt x="1863" y="8736"/>
                    </a:cubicBezTo>
                    <a:cubicBezTo>
                      <a:pt x="1906" y="8745"/>
                      <a:pt x="1948" y="8750"/>
                      <a:pt x="1989" y="8750"/>
                    </a:cubicBezTo>
                    <a:cubicBezTo>
                      <a:pt x="3744" y="8750"/>
                      <a:pt x="4025" y="1"/>
                      <a:pt x="4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38"/>
              <p:cNvSpPr/>
              <p:nvPr/>
            </p:nvSpPr>
            <p:spPr>
              <a:xfrm>
                <a:off x="6737251" y="3457157"/>
                <a:ext cx="273668" cy="557801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8974" extrusionOk="0">
                    <a:moveTo>
                      <a:pt x="1" y="0"/>
                    </a:moveTo>
                    <a:cubicBezTo>
                      <a:pt x="1" y="1"/>
                      <a:pt x="661" y="8974"/>
                      <a:pt x="2480" y="8974"/>
                    </a:cubicBezTo>
                    <a:cubicBezTo>
                      <a:pt x="2500" y="8974"/>
                      <a:pt x="2519" y="8973"/>
                      <a:pt x="2539" y="8971"/>
                    </a:cubicBezTo>
                    <a:cubicBezTo>
                      <a:pt x="4403" y="8775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38"/>
              <p:cNvSpPr/>
              <p:nvPr/>
            </p:nvSpPr>
            <p:spPr>
              <a:xfrm>
                <a:off x="6753971" y="3457157"/>
                <a:ext cx="415941" cy="510127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820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" y="5"/>
                      <a:pt x="11" y="13"/>
                    </a:cubicBezTo>
                    <a:lnTo>
                      <a:pt x="11" y="13"/>
                    </a:lnTo>
                    <a:cubicBezTo>
                      <a:pt x="6" y="5"/>
                      <a:pt x="3" y="1"/>
                      <a:pt x="0" y="0"/>
                    </a:cubicBezTo>
                    <a:close/>
                    <a:moveTo>
                      <a:pt x="11" y="13"/>
                    </a:moveTo>
                    <a:lnTo>
                      <a:pt x="11" y="13"/>
                    </a:lnTo>
                    <a:cubicBezTo>
                      <a:pt x="235" y="367"/>
                      <a:pt x="2992" y="8206"/>
                      <a:pt x="4783" y="8206"/>
                    </a:cubicBezTo>
                    <a:cubicBezTo>
                      <a:pt x="4829" y="8206"/>
                      <a:pt x="4873" y="8201"/>
                      <a:pt x="4917" y="8191"/>
                    </a:cubicBezTo>
                    <a:cubicBezTo>
                      <a:pt x="6691" y="7777"/>
                      <a:pt x="307" y="355"/>
                      <a:pt x="11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38"/>
              <p:cNvSpPr/>
              <p:nvPr/>
            </p:nvSpPr>
            <p:spPr>
              <a:xfrm>
                <a:off x="6875173" y="3457157"/>
                <a:ext cx="555852" cy="310104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4989" extrusionOk="0">
                    <a:moveTo>
                      <a:pt x="1" y="0"/>
                    </a:moveTo>
                    <a:cubicBezTo>
                      <a:pt x="1" y="1"/>
                      <a:pt x="3978" y="4989"/>
                      <a:pt x="6256" y="4989"/>
                    </a:cubicBezTo>
                    <a:cubicBezTo>
                      <a:pt x="6478" y="4989"/>
                      <a:pt x="6684" y="4941"/>
                      <a:pt x="6868" y="4837"/>
                    </a:cubicBezTo>
                    <a:cubicBezTo>
                      <a:pt x="8942" y="3666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38"/>
              <p:cNvSpPr/>
              <p:nvPr/>
            </p:nvSpPr>
            <p:spPr>
              <a:xfrm>
                <a:off x="6874970" y="3489035"/>
                <a:ext cx="403448" cy="388049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6243" extrusionOk="0">
                    <a:moveTo>
                      <a:pt x="0" y="1"/>
                    </a:moveTo>
                    <a:lnTo>
                      <a:pt x="0" y="1052"/>
                    </a:lnTo>
                    <a:cubicBezTo>
                      <a:pt x="0" y="1052"/>
                      <a:pt x="3265" y="6243"/>
                      <a:pt x="4834" y="6243"/>
                    </a:cubicBezTo>
                    <a:cubicBezTo>
                      <a:pt x="4895" y="6243"/>
                      <a:pt x="4953" y="6235"/>
                      <a:pt x="5008" y="6219"/>
                    </a:cubicBezTo>
                    <a:cubicBezTo>
                      <a:pt x="6491" y="579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8"/>
              <p:cNvSpPr/>
              <p:nvPr/>
            </p:nvSpPr>
            <p:spPr>
              <a:xfrm>
                <a:off x="6278856" y="3484443"/>
                <a:ext cx="361121" cy="438832"/>
              </a:xfrm>
              <a:custGeom>
                <a:avLst/>
                <a:gdLst/>
                <a:ahLst/>
                <a:cxnLst/>
                <a:rect l="l" t="t" r="r" b="b"/>
                <a:pathLst>
                  <a:path w="5810" h="7060" extrusionOk="0">
                    <a:moveTo>
                      <a:pt x="5302" y="0"/>
                    </a:moveTo>
                    <a:cubicBezTo>
                      <a:pt x="5302" y="0"/>
                      <a:pt x="0" y="5816"/>
                      <a:pt x="1230" y="6947"/>
                    </a:cubicBezTo>
                    <a:cubicBezTo>
                      <a:pt x="1313" y="7024"/>
                      <a:pt x="1407" y="7060"/>
                      <a:pt x="1508" y="7060"/>
                    </a:cubicBezTo>
                    <a:cubicBezTo>
                      <a:pt x="2898" y="7060"/>
                      <a:pt x="5809" y="312"/>
                      <a:pt x="5809" y="312"/>
                    </a:cubicBezTo>
                    <a:lnTo>
                      <a:pt x="53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38"/>
              <p:cNvSpPr/>
              <p:nvPr/>
            </p:nvSpPr>
            <p:spPr>
              <a:xfrm>
                <a:off x="6631774" y="3498864"/>
                <a:ext cx="165332" cy="48054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7731" extrusionOk="0">
                    <a:moveTo>
                      <a:pt x="1332" y="0"/>
                    </a:moveTo>
                    <a:lnTo>
                      <a:pt x="799" y="156"/>
                    </a:lnTo>
                    <a:cubicBezTo>
                      <a:pt x="799" y="156"/>
                      <a:pt x="1" y="7731"/>
                      <a:pt x="1332" y="7731"/>
                    </a:cubicBezTo>
                    <a:cubicBezTo>
                      <a:pt x="2659" y="7731"/>
                      <a:pt x="1332" y="0"/>
                      <a:pt x="13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38"/>
              <p:cNvSpPr/>
              <p:nvPr/>
            </p:nvSpPr>
            <p:spPr>
              <a:xfrm>
                <a:off x="6509204" y="3388598"/>
                <a:ext cx="483690" cy="162604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2616" extrusionOk="0">
                    <a:moveTo>
                      <a:pt x="3891" y="1"/>
                    </a:moveTo>
                    <a:cubicBezTo>
                      <a:pt x="1745" y="1"/>
                      <a:pt x="1" y="973"/>
                      <a:pt x="1" y="1557"/>
                    </a:cubicBezTo>
                    <a:cubicBezTo>
                      <a:pt x="1" y="2141"/>
                      <a:pt x="1745" y="2615"/>
                      <a:pt x="3891" y="2615"/>
                    </a:cubicBezTo>
                    <a:cubicBezTo>
                      <a:pt x="6041" y="2615"/>
                      <a:pt x="7781" y="2141"/>
                      <a:pt x="7781" y="1557"/>
                    </a:cubicBezTo>
                    <a:cubicBezTo>
                      <a:pt x="7781" y="973"/>
                      <a:pt x="6041" y="1"/>
                      <a:pt x="38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5" name="Google Shape;2135;p38"/>
            <p:cNvGrpSpPr/>
            <p:nvPr/>
          </p:nvGrpSpPr>
          <p:grpSpPr>
            <a:xfrm>
              <a:off x="7160321" y="1661033"/>
              <a:ext cx="1991496" cy="3497997"/>
              <a:chOff x="7801383" y="2969578"/>
              <a:chExt cx="1246633" cy="2189670"/>
            </a:xfrm>
          </p:grpSpPr>
          <p:sp>
            <p:nvSpPr>
              <p:cNvPr id="2136" name="Google Shape;2136;p38"/>
              <p:cNvSpPr/>
              <p:nvPr/>
            </p:nvSpPr>
            <p:spPr>
              <a:xfrm>
                <a:off x="8043305" y="3282142"/>
                <a:ext cx="295246" cy="1877106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42489" extrusionOk="0">
                    <a:moveTo>
                      <a:pt x="6332" y="0"/>
                    </a:moveTo>
                    <a:cubicBezTo>
                      <a:pt x="6206" y="0"/>
                      <a:pt x="6094" y="86"/>
                      <a:pt x="6067" y="213"/>
                    </a:cubicBezTo>
                    <a:cubicBezTo>
                      <a:pt x="6055" y="250"/>
                      <a:pt x="6055" y="253"/>
                      <a:pt x="6059" y="359"/>
                    </a:cubicBezTo>
                    <a:cubicBezTo>
                      <a:pt x="6070" y="670"/>
                      <a:pt x="6085" y="1197"/>
                      <a:pt x="6099" y="1910"/>
                    </a:cubicBezTo>
                    <a:cubicBezTo>
                      <a:pt x="6107" y="2465"/>
                      <a:pt x="6110" y="3129"/>
                      <a:pt x="6110" y="3887"/>
                    </a:cubicBezTo>
                    <a:cubicBezTo>
                      <a:pt x="6110" y="4746"/>
                      <a:pt x="6102" y="5732"/>
                      <a:pt x="6080" y="6827"/>
                    </a:cubicBezTo>
                    <a:cubicBezTo>
                      <a:pt x="6077" y="7027"/>
                      <a:pt x="6074" y="7233"/>
                      <a:pt x="6067" y="7444"/>
                    </a:cubicBezTo>
                    <a:cubicBezTo>
                      <a:pt x="6012" y="9681"/>
                      <a:pt x="5899" y="12309"/>
                      <a:pt x="5682" y="15181"/>
                    </a:cubicBezTo>
                    <a:cubicBezTo>
                      <a:pt x="5657" y="15482"/>
                      <a:pt x="5635" y="15790"/>
                      <a:pt x="5610" y="16103"/>
                    </a:cubicBezTo>
                    <a:cubicBezTo>
                      <a:pt x="5483" y="17636"/>
                      <a:pt x="5323" y="19232"/>
                      <a:pt x="5131" y="20864"/>
                    </a:cubicBezTo>
                    <a:cubicBezTo>
                      <a:pt x="5091" y="21201"/>
                      <a:pt x="5051" y="21542"/>
                      <a:pt x="5007" y="21886"/>
                    </a:cubicBezTo>
                    <a:cubicBezTo>
                      <a:pt x="4144" y="28706"/>
                      <a:pt x="2629" y="36114"/>
                      <a:pt x="0" y="42489"/>
                    </a:cubicBezTo>
                    <a:lnTo>
                      <a:pt x="584" y="42489"/>
                    </a:lnTo>
                    <a:cubicBezTo>
                      <a:pt x="3173" y="36132"/>
                      <a:pt x="4674" y="28793"/>
                      <a:pt x="5533" y="22027"/>
                    </a:cubicBezTo>
                    <a:cubicBezTo>
                      <a:pt x="5570" y="21777"/>
                      <a:pt x="5598" y="21527"/>
                      <a:pt x="5628" y="21277"/>
                    </a:cubicBezTo>
                    <a:cubicBezTo>
                      <a:pt x="5827" y="19631"/>
                      <a:pt x="5990" y="18024"/>
                      <a:pt x="6121" y="16480"/>
                    </a:cubicBezTo>
                    <a:cubicBezTo>
                      <a:pt x="6128" y="16399"/>
                      <a:pt x="6135" y="16320"/>
                      <a:pt x="6142" y="16240"/>
                    </a:cubicBezTo>
                    <a:cubicBezTo>
                      <a:pt x="6447" y="12582"/>
                      <a:pt x="6581" y="9264"/>
                      <a:pt x="6632" y="6599"/>
                    </a:cubicBezTo>
                    <a:cubicBezTo>
                      <a:pt x="6639" y="6283"/>
                      <a:pt x="6643" y="5979"/>
                      <a:pt x="6646" y="5685"/>
                    </a:cubicBezTo>
                    <a:cubicBezTo>
                      <a:pt x="6683" y="2981"/>
                      <a:pt x="6632" y="1070"/>
                      <a:pt x="6607" y="340"/>
                    </a:cubicBezTo>
                    <a:lnTo>
                      <a:pt x="6603" y="275"/>
                    </a:lnTo>
                    <a:cubicBezTo>
                      <a:pt x="6607" y="152"/>
                      <a:pt x="6520" y="36"/>
                      <a:pt x="6393" y="7"/>
                    </a:cubicBezTo>
                    <a:cubicBezTo>
                      <a:pt x="6372" y="3"/>
                      <a:pt x="6352" y="0"/>
                      <a:pt x="6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38"/>
              <p:cNvSpPr/>
              <p:nvPr/>
            </p:nvSpPr>
            <p:spPr>
              <a:xfrm>
                <a:off x="8285183" y="3631993"/>
                <a:ext cx="762832" cy="490029"/>
              </a:xfrm>
              <a:custGeom>
                <a:avLst/>
                <a:gdLst/>
                <a:ahLst/>
                <a:cxnLst/>
                <a:rect l="l" t="t" r="r" b="b"/>
                <a:pathLst>
                  <a:path w="17267" h="11092" extrusionOk="0">
                    <a:moveTo>
                      <a:pt x="11050" y="0"/>
                    </a:moveTo>
                    <a:cubicBezTo>
                      <a:pt x="6182" y="0"/>
                      <a:pt x="1" y="10123"/>
                      <a:pt x="1" y="10123"/>
                    </a:cubicBezTo>
                    <a:lnTo>
                      <a:pt x="1" y="11091"/>
                    </a:lnTo>
                    <a:cubicBezTo>
                      <a:pt x="1" y="11091"/>
                      <a:pt x="17267" y="2320"/>
                      <a:pt x="12285" y="243"/>
                    </a:cubicBezTo>
                    <a:cubicBezTo>
                      <a:pt x="11886" y="77"/>
                      <a:pt x="11473" y="0"/>
                      <a:pt x="110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38"/>
              <p:cNvSpPr/>
              <p:nvPr/>
            </p:nvSpPr>
            <p:spPr>
              <a:xfrm>
                <a:off x="7876222" y="3649178"/>
                <a:ext cx="436706" cy="354313"/>
              </a:xfrm>
              <a:custGeom>
                <a:avLst/>
                <a:gdLst/>
                <a:ahLst/>
                <a:cxnLst/>
                <a:rect l="l" t="t" r="r" b="b"/>
                <a:pathLst>
                  <a:path w="9885" h="8020" extrusionOk="0">
                    <a:moveTo>
                      <a:pt x="2426" y="0"/>
                    </a:moveTo>
                    <a:cubicBezTo>
                      <a:pt x="2300" y="0"/>
                      <a:pt x="2182" y="22"/>
                      <a:pt x="2074" y="68"/>
                    </a:cubicBezTo>
                    <a:cubicBezTo>
                      <a:pt x="0" y="949"/>
                      <a:pt x="9837" y="8019"/>
                      <a:pt x="9837" y="8019"/>
                    </a:cubicBezTo>
                    <a:lnTo>
                      <a:pt x="9740" y="7374"/>
                    </a:lnTo>
                    <a:cubicBezTo>
                      <a:pt x="9884" y="7243"/>
                      <a:pt x="4728" y="0"/>
                      <a:pt x="24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38"/>
              <p:cNvSpPr/>
              <p:nvPr/>
            </p:nvSpPr>
            <p:spPr>
              <a:xfrm>
                <a:off x="8331483" y="3283953"/>
                <a:ext cx="432862" cy="291800"/>
              </a:xfrm>
              <a:custGeom>
                <a:avLst/>
                <a:gdLst/>
                <a:ahLst/>
                <a:cxnLst/>
                <a:rect l="l" t="t" r="r" b="b"/>
                <a:pathLst>
                  <a:path w="9798" h="6605" extrusionOk="0">
                    <a:moveTo>
                      <a:pt x="6539" y="1"/>
                    </a:moveTo>
                    <a:cubicBezTo>
                      <a:pt x="4006" y="1"/>
                      <a:pt x="0" y="5822"/>
                      <a:pt x="0" y="5822"/>
                    </a:cubicBezTo>
                    <a:lnTo>
                      <a:pt x="0" y="6605"/>
                    </a:lnTo>
                    <a:cubicBezTo>
                      <a:pt x="0" y="6605"/>
                      <a:pt x="9797" y="2544"/>
                      <a:pt x="7513" y="386"/>
                    </a:cubicBezTo>
                    <a:cubicBezTo>
                      <a:pt x="7228" y="118"/>
                      <a:pt x="6898" y="1"/>
                      <a:pt x="65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38"/>
              <p:cNvSpPr/>
              <p:nvPr/>
            </p:nvSpPr>
            <p:spPr>
              <a:xfrm>
                <a:off x="7935819" y="2969622"/>
                <a:ext cx="395708" cy="506861"/>
              </a:xfrm>
              <a:custGeom>
                <a:avLst/>
                <a:gdLst/>
                <a:ahLst/>
                <a:cxnLst/>
                <a:rect l="l" t="t" r="r" b="b"/>
                <a:pathLst>
                  <a:path w="8957" h="11473" extrusionOk="0">
                    <a:moveTo>
                      <a:pt x="3214" y="0"/>
                    </a:moveTo>
                    <a:cubicBezTo>
                      <a:pt x="3146" y="0"/>
                      <a:pt x="3078" y="6"/>
                      <a:pt x="3009" y="17"/>
                    </a:cubicBezTo>
                    <a:cubicBezTo>
                      <a:pt x="0" y="521"/>
                      <a:pt x="8956" y="11472"/>
                      <a:pt x="8956" y="11472"/>
                    </a:cubicBezTo>
                    <a:lnTo>
                      <a:pt x="8956" y="10417"/>
                    </a:lnTo>
                    <a:cubicBezTo>
                      <a:pt x="8956" y="10417"/>
                      <a:pt x="6151" y="0"/>
                      <a:pt x="32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38"/>
              <p:cNvSpPr/>
              <p:nvPr/>
            </p:nvSpPr>
            <p:spPr>
              <a:xfrm>
                <a:off x="8028240" y="3437739"/>
                <a:ext cx="303286" cy="183209"/>
              </a:xfrm>
              <a:custGeom>
                <a:avLst/>
                <a:gdLst/>
                <a:ahLst/>
                <a:cxnLst/>
                <a:rect l="l" t="t" r="r" b="b"/>
                <a:pathLst>
                  <a:path w="6865" h="4147" extrusionOk="0">
                    <a:moveTo>
                      <a:pt x="1761" y="0"/>
                    </a:moveTo>
                    <a:cubicBezTo>
                      <a:pt x="1619" y="0"/>
                      <a:pt x="1492" y="28"/>
                      <a:pt x="1382" y="90"/>
                    </a:cubicBezTo>
                    <a:cubicBezTo>
                      <a:pt x="0" y="854"/>
                      <a:pt x="6864" y="4147"/>
                      <a:pt x="6864" y="4147"/>
                    </a:cubicBezTo>
                    <a:lnTo>
                      <a:pt x="6864" y="3762"/>
                    </a:lnTo>
                    <a:cubicBezTo>
                      <a:pt x="6864" y="3762"/>
                      <a:pt x="3391" y="0"/>
                      <a:pt x="17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38"/>
              <p:cNvSpPr/>
              <p:nvPr/>
            </p:nvSpPr>
            <p:spPr>
              <a:xfrm>
                <a:off x="7801383" y="4016214"/>
                <a:ext cx="480487" cy="238786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5405" extrusionOk="0">
                    <a:moveTo>
                      <a:pt x="2790" y="0"/>
                    </a:moveTo>
                    <a:cubicBezTo>
                      <a:pt x="2338" y="0"/>
                      <a:pt x="1966" y="137"/>
                      <a:pt x="1716" y="458"/>
                    </a:cubicBezTo>
                    <a:cubicBezTo>
                      <a:pt x="1" y="2660"/>
                      <a:pt x="10792" y="5404"/>
                      <a:pt x="10792" y="5404"/>
                    </a:cubicBezTo>
                    <a:lnTo>
                      <a:pt x="10875" y="4708"/>
                    </a:lnTo>
                    <a:cubicBezTo>
                      <a:pt x="10875" y="4708"/>
                      <a:pt x="5443" y="0"/>
                      <a:pt x="27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38"/>
              <p:cNvSpPr/>
              <p:nvPr/>
            </p:nvSpPr>
            <p:spPr>
              <a:xfrm>
                <a:off x="8261327" y="4343843"/>
                <a:ext cx="413645" cy="376800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8529" extrusionOk="0">
                    <a:moveTo>
                      <a:pt x="109" y="0"/>
                    </a:moveTo>
                    <a:lnTo>
                      <a:pt x="0" y="736"/>
                    </a:lnTo>
                    <a:cubicBezTo>
                      <a:pt x="0" y="736"/>
                      <a:pt x="3093" y="8529"/>
                      <a:pt x="5701" y="8529"/>
                    </a:cubicBezTo>
                    <a:cubicBezTo>
                      <a:pt x="6019" y="8529"/>
                      <a:pt x="6330" y="8412"/>
                      <a:pt x="6628" y="8152"/>
                    </a:cubicBezTo>
                    <a:cubicBezTo>
                      <a:pt x="9362" y="5755"/>
                      <a:pt x="109" y="0"/>
                      <a:pt x="1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38"/>
              <p:cNvSpPr/>
              <p:nvPr/>
            </p:nvSpPr>
            <p:spPr>
              <a:xfrm>
                <a:off x="8270295" y="4110889"/>
                <a:ext cx="370349" cy="206712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4679" extrusionOk="0">
                    <a:moveTo>
                      <a:pt x="5806" y="0"/>
                    </a:moveTo>
                    <a:cubicBezTo>
                      <a:pt x="3662" y="0"/>
                      <a:pt x="0" y="4080"/>
                      <a:pt x="0" y="4080"/>
                    </a:cubicBezTo>
                    <a:lnTo>
                      <a:pt x="0" y="4679"/>
                    </a:lnTo>
                    <a:cubicBezTo>
                      <a:pt x="0" y="4679"/>
                      <a:pt x="8383" y="1201"/>
                      <a:pt x="6429" y="147"/>
                    </a:cubicBezTo>
                    <a:cubicBezTo>
                      <a:pt x="6243" y="46"/>
                      <a:pt x="6033" y="0"/>
                      <a:pt x="58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38"/>
              <p:cNvSpPr/>
              <p:nvPr/>
            </p:nvSpPr>
            <p:spPr>
              <a:xfrm>
                <a:off x="8285183" y="3653287"/>
                <a:ext cx="561952" cy="425970"/>
              </a:xfrm>
              <a:custGeom>
                <a:avLst/>
                <a:gdLst/>
                <a:ahLst/>
                <a:cxnLst/>
                <a:rect l="l" t="t" r="r" b="b"/>
                <a:pathLst>
                  <a:path w="12720" h="9642" extrusionOk="0">
                    <a:moveTo>
                      <a:pt x="12720" y="0"/>
                    </a:moveTo>
                    <a:lnTo>
                      <a:pt x="12720" y="0"/>
                    </a:lnTo>
                    <a:cubicBezTo>
                      <a:pt x="11404" y="301"/>
                      <a:pt x="10208" y="976"/>
                      <a:pt x="9073" y="1689"/>
                    </a:cubicBezTo>
                    <a:cubicBezTo>
                      <a:pt x="7934" y="2412"/>
                      <a:pt x="6864" y="3231"/>
                      <a:pt x="5820" y="4076"/>
                    </a:cubicBezTo>
                    <a:cubicBezTo>
                      <a:pt x="4787" y="4939"/>
                      <a:pt x="3782" y="5827"/>
                      <a:pt x="2811" y="6755"/>
                    </a:cubicBezTo>
                    <a:cubicBezTo>
                      <a:pt x="1842" y="7687"/>
                      <a:pt x="896" y="8641"/>
                      <a:pt x="1" y="9641"/>
                    </a:cubicBezTo>
                    <a:cubicBezTo>
                      <a:pt x="490" y="9181"/>
                      <a:pt x="972" y="8716"/>
                      <a:pt x="1469" y="8267"/>
                    </a:cubicBezTo>
                    <a:cubicBezTo>
                      <a:pt x="1959" y="7811"/>
                      <a:pt x="2451" y="7357"/>
                      <a:pt x="2952" y="6911"/>
                    </a:cubicBezTo>
                    <a:cubicBezTo>
                      <a:pt x="3949" y="6015"/>
                      <a:pt x="4953" y="5127"/>
                      <a:pt x="5994" y="4286"/>
                    </a:cubicBezTo>
                    <a:cubicBezTo>
                      <a:pt x="7020" y="3430"/>
                      <a:pt x="8082" y="2618"/>
                      <a:pt x="9188" y="1863"/>
                    </a:cubicBezTo>
                    <a:cubicBezTo>
                      <a:pt x="9739" y="1487"/>
                      <a:pt x="10301" y="1128"/>
                      <a:pt x="10889" y="809"/>
                    </a:cubicBezTo>
                    <a:cubicBezTo>
                      <a:pt x="11473" y="482"/>
                      <a:pt x="12082" y="203"/>
                      <a:pt x="127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38"/>
              <p:cNvSpPr/>
              <p:nvPr/>
            </p:nvSpPr>
            <p:spPr>
              <a:xfrm>
                <a:off x="7967804" y="3652182"/>
                <a:ext cx="338718" cy="322769"/>
              </a:xfrm>
              <a:custGeom>
                <a:avLst/>
                <a:gdLst/>
                <a:ahLst/>
                <a:cxnLst/>
                <a:rect l="l" t="t" r="r" b="b"/>
                <a:pathLst>
                  <a:path w="7667" h="7306" extrusionOk="0">
                    <a:moveTo>
                      <a:pt x="1" y="0"/>
                    </a:moveTo>
                    <a:cubicBezTo>
                      <a:pt x="179" y="134"/>
                      <a:pt x="357" y="265"/>
                      <a:pt x="534" y="392"/>
                    </a:cubicBezTo>
                    <a:lnTo>
                      <a:pt x="1045" y="812"/>
                    </a:lnTo>
                    <a:cubicBezTo>
                      <a:pt x="1383" y="1098"/>
                      <a:pt x="1720" y="1381"/>
                      <a:pt x="2039" y="1686"/>
                    </a:cubicBezTo>
                    <a:cubicBezTo>
                      <a:pt x="2688" y="2284"/>
                      <a:pt x="3326" y="2894"/>
                      <a:pt x="3947" y="3520"/>
                    </a:cubicBezTo>
                    <a:cubicBezTo>
                      <a:pt x="4577" y="4141"/>
                      <a:pt x="5194" y="4771"/>
                      <a:pt x="5814" y="5402"/>
                    </a:cubicBezTo>
                    <a:lnTo>
                      <a:pt x="7667" y="7306"/>
                    </a:lnTo>
                    <a:cubicBezTo>
                      <a:pt x="7130" y="6599"/>
                      <a:pt x="6554" y="5925"/>
                      <a:pt x="5966" y="5261"/>
                    </a:cubicBezTo>
                    <a:cubicBezTo>
                      <a:pt x="5379" y="4594"/>
                      <a:pt x="4765" y="3955"/>
                      <a:pt x="4139" y="3324"/>
                    </a:cubicBezTo>
                    <a:cubicBezTo>
                      <a:pt x="3511" y="2701"/>
                      <a:pt x="2862" y="2092"/>
                      <a:pt x="2177" y="1526"/>
                    </a:cubicBezTo>
                    <a:cubicBezTo>
                      <a:pt x="1492" y="964"/>
                      <a:pt x="789" y="413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38"/>
              <p:cNvSpPr/>
              <p:nvPr/>
            </p:nvSpPr>
            <p:spPr>
              <a:xfrm>
                <a:off x="8264640" y="4353606"/>
                <a:ext cx="289503" cy="350381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7931" extrusionOk="0">
                    <a:moveTo>
                      <a:pt x="1" y="0"/>
                    </a:moveTo>
                    <a:cubicBezTo>
                      <a:pt x="146" y="160"/>
                      <a:pt x="287" y="320"/>
                      <a:pt x="436" y="475"/>
                    </a:cubicBezTo>
                    <a:lnTo>
                      <a:pt x="857" y="962"/>
                    </a:lnTo>
                    <a:cubicBezTo>
                      <a:pt x="1136" y="1284"/>
                      <a:pt x="1419" y="1607"/>
                      <a:pt x="1687" y="1941"/>
                    </a:cubicBezTo>
                    <a:cubicBezTo>
                      <a:pt x="2231" y="2604"/>
                      <a:pt x="2775" y="3264"/>
                      <a:pt x="3308" y="3935"/>
                    </a:cubicBezTo>
                    <a:lnTo>
                      <a:pt x="4926" y="5936"/>
                    </a:lnTo>
                    <a:lnTo>
                      <a:pt x="5734" y="6937"/>
                    </a:lnTo>
                    <a:lnTo>
                      <a:pt x="6553" y="7931"/>
                    </a:lnTo>
                    <a:cubicBezTo>
                      <a:pt x="6093" y="7206"/>
                      <a:pt x="5596" y="6505"/>
                      <a:pt x="5088" y="5809"/>
                    </a:cubicBezTo>
                    <a:cubicBezTo>
                      <a:pt x="4588" y="5113"/>
                      <a:pt x="4059" y="4435"/>
                      <a:pt x="3522" y="3764"/>
                    </a:cubicBezTo>
                    <a:cubicBezTo>
                      <a:pt x="2981" y="3097"/>
                      <a:pt x="2431" y="2433"/>
                      <a:pt x="1847" y="1802"/>
                    </a:cubicBezTo>
                    <a:cubicBezTo>
                      <a:pt x="1263" y="1172"/>
                      <a:pt x="665" y="544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38"/>
              <p:cNvSpPr/>
              <p:nvPr/>
            </p:nvSpPr>
            <p:spPr>
              <a:xfrm>
                <a:off x="8281826" y="4117339"/>
                <a:ext cx="272538" cy="183651"/>
              </a:xfrm>
              <a:custGeom>
                <a:avLst/>
                <a:gdLst/>
                <a:ahLst/>
                <a:cxnLst/>
                <a:rect l="l" t="t" r="r" b="b"/>
                <a:pathLst>
                  <a:path w="6169" h="4157" extrusionOk="0">
                    <a:moveTo>
                      <a:pt x="6168" y="1"/>
                    </a:moveTo>
                    <a:lnTo>
                      <a:pt x="6168" y="1"/>
                    </a:lnTo>
                    <a:cubicBezTo>
                      <a:pt x="5559" y="149"/>
                      <a:pt x="4975" y="396"/>
                      <a:pt x="4413" y="675"/>
                    </a:cubicBezTo>
                    <a:cubicBezTo>
                      <a:pt x="3851" y="961"/>
                      <a:pt x="3322" y="1302"/>
                      <a:pt x="2803" y="1658"/>
                    </a:cubicBezTo>
                    <a:cubicBezTo>
                      <a:pt x="2291" y="2024"/>
                      <a:pt x="1799" y="2411"/>
                      <a:pt x="1331" y="2829"/>
                    </a:cubicBezTo>
                    <a:cubicBezTo>
                      <a:pt x="863" y="3246"/>
                      <a:pt x="410" y="3681"/>
                      <a:pt x="0" y="4156"/>
                    </a:cubicBezTo>
                    <a:cubicBezTo>
                      <a:pt x="246" y="3960"/>
                      <a:pt x="482" y="3757"/>
                      <a:pt x="733" y="3569"/>
                    </a:cubicBezTo>
                    <a:cubicBezTo>
                      <a:pt x="972" y="3373"/>
                      <a:pt x="1218" y="3177"/>
                      <a:pt x="1465" y="2992"/>
                    </a:cubicBezTo>
                    <a:cubicBezTo>
                      <a:pt x="1962" y="2615"/>
                      <a:pt x="2452" y="2237"/>
                      <a:pt x="2962" y="1882"/>
                    </a:cubicBezTo>
                    <a:cubicBezTo>
                      <a:pt x="3466" y="1524"/>
                      <a:pt x="3985" y="1182"/>
                      <a:pt x="4515" y="860"/>
                    </a:cubicBezTo>
                    <a:cubicBezTo>
                      <a:pt x="4783" y="707"/>
                      <a:pt x="5047" y="545"/>
                      <a:pt x="5327" y="410"/>
                    </a:cubicBezTo>
                    <a:cubicBezTo>
                      <a:pt x="5598" y="254"/>
                      <a:pt x="5885" y="142"/>
                      <a:pt x="6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38"/>
              <p:cNvSpPr/>
              <p:nvPr/>
            </p:nvSpPr>
            <p:spPr>
              <a:xfrm>
                <a:off x="7877150" y="4036404"/>
                <a:ext cx="387535" cy="203840"/>
              </a:xfrm>
              <a:custGeom>
                <a:avLst/>
                <a:gdLst/>
                <a:ahLst/>
                <a:cxnLst/>
                <a:rect l="l" t="t" r="r" b="b"/>
                <a:pathLst>
                  <a:path w="8772" h="46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14" y="99"/>
                      <a:pt x="828" y="150"/>
                      <a:pt x="1223" y="288"/>
                    </a:cubicBezTo>
                    <a:cubicBezTo>
                      <a:pt x="1629" y="386"/>
                      <a:pt x="2017" y="541"/>
                      <a:pt x="2409" y="680"/>
                    </a:cubicBezTo>
                    <a:cubicBezTo>
                      <a:pt x="3177" y="998"/>
                      <a:pt x="3928" y="1358"/>
                      <a:pt x="4653" y="1763"/>
                    </a:cubicBezTo>
                    <a:cubicBezTo>
                      <a:pt x="5378" y="2176"/>
                      <a:pt x="6078" y="2626"/>
                      <a:pt x="6767" y="3102"/>
                    </a:cubicBezTo>
                    <a:cubicBezTo>
                      <a:pt x="7112" y="3337"/>
                      <a:pt x="7448" y="3584"/>
                      <a:pt x="7783" y="3838"/>
                    </a:cubicBezTo>
                    <a:cubicBezTo>
                      <a:pt x="8119" y="4084"/>
                      <a:pt x="8446" y="4349"/>
                      <a:pt x="8772" y="4613"/>
                    </a:cubicBezTo>
                    <a:cubicBezTo>
                      <a:pt x="8196" y="3997"/>
                      <a:pt x="7554" y="3450"/>
                      <a:pt x="6891" y="2931"/>
                    </a:cubicBezTo>
                    <a:cubicBezTo>
                      <a:pt x="6227" y="2416"/>
                      <a:pt x="5520" y="1948"/>
                      <a:pt x="4787" y="1528"/>
                    </a:cubicBezTo>
                    <a:cubicBezTo>
                      <a:pt x="4048" y="1118"/>
                      <a:pt x="3279" y="759"/>
                      <a:pt x="2481" y="484"/>
                    </a:cubicBezTo>
                    <a:cubicBezTo>
                      <a:pt x="1676" y="218"/>
                      <a:pt x="843" y="4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38"/>
              <p:cNvSpPr/>
              <p:nvPr/>
            </p:nvSpPr>
            <p:spPr>
              <a:xfrm>
                <a:off x="8331483" y="3301006"/>
                <a:ext cx="331958" cy="252834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723" extrusionOk="0">
                    <a:moveTo>
                      <a:pt x="7513" y="0"/>
                    </a:moveTo>
                    <a:lnTo>
                      <a:pt x="7513" y="0"/>
                    </a:lnTo>
                    <a:cubicBezTo>
                      <a:pt x="6733" y="182"/>
                      <a:pt x="5990" y="512"/>
                      <a:pt x="5287" y="896"/>
                    </a:cubicBezTo>
                    <a:cubicBezTo>
                      <a:pt x="4587" y="1287"/>
                      <a:pt x="3935" y="1763"/>
                      <a:pt x="3307" y="2259"/>
                    </a:cubicBezTo>
                    <a:cubicBezTo>
                      <a:pt x="2687" y="2767"/>
                      <a:pt x="2096" y="3315"/>
                      <a:pt x="1545" y="3895"/>
                    </a:cubicBezTo>
                    <a:cubicBezTo>
                      <a:pt x="993" y="4472"/>
                      <a:pt x="464" y="5073"/>
                      <a:pt x="0" y="5722"/>
                    </a:cubicBezTo>
                    <a:cubicBezTo>
                      <a:pt x="275" y="5436"/>
                      <a:pt x="551" y="5150"/>
                      <a:pt x="838" y="4870"/>
                    </a:cubicBezTo>
                    <a:cubicBezTo>
                      <a:pt x="1117" y="4587"/>
                      <a:pt x="1400" y="4311"/>
                      <a:pt x="1694" y="4043"/>
                    </a:cubicBezTo>
                    <a:cubicBezTo>
                      <a:pt x="2273" y="3503"/>
                      <a:pt x="2861" y="2970"/>
                      <a:pt x="3478" y="2474"/>
                    </a:cubicBezTo>
                    <a:cubicBezTo>
                      <a:pt x="4094" y="1977"/>
                      <a:pt x="4728" y="1505"/>
                      <a:pt x="5396" y="1078"/>
                    </a:cubicBezTo>
                    <a:cubicBezTo>
                      <a:pt x="5559" y="969"/>
                      <a:pt x="5733" y="874"/>
                      <a:pt x="5903" y="773"/>
                    </a:cubicBezTo>
                    <a:cubicBezTo>
                      <a:pt x="5990" y="722"/>
                      <a:pt x="6074" y="671"/>
                      <a:pt x="6161" y="624"/>
                    </a:cubicBezTo>
                    <a:lnTo>
                      <a:pt x="6425" y="494"/>
                    </a:lnTo>
                    <a:cubicBezTo>
                      <a:pt x="6603" y="407"/>
                      <a:pt x="6773" y="298"/>
                      <a:pt x="6962" y="233"/>
                    </a:cubicBezTo>
                    <a:cubicBezTo>
                      <a:pt x="7143" y="156"/>
                      <a:pt x="7329" y="80"/>
                      <a:pt x="75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38"/>
              <p:cNvSpPr/>
              <p:nvPr/>
            </p:nvSpPr>
            <p:spPr>
              <a:xfrm>
                <a:off x="8058680" y="2969578"/>
                <a:ext cx="258445" cy="449518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101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5" y="167"/>
                      <a:pt x="370" y="331"/>
                      <a:pt x="555" y="490"/>
                    </a:cubicBezTo>
                    <a:lnTo>
                      <a:pt x="1052" y="1037"/>
                    </a:lnTo>
                    <a:cubicBezTo>
                      <a:pt x="1364" y="1419"/>
                      <a:pt x="1669" y="1802"/>
                      <a:pt x="1930" y="2219"/>
                    </a:cubicBezTo>
                    <a:cubicBezTo>
                      <a:pt x="2473" y="3039"/>
                      <a:pt x="2966" y="3894"/>
                      <a:pt x="3409" y="4776"/>
                    </a:cubicBezTo>
                    <a:cubicBezTo>
                      <a:pt x="3861" y="5650"/>
                      <a:pt x="4286" y="6542"/>
                      <a:pt x="4688" y="7445"/>
                    </a:cubicBezTo>
                    <a:cubicBezTo>
                      <a:pt x="4892" y="7894"/>
                      <a:pt x="5088" y="8347"/>
                      <a:pt x="5280" y="8804"/>
                    </a:cubicBezTo>
                    <a:cubicBezTo>
                      <a:pt x="5476" y="9258"/>
                      <a:pt x="5664" y="9718"/>
                      <a:pt x="5849" y="10175"/>
                    </a:cubicBezTo>
                    <a:cubicBezTo>
                      <a:pt x="5585" y="9221"/>
                      <a:pt x="5247" y="8286"/>
                      <a:pt x="4881" y="7365"/>
                    </a:cubicBezTo>
                    <a:cubicBezTo>
                      <a:pt x="4522" y="6436"/>
                      <a:pt x="4105" y="5534"/>
                      <a:pt x="3652" y="4649"/>
                    </a:cubicBezTo>
                    <a:cubicBezTo>
                      <a:pt x="3198" y="3764"/>
                      <a:pt x="2695" y="2902"/>
                      <a:pt x="2104" y="2100"/>
                    </a:cubicBezTo>
                    <a:cubicBezTo>
                      <a:pt x="1512" y="1306"/>
                      <a:pt x="856" y="519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38"/>
              <p:cNvSpPr/>
              <p:nvPr/>
            </p:nvSpPr>
            <p:spPr>
              <a:xfrm>
                <a:off x="8089295" y="3441671"/>
                <a:ext cx="242231" cy="17048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38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11" y="240"/>
                      <a:pt x="971" y="555"/>
                      <a:pt x="1436" y="863"/>
                    </a:cubicBezTo>
                    <a:cubicBezTo>
                      <a:pt x="1893" y="1182"/>
                      <a:pt x="2346" y="1505"/>
                      <a:pt x="2792" y="1842"/>
                    </a:cubicBezTo>
                    <a:cubicBezTo>
                      <a:pt x="3691" y="2506"/>
                      <a:pt x="4569" y="3199"/>
                      <a:pt x="5482" y="3858"/>
                    </a:cubicBezTo>
                    <a:cubicBezTo>
                      <a:pt x="4710" y="3035"/>
                      <a:pt x="3854" y="2299"/>
                      <a:pt x="2955" y="1624"/>
                    </a:cubicBezTo>
                    <a:cubicBezTo>
                      <a:pt x="2502" y="1288"/>
                      <a:pt x="2037" y="968"/>
                      <a:pt x="1548" y="685"/>
                    </a:cubicBezTo>
                    <a:cubicBezTo>
                      <a:pt x="1063" y="399"/>
                      <a:pt x="547" y="14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" name="TextBox 26">
            <a:extLst>
              <a:ext uri="{FF2B5EF4-FFF2-40B4-BE49-F238E27FC236}">
                <a16:creationId xmlns:a16="http://schemas.microsoft.com/office/drawing/2014/main" id="{4BA6F9E2-3772-43B1-A453-F85C0E7C3DE8}"/>
              </a:ext>
            </a:extLst>
          </p:cNvPr>
          <p:cNvSpPr txBox="1"/>
          <p:nvPr/>
        </p:nvSpPr>
        <p:spPr>
          <a:xfrm>
            <a:off x="1868393" y="273896"/>
            <a:ext cx="5045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  <a:ea typeface="方正大标宋简体" panose="02010601030101010101" charset="-122"/>
                <a:cs typeface="Montserrat Semi" charset="0"/>
              </a:rPr>
              <a:t>MĨ THUẬT LỚP 1</a:t>
            </a:r>
          </a:p>
        </p:txBody>
      </p:sp>
      <p:sp>
        <p:nvSpPr>
          <p:cNvPr id="41" name="TextBox 1">
            <a:extLst>
              <a:ext uri="{FF2B5EF4-FFF2-40B4-BE49-F238E27FC236}">
                <a16:creationId xmlns:a16="http://schemas.microsoft.com/office/drawing/2014/main" id="{C72F6550-0A02-454A-B6A6-AF5FA2CB3CAB}"/>
              </a:ext>
            </a:extLst>
          </p:cNvPr>
          <p:cNvSpPr txBox="1"/>
          <p:nvPr/>
        </p:nvSpPr>
        <p:spPr>
          <a:xfrm>
            <a:off x="1574619" y="1031077"/>
            <a:ext cx="617468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BÀI </a:t>
            </a:r>
            <a:r>
              <a:rPr lang="en-US" altLang="zh-CN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2:Con </a:t>
            </a:r>
            <a:r>
              <a:rPr lang="en-US" altLang="zh-CN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gà</a:t>
            </a:r>
            <a:r>
              <a:rPr lang="en-US" altLang="zh-CN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ngộ</a:t>
            </a:r>
            <a:r>
              <a:rPr lang="en-US" altLang="zh-CN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nghĩnh</a:t>
            </a:r>
            <a:endParaRPr lang="en-US" altLang="zh-CN" sz="2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方正少儿简体" panose="03000509000000000000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Tiết</a:t>
            </a:r>
            <a:r>
              <a:rPr lang="en-US" altLang="zh-CN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2: </a:t>
            </a:r>
            <a:r>
              <a:rPr lang="en-US" altLang="zh-CN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Vẽ</a:t>
            </a:r>
            <a:r>
              <a:rPr lang="en-US" altLang="zh-CN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con </a:t>
            </a:r>
            <a:r>
              <a:rPr lang="en-US" altLang="zh-CN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gà</a:t>
            </a:r>
            <a:r>
              <a:rPr lang="en-US" altLang="zh-CN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theo</a:t>
            </a:r>
            <a:r>
              <a:rPr lang="en-US" altLang="zh-CN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ý </a:t>
            </a:r>
            <a:r>
              <a:rPr lang="en-US" altLang="zh-CN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thích</a:t>
            </a:r>
            <a:endParaRPr lang="zh-CN" altLang="en-US" sz="2000" dirty="0">
              <a:ln w="38100">
                <a:solidFill>
                  <a:schemeClr val="bg1"/>
                </a:solidFill>
              </a:ln>
              <a:solidFill>
                <a:srgbClr val="68C5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方正少儿简体" panose="03000509000000000000" charset="-122"/>
              <a:cs typeface="Arial" panose="020B0604020202020204" pitchFamily="34" charset="0"/>
            </a:endParaRPr>
          </a:p>
        </p:txBody>
      </p:sp>
      <p:grpSp>
        <p:nvGrpSpPr>
          <p:cNvPr id="42" name="Google Shape;2121;p38">
            <a:extLst>
              <a:ext uri="{FF2B5EF4-FFF2-40B4-BE49-F238E27FC236}">
                <a16:creationId xmlns:a16="http://schemas.microsoft.com/office/drawing/2014/main" id="{1E258389-3870-4C16-929A-B9E26291D426}"/>
              </a:ext>
            </a:extLst>
          </p:cNvPr>
          <p:cNvGrpSpPr/>
          <p:nvPr/>
        </p:nvGrpSpPr>
        <p:grpSpPr>
          <a:xfrm rot="197538">
            <a:off x="5736909" y="3705054"/>
            <a:ext cx="1374588" cy="1493390"/>
            <a:chOff x="5910597" y="1661033"/>
            <a:chExt cx="3241220" cy="3498284"/>
          </a:xfrm>
        </p:grpSpPr>
        <p:grpSp>
          <p:nvGrpSpPr>
            <p:cNvPr id="43" name="Google Shape;2122;p38">
              <a:extLst>
                <a:ext uri="{FF2B5EF4-FFF2-40B4-BE49-F238E27FC236}">
                  <a16:creationId xmlns:a16="http://schemas.microsoft.com/office/drawing/2014/main" id="{83C005F3-DD7E-4E03-A7BE-3CA97FA7728D}"/>
                </a:ext>
              </a:extLst>
            </p:cNvPr>
            <p:cNvGrpSpPr/>
            <p:nvPr/>
          </p:nvGrpSpPr>
          <p:grpSpPr>
            <a:xfrm>
              <a:off x="5910597" y="3196166"/>
              <a:ext cx="1449069" cy="1963151"/>
              <a:chOff x="6124028" y="3388598"/>
              <a:chExt cx="1306998" cy="1770679"/>
            </a:xfrm>
          </p:grpSpPr>
          <p:sp>
            <p:nvSpPr>
              <p:cNvPr id="62" name="Google Shape;2123;p38">
                <a:extLst>
                  <a:ext uri="{FF2B5EF4-FFF2-40B4-BE49-F238E27FC236}">
                    <a16:creationId xmlns:a16="http://schemas.microsoft.com/office/drawing/2014/main" id="{5DBF247E-1B4F-4272-93A7-4B9E8E990E0E}"/>
                  </a:ext>
                </a:extLst>
              </p:cNvPr>
              <p:cNvSpPr/>
              <p:nvPr/>
            </p:nvSpPr>
            <p:spPr>
              <a:xfrm>
                <a:off x="6737251" y="3521862"/>
                <a:ext cx="130774" cy="1637415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26343" extrusionOk="0">
                    <a:moveTo>
                      <a:pt x="537" y="0"/>
                    </a:moveTo>
                    <a:lnTo>
                      <a:pt x="505" y="7"/>
                    </a:lnTo>
                    <a:lnTo>
                      <a:pt x="102" y="76"/>
                    </a:lnTo>
                    <a:lnTo>
                      <a:pt x="1" y="91"/>
                    </a:lnTo>
                    <a:cubicBezTo>
                      <a:pt x="1" y="106"/>
                      <a:pt x="22" y="236"/>
                      <a:pt x="59" y="468"/>
                    </a:cubicBezTo>
                    <a:cubicBezTo>
                      <a:pt x="360" y="2466"/>
                      <a:pt x="1724" y="12006"/>
                      <a:pt x="1451" y="20327"/>
                    </a:cubicBezTo>
                    <a:cubicBezTo>
                      <a:pt x="1441" y="20545"/>
                      <a:pt x="1433" y="20759"/>
                      <a:pt x="1422" y="20973"/>
                    </a:cubicBezTo>
                    <a:cubicBezTo>
                      <a:pt x="1342" y="22876"/>
                      <a:pt x="1165" y="24700"/>
                      <a:pt x="864" y="26343"/>
                    </a:cubicBezTo>
                    <a:lnTo>
                      <a:pt x="1419" y="26343"/>
                    </a:lnTo>
                    <a:cubicBezTo>
                      <a:pt x="2006" y="23061"/>
                      <a:pt x="2104" y="19072"/>
                      <a:pt x="1985" y="15204"/>
                    </a:cubicBezTo>
                    <a:cubicBezTo>
                      <a:pt x="1973" y="14866"/>
                      <a:pt x="1959" y="14530"/>
                      <a:pt x="1945" y="14195"/>
                    </a:cubicBezTo>
                    <a:cubicBezTo>
                      <a:pt x="1828" y="11505"/>
                      <a:pt x="1615" y="8909"/>
                      <a:pt x="1386" y="6690"/>
                    </a:cubicBezTo>
                    <a:cubicBezTo>
                      <a:pt x="1081" y="3713"/>
                      <a:pt x="752" y="1411"/>
                      <a:pt x="610" y="464"/>
                    </a:cubicBezTo>
                    <a:cubicBezTo>
                      <a:pt x="588" y="308"/>
                      <a:pt x="566" y="188"/>
                      <a:pt x="556" y="113"/>
                    </a:cubicBezTo>
                    <a:cubicBezTo>
                      <a:pt x="544" y="47"/>
                      <a:pt x="537" y="11"/>
                      <a:pt x="5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124;p38">
                <a:extLst>
                  <a:ext uri="{FF2B5EF4-FFF2-40B4-BE49-F238E27FC236}">
                    <a16:creationId xmlns:a16="http://schemas.microsoft.com/office/drawing/2014/main" id="{A8165A11-92B1-4A3A-90C2-9D8D6C2CECCC}"/>
                  </a:ext>
                </a:extLst>
              </p:cNvPr>
              <p:cNvSpPr/>
              <p:nvPr/>
            </p:nvSpPr>
            <p:spPr>
              <a:xfrm>
                <a:off x="6360715" y="4360912"/>
                <a:ext cx="482074" cy="467735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7525" extrusionOk="0">
                    <a:moveTo>
                      <a:pt x="0" y="0"/>
                    </a:moveTo>
                    <a:cubicBezTo>
                      <a:pt x="0" y="0"/>
                      <a:pt x="3143" y="6843"/>
                      <a:pt x="7755" y="7524"/>
                    </a:cubicBezTo>
                    <a:cubicBezTo>
                      <a:pt x="7755" y="7524"/>
                      <a:pt x="5703" y="686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125;p38">
                <a:extLst>
                  <a:ext uri="{FF2B5EF4-FFF2-40B4-BE49-F238E27FC236}">
                    <a16:creationId xmlns:a16="http://schemas.microsoft.com/office/drawing/2014/main" id="{1B12F4E5-426D-4ED5-B057-6271E2EC2441}"/>
                  </a:ext>
                </a:extLst>
              </p:cNvPr>
              <p:cNvSpPr/>
              <p:nvPr/>
            </p:nvSpPr>
            <p:spPr>
              <a:xfrm>
                <a:off x="6842728" y="4083011"/>
                <a:ext cx="353475" cy="38749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6234" extrusionOk="0">
                    <a:moveTo>
                      <a:pt x="5687" y="1"/>
                    </a:moveTo>
                    <a:lnTo>
                      <a:pt x="5687" y="1"/>
                    </a:lnTo>
                    <a:cubicBezTo>
                      <a:pt x="599" y="1117"/>
                      <a:pt x="0" y="6233"/>
                      <a:pt x="0" y="6233"/>
                    </a:cubicBezTo>
                    <a:cubicBezTo>
                      <a:pt x="3699" y="5676"/>
                      <a:pt x="5686" y="1"/>
                      <a:pt x="56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126;p38">
                <a:extLst>
                  <a:ext uri="{FF2B5EF4-FFF2-40B4-BE49-F238E27FC236}">
                    <a16:creationId xmlns:a16="http://schemas.microsoft.com/office/drawing/2014/main" id="{D12B04BC-C39D-4977-9AB4-0816FFB9002F}"/>
                  </a:ext>
                </a:extLst>
              </p:cNvPr>
              <p:cNvSpPr/>
              <p:nvPr/>
            </p:nvSpPr>
            <p:spPr>
              <a:xfrm>
                <a:off x="6124028" y="3469774"/>
                <a:ext cx="479402" cy="403278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6488" extrusionOk="0">
                    <a:moveTo>
                      <a:pt x="7713" y="0"/>
                    </a:moveTo>
                    <a:cubicBezTo>
                      <a:pt x="7712" y="1"/>
                      <a:pt x="1" y="4674"/>
                      <a:pt x="976" y="6274"/>
                    </a:cubicBezTo>
                    <a:cubicBezTo>
                      <a:pt x="1066" y="6421"/>
                      <a:pt x="1196" y="6488"/>
                      <a:pt x="1359" y="6488"/>
                    </a:cubicBezTo>
                    <a:cubicBezTo>
                      <a:pt x="2961" y="6488"/>
                      <a:pt x="7712" y="1"/>
                      <a:pt x="77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127;p38">
                <a:extLst>
                  <a:ext uri="{FF2B5EF4-FFF2-40B4-BE49-F238E27FC236}">
                    <a16:creationId xmlns:a16="http://schemas.microsoft.com/office/drawing/2014/main" id="{283B18A7-B6D7-4266-ABA3-DCF71B66D493}"/>
                  </a:ext>
                </a:extLst>
              </p:cNvPr>
              <p:cNvSpPr/>
              <p:nvPr/>
            </p:nvSpPr>
            <p:spPr>
              <a:xfrm>
                <a:off x="6424051" y="3449698"/>
                <a:ext cx="250174" cy="54394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8751" extrusionOk="0">
                    <a:moveTo>
                      <a:pt x="4025" y="0"/>
                    </a:moveTo>
                    <a:lnTo>
                      <a:pt x="4025" y="0"/>
                    </a:lnTo>
                    <a:cubicBezTo>
                      <a:pt x="4025" y="1"/>
                      <a:pt x="0" y="8308"/>
                      <a:pt x="1863" y="8736"/>
                    </a:cubicBezTo>
                    <a:cubicBezTo>
                      <a:pt x="1906" y="8745"/>
                      <a:pt x="1948" y="8750"/>
                      <a:pt x="1989" y="8750"/>
                    </a:cubicBezTo>
                    <a:cubicBezTo>
                      <a:pt x="3744" y="8750"/>
                      <a:pt x="4025" y="1"/>
                      <a:pt x="4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128;p38">
                <a:extLst>
                  <a:ext uri="{FF2B5EF4-FFF2-40B4-BE49-F238E27FC236}">
                    <a16:creationId xmlns:a16="http://schemas.microsoft.com/office/drawing/2014/main" id="{749EDE96-7620-4820-BB50-8ADE5C6B852E}"/>
                  </a:ext>
                </a:extLst>
              </p:cNvPr>
              <p:cNvSpPr/>
              <p:nvPr/>
            </p:nvSpPr>
            <p:spPr>
              <a:xfrm>
                <a:off x="6737251" y="3457157"/>
                <a:ext cx="273668" cy="557801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8974" extrusionOk="0">
                    <a:moveTo>
                      <a:pt x="1" y="0"/>
                    </a:moveTo>
                    <a:cubicBezTo>
                      <a:pt x="1" y="1"/>
                      <a:pt x="661" y="8974"/>
                      <a:pt x="2480" y="8974"/>
                    </a:cubicBezTo>
                    <a:cubicBezTo>
                      <a:pt x="2500" y="8974"/>
                      <a:pt x="2519" y="8973"/>
                      <a:pt x="2539" y="8971"/>
                    </a:cubicBezTo>
                    <a:cubicBezTo>
                      <a:pt x="4403" y="8775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129;p38">
                <a:extLst>
                  <a:ext uri="{FF2B5EF4-FFF2-40B4-BE49-F238E27FC236}">
                    <a16:creationId xmlns:a16="http://schemas.microsoft.com/office/drawing/2014/main" id="{C6E0BD2D-5037-498E-9150-A100A0CC6203}"/>
                  </a:ext>
                </a:extLst>
              </p:cNvPr>
              <p:cNvSpPr/>
              <p:nvPr/>
            </p:nvSpPr>
            <p:spPr>
              <a:xfrm>
                <a:off x="6753971" y="3457157"/>
                <a:ext cx="415941" cy="510127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820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" y="5"/>
                      <a:pt x="11" y="13"/>
                    </a:cubicBezTo>
                    <a:lnTo>
                      <a:pt x="11" y="13"/>
                    </a:lnTo>
                    <a:cubicBezTo>
                      <a:pt x="6" y="5"/>
                      <a:pt x="3" y="1"/>
                      <a:pt x="0" y="0"/>
                    </a:cubicBezTo>
                    <a:close/>
                    <a:moveTo>
                      <a:pt x="11" y="13"/>
                    </a:moveTo>
                    <a:lnTo>
                      <a:pt x="11" y="13"/>
                    </a:lnTo>
                    <a:cubicBezTo>
                      <a:pt x="235" y="367"/>
                      <a:pt x="2992" y="8206"/>
                      <a:pt x="4783" y="8206"/>
                    </a:cubicBezTo>
                    <a:cubicBezTo>
                      <a:pt x="4829" y="8206"/>
                      <a:pt x="4873" y="8201"/>
                      <a:pt x="4917" y="8191"/>
                    </a:cubicBezTo>
                    <a:cubicBezTo>
                      <a:pt x="6691" y="7777"/>
                      <a:pt x="307" y="355"/>
                      <a:pt x="11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130;p38">
                <a:extLst>
                  <a:ext uri="{FF2B5EF4-FFF2-40B4-BE49-F238E27FC236}">
                    <a16:creationId xmlns:a16="http://schemas.microsoft.com/office/drawing/2014/main" id="{9912D7B8-34C2-4352-8BCF-65CEF5F422A0}"/>
                  </a:ext>
                </a:extLst>
              </p:cNvPr>
              <p:cNvSpPr/>
              <p:nvPr/>
            </p:nvSpPr>
            <p:spPr>
              <a:xfrm>
                <a:off x="6875173" y="3457157"/>
                <a:ext cx="555852" cy="310104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4989" extrusionOk="0">
                    <a:moveTo>
                      <a:pt x="1" y="0"/>
                    </a:moveTo>
                    <a:cubicBezTo>
                      <a:pt x="1" y="1"/>
                      <a:pt x="3978" y="4989"/>
                      <a:pt x="6256" y="4989"/>
                    </a:cubicBezTo>
                    <a:cubicBezTo>
                      <a:pt x="6478" y="4989"/>
                      <a:pt x="6684" y="4941"/>
                      <a:pt x="6868" y="4837"/>
                    </a:cubicBezTo>
                    <a:cubicBezTo>
                      <a:pt x="8942" y="3666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131;p38">
                <a:extLst>
                  <a:ext uri="{FF2B5EF4-FFF2-40B4-BE49-F238E27FC236}">
                    <a16:creationId xmlns:a16="http://schemas.microsoft.com/office/drawing/2014/main" id="{D6BA00A1-0C0B-4721-95D5-1831F6A19376}"/>
                  </a:ext>
                </a:extLst>
              </p:cNvPr>
              <p:cNvSpPr/>
              <p:nvPr/>
            </p:nvSpPr>
            <p:spPr>
              <a:xfrm>
                <a:off x="6823150" y="3442053"/>
                <a:ext cx="403448" cy="388049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6243" extrusionOk="0">
                    <a:moveTo>
                      <a:pt x="0" y="1"/>
                    </a:moveTo>
                    <a:lnTo>
                      <a:pt x="0" y="1052"/>
                    </a:lnTo>
                    <a:cubicBezTo>
                      <a:pt x="0" y="1052"/>
                      <a:pt x="3265" y="6243"/>
                      <a:pt x="4834" y="6243"/>
                    </a:cubicBezTo>
                    <a:cubicBezTo>
                      <a:pt x="4895" y="6243"/>
                      <a:pt x="4953" y="6235"/>
                      <a:pt x="5008" y="6219"/>
                    </a:cubicBezTo>
                    <a:cubicBezTo>
                      <a:pt x="6491" y="579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132;p38">
                <a:extLst>
                  <a:ext uri="{FF2B5EF4-FFF2-40B4-BE49-F238E27FC236}">
                    <a16:creationId xmlns:a16="http://schemas.microsoft.com/office/drawing/2014/main" id="{C901B35C-D0AB-47E7-BB3A-C74E0F6E8906}"/>
                  </a:ext>
                </a:extLst>
              </p:cNvPr>
              <p:cNvSpPr/>
              <p:nvPr/>
            </p:nvSpPr>
            <p:spPr>
              <a:xfrm>
                <a:off x="6278856" y="3484443"/>
                <a:ext cx="361121" cy="438832"/>
              </a:xfrm>
              <a:custGeom>
                <a:avLst/>
                <a:gdLst/>
                <a:ahLst/>
                <a:cxnLst/>
                <a:rect l="l" t="t" r="r" b="b"/>
                <a:pathLst>
                  <a:path w="5810" h="7060" extrusionOk="0">
                    <a:moveTo>
                      <a:pt x="5302" y="0"/>
                    </a:moveTo>
                    <a:cubicBezTo>
                      <a:pt x="5302" y="0"/>
                      <a:pt x="0" y="5816"/>
                      <a:pt x="1230" y="6947"/>
                    </a:cubicBezTo>
                    <a:cubicBezTo>
                      <a:pt x="1313" y="7024"/>
                      <a:pt x="1407" y="7060"/>
                      <a:pt x="1508" y="7060"/>
                    </a:cubicBezTo>
                    <a:cubicBezTo>
                      <a:pt x="2898" y="7060"/>
                      <a:pt x="5809" y="312"/>
                      <a:pt x="5809" y="312"/>
                    </a:cubicBezTo>
                    <a:lnTo>
                      <a:pt x="53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133;p38">
                <a:extLst>
                  <a:ext uri="{FF2B5EF4-FFF2-40B4-BE49-F238E27FC236}">
                    <a16:creationId xmlns:a16="http://schemas.microsoft.com/office/drawing/2014/main" id="{6ED38B8E-45C0-44B6-B753-B8AF2A20A4D9}"/>
                  </a:ext>
                </a:extLst>
              </p:cNvPr>
              <p:cNvSpPr/>
              <p:nvPr/>
            </p:nvSpPr>
            <p:spPr>
              <a:xfrm>
                <a:off x="6631774" y="3498864"/>
                <a:ext cx="165332" cy="48054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7731" extrusionOk="0">
                    <a:moveTo>
                      <a:pt x="1332" y="0"/>
                    </a:moveTo>
                    <a:lnTo>
                      <a:pt x="799" y="156"/>
                    </a:lnTo>
                    <a:cubicBezTo>
                      <a:pt x="799" y="156"/>
                      <a:pt x="1" y="7731"/>
                      <a:pt x="1332" y="7731"/>
                    </a:cubicBezTo>
                    <a:cubicBezTo>
                      <a:pt x="2659" y="7731"/>
                      <a:pt x="1332" y="0"/>
                      <a:pt x="13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134;p38">
                <a:extLst>
                  <a:ext uri="{FF2B5EF4-FFF2-40B4-BE49-F238E27FC236}">
                    <a16:creationId xmlns:a16="http://schemas.microsoft.com/office/drawing/2014/main" id="{DCC87553-F1CC-437A-B81D-3EA42A4A4FB9}"/>
                  </a:ext>
                </a:extLst>
              </p:cNvPr>
              <p:cNvSpPr/>
              <p:nvPr/>
            </p:nvSpPr>
            <p:spPr>
              <a:xfrm>
                <a:off x="6509204" y="3388598"/>
                <a:ext cx="483690" cy="162604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2616" extrusionOk="0">
                    <a:moveTo>
                      <a:pt x="3891" y="1"/>
                    </a:moveTo>
                    <a:cubicBezTo>
                      <a:pt x="1745" y="1"/>
                      <a:pt x="1" y="973"/>
                      <a:pt x="1" y="1557"/>
                    </a:cubicBezTo>
                    <a:cubicBezTo>
                      <a:pt x="1" y="2141"/>
                      <a:pt x="1745" y="2615"/>
                      <a:pt x="3891" y="2615"/>
                    </a:cubicBezTo>
                    <a:cubicBezTo>
                      <a:pt x="6041" y="2615"/>
                      <a:pt x="7781" y="2141"/>
                      <a:pt x="7781" y="1557"/>
                    </a:cubicBezTo>
                    <a:cubicBezTo>
                      <a:pt x="7781" y="973"/>
                      <a:pt x="6041" y="1"/>
                      <a:pt x="38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2135;p38">
              <a:extLst>
                <a:ext uri="{FF2B5EF4-FFF2-40B4-BE49-F238E27FC236}">
                  <a16:creationId xmlns:a16="http://schemas.microsoft.com/office/drawing/2014/main" id="{1F24FB47-84DB-4FCB-B0AE-46981832508B}"/>
                </a:ext>
              </a:extLst>
            </p:cNvPr>
            <p:cNvGrpSpPr/>
            <p:nvPr/>
          </p:nvGrpSpPr>
          <p:grpSpPr>
            <a:xfrm>
              <a:off x="7160321" y="1661033"/>
              <a:ext cx="1991496" cy="3497997"/>
              <a:chOff x="7801383" y="2969578"/>
              <a:chExt cx="1246633" cy="2189670"/>
            </a:xfrm>
          </p:grpSpPr>
          <p:sp>
            <p:nvSpPr>
              <p:cNvPr id="45" name="Google Shape;2136;p38">
                <a:extLst>
                  <a:ext uri="{FF2B5EF4-FFF2-40B4-BE49-F238E27FC236}">
                    <a16:creationId xmlns:a16="http://schemas.microsoft.com/office/drawing/2014/main" id="{7D16BB74-0055-49DE-A7DD-832E2E7185FE}"/>
                  </a:ext>
                </a:extLst>
              </p:cNvPr>
              <p:cNvSpPr/>
              <p:nvPr/>
            </p:nvSpPr>
            <p:spPr>
              <a:xfrm>
                <a:off x="8043305" y="3282142"/>
                <a:ext cx="295246" cy="1877106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42489" extrusionOk="0">
                    <a:moveTo>
                      <a:pt x="6332" y="0"/>
                    </a:moveTo>
                    <a:cubicBezTo>
                      <a:pt x="6206" y="0"/>
                      <a:pt x="6094" y="86"/>
                      <a:pt x="6067" y="213"/>
                    </a:cubicBezTo>
                    <a:cubicBezTo>
                      <a:pt x="6055" y="250"/>
                      <a:pt x="6055" y="253"/>
                      <a:pt x="6059" y="359"/>
                    </a:cubicBezTo>
                    <a:cubicBezTo>
                      <a:pt x="6070" y="670"/>
                      <a:pt x="6085" y="1197"/>
                      <a:pt x="6099" y="1910"/>
                    </a:cubicBezTo>
                    <a:cubicBezTo>
                      <a:pt x="6107" y="2465"/>
                      <a:pt x="6110" y="3129"/>
                      <a:pt x="6110" y="3887"/>
                    </a:cubicBezTo>
                    <a:cubicBezTo>
                      <a:pt x="6110" y="4746"/>
                      <a:pt x="6102" y="5732"/>
                      <a:pt x="6080" y="6827"/>
                    </a:cubicBezTo>
                    <a:cubicBezTo>
                      <a:pt x="6077" y="7027"/>
                      <a:pt x="6074" y="7233"/>
                      <a:pt x="6067" y="7444"/>
                    </a:cubicBezTo>
                    <a:cubicBezTo>
                      <a:pt x="6012" y="9681"/>
                      <a:pt x="5899" y="12309"/>
                      <a:pt x="5682" y="15181"/>
                    </a:cubicBezTo>
                    <a:cubicBezTo>
                      <a:pt x="5657" y="15482"/>
                      <a:pt x="5635" y="15790"/>
                      <a:pt x="5610" y="16103"/>
                    </a:cubicBezTo>
                    <a:cubicBezTo>
                      <a:pt x="5483" y="17636"/>
                      <a:pt x="5323" y="19232"/>
                      <a:pt x="5131" y="20864"/>
                    </a:cubicBezTo>
                    <a:cubicBezTo>
                      <a:pt x="5091" y="21201"/>
                      <a:pt x="5051" y="21542"/>
                      <a:pt x="5007" y="21886"/>
                    </a:cubicBezTo>
                    <a:cubicBezTo>
                      <a:pt x="4144" y="28706"/>
                      <a:pt x="2629" y="36114"/>
                      <a:pt x="0" y="42489"/>
                    </a:cubicBezTo>
                    <a:lnTo>
                      <a:pt x="584" y="42489"/>
                    </a:lnTo>
                    <a:cubicBezTo>
                      <a:pt x="3173" y="36132"/>
                      <a:pt x="4674" y="28793"/>
                      <a:pt x="5533" y="22027"/>
                    </a:cubicBezTo>
                    <a:cubicBezTo>
                      <a:pt x="5570" y="21777"/>
                      <a:pt x="5598" y="21527"/>
                      <a:pt x="5628" y="21277"/>
                    </a:cubicBezTo>
                    <a:cubicBezTo>
                      <a:pt x="5827" y="19631"/>
                      <a:pt x="5990" y="18024"/>
                      <a:pt x="6121" y="16480"/>
                    </a:cubicBezTo>
                    <a:cubicBezTo>
                      <a:pt x="6128" y="16399"/>
                      <a:pt x="6135" y="16320"/>
                      <a:pt x="6142" y="16240"/>
                    </a:cubicBezTo>
                    <a:cubicBezTo>
                      <a:pt x="6447" y="12582"/>
                      <a:pt x="6581" y="9264"/>
                      <a:pt x="6632" y="6599"/>
                    </a:cubicBezTo>
                    <a:cubicBezTo>
                      <a:pt x="6639" y="6283"/>
                      <a:pt x="6643" y="5979"/>
                      <a:pt x="6646" y="5685"/>
                    </a:cubicBezTo>
                    <a:cubicBezTo>
                      <a:pt x="6683" y="2981"/>
                      <a:pt x="6632" y="1070"/>
                      <a:pt x="6607" y="340"/>
                    </a:cubicBezTo>
                    <a:lnTo>
                      <a:pt x="6603" y="275"/>
                    </a:lnTo>
                    <a:cubicBezTo>
                      <a:pt x="6607" y="152"/>
                      <a:pt x="6520" y="36"/>
                      <a:pt x="6393" y="7"/>
                    </a:cubicBezTo>
                    <a:cubicBezTo>
                      <a:pt x="6372" y="3"/>
                      <a:pt x="6352" y="0"/>
                      <a:pt x="6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137;p38">
                <a:extLst>
                  <a:ext uri="{FF2B5EF4-FFF2-40B4-BE49-F238E27FC236}">
                    <a16:creationId xmlns:a16="http://schemas.microsoft.com/office/drawing/2014/main" id="{C0C5B662-68CB-4E17-9DF8-71EE52EDCDF5}"/>
                  </a:ext>
                </a:extLst>
              </p:cNvPr>
              <p:cNvSpPr/>
              <p:nvPr/>
            </p:nvSpPr>
            <p:spPr>
              <a:xfrm>
                <a:off x="8285183" y="3631993"/>
                <a:ext cx="762832" cy="490029"/>
              </a:xfrm>
              <a:custGeom>
                <a:avLst/>
                <a:gdLst/>
                <a:ahLst/>
                <a:cxnLst/>
                <a:rect l="l" t="t" r="r" b="b"/>
                <a:pathLst>
                  <a:path w="17267" h="11092" extrusionOk="0">
                    <a:moveTo>
                      <a:pt x="11050" y="0"/>
                    </a:moveTo>
                    <a:cubicBezTo>
                      <a:pt x="6182" y="0"/>
                      <a:pt x="1" y="10123"/>
                      <a:pt x="1" y="10123"/>
                    </a:cubicBezTo>
                    <a:lnTo>
                      <a:pt x="1" y="11091"/>
                    </a:lnTo>
                    <a:cubicBezTo>
                      <a:pt x="1" y="11091"/>
                      <a:pt x="17267" y="2320"/>
                      <a:pt x="12285" y="243"/>
                    </a:cubicBezTo>
                    <a:cubicBezTo>
                      <a:pt x="11886" y="77"/>
                      <a:pt x="11473" y="0"/>
                      <a:pt x="110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138;p38">
                <a:extLst>
                  <a:ext uri="{FF2B5EF4-FFF2-40B4-BE49-F238E27FC236}">
                    <a16:creationId xmlns:a16="http://schemas.microsoft.com/office/drawing/2014/main" id="{C39CC135-A5E4-420F-AB01-1CDCD219461C}"/>
                  </a:ext>
                </a:extLst>
              </p:cNvPr>
              <p:cNvSpPr/>
              <p:nvPr/>
            </p:nvSpPr>
            <p:spPr>
              <a:xfrm>
                <a:off x="7876222" y="3649178"/>
                <a:ext cx="436706" cy="354313"/>
              </a:xfrm>
              <a:custGeom>
                <a:avLst/>
                <a:gdLst/>
                <a:ahLst/>
                <a:cxnLst/>
                <a:rect l="l" t="t" r="r" b="b"/>
                <a:pathLst>
                  <a:path w="9885" h="8020" extrusionOk="0">
                    <a:moveTo>
                      <a:pt x="2426" y="0"/>
                    </a:moveTo>
                    <a:cubicBezTo>
                      <a:pt x="2300" y="0"/>
                      <a:pt x="2182" y="22"/>
                      <a:pt x="2074" y="68"/>
                    </a:cubicBezTo>
                    <a:cubicBezTo>
                      <a:pt x="0" y="949"/>
                      <a:pt x="9837" y="8019"/>
                      <a:pt x="9837" y="8019"/>
                    </a:cubicBezTo>
                    <a:lnTo>
                      <a:pt x="9740" y="7374"/>
                    </a:lnTo>
                    <a:cubicBezTo>
                      <a:pt x="9884" y="7243"/>
                      <a:pt x="4728" y="0"/>
                      <a:pt x="24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139;p38">
                <a:extLst>
                  <a:ext uri="{FF2B5EF4-FFF2-40B4-BE49-F238E27FC236}">
                    <a16:creationId xmlns:a16="http://schemas.microsoft.com/office/drawing/2014/main" id="{3A797A64-9B52-4DCE-A099-0D3B16F83E3A}"/>
                  </a:ext>
                </a:extLst>
              </p:cNvPr>
              <p:cNvSpPr/>
              <p:nvPr/>
            </p:nvSpPr>
            <p:spPr>
              <a:xfrm>
                <a:off x="8331483" y="3283953"/>
                <a:ext cx="432862" cy="291800"/>
              </a:xfrm>
              <a:custGeom>
                <a:avLst/>
                <a:gdLst/>
                <a:ahLst/>
                <a:cxnLst/>
                <a:rect l="l" t="t" r="r" b="b"/>
                <a:pathLst>
                  <a:path w="9798" h="6605" extrusionOk="0">
                    <a:moveTo>
                      <a:pt x="6539" y="1"/>
                    </a:moveTo>
                    <a:cubicBezTo>
                      <a:pt x="4006" y="1"/>
                      <a:pt x="0" y="5822"/>
                      <a:pt x="0" y="5822"/>
                    </a:cubicBezTo>
                    <a:lnTo>
                      <a:pt x="0" y="6605"/>
                    </a:lnTo>
                    <a:cubicBezTo>
                      <a:pt x="0" y="6605"/>
                      <a:pt x="9797" y="2544"/>
                      <a:pt x="7513" y="386"/>
                    </a:cubicBezTo>
                    <a:cubicBezTo>
                      <a:pt x="7228" y="118"/>
                      <a:pt x="6898" y="1"/>
                      <a:pt x="65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140;p38">
                <a:extLst>
                  <a:ext uri="{FF2B5EF4-FFF2-40B4-BE49-F238E27FC236}">
                    <a16:creationId xmlns:a16="http://schemas.microsoft.com/office/drawing/2014/main" id="{44CFBFF7-A077-4C6C-B755-1DF2C2122AC3}"/>
                  </a:ext>
                </a:extLst>
              </p:cNvPr>
              <p:cNvSpPr/>
              <p:nvPr/>
            </p:nvSpPr>
            <p:spPr>
              <a:xfrm>
                <a:off x="7935819" y="2969622"/>
                <a:ext cx="395708" cy="506861"/>
              </a:xfrm>
              <a:custGeom>
                <a:avLst/>
                <a:gdLst/>
                <a:ahLst/>
                <a:cxnLst/>
                <a:rect l="l" t="t" r="r" b="b"/>
                <a:pathLst>
                  <a:path w="8957" h="11473" extrusionOk="0">
                    <a:moveTo>
                      <a:pt x="3214" y="0"/>
                    </a:moveTo>
                    <a:cubicBezTo>
                      <a:pt x="3146" y="0"/>
                      <a:pt x="3078" y="6"/>
                      <a:pt x="3009" y="17"/>
                    </a:cubicBezTo>
                    <a:cubicBezTo>
                      <a:pt x="0" y="521"/>
                      <a:pt x="8956" y="11472"/>
                      <a:pt x="8956" y="11472"/>
                    </a:cubicBezTo>
                    <a:lnTo>
                      <a:pt x="8956" y="10417"/>
                    </a:lnTo>
                    <a:cubicBezTo>
                      <a:pt x="8956" y="10417"/>
                      <a:pt x="6151" y="0"/>
                      <a:pt x="32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141;p38">
                <a:extLst>
                  <a:ext uri="{FF2B5EF4-FFF2-40B4-BE49-F238E27FC236}">
                    <a16:creationId xmlns:a16="http://schemas.microsoft.com/office/drawing/2014/main" id="{35392904-9D79-4318-9CE3-0A5A493AE47C}"/>
                  </a:ext>
                </a:extLst>
              </p:cNvPr>
              <p:cNvSpPr/>
              <p:nvPr/>
            </p:nvSpPr>
            <p:spPr>
              <a:xfrm>
                <a:off x="8028240" y="3437739"/>
                <a:ext cx="303286" cy="183209"/>
              </a:xfrm>
              <a:custGeom>
                <a:avLst/>
                <a:gdLst/>
                <a:ahLst/>
                <a:cxnLst/>
                <a:rect l="l" t="t" r="r" b="b"/>
                <a:pathLst>
                  <a:path w="6865" h="4147" extrusionOk="0">
                    <a:moveTo>
                      <a:pt x="1761" y="0"/>
                    </a:moveTo>
                    <a:cubicBezTo>
                      <a:pt x="1619" y="0"/>
                      <a:pt x="1492" y="28"/>
                      <a:pt x="1382" y="90"/>
                    </a:cubicBezTo>
                    <a:cubicBezTo>
                      <a:pt x="0" y="854"/>
                      <a:pt x="6864" y="4147"/>
                      <a:pt x="6864" y="4147"/>
                    </a:cubicBezTo>
                    <a:lnTo>
                      <a:pt x="6864" y="3762"/>
                    </a:lnTo>
                    <a:cubicBezTo>
                      <a:pt x="6864" y="3762"/>
                      <a:pt x="3391" y="0"/>
                      <a:pt x="17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142;p38">
                <a:extLst>
                  <a:ext uri="{FF2B5EF4-FFF2-40B4-BE49-F238E27FC236}">
                    <a16:creationId xmlns:a16="http://schemas.microsoft.com/office/drawing/2014/main" id="{8CAD0529-6CD0-44F0-AE3A-07C9ABB5BBBB}"/>
                  </a:ext>
                </a:extLst>
              </p:cNvPr>
              <p:cNvSpPr/>
              <p:nvPr/>
            </p:nvSpPr>
            <p:spPr>
              <a:xfrm>
                <a:off x="7801383" y="4016214"/>
                <a:ext cx="480487" cy="238786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5405" extrusionOk="0">
                    <a:moveTo>
                      <a:pt x="2790" y="0"/>
                    </a:moveTo>
                    <a:cubicBezTo>
                      <a:pt x="2338" y="0"/>
                      <a:pt x="1966" y="137"/>
                      <a:pt x="1716" y="458"/>
                    </a:cubicBezTo>
                    <a:cubicBezTo>
                      <a:pt x="1" y="2660"/>
                      <a:pt x="10792" y="5404"/>
                      <a:pt x="10792" y="5404"/>
                    </a:cubicBezTo>
                    <a:lnTo>
                      <a:pt x="10875" y="4708"/>
                    </a:lnTo>
                    <a:cubicBezTo>
                      <a:pt x="10875" y="4708"/>
                      <a:pt x="5443" y="0"/>
                      <a:pt x="27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143;p38">
                <a:extLst>
                  <a:ext uri="{FF2B5EF4-FFF2-40B4-BE49-F238E27FC236}">
                    <a16:creationId xmlns:a16="http://schemas.microsoft.com/office/drawing/2014/main" id="{74C4DC3F-B925-481F-A4BA-2A3E3D701FAD}"/>
                  </a:ext>
                </a:extLst>
              </p:cNvPr>
              <p:cNvSpPr/>
              <p:nvPr/>
            </p:nvSpPr>
            <p:spPr>
              <a:xfrm>
                <a:off x="8261327" y="4343843"/>
                <a:ext cx="413645" cy="376800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8529" extrusionOk="0">
                    <a:moveTo>
                      <a:pt x="109" y="0"/>
                    </a:moveTo>
                    <a:lnTo>
                      <a:pt x="0" y="736"/>
                    </a:lnTo>
                    <a:cubicBezTo>
                      <a:pt x="0" y="736"/>
                      <a:pt x="3093" y="8529"/>
                      <a:pt x="5701" y="8529"/>
                    </a:cubicBezTo>
                    <a:cubicBezTo>
                      <a:pt x="6019" y="8529"/>
                      <a:pt x="6330" y="8412"/>
                      <a:pt x="6628" y="8152"/>
                    </a:cubicBezTo>
                    <a:cubicBezTo>
                      <a:pt x="9362" y="5755"/>
                      <a:pt x="109" y="0"/>
                      <a:pt x="1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144;p38">
                <a:extLst>
                  <a:ext uri="{FF2B5EF4-FFF2-40B4-BE49-F238E27FC236}">
                    <a16:creationId xmlns:a16="http://schemas.microsoft.com/office/drawing/2014/main" id="{496925A0-43DF-4FAD-9384-7B21F4523DA2}"/>
                  </a:ext>
                </a:extLst>
              </p:cNvPr>
              <p:cNvSpPr/>
              <p:nvPr/>
            </p:nvSpPr>
            <p:spPr>
              <a:xfrm>
                <a:off x="8270295" y="4110889"/>
                <a:ext cx="370349" cy="206712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4679" extrusionOk="0">
                    <a:moveTo>
                      <a:pt x="5806" y="0"/>
                    </a:moveTo>
                    <a:cubicBezTo>
                      <a:pt x="3662" y="0"/>
                      <a:pt x="0" y="4080"/>
                      <a:pt x="0" y="4080"/>
                    </a:cubicBezTo>
                    <a:lnTo>
                      <a:pt x="0" y="4679"/>
                    </a:lnTo>
                    <a:cubicBezTo>
                      <a:pt x="0" y="4679"/>
                      <a:pt x="8383" y="1201"/>
                      <a:pt x="6429" y="147"/>
                    </a:cubicBezTo>
                    <a:cubicBezTo>
                      <a:pt x="6243" y="46"/>
                      <a:pt x="6033" y="0"/>
                      <a:pt x="58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145;p38">
                <a:extLst>
                  <a:ext uri="{FF2B5EF4-FFF2-40B4-BE49-F238E27FC236}">
                    <a16:creationId xmlns:a16="http://schemas.microsoft.com/office/drawing/2014/main" id="{54C7D1C2-5B76-41E0-94A5-97F6BF7A22CA}"/>
                  </a:ext>
                </a:extLst>
              </p:cNvPr>
              <p:cNvSpPr/>
              <p:nvPr/>
            </p:nvSpPr>
            <p:spPr>
              <a:xfrm>
                <a:off x="8285183" y="3653287"/>
                <a:ext cx="561952" cy="425970"/>
              </a:xfrm>
              <a:custGeom>
                <a:avLst/>
                <a:gdLst/>
                <a:ahLst/>
                <a:cxnLst/>
                <a:rect l="l" t="t" r="r" b="b"/>
                <a:pathLst>
                  <a:path w="12720" h="9642" extrusionOk="0">
                    <a:moveTo>
                      <a:pt x="12720" y="0"/>
                    </a:moveTo>
                    <a:lnTo>
                      <a:pt x="12720" y="0"/>
                    </a:lnTo>
                    <a:cubicBezTo>
                      <a:pt x="11404" y="301"/>
                      <a:pt x="10208" y="976"/>
                      <a:pt x="9073" y="1689"/>
                    </a:cubicBezTo>
                    <a:cubicBezTo>
                      <a:pt x="7934" y="2412"/>
                      <a:pt x="6864" y="3231"/>
                      <a:pt x="5820" y="4076"/>
                    </a:cubicBezTo>
                    <a:cubicBezTo>
                      <a:pt x="4787" y="4939"/>
                      <a:pt x="3782" y="5827"/>
                      <a:pt x="2811" y="6755"/>
                    </a:cubicBezTo>
                    <a:cubicBezTo>
                      <a:pt x="1842" y="7687"/>
                      <a:pt x="896" y="8641"/>
                      <a:pt x="1" y="9641"/>
                    </a:cubicBezTo>
                    <a:cubicBezTo>
                      <a:pt x="490" y="9181"/>
                      <a:pt x="972" y="8716"/>
                      <a:pt x="1469" y="8267"/>
                    </a:cubicBezTo>
                    <a:cubicBezTo>
                      <a:pt x="1959" y="7811"/>
                      <a:pt x="2451" y="7357"/>
                      <a:pt x="2952" y="6911"/>
                    </a:cubicBezTo>
                    <a:cubicBezTo>
                      <a:pt x="3949" y="6015"/>
                      <a:pt x="4953" y="5127"/>
                      <a:pt x="5994" y="4286"/>
                    </a:cubicBezTo>
                    <a:cubicBezTo>
                      <a:pt x="7020" y="3430"/>
                      <a:pt x="8082" y="2618"/>
                      <a:pt x="9188" y="1863"/>
                    </a:cubicBezTo>
                    <a:cubicBezTo>
                      <a:pt x="9739" y="1487"/>
                      <a:pt x="10301" y="1128"/>
                      <a:pt x="10889" y="809"/>
                    </a:cubicBezTo>
                    <a:cubicBezTo>
                      <a:pt x="11473" y="482"/>
                      <a:pt x="12082" y="203"/>
                      <a:pt x="127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146;p38">
                <a:extLst>
                  <a:ext uri="{FF2B5EF4-FFF2-40B4-BE49-F238E27FC236}">
                    <a16:creationId xmlns:a16="http://schemas.microsoft.com/office/drawing/2014/main" id="{C62749A7-1409-49BE-AF1C-04D6F49FB7EA}"/>
                  </a:ext>
                </a:extLst>
              </p:cNvPr>
              <p:cNvSpPr/>
              <p:nvPr/>
            </p:nvSpPr>
            <p:spPr>
              <a:xfrm>
                <a:off x="7967804" y="3652182"/>
                <a:ext cx="338718" cy="322769"/>
              </a:xfrm>
              <a:custGeom>
                <a:avLst/>
                <a:gdLst/>
                <a:ahLst/>
                <a:cxnLst/>
                <a:rect l="l" t="t" r="r" b="b"/>
                <a:pathLst>
                  <a:path w="7667" h="7306" extrusionOk="0">
                    <a:moveTo>
                      <a:pt x="1" y="0"/>
                    </a:moveTo>
                    <a:cubicBezTo>
                      <a:pt x="179" y="134"/>
                      <a:pt x="357" y="265"/>
                      <a:pt x="534" y="392"/>
                    </a:cubicBezTo>
                    <a:lnTo>
                      <a:pt x="1045" y="812"/>
                    </a:lnTo>
                    <a:cubicBezTo>
                      <a:pt x="1383" y="1098"/>
                      <a:pt x="1720" y="1381"/>
                      <a:pt x="2039" y="1686"/>
                    </a:cubicBezTo>
                    <a:cubicBezTo>
                      <a:pt x="2688" y="2284"/>
                      <a:pt x="3326" y="2894"/>
                      <a:pt x="3947" y="3520"/>
                    </a:cubicBezTo>
                    <a:cubicBezTo>
                      <a:pt x="4577" y="4141"/>
                      <a:pt x="5194" y="4771"/>
                      <a:pt x="5814" y="5402"/>
                    </a:cubicBezTo>
                    <a:lnTo>
                      <a:pt x="7667" y="7306"/>
                    </a:lnTo>
                    <a:cubicBezTo>
                      <a:pt x="7130" y="6599"/>
                      <a:pt x="6554" y="5925"/>
                      <a:pt x="5966" y="5261"/>
                    </a:cubicBezTo>
                    <a:cubicBezTo>
                      <a:pt x="5379" y="4594"/>
                      <a:pt x="4765" y="3955"/>
                      <a:pt x="4139" y="3324"/>
                    </a:cubicBezTo>
                    <a:cubicBezTo>
                      <a:pt x="3511" y="2701"/>
                      <a:pt x="2862" y="2092"/>
                      <a:pt x="2177" y="1526"/>
                    </a:cubicBezTo>
                    <a:cubicBezTo>
                      <a:pt x="1492" y="964"/>
                      <a:pt x="789" y="413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147;p38">
                <a:extLst>
                  <a:ext uri="{FF2B5EF4-FFF2-40B4-BE49-F238E27FC236}">
                    <a16:creationId xmlns:a16="http://schemas.microsoft.com/office/drawing/2014/main" id="{BE0D3925-965F-4ABE-BB39-626125E9124F}"/>
                  </a:ext>
                </a:extLst>
              </p:cNvPr>
              <p:cNvSpPr/>
              <p:nvPr/>
            </p:nvSpPr>
            <p:spPr>
              <a:xfrm>
                <a:off x="8264640" y="4353606"/>
                <a:ext cx="289503" cy="350381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7931" extrusionOk="0">
                    <a:moveTo>
                      <a:pt x="1" y="0"/>
                    </a:moveTo>
                    <a:cubicBezTo>
                      <a:pt x="146" y="160"/>
                      <a:pt x="287" y="320"/>
                      <a:pt x="436" y="475"/>
                    </a:cubicBezTo>
                    <a:lnTo>
                      <a:pt x="857" y="962"/>
                    </a:lnTo>
                    <a:cubicBezTo>
                      <a:pt x="1136" y="1284"/>
                      <a:pt x="1419" y="1607"/>
                      <a:pt x="1687" y="1941"/>
                    </a:cubicBezTo>
                    <a:cubicBezTo>
                      <a:pt x="2231" y="2604"/>
                      <a:pt x="2775" y="3264"/>
                      <a:pt x="3308" y="3935"/>
                    </a:cubicBezTo>
                    <a:lnTo>
                      <a:pt x="4926" y="5936"/>
                    </a:lnTo>
                    <a:lnTo>
                      <a:pt x="5734" y="6937"/>
                    </a:lnTo>
                    <a:lnTo>
                      <a:pt x="6553" y="7931"/>
                    </a:lnTo>
                    <a:cubicBezTo>
                      <a:pt x="6093" y="7206"/>
                      <a:pt x="5596" y="6505"/>
                      <a:pt x="5088" y="5809"/>
                    </a:cubicBezTo>
                    <a:cubicBezTo>
                      <a:pt x="4588" y="5113"/>
                      <a:pt x="4059" y="4435"/>
                      <a:pt x="3522" y="3764"/>
                    </a:cubicBezTo>
                    <a:cubicBezTo>
                      <a:pt x="2981" y="3097"/>
                      <a:pt x="2431" y="2433"/>
                      <a:pt x="1847" y="1802"/>
                    </a:cubicBezTo>
                    <a:cubicBezTo>
                      <a:pt x="1263" y="1172"/>
                      <a:pt x="665" y="544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148;p38">
                <a:extLst>
                  <a:ext uri="{FF2B5EF4-FFF2-40B4-BE49-F238E27FC236}">
                    <a16:creationId xmlns:a16="http://schemas.microsoft.com/office/drawing/2014/main" id="{FA0CA316-4C38-4042-B665-500CDDF8A067}"/>
                  </a:ext>
                </a:extLst>
              </p:cNvPr>
              <p:cNvSpPr/>
              <p:nvPr/>
            </p:nvSpPr>
            <p:spPr>
              <a:xfrm>
                <a:off x="8281826" y="4117339"/>
                <a:ext cx="272538" cy="183651"/>
              </a:xfrm>
              <a:custGeom>
                <a:avLst/>
                <a:gdLst/>
                <a:ahLst/>
                <a:cxnLst/>
                <a:rect l="l" t="t" r="r" b="b"/>
                <a:pathLst>
                  <a:path w="6169" h="4157" extrusionOk="0">
                    <a:moveTo>
                      <a:pt x="6168" y="1"/>
                    </a:moveTo>
                    <a:lnTo>
                      <a:pt x="6168" y="1"/>
                    </a:lnTo>
                    <a:cubicBezTo>
                      <a:pt x="5559" y="149"/>
                      <a:pt x="4975" y="396"/>
                      <a:pt x="4413" y="675"/>
                    </a:cubicBezTo>
                    <a:cubicBezTo>
                      <a:pt x="3851" y="961"/>
                      <a:pt x="3322" y="1302"/>
                      <a:pt x="2803" y="1658"/>
                    </a:cubicBezTo>
                    <a:cubicBezTo>
                      <a:pt x="2291" y="2024"/>
                      <a:pt x="1799" y="2411"/>
                      <a:pt x="1331" y="2829"/>
                    </a:cubicBezTo>
                    <a:cubicBezTo>
                      <a:pt x="863" y="3246"/>
                      <a:pt x="410" y="3681"/>
                      <a:pt x="0" y="4156"/>
                    </a:cubicBezTo>
                    <a:cubicBezTo>
                      <a:pt x="246" y="3960"/>
                      <a:pt x="482" y="3757"/>
                      <a:pt x="733" y="3569"/>
                    </a:cubicBezTo>
                    <a:cubicBezTo>
                      <a:pt x="972" y="3373"/>
                      <a:pt x="1218" y="3177"/>
                      <a:pt x="1465" y="2992"/>
                    </a:cubicBezTo>
                    <a:cubicBezTo>
                      <a:pt x="1962" y="2615"/>
                      <a:pt x="2452" y="2237"/>
                      <a:pt x="2962" y="1882"/>
                    </a:cubicBezTo>
                    <a:cubicBezTo>
                      <a:pt x="3466" y="1524"/>
                      <a:pt x="3985" y="1182"/>
                      <a:pt x="4515" y="860"/>
                    </a:cubicBezTo>
                    <a:cubicBezTo>
                      <a:pt x="4783" y="707"/>
                      <a:pt x="5047" y="545"/>
                      <a:pt x="5327" y="410"/>
                    </a:cubicBezTo>
                    <a:cubicBezTo>
                      <a:pt x="5598" y="254"/>
                      <a:pt x="5885" y="142"/>
                      <a:pt x="6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149;p38">
                <a:extLst>
                  <a:ext uri="{FF2B5EF4-FFF2-40B4-BE49-F238E27FC236}">
                    <a16:creationId xmlns:a16="http://schemas.microsoft.com/office/drawing/2014/main" id="{AD179DF3-3B19-485C-8624-F1FC4929DA39}"/>
                  </a:ext>
                </a:extLst>
              </p:cNvPr>
              <p:cNvSpPr/>
              <p:nvPr/>
            </p:nvSpPr>
            <p:spPr>
              <a:xfrm>
                <a:off x="7877150" y="4036404"/>
                <a:ext cx="387535" cy="203840"/>
              </a:xfrm>
              <a:custGeom>
                <a:avLst/>
                <a:gdLst/>
                <a:ahLst/>
                <a:cxnLst/>
                <a:rect l="l" t="t" r="r" b="b"/>
                <a:pathLst>
                  <a:path w="8772" h="46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14" y="99"/>
                      <a:pt x="828" y="150"/>
                      <a:pt x="1223" y="288"/>
                    </a:cubicBezTo>
                    <a:cubicBezTo>
                      <a:pt x="1629" y="386"/>
                      <a:pt x="2017" y="541"/>
                      <a:pt x="2409" y="680"/>
                    </a:cubicBezTo>
                    <a:cubicBezTo>
                      <a:pt x="3177" y="998"/>
                      <a:pt x="3928" y="1358"/>
                      <a:pt x="4653" y="1763"/>
                    </a:cubicBezTo>
                    <a:cubicBezTo>
                      <a:pt x="5378" y="2176"/>
                      <a:pt x="6078" y="2626"/>
                      <a:pt x="6767" y="3102"/>
                    </a:cubicBezTo>
                    <a:cubicBezTo>
                      <a:pt x="7112" y="3337"/>
                      <a:pt x="7448" y="3584"/>
                      <a:pt x="7783" y="3838"/>
                    </a:cubicBezTo>
                    <a:cubicBezTo>
                      <a:pt x="8119" y="4084"/>
                      <a:pt x="8446" y="4349"/>
                      <a:pt x="8772" y="4613"/>
                    </a:cubicBezTo>
                    <a:cubicBezTo>
                      <a:pt x="8196" y="3997"/>
                      <a:pt x="7554" y="3450"/>
                      <a:pt x="6891" y="2931"/>
                    </a:cubicBezTo>
                    <a:cubicBezTo>
                      <a:pt x="6227" y="2416"/>
                      <a:pt x="5520" y="1948"/>
                      <a:pt x="4787" y="1528"/>
                    </a:cubicBezTo>
                    <a:cubicBezTo>
                      <a:pt x="4048" y="1118"/>
                      <a:pt x="3279" y="759"/>
                      <a:pt x="2481" y="484"/>
                    </a:cubicBezTo>
                    <a:cubicBezTo>
                      <a:pt x="1676" y="218"/>
                      <a:pt x="843" y="4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150;p38">
                <a:extLst>
                  <a:ext uri="{FF2B5EF4-FFF2-40B4-BE49-F238E27FC236}">
                    <a16:creationId xmlns:a16="http://schemas.microsoft.com/office/drawing/2014/main" id="{248201E9-AAFB-4A1B-AA04-D3AF544CE1E0}"/>
                  </a:ext>
                </a:extLst>
              </p:cNvPr>
              <p:cNvSpPr/>
              <p:nvPr/>
            </p:nvSpPr>
            <p:spPr>
              <a:xfrm>
                <a:off x="8331483" y="3301006"/>
                <a:ext cx="331958" cy="252834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723" extrusionOk="0">
                    <a:moveTo>
                      <a:pt x="7513" y="0"/>
                    </a:moveTo>
                    <a:lnTo>
                      <a:pt x="7513" y="0"/>
                    </a:lnTo>
                    <a:cubicBezTo>
                      <a:pt x="6733" y="182"/>
                      <a:pt x="5990" y="512"/>
                      <a:pt x="5287" y="896"/>
                    </a:cubicBezTo>
                    <a:cubicBezTo>
                      <a:pt x="4587" y="1287"/>
                      <a:pt x="3935" y="1763"/>
                      <a:pt x="3307" y="2259"/>
                    </a:cubicBezTo>
                    <a:cubicBezTo>
                      <a:pt x="2687" y="2767"/>
                      <a:pt x="2096" y="3315"/>
                      <a:pt x="1545" y="3895"/>
                    </a:cubicBezTo>
                    <a:cubicBezTo>
                      <a:pt x="993" y="4472"/>
                      <a:pt x="464" y="5073"/>
                      <a:pt x="0" y="5722"/>
                    </a:cubicBezTo>
                    <a:cubicBezTo>
                      <a:pt x="275" y="5436"/>
                      <a:pt x="551" y="5150"/>
                      <a:pt x="838" y="4870"/>
                    </a:cubicBezTo>
                    <a:cubicBezTo>
                      <a:pt x="1117" y="4587"/>
                      <a:pt x="1400" y="4311"/>
                      <a:pt x="1694" y="4043"/>
                    </a:cubicBezTo>
                    <a:cubicBezTo>
                      <a:pt x="2273" y="3503"/>
                      <a:pt x="2861" y="2970"/>
                      <a:pt x="3478" y="2474"/>
                    </a:cubicBezTo>
                    <a:cubicBezTo>
                      <a:pt x="4094" y="1977"/>
                      <a:pt x="4728" y="1505"/>
                      <a:pt x="5396" y="1078"/>
                    </a:cubicBezTo>
                    <a:cubicBezTo>
                      <a:pt x="5559" y="969"/>
                      <a:pt x="5733" y="874"/>
                      <a:pt x="5903" y="773"/>
                    </a:cubicBezTo>
                    <a:cubicBezTo>
                      <a:pt x="5990" y="722"/>
                      <a:pt x="6074" y="671"/>
                      <a:pt x="6161" y="624"/>
                    </a:cubicBezTo>
                    <a:lnTo>
                      <a:pt x="6425" y="494"/>
                    </a:lnTo>
                    <a:cubicBezTo>
                      <a:pt x="6603" y="407"/>
                      <a:pt x="6773" y="298"/>
                      <a:pt x="6962" y="233"/>
                    </a:cubicBezTo>
                    <a:cubicBezTo>
                      <a:pt x="7143" y="156"/>
                      <a:pt x="7329" y="80"/>
                      <a:pt x="75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151;p38">
                <a:extLst>
                  <a:ext uri="{FF2B5EF4-FFF2-40B4-BE49-F238E27FC236}">
                    <a16:creationId xmlns:a16="http://schemas.microsoft.com/office/drawing/2014/main" id="{B7181E85-66C3-4858-A311-5609FA3B01B9}"/>
                  </a:ext>
                </a:extLst>
              </p:cNvPr>
              <p:cNvSpPr/>
              <p:nvPr/>
            </p:nvSpPr>
            <p:spPr>
              <a:xfrm>
                <a:off x="8058680" y="2969578"/>
                <a:ext cx="258445" cy="449518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101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5" y="167"/>
                      <a:pt x="370" y="331"/>
                      <a:pt x="555" y="490"/>
                    </a:cubicBezTo>
                    <a:lnTo>
                      <a:pt x="1052" y="1037"/>
                    </a:lnTo>
                    <a:cubicBezTo>
                      <a:pt x="1364" y="1419"/>
                      <a:pt x="1669" y="1802"/>
                      <a:pt x="1930" y="2219"/>
                    </a:cubicBezTo>
                    <a:cubicBezTo>
                      <a:pt x="2473" y="3039"/>
                      <a:pt x="2966" y="3894"/>
                      <a:pt x="3409" y="4776"/>
                    </a:cubicBezTo>
                    <a:cubicBezTo>
                      <a:pt x="3861" y="5650"/>
                      <a:pt x="4286" y="6542"/>
                      <a:pt x="4688" y="7445"/>
                    </a:cubicBezTo>
                    <a:cubicBezTo>
                      <a:pt x="4892" y="7894"/>
                      <a:pt x="5088" y="8347"/>
                      <a:pt x="5280" y="8804"/>
                    </a:cubicBezTo>
                    <a:cubicBezTo>
                      <a:pt x="5476" y="9258"/>
                      <a:pt x="5664" y="9718"/>
                      <a:pt x="5849" y="10175"/>
                    </a:cubicBezTo>
                    <a:cubicBezTo>
                      <a:pt x="5585" y="9221"/>
                      <a:pt x="5247" y="8286"/>
                      <a:pt x="4881" y="7365"/>
                    </a:cubicBezTo>
                    <a:cubicBezTo>
                      <a:pt x="4522" y="6436"/>
                      <a:pt x="4105" y="5534"/>
                      <a:pt x="3652" y="4649"/>
                    </a:cubicBezTo>
                    <a:cubicBezTo>
                      <a:pt x="3198" y="3764"/>
                      <a:pt x="2695" y="2902"/>
                      <a:pt x="2104" y="2100"/>
                    </a:cubicBezTo>
                    <a:cubicBezTo>
                      <a:pt x="1512" y="1306"/>
                      <a:pt x="856" y="519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152;p38">
                <a:extLst>
                  <a:ext uri="{FF2B5EF4-FFF2-40B4-BE49-F238E27FC236}">
                    <a16:creationId xmlns:a16="http://schemas.microsoft.com/office/drawing/2014/main" id="{F131D106-CA34-4D44-ACB1-82E026B0007E}"/>
                  </a:ext>
                </a:extLst>
              </p:cNvPr>
              <p:cNvSpPr/>
              <p:nvPr/>
            </p:nvSpPr>
            <p:spPr>
              <a:xfrm>
                <a:off x="8089295" y="3441671"/>
                <a:ext cx="242231" cy="17048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38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11" y="240"/>
                      <a:pt x="971" y="555"/>
                      <a:pt x="1436" y="863"/>
                    </a:cubicBezTo>
                    <a:cubicBezTo>
                      <a:pt x="1893" y="1182"/>
                      <a:pt x="2346" y="1505"/>
                      <a:pt x="2792" y="1842"/>
                    </a:cubicBezTo>
                    <a:cubicBezTo>
                      <a:pt x="3691" y="2506"/>
                      <a:pt x="4569" y="3199"/>
                      <a:pt x="5482" y="3858"/>
                    </a:cubicBezTo>
                    <a:cubicBezTo>
                      <a:pt x="4710" y="3035"/>
                      <a:pt x="3854" y="2299"/>
                      <a:pt x="2955" y="1624"/>
                    </a:cubicBezTo>
                    <a:cubicBezTo>
                      <a:pt x="2502" y="1288"/>
                      <a:pt x="2037" y="968"/>
                      <a:pt x="1548" y="685"/>
                    </a:cubicBezTo>
                    <a:cubicBezTo>
                      <a:pt x="1063" y="399"/>
                      <a:pt x="547" y="14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" name="Google Shape;2121;p38">
            <a:extLst>
              <a:ext uri="{FF2B5EF4-FFF2-40B4-BE49-F238E27FC236}">
                <a16:creationId xmlns:a16="http://schemas.microsoft.com/office/drawing/2014/main" id="{AF15C1A4-A41F-4241-A0F7-B8501F85E0AA}"/>
              </a:ext>
            </a:extLst>
          </p:cNvPr>
          <p:cNvGrpSpPr/>
          <p:nvPr/>
        </p:nvGrpSpPr>
        <p:grpSpPr>
          <a:xfrm rot="197538">
            <a:off x="2678644" y="2219986"/>
            <a:ext cx="2297219" cy="2849404"/>
            <a:chOff x="5910597" y="1661033"/>
            <a:chExt cx="3241220" cy="3498284"/>
          </a:xfrm>
        </p:grpSpPr>
        <p:grpSp>
          <p:nvGrpSpPr>
            <p:cNvPr id="75" name="Google Shape;2122;p38">
              <a:extLst>
                <a:ext uri="{FF2B5EF4-FFF2-40B4-BE49-F238E27FC236}">
                  <a16:creationId xmlns:a16="http://schemas.microsoft.com/office/drawing/2014/main" id="{36773C7E-50AD-4ED1-ADC3-F486E102F343}"/>
                </a:ext>
              </a:extLst>
            </p:cNvPr>
            <p:cNvGrpSpPr/>
            <p:nvPr/>
          </p:nvGrpSpPr>
          <p:grpSpPr>
            <a:xfrm>
              <a:off x="5910597" y="3196166"/>
              <a:ext cx="1449069" cy="1963151"/>
              <a:chOff x="6124028" y="3388598"/>
              <a:chExt cx="1306998" cy="1770679"/>
            </a:xfrm>
          </p:grpSpPr>
          <p:sp>
            <p:nvSpPr>
              <p:cNvPr id="94" name="Google Shape;2123;p38">
                <a:extLst>
                  <a:ext uri="{FF2B5EF4-FFF2-40B4-BE49-F238E27FC236}">
                    <a16:creationId xmlns:a16="http://schemas.microsoft.com/office/drawing/2014/main" id="{6A4C80B8-83C8-47F2-BA0E-7FA710E0B8D3}"/>
                  </a:ext>
                </a:extLst>
              </p:cNvPr>
              <p:cNvSpPr/>
              <p:nvPr/>
            </p:nvSpPr>
            <p:spPr>
              <a:xfrm>
                <a:off x="6737251" y="3521862"/>
                <a:ext cx="130774" cy="1637415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26343" extrusionOk="0">
                    <a:moveTo>
                      <a:pt x="537" y="0"/>
                    </a:moveTo>
                    <a:lnTo>
                      <a:pt x="505" y="7"/>
                    </a:lnTo>
                    <a:lnTo>
                      <a:pt x="102" y="76"/>
                    </a:lnTo>
                    <a:lnTo>
                      <a:pt x="1" y="91"/>
                    </a:lnTo>
                    <a:cubicBezTo>
                      <a:pt x="1" y="106"/>
                      <a:pt x="22" y="236"/>
                      <a:pt x="59" y="468"/>
                    </a:cubicBezTo>
                    <a:cubicBezTo>
                      <a:pt x="360" y="2466"/>
                      <a:pt x="1724" y="12006"/>
                      <a:pt x="1451" y="20327"/>
                    </a:cubicBezTo>
                    <a:cubicBezTo>
                      <a:pt x="1441" y="20545"/>
                      <a:pt x="1433" y="20759"/>
                      <a:pt x="1422" y="20973"/>
                    </a:cubicBezTo>
                    <a:cubicBezTo>
                      <a:pt x="1342" y="22876"/>
                      <a:pt x="1165" y="24700"/>
                      <a:pt x="864" y="26343"/>
                    </a:cubicBezTo>
                    <a:lnTo>
                      <a:pt x="1419" y="26343"/>
                    </a:lnTo>
                    <a:cubicBezTo>
                      <a:pt x="2006" y="23061"/>
                      <a:pt x="2104" y="19072"/>
                      <a:pt x="1985" y="15204"/>
                    </a:cubicBezTo>
                    <a:cubicBezTo>
                      <a:pt x="1973" y="14866"/>
                      <a:pt x="1959" y="14530"/>
                      <a:pt x="1945" y="14195"/>
                    </a:cubicBezTo>
                    <a:cubicBezTo>
                      <a:pt x="1828" y="11505"/>
                      <a:pt x="1615" y="8909"/>
                      <a:pt x="1386" y="6690"/>
                    </a:cubicBezTo>
                    <a:cubicBezTo>
                      <a:pt x="1081" y="3713"/>
                      <a:pt x="752" y="1411"/>
                      <a:pt x="610" y="464"/>
                    </a:cubicBezTo>
                    <a:cubicBezTo>
                      <a:pt x="588" y="308"/>
                      <a:pt x="566" y="188"/>
                      <a:pt x="556" y="113"/>
                    </a:cubicBezTo>
                    <a:cubicBezTo>
                      <a:pt x="544" y="47"/>
                      <a:pt x="537" y="11"/>
                      <a:pt x="5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124;p38">
                <a:extLst>
                  <a:ext uri="{FF2B5EF4-FFF2-40B4-BE49-F238E27FC236}">
                    <a16:creationId xmlns:a16="http://schemas.microsoft.com/office/drawing/2014/main" id="{3D56096D-7B88-407D-826A-CFEFC2DEAB1C}"/>
                  </a:ext>
                </a:extLst>
              </p:cNvPr>
              <p:cNvSpPr/>
              <p:nvPr/>
            </p:nvSpPr>
            <p:spPr>
              <a:xfrm>
                <a:off x="6360715" y="4360912"/>
                <a:ext cx="482074" cy="467735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7525" extrusionOk="0">
                    <a:moveTo>
                      <a:pt x="0" y="0"/>
                    </a:moveTo>
                    <a:cubicBezTo>
                      <a:pt x="0" y="0"/>
                      <a:pt x="3143" y="6843"/>
                      <a:pt x="7755" y="7524"/>
                    </a:cubicBezTo>
                    <a:cubicBezTo>
                      <a:pt x="7755" y="7524"/>
                      <a:pt x="5703" y="686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125;p38">
                <a:extLst>
                  <a:ext uri="{FF2B5EF4-FFF2-40B4-BE49-F238E27FC236}">
                    <a16:creationId xmlns:a16="http://schemas.microsoft.com/office/drawing/2014/main" id="{F39F8EBB-E8A9-41C9-8EEA-53CDA9399BD1}"/>
                  </a:ext>
                </a:extLst>
              </p:cNvPr>
              <p:cNvSpPr/>
              <p:nvPr/>
            </p:nvSpPr>
            <p:spPr>
              <a:xfrm>
                <a:off x="6842728" y="4083011"/>
                <a:ext cx="353475" cy="38749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6234" extrusionOk="0">
                    <a:moveTo>
                      <a:pt x="5687" y="1"/>
                    </a:moveTo>
                    <a:lnTo>
                      <a:pt x="5687" y="1"/>
                    </a:lnTo>
                    <a:cubicBezTo>
                      <a:pt x="599" y="1117"/>
                      <a:pt x="0" y="6233"/>
                      <a:pt x="0" y="6233"/>
                    </a:cubicBezTo>
                    <a:cubicBezTo>
                      <a:pt x="3699" y="5676"/>
                      <a:pt x="5686" y="1"/>
                      <a:pt x="56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126;p38">
                <a:extLst>
                  <a:ext uri="{FF2B5EF4-FFF2-40B4-BE49-F238E27FC236}">
                    <a16:creationId xmlns:a16="http://schemas.microsoft.com/office/drawing/2014/main" id="{29068DD4-8465-4A7A-91A7-9AA2A3F82AE8}"/>
                  </a:ext>
                </a:extLst>
              </p:cNvPr>
              <p:cNvSpPr/>
              <p:nvPr/>
            </p:nvSpPr>
            <p:spPr>
              <a:xfrm>
                <a:off x="6124028" y="3469774"/>
                <a:ext cx="479402" cy="403278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6488" extrusionOk="0">
                    <a:moveTo>
                      <a:pt x="7713" y="0"/>
                    </a:moveTo>
                    <a:cubicBezTo>
                      <a:pt x="7712" y="1"/>
                      <a:pt x="1" y="4674"/>
                      <a:pt x="976" y="6274"/>
                    </a:cubicBezTo>
                    <a:cubicBezTo>
                      <a:pt x="1066" y="6421"/>
                      <a:pt x="1196" y="6488"/>
                      <a:pt x="1359" y="6488"/>
                    </a:cubicBezTo>
                    <a:cubicBezTo>
                      <a:pt x="2961" y="6488"/>
                      <a:pt x="7712" y="1"/>
                      <a:pt x="77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127;p38">
                <a:extLst>
                  <a:ext uri="{FF2B5EF4-FFF2-40B4-BE49-F238E27FC236}">
                    <a16:creationId xmlns:a16="http://schemas.microsoft.com/office/drawing/2014/main" id="{5EC18801-0B40-4508-9CE9-BB8AE6993BD5}"/>
                  </a:ext>
                </a:extLst>
              </p:cNvPr>
              <p:cNvSpPr/>
              <p:nvPr/>
            </p:nvSpPr>
            <p:spPr>
              <a:xfrm>
                <a:off x="6424051" y="3449698"/>
                <a:ext cx="250174" cy="54394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8751" extrusionOk="0">
                    <a:moveTo>
                      <a:pt x="4025" y="0"/>
                    </a:moveTo>
                    <a:lnTo>
                      <a:pt x="4025" y="0"/>
                    </a:lnTo>
                    <a:cubicBezTo>
                      <a:pt x="4025" y="1"/>
                      <a:pt x="0" y="8308"/>
                      <a:pt x="1863" y="8736"/>
                    </a:cubicBezTo>
                    <a:cubicBezTo>
                      <a:pt x="1906" y="8745"/>
                      <a:pt x="1948" y="8750"/>
                      <a:pt x="1989" y="8750"/>
                    </a:cubicBezTo>
                    <a:cubicBezTo>
                      <a:pt x="3744" y="8750"/>
                      <a:pt x="4025" y="1"/>
                      <a:pt x="4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128;p38">
                <a:extLst>
                  <a:ext uri="{FF2B5EF4-FFF2-40B4-BE49-F238E27FC236}">
                    <a16:creationId xmlns:a16="http://schemas.microsoft.com/office/drawing/2014/main" id="{CE5B716D-DE89-42A4-8930-917E83AA2D2D}"/>
                  </a:ext>
                </a:extLst>
              </p:cNvPr>
              <p:cNvSpPr/>
              <p:nvPr/>
            </p:nvSpPr>
            <p:spPr>
              <a:xfrm>
                <a:off x="6737251" y="3457157"/>
                <a:ext cx="273668" cy="557801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8974" extrusionOk="0">
                    <a:moveTo>
                      <a:pt x="1" y="0"/>
                    </a:moveTo>
                    <a:cubicBezTo>
                      <a:pt x="1" y="1"/>
                      <a:pt x="661" y="8974"/>
                      <a:pt x="2480" y="8974"/>
                    </a:cubicBezTo>
                    <a:cubicBezTo>
                      <a:pt x="2500" y="8974"/>
                      <a:pt x="2519" y="8973"/>
                      <a:pt x="2539" y="8971"/>
                    </a:cubicBezTo>
                    <a:cubicBezTo>
                      <a:pt x="4403" y="8775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129;p38">
                <a:extLst>
                  <a:ext uri="{FF2B5EF4-FFF2-40B4-BE49-F238E27FC236}">
                    <a16:creationId xmlns:a16="http://schemas.microsoft.com/office/drawing/2014/main" id="{553422B2-4562-47E4-8A0A-228181132833}"/>
                  </a:ext>
                </a:extLst>
              </p:cNvPr>
              <p:cNvSpPr/>
              <p:nvPr/>
            </p:nvSpPr>
            <p:spPr>
              <a:xfrm>
                <a:off x="6753971" y="3457157"/>
                <a:ext cx="415941" cy="510127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820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" y="5"/>
                      <a:pt x="11" y="13"/>
                    </a:cubicBezTo>
                    <a:lnTo>
                      <a:pt x="11" y="13"/>
                    </a:lnTo>
                    <a:cubicBezTo>
                      <a:pt x="6" y="5"/>
                      <a:pt x="3" y="1"/>
                      <a:pt x="0" y="0"/>
                    </a:cubicBezTo>
                    <a:close/>
                    <a:moveTo>
                      <a:pt x="11" y="13"/>
                    </a:moveTo>
                    <a:lnTo>
                      <a:pt x="11" y="13"/>
                    </a:lnTo>
                    <a:cubicBezTo>
                      <a:pt x="235" y="367"/>
                      <a:pt x="2992" y="8206"/>
                      <a:pt x="4783" y="8206"/>
                    </a:cubicBezTo>
                    <a:cubicBezTo>
                      <a:pt x="4829" y="8206"/>
                      <a:pt x="4873" y="8201"/>
                      <a:pt x="4917" y="8191"/>
                    </a:cubicBezTo>
                    <a:cubicBezTo>
                      <a:pt x="6691" y="7777"/>
                      <a:pt x="307" y="355"/>
                      <a:pt x="11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130;p38">
                <a:extLst>
                  <a:ext uri="{FF2B5EF4-FFF2-40B4-BE49-F238E27FC236}">
                    <a16:creationId xmlns:a16="http://schemas.microsoft.com/office/drawing/2014/main" id="{2C143386-81ED-4FBB-8D75-A40174764831}"/>
                  </a:ext>
                </a:extLst>
              </p:cNvPr>
              <p:cNvSpPr/>
              <p:nvPr/>
            </p:nvSpPr>
            <p:spPr>
              <a:xfrm>
                <a:off x="6875173" y="3457157"/>
                <a:ext cx="555852" cy="310104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4989" extrusionOk="0">
                    <a:moveTo>
                      <a:pt x="1" y="0"/>
                    </a:moveTo>
                    <a:cubicBezTo>
                      <a:pt x="1" y="1"/>
                      <a:pt x="3978" y="4989"/>
                      <a:pt x="6256" y="4989"/>
                    </a:cubicBezTo>
                    <a:cubicBezTo>
                      <a:pt x="6478" y="4989"/>
                      <a:pt x="6684" y="4941"/>
                      <a:pt x="6868" y="4837"/>
                    </a:cubicBezTo>
                    <a:cubicBezTo>
                      <a:pt x="8942" y="3666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131;p38">
                <a:extLst>
                  <a:ext uri="{FF2B5EF4-FFF2-40B4-BE49-F238E27FC236}">
                    <a16:creationId xmlns:a16="http://schemas.microsoft.com/office/drawing/2014/main" id="{C0D01CA7-D11C-4533-BDEC-D30B24F4875B}"/>
                  </a:ext>
                </a:extLst>
              </p:cNvPr>
              <p:cNvSpPr/>
              <p:nvPr/>
            </p:nvSpPr>
            <p:spPr>
              <a:xfrm>
                <a:off x="6823150" y="3442053"/>
                <a:ext cx="403448" cy="388049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6243" extrusionOk="0">
                    <a:moveTo>
                      <a:pt x="0" y="1"/>
                    </a:moveTo>
                    <a:lnTo>
                      <a:pt x="0" y="1052"/>
                    </a:lnTo>
                    <a:cubicBezTo>
                      <a:pt x="0" y="1052"/>
                      <a:pt x="3265" y="6243"/>
                      <a:pt x="4834" y="6243"/>
                    </a:cubicBezTo>
                    <a:cubicBezTo>
                      <a:pt x="4895" y="6243"/>
                      <a:pt x="4953" y="6235"/>
                      <a:pt x="5008" y="6219"/>
                    </a:cubicBezTo>
                    <a:cubicBezTo>
                      <a:pt x="6491" y="579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132;p38">
                <a:extLst>
                  <a:ext uri="{FF2B5EF4-FFF2-40B4-BE49-F238E27FC236}">
                    <a16:creationId xmlns:a16="http://schemas.microsoft.com/office/drawing/2014/main" id="{061B451E-9233-4AB4-9C8D-79A1E298328D}"/>
                  </a:ext>
                </a:extLst>
              </p:cNvPr>
              <p:cNvSpPr/>
              <p:nvPr/>
            </p:nvSpPr>
            <p:spPr>
              <a:xfrm>
                <a:off x="6278856" y="3484443"/>
                <a:ext cx="361121" cy="438832"/>
              </a:xfrm>
              <a:custGeom>
                <a:avLst/>
                <a:gdLst/>
                <a:ahLst/>
                <a:cxnLst/>
                <a:rect l="l" t="t" r="r" b="b"/>
                <a:pathLst>
                  <a:path w="5810" h="7060" extrusionOk="0">
                    <a:moveTo>
                      <a:pt x="5302" y="0"/>
                    </a:moveTo>
                    <a:cubicBezTo>
                      <a:pt x="5302" y="0"/>
                      <a:pt x="0" y="5816"/>
                      <a:pt x="1230" y="6947"/>
                    </a:cubicBezTo>
                    <a:cubicBezTo>
                      <a:pt x="1313" y="7024"/>
                      <a:pt x="1407" y="7060"/>
                      <a:pt x="1508" y="7060"/>
                    </a:cubicBezTo>
                    <a:cubicBezTo>
                      <a:pt x="2898" y="7060"/>
                      <a:pt x="5809" y="312"/>
                      <a:pt x="5809" y="312"/>
                    </a:cubicBezTo>
                    <a:lnTo>
                      <a:pt x="53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133;p38">
                <a:extLst>
                  <a:ext uri="{FF2B5EF4-FFF2-40B4-BE49-F238E27FC236}">
                    <a16:creationId xmlns:a16="http://schemas.microsoft.com/office/drawing/2014/main" id="{13B8909D-6941-49D4-8527-1700938D4A04}"/>
                  </a:ext>
                </a:extLst>
              </p:cNvPr>
              <p:cNvSpPr/>
              <p:nvPr/>
            </p:nvSpPr>
            <p:spPr>
              <a:xfrm>
                <a:off x="6631774" y="3498864"/>
                <a:ext cx="165332" cy="48054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7731" extrusionOk="0">
                    <a:moveTo>
                      <a:pt x="1332" y="0"/>
                    </a:moveTo>
                    <a:lnTo>
                      <a:pt x="799" y="156"/>
                    </a:lnTo>
                    <a:cubicBezTo>
                      <a:pt x="799" y="156"/>
                      <a:pt x="1" y="7731"/>
                      <a:pt x="1332" y="7731"/>
                    </a:cubicBezTo>
                    <a:cubicBezTo>
                      <a:pt x="2659" y="7731"/>
                      <a:pt x="1332" y="0"/>
                      <a:pt x="13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134;p38">
                <a:extLst>
                  <a:ext uri="{FF2B5EF4-FFF2-40B4-BE49-F238E27FC236}">
                    <a16:creationId xmlns:a16="http://schemas.microsoft.com/office/drawing/2014/main" id="{6F0B2896-AA96-446D-8BB9-89821D83D6A0}"/>
                  </a:ext>
                </a:extLst>
              </p:cNvPr>
              <p:cNvSpPr/>
              <p:nvPr/>
            </p:nvSpPr>
            <p:spPr>
              <a:xfrm>
                <a:off x="6509204" y="3388598"/>
                <a:ext cx="483690" cy="162604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2616" extrusionOk="0">
                    <a:moveTo>
                      <a:pt x="3891" y="1"/>
                    </a:moveTo>
                    <a:cubicBezTo>
                      <a:pt x="1745" y="1"/>
                      <a:pt x="1" y="973"/>
                      <a:pt x="1" y="1557"/>
                    </a:cubicBezTo>
                    <a:cubicBezTo>
                      <a:pt x="1" y="2141"/>
                      <a:pt x="1745" y="2615"/>
                      <a:pt x="3891" y="2615"/>
                    </a:cubicBezTo>
                    <a:cubicBezTo>
                      <a:pt x="6041" y="2615"/>
                      <a:pt x="7781" y="2141"/>
                      <a:pt x="7781" y="1557"/>
                    </a:cubicBezTo>
                    <a:cubicBezTo>
                      <a:pt x="7781" y="973"/>
                      <a:pt x="6041" y="1"/>
                      <a:pt x="38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2135;p38">
              <a:extLst>
                <a:ext uri="{FF2B5EF4-FFF2-40B4-BE49-F238E27FC236}">
                  <a16:creationId xmlns:a16="http://schemas.microsoft.com/office/drawing/2014/main" id="{5336A933-71A3-4109-9A52-9EC6F1A00C1E}"/>
                </a:ext>
              </a:extLst>
            </p:cNvPr>
            <p:cNvGrpSpPr/>
            <p:nvPr/>
          </p:nvGrpSpPr>
          <p:grpSpPr>
            <a:xfrm>
              <a:off x="7160321" y="1661033"/>
              <a:ext cx="1991496" cy="3497997"/>
              <a:chOff x="7801383" y="2969578"/>
              <a:chExt cx="1246633" cy="2189670"/>
            </a:xfrm>
          </p:grpSpPr>
          <p:sp>
            <p:nvSpPr>
              <p:cNvPr id="77" name="Google Shape;2136;p38">
                <a:extLst>
                  <a:ext uri="{FF2B5EF4-FFF2-40B4-BE49-F238E27FC236}">
                    <a16:creationId xmlns:a16="http://schemas.microsoft.com/office/drawing/2014/main" id="{E9969AEE-1A11-4A08-8529-00E22742B753}"/>
                  </a:ext>
                </a:extLst>
              </p:cNvPr>
              <p:cNvSpPr/>
              <p:nvPr/>
            </p:nvSpPr>
            <p:spPr>
              <a:xfrm>
                <a:off x="8043305" y="3282142"/>
                <a:ext cx="295246" cy="1877106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42489" extrusionOk="0">
                    <a:moveTo>
                      <a:pt x="6332" y="0"/>
                    </a:moveTo>
                    <a:cubicBezTo>
                      <a:pt x="6206" y="0"/>
                      <a:pt x="6094" y="86"/>
                      <a:pt x="6067" y="213"/>
                    </a:cubicBezTo>
                    <a:cubicBezTo>
                      <a:pt x="6055" y="250"/>
                      <a:pt x="6055" y="253"/>
                      <a:pt x="6059" y="359"/>
                    </a:cubicBezTo>
                    <a:cubicBezTo>
                      <a:pt x="6070" y="670"/>
                      <a:pt x="6085" y="1197"/>
                      <a:pt x="6099" y="1910"/>
                    </a:cubicBezTo>
                    <a:cubicBezTo>
                      <a:pt x="6107" y="2465"/>
                      <a:pt x="6110" y="3129"/>
                      <a:pt x="6110" y="3887"/>
                    </a:cubicBezTo>
                    <a:cubicBezTo>
                      <a:pt x="6110" y="4746"/>
                      <a:pt x="6102" y="5732"/>
                      <a:pt x="6080" y="6827"/>
                    </a:cubicBezTo>
                    <a:cubicBezTo>
                      <a:pt x="6077" y="7027"/>
                      <a:pt x="6074" y="7233"/>
                      <a:pt x="6067" y="7444"/>
                    </a:cubicBezTo>
                    <a:cubicBezTo>
                      <a:pt x="6012" y="9681"/>
                      <a:pt x="5899" y="12309"/>
                      <a:pt x="5682" y="15181"/>
                    </a:cubicBezTo>
                    <a:cubicBezTo>
                      <a:pt x="5657" y="15482"/>
                      <a:pt x="5635" y="15790"/>
                      <a:pt x="5610" y="16103"/>
                    </a:cubicBezTo>
                    <a:cubicBezTo>
                      <a:pt x="5483" y="17636"/>
                      <a:pt x="5323" y="19232"/>
                      <a:pt x="5131" y="20864"/>
                    </a:cubicBezTo>
                    <a:cubicBezTo>
                      <a:pt x="5091" y="21201"/>
                      <a:pt x="5051" y="21542"/>
                      <a:pt x="5007" y="21886"/>
                    </a:cubicBezTo>
                    <a:cubicBezTo>
                      <a:pt x="4144" y="28706"/>
                      <a:pt x="2629" y="36114"/>
                      <a:pt x="0" y="42489"/>
                    </a:cubicBezTo>
                    <a:lnTo>
                      <a:pt x="584" y="42489"/>
                    </a:lnTo>
                    <a:cubicBezTo>
                      <a:pt x="3173" y="36132"/>
                      <a:pt x="4674" y="28793"/>
                      <a:pt x="5533" y="22027"/>
                    </a:cubicBezTo>
                    <a:cubicBezTo>
                      <a:pt x="5570" y="21777"/>
                      <a:pt x="5598" y="21527"/>
                      <a:pt x="5628" y="21277"/>
                    </a:cubicBezTo>
                    <a:cubicBezTo>
                      <a:pt x="5827" y="19631"/>
                      <a:pt x="5990" y="18024"/>
                      <a:pt x="6121" y="16480"/>
                    </a:cubicBezTo>
                    <a:cubicBezTo>
                      <a:pt x="6128" y="16399"/>
                      <a:pt x="6135" y="16320"/>
                      <a:pt x="6142" y="16240"/>
                    </a:cubicBezTo>
                    <a:cubicBezTo>
                      <a:pt x="6447" y="12582"/>
                      <a:pt x="6581" y="9264"/>
                      <a:pt x="6632" y="6599"/>
                    </a:cubicBezTo>
                    <a:cubicBezTo>
                      <a:pt x="6639" y="6283"/>
                      <a:pt x="6643" y="5979"/>
                      <a:pt x="6646" y="5685"/>
                    </a:cubicBezTo>
                    <a:cubicBezTo>
                      <a:pt x="6683" y="2981"/>
                      <a:pt x="6632" y="1070"/>
                      <a:pt x="6607" y="340"/>
                    </a:cubicBezTo>
                    <a:lnTo>
                      <a:pt x="6603" y="275"/>
                    </a:lnTo>
                    <a:cubicBezTo>
                      <a:pt x="6607" y="152"/>
                      <a:pt x="6520" y="36"/>
                      <a:pt x="6393" y="7"/>
                    </a:cubicBezTo>
                    <a:cubicBezTo>
                      <a:pt x="6372" y="3"/>
                      <a:pt x="6352" y="0"/>
                      <a:pt x="6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137;p38">
                <a:extLst>
                  <a:ext uri="{FF2B5EF4-FFF2-40B4-BE49-F238E27FC236}">
                    <a16:creationId xmlns:a16="http://schemas.microsoft.com/office/drawing/2014/main" id="{F74E8477-3E72-4217-9A7F-304F92932A51}"/>
                  </a:ext>
                </a:extLst>
              </p:cNvPr>
              <p:cNvSpPr/>
              <p:nvPr/>
            </p:nvSpPr>
            <p:spPr>
              <a:xfrm>
                <a:off x="8285183" y="3631993"/>
                <a:ext cx="762832" cy="490029"/>
              </a:xfrm>
              <a:custGeom>
                <a:avLst/>
                <a:gdLst/>
                <a:ahLst/>
                <a:cxnLst/>
                <a:rect l="l" t="t" r="r" b="b"/>
                <a:pathLst>
                  <a:path w="17267" h="11092" extrusionOk="0">
                    <a:moveTo>
                      <a:pt x="11050" y="0"/>
                    </a:moveTo>
                    <a:cubicBezTo>
                      <a:pt x="6182" y="0"/>
                      <a:pt x="1" y="10123"/>
                      <a:pt x="1" y="10123"/>
                    </a:cubicBezTo>
                    <a:lnTo>
                      <a:pt x="1" y="11091"/>
                    </a:lnTo>
                    <a:cubicBezTo>
                      <a:pt x="1" y="11091"/>
                      <a:pt x="17267" y="2320"/>
                      <a:pt x="12285" y="243"/>
                    </a:cubicBezTo>
                    <a:cubicBezTo>
                      <a:pt x="11886" y="77"/>
                      <a:pt x="11473" y="0"/>
                      <a:pt x="110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138;p38">
                <a:extLst>
                  <a:ext uri="{FF2B5EF4-FFF2-40B4-BE49-F238E27FC236}">
                    <a16:creationId xmlns:a16="http://schemas.microsoft.com/office/drawing/2014/main" id="{8127C231-1A28-4093-B429-2A77FC1586BF}"/>
                  </a:ext>
                </a:extLst>
              </p:cNvPr>
              <p:cNvSpPr/>
              <p:nvPr/>
            </p:nvSpPr>
            <p:spPr>
              <a:xfrm>
                <a:off x="7876222" y="3649178"/>
                <a:ext cx="436706" cy="354313"/>
              </a:xfrm>
              <a:custGeom>
                <a:avLst/>
                <a:gdLst/>
                <a:ahLst/>
                <a:cxnLst/>
                <a:rect l="l" t="t" r="r" b="b"/>
                <a:pathLst>
                  <a:path w="9885" h="8020" extrusionOk="0">
                    <a:moveTo>
                      <a:pt x="2426" y="0"/>
                    </a:moveTo>
                    <a:cubicBezTo>
                      <a:pt x="2300" y="0"/>
                      <a:pt x="2182" y="22"/>
                      <a:pt x="2074" y="68"/>
                    </a:cubicBezTo>
                    <a:cubicBezTo>
                      <a:pt x="0" y="949"/>
                      <a:pt x="9837" y="8019"/>
                      <a:pt x="9837" y="8019"/>
                    </a:cubicBezTo>
                    <a:lnTo>
                      <a:pt x="9740" y="7374"/>
                    </a:lnTo>
                    <a:cubicBezTo>
                      <a:pt x="9884" y="7243"/>
                      <a:pt x="4728" y="0"/>
                      <a:pt x="24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139;p38">
                <a:extLst>
                  <a:ext uri="{FF2B5EF4-FFF2-40B4-BE49-F238E27FC236}">
                    <a16:creationId xmlns:a16="http://schemas.microsoft.com/office/drawing/2014/main" id="{9666EADC-4B4F-45A0-BBD0-0185EEDA67F2}"/>
                  </a:ext>
                </a:extLst>
              </p:cNvPr>
              <p:cNvSpPr/>
              <p:nvPr/>
            </p:nvSpPr>
            <p:spPr>
              <a:xfrm>
                <a:off x="8331483" y="3283953"/>
                <a:ext cx="432862" cy="291800"/>
              </a:xfrm>
              <a:custGeom>
                <a:avLst/>
                <a:gdLst/>
                <a:ahLst/>
                <a:cxnLst/>
                <a:rect l="l" t="t" r="r" b="b"/>
                <a:pathLst>
                  <a:path w="9798" h="6605" extrusionOk="0">
                    <a:moveTo>
                      <a:pt x="6539" y="1"/>
                    </a:moveTo>
                    <a:cubicBezTo>
                      <a:pt x="4006" y="1"/>
                      <a:pt x="0" y="5822"/>
                      <a:pt x="0" y="5822"/>
                    </a:cubicBezTo>
                    <a:lnTo>
                      <a:pt x="0" y="6605"/>
                    </a:lnTo>
                    <a:cubicBezTo>
                      <a:pt x="0" y="6605"/>
                      <a:pt x="9797" y="2544"/>
                      <a:pt x="7513" y="386"/>
                    </a:cubicBezTo>
                    <a:cubicBezTo>
                      <a:pt x="7228" y="118"/>
                      <a:pt x="6898" y="1"/>
                      <a:pt x="65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140;p38">
                <a:extLst>
                  <a:ext uri="{FF2B5EF4-FFF2-40B4-BE49-F238E27FC236}">
                    <a16:creationId xmlns:a16="http://schemas.microsoft.com/office/drawing/2014/main" id="{91B6E491-EACD-47E2-B2D3-957C36508CF5}"/>
                  </a:ext>
                </a:extLst>
              </p:cNvPr>
              <p:cNvSpPr/>
              <p:nvPr/>
            </p:nvSpPr>
            <p:spPr>
              <a:xfrm>
                <a:off x="7935819" y="2969622"/>
                <a:ext cx="395708" cy="506861"/>
              </a:xfrm>
              <a:custGeom>
                <a:avLst/>
                <a:gdLst/>
                <a:ahLst/>
                <a:cxnLst/>
                <a:rect l="l" t="t" r="r" b="b"/>
                <a:pathLst>
                  <a:path w="8957" h="11473" extrusionOk="0">
                    <a:moveTo>
                      <a:pt x="3214" y="0"/>
                    </a:moveTo>
                    <a:cubicBezTo>
                      <a:pt x="3146" y="0"/>
                      <a:pt x="3078" y="6"/>
                      <a:pt x="3009" y="17"/>
                    </a:cubicBezTo>
                    <a:cubicBezTo>
                      <a:pt x="0" y="521"/>
                      <a:pt x="8956" y="11472"/>
                      <a:pt x="8956" y="11472"/>
                    </a:cubicBezTo>
                    <a:lnTo>
                      <a:pt x="8956" y="10417"/>
                    </a:lnTo>
                    <a:cubicBezTo>
                      <a:pt x="8956" y="10417"/>
                      <a:pt x="6151" y="0"/>
                      <a:pt x="32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141;p38">
                <a:extLst>
                  <a:ext uri="{FF2B5EF4-FFF2-40B4-BE49-F238E27FC236}">
                    <a16:creationId xmlns:a16="http://schemas.microsoft.com/office/drawing/2014/main" id="{873A6203-BBBF-4F34-B41E-3A7EC6C7762A}"/>
                  </a:ext>
                </a:extLst>
              </p:cNvPr>
              <p:cNvSpPr/>
              <p:nvPr/>
            </p:nvSpPr>
            <p:spPr>
              <a:xfrm>
                <a:off x="8028240" y="3437739"/>
                <a:ext cx="303286" cy="183209"/>
              </a:xfrm>
              <a:custGeom>
                <a:avLst/>
                <a:gdLst/>
                <a:ahLst/>
                <a:cxnLst/>
                <a:rect l="l" t="t" r="r" b="b"/>
                <a:pathLst>
                  <a:path w="6865" h="4147" extrusionOk="0">
                    <a:moveTo>
                      <a:pt x="1761" y="0"/>
                    </a:moveTo>
                    <a:cubicBezTo>
                      <a:pt x="1619" y="0"/>
                      <a:pt x="1492" y="28"/>
                      <a:pt x="1382" y="90"/>
                    </a:cubicBezTo>
                    <a:cubicBezTo>
                      <a:pt x="0" y="854"/>
                      <a:pt x="6864" y="4147"/>
                      <a:pt x="6864" y="4147"/>
                    </a:cubicBezTo>
                    <a:lnTo>
                      <a:pt x="6864" y="3762"/>
                    </a:lnTo>
                    <a:cubicBezTo>
                      <a:pt x="6864" y="3762"/>
                      <a:pt x="3391" y="0"/>
                      <a:pt x="17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142;p38">
                <a:extLst>
                  <a:ext uri="{FF2B5EF4-FFF2-40B4-BE49-F238E27FC236}">
                    <a16:creationId xmlns:a16="http://schemas.microsoft.com/office/drawing/2014/main" id="{89E2AA70-6735-45CE-9804-695FA1041E79}"/>
                  </a:ext>
                </a:extLst>
              </p:cNvPr>
              <p:cNvSpPr/>
              <p:nvPr/>
            </p:nvSpPr>
            <p:spPr>
              <a:xfrm>
                <a:off x="7801383" y="4016214"/>
                <a:ext cx="480487" cy="238786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5405" extrusionOk="0">
                    <a:moveTo>
                      <a:pt x="2790" y="0"/>
                    </a:moveTo>
                    <a:cubicBezTo>
                      <a:pt x="2338" y="0"/>
                      <a:pt x="1966" y="137"/>
                      <a:pt x="1716" y="458"/>
                    </a:cubicBezTo>
                    <a:cubicBezTo>
                      <a:pt x="1" y="2660"/>
                      <a:pt x="10792" y="5404"/>
                      <a:pt x="10792" y="5404"/>
                    </a:cubicBezTo>
                    <a:lnTo>
                      <a:pt x="10875" y="4708"/>
                    </a:lnTo>
                    <a:cubicBezTo>
                      <a:pt x="10875" y="4708"/>
                      <a:pt x="5443" y="0"/>
                      <a:pt x="27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143;p38">
                <a:extLst>
                  <a:ext uri="{FF2B5EF4-FFF2-40B4-BE49-F238E27FC236}">
                    <a16:creationId xmlns:a16="http://schemas.microsoft.com/office/drawing/2014/main" id="{3834ADC7-D528-4712-AD9E-DBF5E1A3E865}"/>
                  </a:ext>
                </a:extLst>
              </p:cNvPr>
              <p:cNvSpPr/>
              <p:nvPr/>
            </p:nvSpPr>
            <p:spPr>
              <a:xfrm>
                <a:off x="8261327" y="4343843"/>
                <a:ext cx="413645" cy="376800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8529" extrusionOk="0">
                    <a:moveTo>
                      <a:pt x="109" y="0"/>
                    </a:moveTo>
                    <a:lnTo>
                      <a:pt x="0" y="736"/>
                    </a:lnTo>
                    <a:cubicBezTo>
                      <a:pt x="0" y="736"/>
                      <a:pt x="3093" y="8529"/>
                      <a:pt x="5701" y="8529"/>
                    </a:cubicBezTo>
                    <a:cubicBezTo>
                      <a:pt x="6019" y="8529"/>
                      <a:pt x="6330" y="8412"/>
                      <a:pt x="6628" y="8152"/>
                    </a:cubicBezTo>
                    <a:cubicBezTo>
                      <a:pt x="9362" y="5755"/>
                      <a:pt x="109" y="0"/>
                      <a:pt x="1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144;p38">
                <a:extLst>
                  <a:ext uri="{FF2B5EF4-FFF2-40B4-BE49-F238E27FC236}">
                    <a16:creationId xmlns:a16="http://schemas.microsoft.com/office/drawing/2014/main" id="{1FBB6A3F-1A77-4B88-9B71-E74BEAFE114D}"/>
                  </a:ext>
                </a:extLst>
              </p:cNvPr>
              <p:cNvSpPr/>
              <p:nvPr/>
            </p:nvSpPr>
            <p:spPr>
              <a:xfrm>
                <a:off x="8270295" y="4110889"/>
                <a:ext cx="370349" cy="206712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4679" extrusionOk="0">
                    <a:moveTo>
                      <a:pt x="5806" y="0"/>
                    </a:moveTo>
                    <a:cubicBezTo>
                      <a:pt x="3662" y="0"/>
                      <a:pt x="0" y="4080"/>
                      <a:pt x="0" y="4080"/>
                    </a:cubicBezTo>
                    <a:lnTo>
                      <a:pt x="0" y="4679"/>
                    </a:lnTo>
                    <a:cubicBezTo>
                      <a:pt x="0" y="4679"/>
                      <a:pt x="8383" y="1201"/>
                      <a:pt x="6429" y="147"/>
                    </a:cubicBezTo>
                    <a:cubicBezTo>
                      <a:pt x="6243" y="46"/>
                      <a:pt x="6033" y="0"/>
                      <a:pt x="58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145;p38">
                <a:extLst>
                  <a:ext uri="{FF2B5EF4-FFF2-40B4-BE49-F238E27FC236}">
                    <a16:creationId xmlns:a16="http://schemas.microsoft.com/office/drawing/2014/main" id="{BCCDFF27-6639-4482-96AF-BCB61A1E3E96}"/>
                  </a:ext>
                </a:extLst>
              </p:cNvPr>
              <p:cNvSpPr/>
              <p:nvPr/>
            </p:nvSpPr>
            <p:spPr>
              <a:xfrm>
                <a:off x="8285183" y="3653287"/>
                <a:ext cx="561952" cy="425970"/>
              </a:xfrm>
              <a:custGeom>
                <a:avLst/>
                <a:gdLst/>
                <a:ahLst/>
                <a:cxnLst/>
                <a:rect l="l" t="t" r="r" b="b"/>
                <a:pathLst>
                  <a:path w="12720" h="9642" extrusionOk="0">
                    <a:moveTo>
                      <a:pt x="12720" y="0"/>
                    </a:moveTo>
                    <a:lnTo>
                      <a:pt x="12720" y="0"/>
                    </a:lnTo>
                    <a:cubicBezTo>
                      <a:pt x="11404" y="301"/>
                      <a:pt x="10208" y="976"/>
                      <a:pt x="9073" y="1689"/>
                    </a:cubicBezTo>
                    <a:cubicBezTo>
                      <a:pt x="7934" y="2412"/>
                      <a:pt x="6864" y="3231"/>
                      <a:pt x="5820" y="4076"/>
                    </a:cubicBezTo>
                    <a:cubicBezTo>
                      <a:pt x="4787" y="4939"/>
                      <a:pt x="3782" y="5827"/>
                      <a:pt x="2811" y="6755"/>
                    </a:cubicBezTo>
                    <a:cubicBezTo>
                      <a:pt x="1842" y="7687"/>
                      <a:pt x="896" y="8641"/>
                      <a:pt x="1" y="9641"/>
                    </a:cubicBezTo>
                    <a:cubicBezTo>
                      <a:pt x="490" y="9181"/>
                      <a:pt x="972" y="8716"/>
                      <a:pt x="1469" y="8267"/>
                    </a:cubicBezTo>
                    <a:cubicBezTo>
                      <a:pt x="1959" y="7811"/>
                      <a:pt x="2451" y="7357"/>
                      <a:pt x="2952" y="6911"/>
                    </a:cubicBezTo>
                    <a:cubicBezTo>
                      <a:pt x="3949" y="6015"/>
                      <a:pt x="4953" y="5127"/>
                      <a:pt x="5994" y="4286"/>
                    </a:cubicBezTo>
                    <a:cubicBezTo>
                      <a:pt x="7020" y="3430"/>
                      <a:pt x="8082" y="2618"/>
                      <a:pt x="9188" y="1863"/>
                    </a:cubicBezTo>
                    <a:cubicBezTo>
                      <a:pt x="9739" y="1487"/>
                      <a:pt x="10301" y="1128"/>
                      <a:pt x="10889" y="809"/>
                    </a:cubicBezTo>
                    <a:cubicBezTo>
                      <a:pt x="11473" y="482"/>
                      <a:pt x="12082" y="203"/>
                      <a:pt x="127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146;p38">
                <a:extLst>
                  <a:ext uri="{FF2B5EF4-FFF2-40B4-BE49-F238E27FC236}">
                    <a16:creationId xmlns:a16="http://schemas.microsoft.com/office/drawing/2014/main" id="{43D6AD7D-91D2-45CA-AD27-3520418150A3}"/>
                  </a:ext>
                </a:extLst>
              </p:cNvPr>
              <p:cNvSpPr/>
              <p:nvPr/>
            </p:nvSpPr>
            <p:spPr>
              <a:xfrm>
                <a:off x="7967804" y="3652182"/>
                <a:ext cx="338718" cy="322769"/>
              </a:xfrm>
              <a:custGeom>
                <a:avLst/>
                <a:gdLst/>
                <a:ahLst/>
                <a:cxnLst/>
                <a:rect l="l" t="t" r="r" b="b"/>
                <a:pathLst>
                  <a:path w="7667" h="7306" extrusionOk="0">
                    <a:moveTo>
                      <a:pt x="1" y="0"/>
                    </a:moveTo>
                    <a:cubicBezTo>
                      <a:pt x="179" y="134"/>
                      <a:pt x="357" y="265"/>
                      <a:pt x="534" y="392"/>
                    </a:cubicBezTo>
                    <a:lnTo>
                      <a:pt x="1045" y="812"/>
                    </a:lnTo>
                    <a:cubicBezTo>
                      <a:pt x="1383" y="1098"/>
                      <a:pt x="1720" y="1381"/>
                      <a:pt x="2039" y="1686"/>
                    </a:cubicBezTo>
                    <a:cubicBezTo>
                      <a:pt x="2688" y="2284"/>
                      <a:pt x="3326" y="2894"/>
                      <a:pt x="3947" y="3520"/>
                    </a:cubicBezTo>
                    <a:cubicBezTo>
                      <a:pt x="4577" y="4141"/>
                      <a:pt x="5194" y="4771"/>
                      <a:pt x="5814" y="5402"/>
                    </a:cubicBezTo>
                    <a:lnTo>
                      <a:pt x="7667" y="7306"/>
                    </a:lnTo>
                    <a:cubicBezTo>
                      <a:pt x="7130" y="6599"/>
                      <a:pt x="6554" y="5925"/>
                      <a:pt x="5966" y="5261"/>
                    </a:cubicBezTo>
                    <a:cubicBezTo>
                      <a:pt x="5379" y="4594"/>
                      <a:pt x="4765" y="3955"/>
                      <a:pt x="4139" y="3324"/>
                    </a:cubicBezTo>
                    <a:cubicBezTo>
                      <a:pt x="3511" y="2701"/>
                      <a:pt x="2862" y="2092"/>
                      <a:pt x="2177" y="1526"/>
                    </a:cubicBezTo>
                    <a:cubicBezTo>
                      <a:pt x="1492" y="964"/>
                      <a:pt x="789" y="413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147;p38">
                <a:extLst>
                  <a:ext uri="{FF2B5EF4-FFF2-40B4-BE49-F238E27FC236}">
                    <a16:creationId xmlns:a16="http://schemas.microsoft.com/office/drawing/2014/main" id="{AE443676-0DB4-4423-9119-452C08D0E62B}"/>
                  </a:ext>
                </a:extLst>
              </p:cNvPr>
              <p:cNvSpPr/>
              <p:nvPr/>
            </p:nvSpPr>
            <p:spPr>
              <a:xfrm>
                <a:off x="8264640" y="4353606"/>
                <a:ext cx="289503" cy="350381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7931" extrusionOk="0">
                    <a:moveTo>
                      <a:pt x="1" y="0"/>
                    </a:moveTo>
                    <a:cubicBezTo>
                      <a:pt x="146" y="160"/>
                      <a:pt x="287" y="320"/>
                      <a:pt x="436" y="475"/>
                    </a:cubicBezTo>
                    <a:lnTo>
                      <a:pt x="857" y="962"/>
                    </a:lnTo>
                    <a:cubicBezTo>
                      <a:pt x="1136" y="1284"/>
                      <a:pt x="1419" y="1607"/>
                      <a:pt x="1687" y="1941"/>
                    </a:cubicBezTo>
                    <a:cubicBezTo>
                      <a:pt x="2231" y="2604"/>
                      <a:pt x="2775" y="3264"/>
                      <a:pt x="3308" y="3935"/>
                    </a:cubicBezTo>
                    <a:lnTo>
                      <a:pt x="4926" y="5936"/>
                    </a:lnTo>
                    <a:lnTo>
                      <a:pt x="5734" y="6937"/>
                    </a:lnTo>
                    <a:lnTo>
                      <a:pt x="6553" y="7931"/>
                    </a:lnTo>
                    <a:cubicBezTo>
                      <a:pt x="6093" y="7206"/>
                      <a:pt x="5596" y="6505"/>
                      <a:pt x="5088" y="5809"/>
                    </a:cubicBezTo>
                    <a:cubicBezTo>
                      <a:pt x="4588" y="5113"/>
                      <a:pt x="4059" y="4435"/>
                      <a:pt x="3522" y="3764"/>
                    </a:cubicBezTo>
                    <a:cubicBezTo>
                      <a:pt x="2981" y="3097"/>
                      <a:pt x="2431" y="2433"/>
                      <a:pt x="1847" y="1802"/>
                    </a:cubicBezTo>
                    <a:cubicBezTo>
                      <a:pt x="1263" y="1172"/>
                      <a:pt x="665" y="544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148;p38">
                <a:extLst>
                  <a:ext uri="{FF2B5EF4-FFF2-40B4-BE49-F238E27FC236}">
                    <a16:creationId xmlns:a16="http://schemas.microsoft.com/office/drawing/2014/main" id="{CF3B86EC-F6AB-41CB-B8CE-801CB1F7A189}"/>
                  </a:ext>
                </a:extLst>
              </p:cNvPr>
              <p:cNvSpPr/>
              <p:nvPr/>
            </p:nvSpPr>
            <p:spPr>
              <a:xfrm>
                <a:off x="8281826" y="4117339"/>
                <a:ext cx="272538" cy="183651"/>
              </a:xfrm>
              <a:custGeom>
                <a:avLst/>
                <a:gdLst/>
                <a:ahLst/>
                <a:cxnLst/>
                <a:rect l="l" t="t" r="r" b="b"/>
                <a:pathLst>
                  <a:path w="6169" h="4157" extrusionOk="0">
                    <a:moveTo>
                      <a:pt x="6168" y="1"/>
                    </a:moveTo>
                    <a:lnTo>
                      <a:pt x="6168" y="1"/>
                    </a:lnTo>
                    <a:cubicBezTo>
                      <a:pt x="5559" y="149"/>
                      <a:pt x="4975" y="396"/>
                      <a:pt x="4413" y="675"/>
                    </a:cubicBezTo>
                    <a:cubicBezTo>
                      <a:pt x="3851" y="961"/>
                      <a:pt x="3322" y="1302"/>
                      <a:pt x="2803" y="1658"/>
                    </a:cubicBezTo>
                    <a:cubicBezTo>
                      <a:pt x="2291" y="2024"/>
                      <a:pt x="1799" y="2411"/>
                      <a:pt x="1331" y="2829"/>
                    </a:cubicBezTo>
                    <a:cubicBezTo>
                      <a:pt x="863" y="3246"/>
                      <a:pt x="410" y="3681"/>
                      <a:pt x="0" y="4156"/>
                    </a:cubicBezTo>
                    <a:cubicBezTo>
                      <a:pt x="246" y="3960"/>
                      <a:pt x="482" y="3757"/>
                      <a:pt x="733" y="3569"/>
                    </a:cubicBezTo>
                    <a:cubicBezTo>
                      <a:pt x="972" y="3373"/>
                      <a:pt x="1218" y="3177"/>
                      <a:pt x="1465" y="2992"/>
                    </a:cubicBezTo>
                    <a:cubicBezTo>
                      <a:pt x="1962" y="2615"/>
                      <a:pt x="2452" y="2237"/>
                      <a:pt x="2962" y="1882"/>
                    </a:cubicBezTo>
                    <a:cubicBezTo>
                      <a:pt x="3466" y="1524"/>
                      <a:pt x="3985" y="1182"/>
                      <a:pt x="4515" y="860"/>
                    </a:cubicBezTo>
                    <a:cubicBezTo>
                      <a:pt x="4783" y="707"/>
                      <a:pt x="5047" y="545"/>
                      <a:pt x="5327" y="410"/>
                    </a:cubicBezTo>
                    <a:cubicBezTo>
                      <a:pt x="5598" y="254"/>
                      <a:pt x="5885" y="142"/>
                      <a:pt x="6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149;p38">
                <a:extLst>
                  <a:ext uri="{FF2B5EF4-FFF2-40B4-BE49-F238E27FC236}">
                    <a16:creationId xmlns:a16="http://schemas.microsoft.com/office/drawing/2014/main" id="{C5964A7F-6983-422F-AA99-DCAFDE9C2A60}"/>
                  </a:ext>
                </a:extLst>
              </p:cNvPr>
              <p:cNvSpPr/>
              <p:nvPr/>
            </p:nvSpPr>
            <p:spPr>
              <a:xfrm>
                <a:off x="7877150" y="4036404"/>
                <a:ext cx="387535" cy="203840"/>
              </a:xfrm>
              <a:custGeom>
                <a:avLst/>
                <a:gdLst/>
                <a:ahLst/>
                <a:cxnLst/>
                <a:rect l="l" t="t" r="r" b="b"/>
                <a:pathLst>
                  <a:path w="8772" h="46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14" y="99"/>
                      <a:pt x="828" y="150"/>
                      <a:pt x="1223" y="288"/>
                    </a:cubicBezTo>
                    <a:cubicBezTo>
                      <a:pt x="1629" y="386"/>
                      <a:pt x="2017" y="541"/>
                      <a:pt x="2409" y="680"/>
                    </a:cubicBezTo>
                    <a:cubicBezTo>
                      <a:pt x="3177" y="998"/>
                      <a:pt x="3928" y="1358"/>
                      <a:pt x="4653" y="1763"/>
                    </a:cubicBezTo>
                    <a:cubicBezTo>
                      <a:pt x="5378" y="2176"/>
                      <a:pt x="6078" y="2626"/>
                      <a:pt x="6767" y="3102"/>
                    </a:cubicBezTo>
                    <a:cubicBezTo>
                      <a:pt x="7112" y="3337"/>
                      <a:pt x="7448" y="3584"/>
                      <a:pt x="7783" y="3838"/>
                    </a:cubicBezTo>
                    <a:cubicBezTo>
                      <a:pt x="8119" y="4084"/>
                      <a:pt x="8446" y="4349"/>
                      <a:pt x="8772" y="4613"/>
                    </a:cubicBezTo>
                    <a:cubicBezTo>
                      <a:pt x="8196" y="3997"/>
                      <a:pt x="7554" y="3450"/>
                      <a:pt x="6891" y="2931"/>
                    </a:cubicBezTo>
                    <a:cubicBezTo>
                      <a:pt x="6227" y="2416"/>
                      <a:pt x="5520" y="1948"/>
                      <a:pt x="4787" y="1528"/>
                    </a:cubicBezTo>
                    <a:cubicBezTo>
                      <a:pt x="4048" y="1118"/>
                      <a:pt x="3279" y="759"/>
                      <a:pt x="2481" y="484"/>
                    </a:cubicBezTo>
                    <a:cubicBezTo>
                      <a:pt x="1676" y="218"/>
                      <a:pt x="843" y="4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150;p38">
                <a:extLst>
                  <a:ext uri="{FF2B5EF4-FFF2-40B4-BE49-F238E27FC236}">
                    <a16:creationId xmlns:a16="http://schemas.microsoft.com/office/drawing/2014/main" id="{F2BF3BE7-F85C-44B2-9E1C-BA3C6859F7EC}"/>
                  </a:ext>
                </a:extLst>
              </p:cNvPr>
              <p:cNvSpPr/>
              <p:nvPr/>
            </p:nvSpPr>
            <p:spPr>
              <a:xfrm>
                <a:off x="8331483" y="3301006"/>
                <a:ext cx="331958" cy="252834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723" extrusionOk="0">
                    <a:moveTo>
                      <a:pt x="7513" y="0"/>
                    </a:moveTo>
                    <a:lnTo>
                      <a:pt x="7513" y="0"/>
                    </a:lnTo>
                    <a:cubicBezTo>
                      <a:pt x="6733" y="182"/>
                      <a:pt x="5990" y="512"/>
                      <a:pt x="5287" y="896"/>
                    </a:cubicBezTo>
                    <a:cubicBezTo>
                      <a:pt x="4587" y="1287"/>
                      <a:pt x="3935" y="1763"/>
                      <a:pt x="3307" y="2259"/>
                    </a:cubicBezTo>
                    <a:cubicBezTo>
                      <a:pt x="2687" y="2767"/>
                      <a:pt x="2096" y="3315"/>
                      <a:pt x="1545" y="3895"/>
                    </a:cubicBezTo>
                    <a:cubicBezTo>
                      <a:pt x="993" y="4472"/>
                      <a:pt x="464" y="5073"/>
                      <a:pt x="0" y="5722"/>
                    </a:cubicBezTo>
                    <a:cubicBezTo>
                      <a:pt x="275" y="5436"/>
                      <a:pt x="551" y="5150"/>
                      <a:pt x="838" y="4870"/>
                    </a:cubicBezTo>
                    <a:cubicBezTo>
                      <a:pt x="1117" y="4587"/>
                      <a:pt x="1400" y="4311"/>
                      <a:pt x="1694" y="4043"/>
                    </a:cubicBezTo>
                    <a:cubicBezTo>
                      <a:pt x="2273" y="3503"/>
                      <a:pt x="2861" y="2970"/>
                      <a:pt x="3478" y="2474"/>
                    </a:cubicBezTo>
                    <a:cubicBezTo>
                      <a:pt x="4094" y="1977"/>
                      <a:pt x="4728" y="1505"/>
                      <a:pt x="5396" y="1078"/>
                    </a:cubicBezTo>
                    <a:cubicBezTo>
                      <a:pt x="5559" y="969"/>
                      <a:pt x="5733" y="874"/>
                      <a:pt x="5903" y="773"/>
                    </a:cubicBezTo>
                    <a:cubicBezTo>
                      <a:pt x="5990" y="722"/>
                      <a:pt x="6074" y="671"/>
                      <a:pt x="6161" y="624"/>
                    </a:cubicBezTo>
                    <a:lnTo>
                      <a:pt x="6425" y="494"/>
                    </a:lnTo>
                    <a:cubicBezTo>
                      <a:pt x="6603" y="407"/>
                      <a:pt x="6773" y="298"/>
                      <a:pt x="6962" y="233"/>
                    </a:cubicBezTo>
                    <a:cubicBezTo>
                      <a:pt x="7143" y="156"/>
                      <a:pt x="7329" y="80"/>
                      <a:pt x="75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151;p38">
                <a:extLst>
                  <a:ext uri="{FF2B5EF4-FFF2-40B4-BE49-F238E27FC236}">
                    <a16:creationId xmlns:a16="http://schemas.microsoft.com/office/drawing/2014/main" id="{D3BE9904-EF7F-4A61-A19B-AF352C57FA5A}"/>
                  </a:ext>
                </a:extLst>
              </p:cNvPr>
              <p:cNvSpPr/>
              <p:nvPr/>
            </p:nvSpPr>
            <p:spPr>
              <a:xfrm>
                <a:off x="8058680" y="2969578"/>
                <a:ext cx="258445" cy="449518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101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5" y="167"/>
                      <a:pt x="370" y="331"/>
                      <a:pt x="555" y="490"/>
                    </a:cubicBezTo>
                    <a:lnTo>
                      <a:pt x="1052" y="1037"/>
                    </a:lnTo>
                    <a:cubicBezTo>
                      <a:pt x="1364" y="1419"/>
                      <a:pt x="1669" y="1802"/>
                      <a:pt x="1930" y="2219"/>
                    </a:cubicBezTo>
                    <a:cubicBezTo>
                      <a:pt x="2473" y="3039"/>
                      <a:pt x="2966" y="3894"/>
                      <a:pt x="3409" y="4776"/>
                    </a:cubicBezTo>
                    <a:cubicBezTo>
                      <a:pt x="3861" y="5650"/>
                      <a:pt x="4286" y="6542"/>
                      <a:pt x="4688" y="7445"/>
                    </a:cubicBezTo>
                    <a:cubicBezTo>
                      <a:pt x="4892" y="7894"/>
                      <a:pt x="5088" y="8347"/>
                      <a:pt x="5280" y="8804"/>
                    </a:cubicBezTo>
                    <a:cubicBezTo>
                      <a:pt x="5476" y="9258"/>
                      <a:pt x="5664" y="9718"/>
                      <a:pt x="5849" y="10175"/>
                    </a:cubicBezTo>
                    <a:cubicBezTo>
                      <a:pt x="5585" y="9221"/>
                      <a:pt x="5247" y="8286"/>
                      <a:pt x="4881" y="7365"/>
                    </a:cubicBezTo>
                    <a:cubicBezTo>
                      <a:pt x="4522" y="6436"/>
                      <a:pt x="4105" y="5534"/>
                      <a:pt x="3652" y="4649"/>
                    </a:cubicBezTo>
                    <a:cubicBezTo>
                      <a:pt x="3198" y="3764"/>
                      <a:pt x="2695" y="2902"/>
                      <a:pt x="2104" y="2100"/>
                    </a:cubicBezTo>
                    <a:cubicBezTo>
                      <a:pt x="1512" y="1306"/>
                      <a:pt x="856" y="519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152;p38">
                <a:extLst>
                  <a:ext uri="{FF2B5EF4-FFF2-40B4-BE49-F238E27FC236}">
                    <a16:creationId xmlns:a16="http://schemas.microsoft.com/office/drawing/2014/main" id="{DE669847-9569-440C-809A-7F64A68B24B5}"/>
                  </a:ext>
                </a:extLst>
              </p:cNvPr>
              <p:cNvSpPr/>
              <p:nvPr/>
            </p:nvSpPr>
            <p:spPr>
              <a:xfrm>
                <a:off x="8089295" y="3441671"/>
                <a:ext cx="242231" cy="17048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38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11" y="240"/>
                      <a:pt x="971" y="555"/>
                      <a:pt x="1436" y="863"/>
                    </a:cubicBezTo>
                    <a:cubicBezTo>
                      <a:pt x="1893" y="1182"/>
                      <a:pt x="2346" y="1505"/>
                      <a:pt x="2792" y="1842"/>
                    </a:cubicBezTo>
                    <a:cubicBezTo>
                      <a:pt x="3691" y="2506"/>
                      <a:pt x="4569" y="3199"/>
                      <a:pt x="5482" y="3858"/>
                    </a:cubicBezTo>
                    <a:cubicBezTo>
                      <a:pt x="4710" y="3035"/>
                      <a:pt x="3854" y="2299"/>
                      <a:pt x="2955" y="1624"/>
                    </a:cubicBezTo>
                    <a:cubicBezTo>
                      <a:pt x="2502" y="1288"/>
                      <a:pt x="2037" y="968"/>
                      <a:pt x="1548" y="685"/>
                    </a:cubicBezTo>
                    <a:cubicBezTo>
                      <a:pt x="1063" y="399"/>
                      <a:pt x="547" y="14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" name="Google Shape;2121;p38">
            <a:extLst>
              <a:ext uri="{FF2B5EF4-FFF2-40B4-BE49-F238E27FC236}">
                <a16:creationId xmlns:a16="http://schemas.microsoft.com/office/drawing/2014/main" id="{68BC252E-7A70-448F-8FBE-0E91DED8D0AF}"/>
              </a:ext>
            </a:extLst>
          </p:cNvPr>
          <p:cNvGrpSpPr/>
          <p:nvPr/>
        </p:nvGrpSpPr>
        <p:grpSpPr>
          <a:xfrm rot="197538">
            <a:off x="4496950" y="3120173"/>
            <a:ext cx="1294585" cy="2050396"/>
            <a:chOff x="5910597" y="1661033"/>
            <a:chExt cx="3241220" cy="3498284"/>
          </a:xfrm>
        </p:grpSpPr>
        <p:grpSp>
          <p:nvGrpSpPr>
            <p:cNvPr id="107" name="Google Shape;2122;p38">
              <a:extLst>
                <a:ext uri="{FF2B5EF4-FFF2-40B4-BE49-F238E27FC236}">
                  <a16:creationId xmlns:a16="http://schemas.microsoft.com/office/drawing/2014/main" id="{B4E762F6-4D1D-403C-A03E-D2B6C7E38236}"/>
                </a:ext>
              </a:extLst>
            </p:cNvPr>
            <p:cNvGrpSpPr/>
            <p:nvPr/>
          </p:nvGrpSpPr>
          <p:grpSpPr>
            <a:xfrm>
              <a:off x="5910597" y="3196166"/>
              <a:ext cx="1449069" cy="1963151"/>
              <a:chOff x="6124028" y="3388598"/>
              <a:chExt cx="1306998" cy="1770679"/>
            </a:xfrm>
          </p:grpSpPr>
          <p:sp>
            <p:nvSpPr>
              <p:cNvPr id="126" name="Google Shape;2123;p38">
                <a:extLst>
                  <a:ext uri="{FF2B5EF4-FFF2-40B4-BE49-F238E27FC236}">
                    <a16:creationId xmlns:a16="http://schemas.microsoft.com/office/drawing/2014/main" id="{5FE3395D-E579-4930-8151-6A79B7FAFD8E}"/>
                  </a:ext>
                </a:extLst>
              </p:cNvPr>
              <p:cNvSpPr/>
              <p:nvPr/>
            </p:nvSpPr>
            <p:spPr>
              <a:xfrm>
                <a:off x="6737251" y="3521862"/>
                <a:ext cx="130774" cy="1637415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26343" extrusionOk="0">
                    <a:moveTo>
                      <a:pt x="537" y="0"/>
                    </a:moveTo>
                    <a:lnTo>
                      <a:pt x="505" y="7"/>
                    </a:lnTo>
                    <a:lnTo>
                      <a:pt x="102" y="76"/>
                    </a:lnTo>
                    <a:lnTo>
                      <a:pt x="1" y="91"/>
                    </a:lnTo>
                    <a:cubicBezTo>
                      <a:pt x="1" y="106"/>
                      <a:pt x="22" y="236"/>
                      <a:pt x="59" y="468"/>
                    </a:cubicBezTo>
                    <a:cubicBezTo>
                      <a:pt x="360" y="2466"/>
                      <a:pt x="1724" y="12006"/>
                      <a:pt x="1451" y="20327"/>
                    </a:cubicBezTo>
                    <a:cubicBezTo>
                      <a:pt x="1441" y="20545"/>
                      <a:pt x="1433" y="20759"/>
                      <a:pt x="1422" y="20973"/>
                    </a:cubicBezTo>
                    <a:cubicBezTo>
                      <a:pt x="1342" y="22876"/>
                      <a:pt x="1165" y="24700"/>
                      <a:pt x="864" y="26343"/>
                    </a:cubicBezTo>
                    <a:lnTo>
                      <a:pt x="1419" y="26343"/>
                    </a:lnTo>
                    <a:cubicBezTo>
                      <a:pt x="2006" y="23061"/>
                      <a:pt x="2104" y="19072"/>
                      <a:pt x="1985" y="15204"/>
                    </a:cubicBezTo>
                    <a:cubicBezTo>
                      <a:pt x="1973" y="14866"/>
                      <a:pt x="1959" y="14530"/>
                      <a:pt x="1945" y="14195"/>
                    </a:cubicBezTo>
                    <a:cubicBezTo>
                      <a:pt x="1828" y="11505"/>
                      <a:pt x="1615" y="8909"/>
                      <a:pt x="1386" y="6690"/>
                    </a:cubicBezTo>
                    <a:cubicBezTo>
                      <a:pt x="1081" y="3713"/>
                      <a:pt x="752" y="1411"/>
                      <a:pt x="610" y="464"/>
                    </a:cubicBezTo>
                    <a:cubicBezTo>
                      <a:pt x="588" y="308"/>
                      <a:pt x="566" y="188"/>
                      <a:pt x="556" y="113"/>
                    </a:cubicBezTo>
                    <a:cubicBezTo>
                      <a:pt x="544" y="47"/>
                      <a:pt x="537" y="11"/>
                      <a:pt x="5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124;p38">
                <a:extLst>
                  <a:ext uri="{FF2B5EF4-FFF2-40B4-BE49-F238E27FC236}">
                    <a16:creationId xmlns:a16="http://schemas.microsoft.com/office/drawing/2014/main" id="{B23B82E9-432F-4FBA-96F6-CC0CD32ACE4B}"/>
                  </a:ext>
                </a:extLst>
              </p:cNvPr>
              <p:cNvSpPr/>
              <p:nvPr/>
            </p:nvSpPr>
            <p:spPr>
              <a:xfrm>
                <a:off x="6360715" y="4360912"/>
                <a:ext cx="482074" cy="467735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7525" extrusionOk="0">
                    <a:moveTo>
                      <a:pt x="0" y="0"/>
                    </a:moveTo>
                    <a:cubicBezTo>
                      <a:pt x="0" y="0"/>
                      <a:pt x="3143" y="6843"/>
                      <a:pt x="7755" y="7524"/>
                    </a:cubicBezTo>
                    <a:cubicBezTo>
                      <a:pt x="7755" y="7524"/>
                      <a:pt x="5703" y="686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125;p38">
                <a:extLst>
                  <a:ext uri="{FF2B5EF4-FFF2-40B4-BE49-F238E27FC236}">
                    <a16:creationId xmlns:a16="http://schemas.microsoft.com/office/drawing/2014/main" id="{F41FEA61-10AE-4ED1-A5DF-3A7201866C56}"/>
                  </a:ext>
                </a:extLst>
              </p:cNvPr>
              <p:cNvSpPr/>
              <p:nvPr/>
            </p:nvSpPr>
            <p:spPr>
              <a:xfrm>
                <a:off x="6842728" y="4083011"/>
                <a:ext cx="353475" cy="38749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6234" extrusionOk="0">
                    <a:moveTo>
                      <a:pt x="5687" y="1"/>
                    </a:moveTo>
                    <a:lnTo>
                      <a:pt x="5687" y="1"/>
                    </a:lnTo>
                    <a:cubicBezTo>
                      <a:pt x="599" y="1117"/>
                      <a:pt x="0" y="6233"/>
                      <a:pt x="0" y="6233"/>
                    </a:cubicBezTo>
                    <a:cubicBezTo>
                      <a:pt x="3699" y="5676"/>
                      <a:pt x="5686" y="1"/>
                      <a:pt x="56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126;p38">
                <a:extLst>
                  <a:ext uri="{FF2B5EF4-FFF2-40B4-BE49-F238E27FC236}">
                    <a16:creationId xmlns:a16="http://schemas.microsoft.com/office/drawing/2014/main" id="{4ACEFBFE-235B-42BF-B42D-EA3C691F81B0}"/>
                  </a:ext>
                </a:extLst>
              </p:cNvPr>
              <p:cNvSpPr/>
              <p:nvPr/>
            </p:nvSpPr>
            <p:spPr>
              <a:xfrm>
                <a:off x="6124028" y="3469774"/>
                <a:ext cx="479402" cy="403278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6488" extrusionOk="0">
                    <a:moveTo>
                      <a:pt x="7713" y="0"/>
                    </a:moveTo>
                    <a:cubicBezTo>
                      <a:pt x="7712" y="1"/>
                      <a:pt x="1" y="4674"/>
                      <a:pt x="976" y="6274"/>
                    </a:cubicBezTo>
                    <a:cubicBezTo>
                      <a:pt x="1066" y="6421"/>
                      <a:pt x="1196" y="6488"/>
                      <a:pt x="1359" y="6488"/>
                    </a:cubicBezTo>
                    <a:cubicBezTo>
                      <a:pt x="2961" y="6488"/>
                      <a:pt x="7712" y="1"/>
                      <a:pt x="77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127;p38">
                <a:extLst>
                  <a:ext uri="{FF2B5EF4-FFF2-40B4-BE49-F238E27FC236}">
                    <a16:creationId xmlns:a16="http://schemas.microsoft.com/office/drawing/2014/main" id="{E018E3A9-760C-47C8-93C9-C4842AC8EF6B}"/>
                  </a:ext>
                </a:extLst>
              </p:cNvPr>
              <p:cNvSpPr/>
              <p:nvPr/>
            </p:nvSpPr>
            <p:spPr>
              <a:xfrm>
                <a:off x="6424051" y="3449698"/>
                <a:ext cx="250174" cy="54394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8751" extrusionOk="0">
                    <a:moveTo>
                      <a:pt x="4025" y="0"/>
                    </a:moveTo>
                    <a:lnTo>
                      <a:pt x="4025" y="0"/>
                    </a:lnTo>
                    <a:cubicBezTo>
                      <a:pt x="4025" y="1"/>
                      <a:pt x="0" y="8308"/>
                      <a:pt x="1863" y="8736"/>
                    </a:cubicBezTo>
                    <a:cubicBezTo>
                      <a:pt x="1906" y="8745"/>
                      <a:pt x="1948" y="8750"/>
                      <a:pt x="1989" y="8750"/>
                    </a:cubicBezTo>
                    <a:cubicBezTo>
                      <a:pt x="3744" y="8750"/>
                      <a:pt x="4025" y="1"/>
                      <a:pt x="4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128;p38">
                <a:extLst>
                  <a:ext uri="{FF2B5EF4-FFF2-40B4-BE49-F238E27FC236}">
                    <a16:creationId xmlns:a16="http://schemas.microsoft.com/office/drawing/2014/main" id="{90A69A20-9574-441B-B080-C69740C11899}"/>
                  </a:ext>
                </a:extLst>
              </p:cNvPr>
              <p:cNvSpPr/>
              <p:nvPr/>
            </p:nvSpPr>
            <p:spPr>
              <a:xfrm>
                <a:off x="6737251" y="3457157"/>
                <a:ext cx="273668" cy="557801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8974" extrusionOk="0">
                    <a:moveTo>
                      <a:pt x="1" y="0"/>
                    </a:moveTo>
                    <a:cubicBezTo>
                      <a:pt x="1" y="1"/>
                      <a:pt x="661" y="8974"/>
                      <a:pt x="2480" y="8974"/>
                    </a:cubicBezTo>
                    <a:cubicBezTo>
                      <a:pt x="2500" y="8974"/>
                      <a:pt x="2519" y="8973"/>
                      <a:pt x="2539" y="8971"/>
                    </a:cubicBezTo>
                    <a:cubicBezTo>
                      <a:pt x="4403" y="8775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129;p38">
                <a:extLst>
                  <a:ext uri="{FF2B5EF4-FFF2-40B4-BE49-F238E27FC236}">
                    <a16:creationId xmlns:a16="http://schemas.microsoft.com/office/drawing/2014/main" id="{D751AB89-400E-4EDF-BF69-B461E92CA6E1}"/>
                  </a:ext>
                </a:extLst>
              </p:cNvPr>
              <p:cNvSpPr/>
              <p:nvPr/>
            </p:nvSpPr>
            <p:spPr>
              <a:xfrm>
                <a:off x="6753971" y="3457157"/>
                <a:ext cx="415941" cy="510127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820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" y="5"/>
                      <a:pt x="11" y="13"/>
                    </a:cubicBezTo>
                    <a:lnTo>
                      <a:pt x="11" y="13"/>
                    </a:lnTo>
                    <a:cubicBezTo>
                      <a:pt x="6" y="5"/>
                      <a:pt x="3" y="1"/>
                      <a:pt x="0" y="0"/>
                    </a:cubicBezTo>
                    <a:close/>
                    <a:moveTo>
                      <a:pt x="11" y="13"/>
                    </a:moveTo>
                    <a:lnTo>
                      <a:pt x="11" y="13"/>
                    </a:lnTo>
                    <a:cubicBezTo>
                      <a:pt x="235" y="367"/>
                      <a:pt x="2992" y="8206"/>
                      <a:pt x="4783" y="8206"/>
                    </a:cubicBezTo>
                    <a:cubicBezTo>
                      <a:pt x="4829" y="8206"/>
                      <a:pt x="4873" y="8201"/>
                      <a:pt x="4917" y="8191"/>
                    </a:cubicBezTo>
                    <a:cubicBezTo>
                      <a:pt x="6691" y="7777"/>
                      <a:pt x="307" y="355"/>
                      <a:pt x="11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130;p38">
                <a:extLst>
                  <a:ext uri="{FF2B5EF4-FFF2-40B4-BE49-F238E27FC236}">
                    <a16:creationId xmlns:a16="http://schemas.microsoft.com/office/drawing/2014/main" id="{8F0FA88A-88D4-4DDA-A779-C980CE33D2EC}"/>
                  </a:ext>
                </a:extLst>
              </p:cNvPr>
              <p:cNvSpPr/>
              <p:nvPr/>
            </p:nvSpPr>
            <p:spPr>
              <a:xfrm>
                <a:off x="6875173" y="3457157"/>
                <a:ext cx="555852" cy="310104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4989" extrusionOk="0">
                    <a:moveTo>
                      <a:pt x="1" y="0"/>
                    </a:moveTo>
                    <a:cubicBezTo>
                      <a:pt x="1" y="1"/>
                      <a:pt x="3978" y="4989"/>
                      <a:pt x="6256" y="4989"/>
                    </a:cubicBezTo>
                    <a:cubicBezTo>
                      <a:pt x="6478" y="4989"/>
                      <a:pt x="6684" y="4941"/>
                      <a:pt x="6868" y="4837"/>
                    </a:cubicBezTo>
                    <a:cubicBezTo>
                      <a:pt x="8942" y="3666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131;p38">
                <a:extLst>
                  <a:ext uri="{FF2B5EF4-FFF2-40B4-BE49-F238E27FC236}">
                    <a16:creationId xmlns:a16="http://schemas.microsoft.com/office/drawing/2014/main" id="{79E8F8AC-4550-44BC-9D2F-DC244691915C}"/>
                  </a:ext>
                </a:extLst>
              </p:cNvPr>
              <p:cNvSpPr/>
              <p:nvPr/>
            </p:nvSpPr>
            <p:spPr>
              <a:xfrm>
                <a:off x="6823150" y="3442053"/>
                <a:ext cx="403448" cy="388049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6243" extrusionOk="0">
                    <a:moveTo>
                      <a:pt x="0" y="1"/>
                    </a:moveTo>
                    <a:lnTo>
                      <a:pt x="0" y="1052"/>
                    </a:lnTo>
                    <a:cubicBezTo>
                      <a:pt x="0" y="1052"/>
                      <a:pt x="3265" y="6243"/>
                      <a:pt x="4834" y="6243"/>
                    </a:cubicBezTo>
                    <a:cubicBezTo>
                      <a:pt x="4895" y="6243"/>
                      <a:pt x="4953" y="6235"/>
                      <a:pt x="5008" y="6219"/>
                    </a:cubicBezTo>
                    <a:cubicBezTo>
                      <a:pt x="6491" y="579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132;p38">
                <a:extLst>
                  <a:ext uri="{FF2B5EF4-FFF2-40B4-BE49-F238E27FC236}">
                    <a16:creationId xmlns:a16="http://schemas.microsoft.com/office/drawing/2014/main" id="{96730923-4C38-44E5-97D5-DCD47E771EBA}"/>
                  </a:ext>
                </a:extLst>
              </p:cNvPr>
              <p:cNvSpPr/>
              <p:nvPr/>
            </p:nvSpPr>
            <p:spPr>
              <a:xfrm>
                <a:off x="6278856" y="3484443"/>
                <a:ext cx="361121" cy="438832"/>
              </a:xfrm>
              <a:custGeom>
                <a:avLst/>
                <a:gdLst/>
                <a:ahLst/>
                <a:cxnLst/>
                <a:rect l="l" t="t" r="r" b="b"/>
                <a:pathLst>
                  <a:path w="5810" h="7060" extrusionOk="0">
                    <a:moveTo>
                      <a:pt x="5302" y="0"/>
                    </a:moveTo>
                    <a:cubicBezTo>
                      <a:pt x="5302" y="0"/>
                      <a:pt x="0" y="5816"/>
                      <a:pt x="1230" y="6947"/>
                    </a:cubicBezTo>
                    <a:cubicBezTo>
                      <a:pt x="1313" y="7024"/>
                      <a:pt x="1407" y="7060"/>
                      <a:pt x="1508" y="7060"/>
                    </a:cubicBezTo>
                    <a:cubicBezTo>
                      <a:pt x="2898" y="7060"/>
                      <a:pt x="5809" y="312"/>
                      <a:pt x="5809" y="312"/>
                    </a:cubicBezTo>
                    <a:lnTo>
                      <a:pt x="53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133;p38">
                <a:extLst>
                  <a:ext uri="{FF2B5EF4-FFF2-40B4-BE49-F238E27FC236}">
                    <a16:creationId xmlns:a16="http://schemas.microsoft.com/office/drawing/2014/main" id="{BCACF5C1-E3CC-4101-A114-ABEC7F44B27F}"/>
                  </a:ext>
                </a:extLst>
              </p:cNvPr>
              <p:cNvSpPr/>
              <p:nvPr/>
            </p:nvSpPr>
            <p:spPr>
              <a:xfrm>
                <a:off x="6631774" y="3498864"/>
                <a:ext cx="165332" cy="48054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7731" extrusionOk="0">
                    <a:moveTo>
                      <a:pt x="1332" y="0"/>
                    </a:moveTo>
                    <a:lnTo>
                      <a:pt x="799" y="156"/>
                    </a:lnTo>
                    <a:cubicBezTo>
                      <a:pt x="799" y="156"/>
                      <a:pt x="1" y="7731"/>
                      <a:pt x="1332" y="7731"/>
                    </a:cubicBezTo>
                    <a:cubicBezTo>
                      <a:pt x="2659" y="7731"/>
                      <a:pt x="1332" y="0"/>
                      <a:pt x="13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134;p38">
                <a:extLst>
                  <a:ext uri="{FF2B5EF4-FFF2-40B4-BE49-F238E27FC236}">
                    <a16:creationId xmlns:a16="http://schemas.microsoft.com/office/drawing/2014/main" id="{E9913D75-989B-4198-8AF5-0408C2883989}"/>
                  </a:ext>
                </a:extLst>
              </p:cNvPr>
              <p:cNvSpPr/>
              <p:nvPr/>
            </p:nvSpPr>
            <p:spPr>
              <a:xfrm>
                <a:off x="6509204" y="3388598"/>
                <a:ext cx="483690" cy="162604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2616" extrusionOk="0">
                    <a:moveTo>
                      <a:pt x="3891" y="1"/>
                    </a:moveTo>
                    <a:cubicBezTo>
                      <a:pt x="1745" y="1"/>
                      <a:pt x="1" y="973"/>
                      <a:pt x="1" y="1557"/>
                    </a:cubicBezTo>
                    <a:cubicBezTo>
                      <a:pt x="1" y="2141"/>
                      <a:pt x="1745" y="2615"/>
                      <a:pt x="3891" y="2615"/>
                    </a:cubicBezTo>
                    <a:cubicBezTo>
                      <a:pt x="6041" y="2615"/>
                      <a:pt x="7781" y="2141"/>
                      <a:pt x="7781" y="1557"/>
                    </a:cubicBezTo>
                    <a:cubicBezTo>
                      <a:pt x="7781" y="973"/>
                      <a:pt x="6041" y="1"/>
                      <a:pt x="38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" name="Google Shape;2135;p38">
              <a:extLst>
                <a:ext uri="{FF2B5EF4-FFF2-40B4-BE49-F238E27FC236}">
                  <a16:creationId xmlns:a16="http://schemas.microsoft.com/office/drawing/2014/main" id="{A91C75F6-2FDB-4C4A-96EA-059392CBC41A}"/>
                </a:ext>
              </a:extLst>
            </p:cNvPr>
            <p:cNvGrpSpPr/>
            <p:nvPr/>
          </p:nvGrpSpPr>
          <p:grpSpPr>
            <a:xfrm>
              <a:off x="7160321" y="1661033"/>
              <a:ext cx="1991496" cy="3497997"/>
              <a:chOff x="7801383" y="2969578"/>
              <a:chExt cx="1246633" cy="2189670"/>
            </a:xfrm>
          </p:grpSpPr>
          <p:sp>
            <p:nvSpPr>
              <p:cNvPr id="109" name="Google Shape;2136;p38">
                <a:extLst>
                  <a:ext uri="{FF2B5EF4-FFF2-40B4-BE49-F238E27FC236}">
                    <a16:creationId xmlns:a16="http://schemas.microsoft.com/office/drawing/2014/main" id="{6E186762-1814-4238-8145-08B96BD8C6C3}"/>
                  </a:ext>
                </a:extLst>
              </p:cNvPr>
              <p:cNvSpPr/>
              <p:nvPr/>
            </p:nvSpPr>
            <p:spPr>
              <a:xfrm>
                <a:off x="8043305" y="3282142"/>
                <a:ext cx="295246" cy="1877106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42489" extrusionOk="0">
                    <a:moveTo>
                      <a:pt x="6332" y="0"/>
                    </a:moveTo>
                    <a:cubicBezTo>
                      <a:pt x="6206" y="0"/>
                      <a:pt x="6094" y="86"/>
                      <a:pt x="6067" y="213"/>
                    </a:cubicBezTo>
                    <a:cubicBezTo>
                      <a:pt x="6055" y="250"/>
                      <a:pt x="6055" y="253"/>
                      <a:pt x="6059" y="359"/>
                    </a:cubicBezTo>
                    <a:cubicBezTo>
                      <a:pt x="6070" y="670"/>
                      <a:pt x="6085" y="1197"/>
                      <a:pt x="6099" y="1910"/>
                    </a:cubicBezTo>
                    <a:cubicBezTo>
                      <a:pt x="6107" y="2465"/>
                      <a:pt x="6110" y="3129"/>
                      <a:pt x="6110" y="3887"/>
                    </a:cubicBezTo>
                    <a:cubicBezTo>
                      <a:pt x="6110" y="4746"/>
                      <a:pt x="6102" y="5732"/>
                      <a:pt x="6080" y="6827"/>
                    </a:cubicBezTo>
                    <a:cubicBezTo>
                      <a:pt x="6077" y="7027"/>
                      <a:pt x="6074" y="7233"/>
                      <a:pt x="6067" y="7444"/>
                    </a:cubicBezTo>
                    <a:cubicBezTo>
                      <a:pt x="6012" y="9681"/>
                      <a:pt x="5899" y="12309"/>
                      <a:pt x="5682" y="15181"/>
                    </a:cubicBezTo>
                    <a:cubicBezTo>
                      <a:pt x="5657" y="15482"/>
                      <a:pt x="5635" y="15790"/>
                      <a:pt x="5610" y="16103"/>
                    </a:cubicBezTo>
                    <a:cubicBezTo>
                      <a:pt x="5483" y="17636"/>
                      <a:pt x="5323" y="19232"/>
                      <a:pt x="5131" y="20864"/>
                    </a:cubicBezTo>
                    <a:cubicBezTo>
                      <a:pt x="5091" y="21201"/>
                      <a:pt x="5051" y="21542"/>
                      <a:pt x="5007" y="21886"/>
                    </a:cubicBezTo>
                    <a:cubicBezTo>
                      <a:pt x="4144" y="28706"/>
                      <a:pt x="2629" y="36114"/>
                      <a:pt x="0" y="42489"/>
                    </a:cubicBezTo>
                    <a:lnTo>
                      <a:pt x="584" y="42489"/>
                    </a:lnTo>
                    <a:cubicBezTo>
                      <a:pt x="3173" y="36132"/>
                      <a:pt x="4674" y="28793"/>
                      <a:pt x="5533" y="22027"/>
                    </a:cubicBezTo>
                    <a:cubicBezTo>
                      <a:pt x="5570" y="21777"/>
                      <a:pt x="5598" y="21527"/>
                      <a:pt x="5628" y="21277"/>
                    </a:cubicBezTo>
                    <a:cubicBezTo>
                      <a:pt x="5827" y="19631"/>
                      <a:pt x="5990" y="18024"/>
                      <a:pt x="6121" y="16480"/>
                    </a:cubicBezTo>
                    <a:cubicBezTo>
                      <a:pt x="6128" y="16399"/>
                      <a:pt x="6135" y="16320"/>
                      <a:pt x="6142" y="16240"/>
                    </a:cubicBezTo>
                    <a:cubicBezTo>
                      <a:pt x="6447" y="12582"/>
                      <a:pt x="6581" y="9264"/>
                      <a:pt x="6632" y="6599"/>
                    </a:cubicBezTo>
                    <a:cubicBezTo>
                      <a:pt x="6639" y="6283"/>
                      <a:pt x="6643" y="5979"/>
                      <a:pt x="6646" y="5685"/>
                    </a:cubicBezTo>
                    <a:cubicBezTo>
                      <a:pt x="6683" y="2981"/>
                      <a:pt x="6632" y="1070"/>
                      <a:pt x="6607" y="340"/>
                    </a:cubicBezTo>
                    <a:lnTo>
                      <a:pt x="6603" y="275"/>
                    </a:lnTo>
                    <a:cubicBezTo>
                      <a:pt x="6607" y="152"/>
                      <a:pt x="6520" y="36"/>
                      <a:pt x="6393" y="7"/>
                    </a:cubicBezTo>
                    <a:cubicBezTo>
                      <a:pt x="6372" y="3"/>
                      <a:pt x="6352" y="0"/>
                      <a:pt x="6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137;p38">
                <a:extLst>
                  <a:ext uri="{FF2B5EF4-FFF2-40B4-BE49-F238E27FC236}">
                    <a16:creationId xmlns:a16="http://schemas.microsoft.com/office/drawing/2014/main" id="{96CC2AA7-90D0-425B-BEB1-77D3F213FE59}"/>
                  </a:ext>
                </a:extLst>
              </p:cNvPr>
              <p:cNvSpPr/>
              <p:nvPr/>
            </p:nvSpPr>
            <p:spPr>
              <a:xfrm>
                <a:off x="8285183" y="3631993"/>
                <a:ext cx="762832" cy="490029"/>
              </a:xfrm>
              <a:custGeom>
                <a:avLst/>
                <a:gdLst/>
                <a:ahLst/>
                <a:cxnLst/>
                <a:rect l="l" t="t" r="r" b="b"/>
                <a:pathLst>
                  <a:path w="17267" h="11092" extrusionOk="0">
                    <a:moveTo>
                      <a:pt x="11050" y="0"/>
                    </a:moveTo>
                    <a:cubicBezTo>
                      <a:pt x="6182" y="0"/>
                      <a:pt x="1" y="10123"/>
                      <a:pt x="1" y="10123"/>
                    </a:cubicBezTo>
                    <a:lnTo>
                      <a:pt x="1" y="11091"/>
                    </a:lnTo>
                    <a:cubicBezTo>
                      <a:pt x="1" y="11091"/>
                      <a:pt x="17267" y="2320"/>
                      <a:pt x="12285" y="243"/>
                    </a:cubicBezTo>
                    <a:cubicBezTo>
                      <a:pt x="11886" y="77"/>
                      <a:pt x="11473" y="0"/>
                      <a:pt x="110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138;p38">
                <a:extLst>
                  <a:ext uri="{FF2B5EF4-FFF2-40B4-BE49-F238E27FC236}">
                    <a16:creationId xmlns:a16="http://schemas.microsoft.com/office/drawing/2014/main" id="{3D2CACD6-6D41-452C-A77B-3DEB36A212C0}"/>
                  </a:ext>
                </a:extLst>
              </p:cNvPr>
              <p:cNvSpPr/>
              <p:nvPr/>
            </p:nvSpPr>
            <p:spPr>
              <a:xfrm>
                <a:off x="7876222" y="3649178"/>
                <a:ext cx="436706" cy="354313"/>
              </a:xfrm>
              <a:custGeom>
                <a:avLst/>
                <a:gdLst/>
                <a:ahLst/>
                <a:cxnLst/>
                <a:rect l="l" t="t" r="r" b="b"/>
                <a:pathLst>
                  <a:path w="9885" h="8020" extrusionOk="0">
                    <a:moveTo>
                      <a:pt x="2426" y="0"/>
                    </a:moveTo>
                    <a:cubicBezTo>
                      <a:pt x="2300" y="0"/>
                      <a:pt x="2182" y="22"/>
                      <a:pt x="2074" y="68"/>
                    </a:cubicBezTo>
                    <a:cubicBezTo>
                      <a:pt x="0" y="949"/>
                      <a:pt x="9837" y="8019"/>
                      <a:pt x="9837" y="8019"/>
                    </a:cubicBezTo>
                    <a:lnTo>
                      <a:pt x="9740" y="7374"/>
                    </a:lnTo>
                    <a:cubicBezTo>
                      <a:pt x="9884" y="7243"/>
                      <a:pt x="4728" y="0"/>
                      <a:pt x="24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139;p38">
                <a:extLst>
                  <a:ext uri="{FF2B5EF4-FFF2-40B4-BE49-F238E27FC236}">
                    <a16:creationId xmlns:a16="http://schemas.microsoft.com/office/drawing/2014/main" id="{E67E03B3-5C6C-423B-87E3-9AB03CCC8251}"/>
                  </a:ext>
                </a:extLst>
              </p:cNvPr>
              <p:cNvSpPr/>
              <p:nvPr/>
            </p:nvSpPr>
            <p:spPr>
              <a:xfrm>
                <a:off x="8331483" y="3283953"/>
                <a:ext cx="432862" cy="291800"/>
              </a:xfrm>
              <a:custGeom>
                <a:avLst/>
                <a:gdLst/>
                <a:ahLst/>
                <a:cxnLst/>
                <a:rect l="l" t="t" r="r" b="b"/>
                <a:pathLst>
                  <a:path w="9798" h="6605" extrusionOk="0">
                    <a:moveTo>
                      <a:pt x="6539" y="1"/>
                    </a:moveTo>
                    <a:cubicBezTo>
                      <a:pt x="4006" y="1"/>
                      <a:pt x="0" y="5822"/>
                      <a:pt x="0" y="5822"/>
                    </a:cubicBezTo>
                    <a:lnTo>
                      <a:pt x="0" y="6605"/>
                    </a:lnTo>
                    <a:cubicBezTo>
                      <a:pt x="0" y="6605"/>
                      <a:pt x="9797" y="2544"/>
                      <a:pt x="7513" y="386"/>
                    </a:cubicBezTo>
                    <a:cubicBezTo>
                      <a:pt x="7228" y="118"/>
                      <a:pt x="6898" y="1"/>
                      <a:pt x="65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140;p38">
                <a:extLst>
                  <a:ext uri="{FF2B5EF4-FFF2-40B4-BE49-F238E27FC236}">
                    <a16:creationId xmlns:a16="http://schemas.microsoft.com/office/drawing/2014/main" id="{C2CD691A-96A5-47E5-9F8E-D1A6DC7589F2}"/>
                  </a:ext>
                </a:extLst>
              </p:cNvPr>
              <p:cNvSpPr/>
              <p:nvPr/>
            </p:nvSpPr>
            <p:spPr>
              <a:xfrm>
                <a:off x="7935819" y="2969622"/>
                <a:ext cx="395708" cy="506861"/>
              </a:xfrm>
              <a:custGeom>
                <a:avLst/>
                <a:gdLst/>
                <a:ahLst/>
                <a:cxnLst/>
                <a:rect l="l" t="t" r="r" b="b"/>
                <a:pathLst>
                  <a:path w="8957" h="11473" extrusionOk="0">
                    <a:moveTo>
                      <a:pt x="3214" y="0"/>
                    </a:moveTo>
                    <a:cubicBezTo>
                      <a:pt x="3146" y="0"/>
                      <a:pt x="3078" y="6"/>
                      <a:pt x="3009" y="17"/>
                    </a:cubicBezTo>
                    <a:cubicBezTo>
                      <a:pt x="0" y="521"/>
                      <a:pt x="8956" y="11472"/>
                      <a:pt x="8956" y="11472"/>
                    </a:cubicBezTo>
                    <a:lnTo>
                      <a:pt x="8956" y="10417"/>
                    </a:lnTo>
                    <a:cubicBezTo>
                      <a:pt x="8956" y="10417"/>
                      <a:pt x="6151" y="0"/>
                      <a:pt x="32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141;p38">
                <a:extLst>
                  <a:ext uri="{FF2B5EF4-FFF2-40B4-BE49-F238E27FC236}">
                    <a16:creationId xmlns:a16="http://schemas.microsoft.com/office/drawing/2014/main" id="{6B7AAD60-4719-4A29-837D-4E1968F3F6B7}"/>
                  </a:ext>
                </a:extLst>
              </p:cNvPr>
              <p:cNvSpPr/>
              <p:nvPr/>
            </p:nvSpPr>
            <p:spPr>
              <a:xfrm>
                <a:off x="8028240" y="3437739"/>
                <a:ext cx="303286" cy="183209"/>
              </a:xfrm>
              <a:custGeom>
                <a:avLst/>
                <a:gdLst/>
                <a:ahLst/>
                <a:cxnLst/>
                <a:rect l="l" t="t" r="r" b="b"/>
                <a:pathLst>
                  <a:path w="6865" h="4147" extrusionOk="0">
                    <a:moveTo>
                      <a:pt x="1761" y="0"/>
                    </a:moveTo>
                    <a:cubicBezTo>
                      <a:pt x="1619" y="0"/>
                      <a:pt x="1492" y="28"/>
                      <a:pt x="1382" y="90"/>
                    </a:cubicBezTo>
                    <a:cubicBezTo>
                      <a:pt x="0" y="854"/>
                      <a:pt x="6864" y="4147"/>
                      <a:pt x="6864" y="4147"/>
                    </a:cubicBezTo>
                    <a:lnTo>
                      <a:pt x="6864" y="3762"/>
                    </a:lnTo>
                    <a:cubicBezTo>
                      <a:pt x="6864" y="3762"/>
                      <a:pt x="3391" y="0"/>
                      <a:pt x="17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142;p38">
                <a:extLst>
                  <a:ext uri="{FF2B5EF4-FFF2-40B4-BE49-F238E27FC236}">
                    <a16:creationId xmlns:a16="http://schemas.microsoft.com/office/drawing/2014/main" id="{C3BB648A-0BB5-4256-A084-DCA0AB1A2D8D}"/>
                  </a:ext>
                </a:extLst>
              </p:cNvPr>
              <p:cNvSpPr/>
              <p:nvPr/>
            </p:nvSpPr>
            <p:spPr>
              <a:xfrm>
                <a:off x="7801383" y="4016214"/>
                <a:ext cx="480487" cy="238786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5405" extrusionOk="0">
                    <a:moveTo>
                      <a:pt x="2790" y="0"/>
                    </a:moveTo>
                    <a:cubicBezTo>
                      <a:pt x="2338" y="0"/>
                      <a:pt x="1966" y="137"/>
                      <a:pt x="1716" y="458"/>
                    </a:cubicBezTo>
                    <a:cubicBezTo>
                      <a:pt x="1" y="2660"/>
                      <a:pt x="10792" y="5404"/>
                      <a:pt x="10792" y="5404"/>
                    </a:cubicBezTo>
                    <a:lnTo>
                      <a:pt x="10875" y="4708"/>
                    </a:lnTo>
                    <a:cubicBezTo>
                      <a:pt x="10875" y="4708"/>
                      <a:pt x="5443" y="0"/>
                      <a:pt x="27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143;p38">
                <a:extLst>
                  <a:ext uri="{FF2B5EF4-FFF2-40B4-BE49-F238E27FC236}">
                    <a16:creationId xmlns:a16="http://schemas.microsoft.com/office/drawing/2014/main" id="{B0AC4A9D-C0B4-4140-AAB2-B25552F35992}"/>
                  </a:ext>
                </a:extLst>
              </p:cNvPr>
              <p:cNvSpPr/>
              <p:nvPr/>
            </p:nvSpPr>
            <p:spPr>
              <a:xfrm>
                <a:off x="8261327" y="4343843"/>
                <a:ext cx="413645" cy="376800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8529" extrusionOk="0">
                    <a:moveTo>
                      <a:pt x="109" y="0"/>
                    </a:moveTo>
                    <a:lnTo>
                      <a:pt x="0" y="736"/>
                    </a:lnTo>
                    <a:cubicBezTo>
                      <a:pt x="0" y="736"/>
                      <a:pt x="3093" y="8529"/>
                      <a:pt x="5701" y="8529"/>
                    </a:cubicBezTo>
                    <a:cubicBezTo>
                      <a:pt x="6019" y="8529"/>
                      <a:pt x="6330" y="8412"/>
                      <a:pt x="6628" y="8152"/>
                    </a:cubicBezTo>
                    <a:cubicBezTo>
                      <a:pt x="9362" y="5755"/>
                      <a:pt x="109" y="0"/>
                      <a:pt x="1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144;p38">
                <a:extLst>
                  <a:ext uri="{FF2B5EF4-FFF2-40B4-BE49-F238E27FC236}">
                    <a16:creationId xmlns:a16="http://schemas.microsoft.com/office/drawing/2014/main" id="{9E74D69B-F5FF-4304-9F24-1FC40B806FA7}"/>
                  </a:ext>
                </a:extLst>
              </p:cNvPr>
              <p:cNvSpPr/>
              <p:nvPr/>
            </p:nvSpPr>
            <p:spPr>
              <a:xfrm>
                <a:off x="8270295" y="4110889"/>
                <a:ext cx="370349" cy="206712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4679" extrusionOk="0">
                    <a:moveTo>
                      <a:pt x="5806" y="0"/>
                    </a:moveTo>
                    <a:cubicBezTo>
                      <a:pt x="3662" y="0"/>
                      <a:pt x="0" y="4080"/>
                      <a:pt x="0" y="4080"/>
                    </a:cubicBezTo>
                    <a:lnTo>
                      <a:pt x="0" y="4679"/>
                    </a:lnTo>
                    <a:cubicBezTo>
                      <a:pt x="0" y="4679"/>
                      <a:pt x="8383" y="1201"/>
                      <a:pt x="6429" y="147"/>
                    </a:cubicBezTo>
                    <a:cubicBezTo>
                      <a:pt x="6243" y="46"/>
                      <a:pt x="6033" y="0"/>
                      <a:pt x="58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145;p38">
                <a:extLst>
                  <a:ext uri="{FF2B5EF4-FFF2-40B4-BE49-F238E27FC236}">
                    <a16:creationId xmlns:a16="http://schemas.microsoft.com/office/drawing/2014/main" id="{E0674632-1FB6-47EB-B98C-E3DFE51B8DDB}"/>
                  </a:ext>
                </a:extLst>
              </p:cNvPr>
              <p:cNvSpPr/>
              <p:nvPr/>
            </p:nvSpPr>
            <p:spPr>
              <a:xfrm>
                <a:off x="8285183" y="3653287"/>
                <a:ext cx="561952" cy="425970"/>
              </a:xfrm>
              <a:custGeom>
                <a:avLst/>
                <a:gdLst/>
                <a:ahLst/>
                <a:cxnLst/>
                <a:rect l="l" t="t" r="r" b="b"/>
                <a:pathLst>
                  <a:path w="12720" h="9642" extrusionOk="0">
                    <a:moveTo>
                      <a:pt x="12720" y="0"/>
                    </a:moveTo>
                    <a:lnTo>
                      <a:pt x="12720" y="0"/>
                    </a:lnTo>
                    <a:cubicBezTo>
                      <a:pt x="11404" y="301"/>
                      <a:pt x="10208" y="976"/>
                      <a:pt x="9073" y="1689"/>
                    </a:cubicBezTo>
                    <a:cubicBezTo>
                      <a:pt x="7934" y="2412"/>
                      <a:pt x="6864" y="3231"/>
                      <a:pt x="5820" y="4076"/>
                    </a:cubicBezTo>
                    <a:cubicBezTo>
                      <a:pt x="4787" y="4939"/>
                      <a:pt x="3782" y="5827"/>
                      <a:pt x="2811" y="6755"/>
                    </a:cubicBezTo>
                    <a:cubicBezTo>
                      <a:pt x="1842" y="7687"/>
                      <a:pt x="896" y="8641"/>
                      <a:pt x="1" y="9641"/>
                    </a:cubicBezTo>
                    <a:cubicBezTo>
                      <a:pt x="490" y="9181"/>
                      <a:pt x="972" y="8716"/>
                      <a:pt x="1469" y="8267"/>
                    </a:cubicBezTo>
                    <a:cubicBezTo>
                      <a:pt x="1959" y="7811"/>
                      <a:pt x="2451" y="7357"/>
                      <a:pt x="2952" y="6911"/>
                    </a:cubicBezTo>
                    <a:cubicBezTo>
                      <a:pt x="3949" y="6015"/>
                      <a:pt x="4953" y="5127"/>
                      <a:pt x="5994" y="4286"/>
                    </a:cubicBezTo>
                    <a:cubicBezTo>
                      <a:pt x="7020" y="3430"/>
                      <a:pt x="8082" y="2618"/>
                      <a:pt x="9188" y="1863"/>
                    </a:cubicBezTo>
                    <a:cubicBezTo>
                      <a:pt x="9739" y="1487"/>
                      <a:pt x="10301" y="1128"/>
                      <a:pt x="10889" y="809"/>
                    </a:cubicBezTo>
                    <a:cubicBezTo>
                      <a:pt x="11473" y="482"/>
                      <a:pt x="12082" y="203"/>
                      <a:pt x="127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146;p38">
                <a:extLst>
                  <a:ext uri="{FF2B5EF4-FFF2-40B4-BE49-F238E27FC236}">
                    <a16:creationId xmlns:a16="http://schemas.microsoft.com/office/drawing/2014/main" id="{01FC4FE7-8131-429A-96A5-E98AF7147077}"/>
                  </a:ext>
                </a:extLst>
              </p:cNvPr>
              <p:cNvSpPr/>
              <p:nvPr/>
            </p:nvSpPr>
            <p:spPr>
              <a:xfrm>
                <a:off x="7967804" y="3652182"/>
                <a:ext cx="338718" cy="322769"/>
              </a:xfrm>
              <a:custGeom>
                <a:avLst/>
                <a:gdLst/>
                <a:ahLst/>
                <a:cxnLst/>
                <a:rect l="l" t="t" r="r" b="b"/>
                <a:pathLst>
                  <a:path w="7667" h="7306" extrusionOk="0">
                    <a:moveTo>
                      <a:pt x="1" y="0"/>
                    </a:moveTo>
                    <a:cubicBezTo>
                      <a:pt x="179" y="134"/>
                      <a:pt x="357" y="265"/>
                      <a:pt x="534" y="392"/>
                    </a:cubicBezTo>
                    <a:lnTo>
                      <a:pt x="1045" y="812"/>
                    </a:lnTo>
                    <a:cubicBezTo>
                      <a:pt x="1383" y="1098"/>
                      <a:pt x="1720" y="1381"/>
                      <a:pt x="2039" y="1686"/>
                    </a:cubicBezTo>
                    <a:cubicBezTo>
                      <a:pt x="2688" y="2284"/>
                      <a:pt x="3326" y="2894"/>
                      <a:pt x="3947" y="3520"/>
                    </a:cubicBezTo>
                    <a:cubicBezTo>
                      <a:pt x="4577" y="4141"/>
                      <a:pt x="5194" y="4771"/>
                      <a:pt x="5814" y="5402"/>
                    </a:cubicBezTo>
                    <a:lnTo>
                      <a:pt x="7667" y="7306"/>
                    </a:lnTo>
                    <a:cubicBezTo>
                      <a:pt x="7130" y="6599"/>
                      <a:pt x="6554" y="5925"/>
                      <a:pt x="5966" y="5261"/>
                    </a:cubicBezTo>
                    <a:cubicBezTo>
                      <a:pt x="5379" y="4594"/>
                      <a:pt x="4765" y="3955"/>
                      <a:pt x="4139" y="3324"/>
                    </a:cubicBezTo>
                    <a:cubicBezTo>
                      <a:pt x="3511" y="2701"/>
                      <a:pt x="2862" y="2092"/>
                      <a:pt x="2177" y="1526"/>
                    </a:cubicBezTo>
                    <a:cubicBezTo>
                      <a:pt x="1492" y="964"/>
                      <a:pt x="789" y="413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147;p38">
                <a:extLst>
                  <a:ext uri="{FF2B5EF4-FFF2-40B4-BE49-F238E27FC236}">
                    <a16:creationId xmlns:a16="http://schemas.microsoft.com/office/drawing/2014/main" id="{8798EB90-FFA0-47B7-9DA4-5E1F020C0499}"/>
                  </a:ext>
                </a:extLst>
              </p:cNvPr>
              <p:cNvSpPr/>
              <p:nvPr/>
            </p:nvSpPr>
            <p:spPr>
              <a:xfrm>
                <a:off x="8264640" y="4353606"/>
                <a:ext cx="289503" cy="350381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7931" extrusionOk="0">
                    <a:moveTo>
                      <a:pt x="1" y="0"/>
                    </a:moveTo>
                    <a:cubicBezTo>
                      <a:pt x="146" y="160"/>
                      <a:pt x="287" y="320"/>
                      <a:pt x="436" y="475"/>
                    </a:cubicBezTo>
                    <a:lnTo>
                      <a:pt x="857" y="962"/>
                    </a:lnTo>
                    <a:cubicBezTo>
                      <a:pt x="1136" y="1284"/>
                      <a:pt x="1419" y="1607"/>
                      <a:pt x="1687" y="1941"/>
                    </a:cubicBezTo>
                    <a:cubicBezTo>
                      <a:pt x="2231" y="2604"/>
                      <a:pt x="2775" y="3264"/>
                      <a:pt x="3308" y="3935"/>
                    </a:cubicBezTo>
                    <a:lnTo>
                      <a:pt x="4926" y="5936"/>
                    </a:lnTo>
                    <a:lnTo>
                      <a:pt x="5734" y="6937"/>
                    </a:lnTo>
                    <a:lnTo>
                      <a:pt x="6553" y="7931"/>
                    </a:lnTo>
                    <a:cubicBezTo>
                      <a:pt x="6093" y="7206"/>
                      <a:pt x="5596" y="6505"/>
                      <a:pt x="5088" y="5809"/>
                    </a:cubicBezTo>
                    <a:cubicBezTo>
                      <a:pt x="4588" y="5113"/>
                      <a:pt x="4059" y="4435"/>
                      <a:pt x="3522" y="3764"/>
                    </a:cubicBezTo>
                    <a:cubicBezTo>
                      <a:pt x="2981" y="3097"/>
                      <a:pt x="2431" y="2433"/>
                      <a:pt x="1847" y="1802"/>
                    </a:cubicBezTo>
                    <a:cubicBezTo>
                      <a:pt x="1263" y="1172"/>
                      <a:pt x="665" y="544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148;p38">
                <a:extLst>
                  <a:ext uri="{FF2B5EF4-FFF2-40B4-BE49-F238E27FC236}">
                    <a16:creationId xmlns:a16="http://schemas.microsoft.com/office/drawing/2014/main" id="{770C1505-612F-47E2-ABA7-2F0A10D52336}"/>
                  </a:ext>
                </a:extLst>
              </p:cNvPr>
              <p:cNvSpPr/>
              <p:nvPr/>
            </p:nvSpPr>
            <p:spPr>
              <a:xfrm>
                <a:off x="8281826" y="4117339"/>
                <a:ext cx="272538" cy="183651"/>
              </a:xfrm>
              <a:custGeom>
                <a:avLst/>
                <a:gdLst/>
                <a:ahLst/>
                <a:cxnLst/>
                <a:rect l="l" t="t" r="r" b="b"/>
                <a:pathLst>
                  <a:path w="6169" h="4157" extrusionOk="0">
                    <a:moveTo>
                      <a:pt x="6168" y="1"/>
                    </a:moveTo>
                    <a:lnTo>
                      <a:pt x="6168" y="1"/>
                    </a:lnTo>
                    <a:cubicBezTo>
                      <a:pt x="5559" y="149"/>
                      <a:pt x="4975" y="396"/>
                      <a:pt x="4413" y="675"/>
                    </a:cubicBezTo>
                    <a:cubicBezTo>
                      <a:pt x="3851" y="961"/>
                      <a:pt x="3322" y="1302"/>
                      <a:pt x="2803" y="1658"/>
                    </a:cubicBezTo>
                    <a:cubicBezTo>
                      <a:pt x="2291" y="2024"/>
                      <a:pt x="1799" y="2411"/>
                      <a:pt x="1331" y="2829"/>
                    </a:cubicBezTo>
                    <a:cubicBezTo>
                      <a:pt x="863" y="3246"/>
                      <a:pt x="410" y="3681"/>
                      <a:pt x="0" y="4156"/>
                    </a:cubicBezTo>
                    <a:cubicBezTo>
                      <a:pt x="246" y="3960"/>
                      <a:pt x="482" y="3757"/>
                      <a:pt x="733" y="3569"/>
                    </a:cubicBezTo>
                    <a:cubicBezTo>
                      <a:pt x="972" y="3373"/>
                      <a:pt x="1218" y="3177"/>
                      <a:pt x="1465" y="2992"/>
                    </a:cubicBezTo>
                    <a:cubicBezTo>
                      <a:pt x="1962" y="2615"/>
                      <a:pt x="2452" y="2237"/>
                      <a:pt x="2962" y="1882"/>
                    </a:cubicBezTo>
                    <a:cubicBezTo>
                      <a:pt x="3466" y="1524"/>
                      <a:pt x="3985" y="1182"/>
                      <a:pt x="4515" y="860"/>
                    </a:cubicBezTo>
                    <a:cubicBezTo>
                      <a:pt x="4783" y="707"/>
                      <a:pt x="5047" y="545"/>
                      <a:pt x="5327" y="410"/>
                    </a:cubicBezTo>
                    <a:cubicBezTo>
                      <a:pt x="5598" y="254"/>
                      <a:pt x="5885" y="142"/>
                      <a:pt x="6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149;p38">
                <a:extLst>
                  <a:ext uri="{FF2B5EF4-FFF2-40B4-BE49-F238E27FC236}">
                    <a16:creationId xmlns:a16="http://schemas.microsoft.com/office/drawing/2014/main" id="{E4D3C9EF-8526-4B65-9CBB-F5B5A27D3224}"/>
                  </a:ext>
                </a:extLst>
              </p:cNvPr>
              <p:cNvSpPr/>
              <p:nvPr/>
            </p:nvSpPr>
            <p:spPr>
              <a:xfrm>
                <a:off x="7877150" y="4036404"/>
                <a:ext cx="387535" cy="203840"/>
              </a:xfrm>
              <a:custGeom>
                <a:avLst/>
                <a:gdLst/>
                <a:ahLst/>
                <a:cxnLst/>
                <a:rect l="l" t="t" r="r" b="b"/>
                <a:pathLst>
                  <a:path w="8772" h="46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14" y="99"/>
                      <a:pt x="828" y="150"/>
                      <a:pt x="1223" y="288"/>
                    </a:cubicBezTo>
                    <a:cubicBezTo>
                      <a:pt x="1629" y="386"/>
                      <a:pt x="2017" y="541"/>
                      <a:pt x="2409" y="680"/>
                    </a:cubicBezTo>
                    <a:cubicBezTo>
                      <a:pt x="3177" y="998"/>
                      <a:pt x="3928" y="1358"/>
                      <a:pt x="4653" y="1763"/>
                    </a:cubicBezTo>
                    <a:cubicBezTo>
                      <a:pt x="5378" y="2176"/>
                      <a:pt x="6078" y="2626"/>
                      <a:pt x="6767" y="3102"/>
                    </a:cubicBezTo>
                    <a:cubicBezTo>
                      <a:pt x="7112" y="3337"/>
                      <a:pt x="7448" y="3584"/>
                      <a:pt x="7783" y="3838"/>
                    </a:cubicBezTo>
                    <a:cubicBezTo>
                      <a:pt x="8119" y="4084"/>
                      <a:pt x="8446" y="4349"/>
                      <a:pt x="8772" y="4613"/>
                    </a:cubicBezTo>
                    <a:cubicBezTo>
                      <a:pt x="8196" y="3997"/>
                      <a:pt x="7554" y="3450"/>
                      <a:pt x="6891" y="2931"/>
                    </a:cubicBezTo>
                    <a:cubicBezTo>
                      <a:pt x="6227" y="2416"/>
                      <a:pt x="5520" y="1948"/>
                      <a:pt x="4787" y="1528"/>
                    </a:cubicBezTo>
                    <a:cubicBezTo>
                      <a:pt x="4048" y="1118"/>
                      <a:pt x="3279" y="759"/>
                      <a:pt x="2481" y="484"/>
                    </a:cubicBezTo>
                    <a:cubicBezTo>
                      <a:pt x="1676" y="218"/>
                      <a:pt x="843" y="4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150;p38">
                <a:extLst>
                  <a:ext uri="{FF2B5EF4-FFF2-40B4-BE49-F238E27FC236}">
                    <a16:creationId xmlns:a16="http://schemas.microsoft.com/office/drawing/2014/main" id="{4B6C06DE-D8E2-4A26-B632-4835C7F7D76A}"/>
                  </a:ext>
                </a:extLst>
              </p:cNvPr>
              <p:cNvSpPr/>
              <p:nvPr/>
            </p:nvSpPr>
            <p:spPr>
              <a:xfrm>
                <a:off x="8331483" y="3301006"/>
                <a:ext cx="331958" cy="252834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723" extrusionOk="0">
                    <a:moveTo>
                      <a:pt x="7513" y="0"/>
                    </a:moveTo>
                    <a:lnTo>
                      <a:pt x="7513" y="0"/>
                    </a:lnTo>
                    <a:cubicBezTo>
                      <a:pt x="6733" y="182"/>
                      <a:pt x="5990" y="512"/>
                      <a:pt x="5287" y="896"/>
                    </a:cubicBezTo>
                    <a:cubicBezTo>
                      <a:pt x="4587" y="1287"/>
                      <a:pt x="3935" y="1763"/>
                      <a:pt x="3307" y="2259"/>
                    </a:cubicBezTo>
                    <a:cubicBezTo>
                      <a:pt x="2687" y="2767"/>
                      <a:pt x="2096" y="3315"/>
                      <a:pt x="1545" y="3895"/>
                    </a:cubicBezTo>
                    <a:cubicBezTo>
                      <a:pt x="993" y="4472"/>
                      <a:pt x="464" y="5073"/>
                      <a:pt x="0" y="5722"/>
                    </a:cubicBezTo>
                    <a:cubicBezTo>
                      <a:pt x="275" y="5436"/>
                      <a:pt x="551" y="5150"/>
                      <a:pt x="838" y="4870"/>
                    </a:cubicBezTo>
                    <a:cubicBezTo>
                      <a:pt x="1117" y="4587"/>
                      <a:pt x="1400" y="4311"/>
                      <a:pt x="1694" y="4043"/>
                    </a:cubicBezTo>
                    <a:cubicBezTo>
                      <a:pt x="2273" y="3503"/>
                      <a:pt x="2861" y="2970"/>
                      <a:pt x="3478" y="2474"/>
                    </a:cubicBezTo>
                    <a:cubicBezTo>
                      <a:pt x="4094" y="1977"/>
                      <a:pt x="4728" y="1505"/>
                      <a:pt x="5396" y="1078"/>
                    </a:cubicBezTo>
                    <a:cubicBezTo>
                      <a:pt x="5559" y="969"/>
                      <a:pt x="5733" y="874"/>
                      <a:pt x="5903" y="773"/>
                    </a:cubicBezTo>
                    <a:cubicBezTo>
                      <a:pt x="5990" y="722"/>
                      <a:pt x="6074" y="671"/>
                      <a:pt x="6161" y="624"/>
                    </a:cubicBezTo>
                    <a:lnTo>
                      <a:pt x="6425" y="494"/>
                    </a:lnTo>
                    <a:cubicBezTo>
                      <a:pt x="6603" y="407"/>
                      <a:pt x="6773" y="298"/>
                      <a:pt x="6962" y="233"/>
                    </a:cubicBezTo>
                    <a:cubicBezTo>
                      <a:pt x="7143" y="156"/>
                      <a:pt x="7329" y="80"/>
                      <a:pt x="75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151;p38">
                <a:extLst>
                  <a:ext uri="{FF2B5EF4-FFF2-40B4-BE49-F238E27FC236}">
                    <a16:creationId xmlns:a16="http://schemas.microsoft.com/office/drawing/2014/main" id="{19E513DE-B3DF-4D42-81CA-A2993E472771}"/>
                  </a:ext>
                </a:extLst>
              </p:cNvPr>
              <p:cNvSpPr/>
              <p:nvPr/>
            </p:nvSpPr>
            <p:spPr>
              <a:xfrm>
                <a:off x="8058680" y="2969578"/>
                <a:ext cx="258445" cy="449518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101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5" y="167"/>
                      <a:pt x="370" y="331"/>
                      <a:pt x="555" y="490"/>
                    </a:cubicBezTo>
                    <a:lnTo>
                      <a:pt x="1052" y="1037"/>
                    </a:lnTo>
                    <a:cubicBezTo>
                      <a:pt x="1364" y="1419"/>
                      <a:pt x="1669" y="1802"/>
                      <a:pt x="1930" y="2219"/>
                    </a:cubicBezTo>
                    <a:cubicBezTo>
                      <a:pt x="2473" y="3039"/>
                      <a:pt x="2966" y="3894"/>
                      <a:pt x="3409" y="4776"/>
                    </a:cubicBezTo>
                    <a:cubicBezTo>
                      <a:pt x="3861" y="5650"/>
                      <a:pt x="4286" y="6542"/>
                      <a:pt x="4688" y="7445"/>
                    </a:cubicBezTo>
                    <a:cubicBezTo>
                      <a:pt x="4892" y="7894"/>
                      <a:pt x="5088" y="8347"/>
                      <a:pt x="5280" y="8804"/>
                    </a:cubicBezTo>
                    <a:cubicBezTo>
                      <a:pt x="5476" y="9258"/>
                      <a:pt x="5664" y="9718"/>
                      <a:pt x="5849" y="10175"/>
                    </a:cubicBezTo>
                    <a:cubicBezTo>
                      <a:pt x="5585" y="9221"/>
                      <a:pt x="5247" y="8286"/>
                      <a:pt x="4881" y="7365"/>
                    </a:cubicBezTo>
                    <a:cubicBezTo>
                      <a:pt x="4522" y="6436"/>
                      <a:pt x="4105" y="5534"/>
                      <a:pt x="3652" y="4649"/>
                    </a:cubicBezTo>
                    <a:cubicBezTo>
                      <a:pt x="3198" y="3764"/>
                      <a:pt x="2695" y="2902"/>
                      <a:pt x="2104" y="2100"/>
                    </a:cubicBezTo>
                    <a:cubicBezTo>
                      <a:pt x="1512" y="1306"/>
                      <a:pt x="856" y="519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152;p38">
                <a:extLst>
                  <a:ext uri="{FF2B5EF4-FFF2-40B4-BE49-F238E27FC236}">
                    <a16:creationId xmlns:a16="http://schemas.microsoft.com/office/drawing/2014/main" id="{0C82D0C9-7D90-4789-8B8B-681836B8F2F1}"/>
                  </a:ext>
                </a:extLst>
              </p:cNvPr>
              <p:cNvSpPr/>
              <p:nvPr/>
            </p:nvSpPr>
            <p:spPr>
              <a:xfrm>
                <a:off x="8089295" y="3441671"/>
                <a:ext cx="242231" cy="17048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38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11" y="240"/>
                      <a:pt x="971" y="555"/>
                      <a:pt x="1436" y="863"/>
                    </a:cubicBezTo>
                    <a:cubicBezTo>
                      <a:pt x="1893" y="1182"/>
                      <a:pt x="2346" y="1505"/>
                      <a:pt x="2792" y="1842"/>
                    </a:cubicBezTo>
                    <a:cubicBezTo>
                      <a:pt x="3691" y="2506"/>
                      <a:pt x="4569" y="3199"/>
                      <a:pt x="5482" y="3858"/>
                    </a:cubicBezTo>
                    <a:cubicBezTo>
                      <a:pt x="4710" y="3035"/>
                      <a:pt x="3854" y="2299"/>
                      <a:pt x="2955" y="1624"/>
                    </a:cubicBezTo>
                    <a:cubicBezTo>
                      <a:pt x="2502" y="1288"/>
                      <a:pt x="2037" y="968"/>
                      <a:pt x="1548" y="685"/>
                    </a:cubicBezTo>
                    <a:cubicBezTo>
                      <a:pt x="1063" y="399"/>
                      <a:pt x="547" y="14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8" name="Google Shape;2121;p38">
            <a:extLst>
              <a:ext uri="{FF2B5EF4-FFF2-40B4-BE49-F238E27FC236}">
                <a16:creationId xmlns:a16="http://schemas.microsoft.com/office/drawing/2014/main" id="{29EE91C3-02BC-4E40-B177-6CFBFBF364A2}"/>
              </a:ext>
            </a:extLst>
          </p:cNvPr>
          <p:cNvGrpSpPr/>
          <p:nvPr/>
        </p:nvGrpSpPr>
        <p:grpSpPr>
          <a:xfrm rot="197538">
            <a:off x="744675" y="2433477"/>
            <a:ext cx="2297219" cy="2849404"/>
            <a:chOff x="5910597" y="1661033"/>
            <a:chExt cx="3241220" cy="3498284"/>
          </a:xfrm>
        </p:grpSpPr>
        <p:grpSp>
          <p:nvGrpSpPr>
            <p:cNvPr id="139" name="Google Shape;2122;p38">
              <a:extLst>
                <a:ext uri="{FF2B5EF4-FFF2-40B4-BE49-F238E27FC236}">
                  <a16:creationId xmlns:a16="http://schemas.microsoft.com/office/drawing/2014/main" id="{864E01EF-E9CB-4BD7-B829-36A6AC0EBA3C}"/>
                </a:ext>
              </a:extLst>
            </p:cNvPr>
            <p:cNvGrpSpPr/>
            <p:nvPr/>
          </p:nvGrpSpPr>
          <p:grpSpPr>
            <a:xfrm>
              <a:off x="5910597" y="3196166"/>
              <a:ext cx="1449069" cy="1963151"/>
              <a:chOff x="6124028" y="3388598"/>
              <a:chExt cx="1306998" cy="1770679"/>
            </a:xfrm>
          </p:grpSpPr>
          <p:sp>
            <p:nvSpPr>
              <p:cNvPr id="158" name="Google Shape;2123;p38">
                <a:extLst>
                  <a:ext uri="{FF2B5EF4-FFF2-40B4-BE49-F238E27FC236}">
                    <a16:creationId xmlns:a16="http://schemas.microsoft.com/office/drawing/2014/main" id="{9F96B982-0253-4DA1-949E-424A3E7238CD}"/>
                  </a:ext>
                </a:extLst>
              </p:cNvPr>
              <p:cNvSpPr/>
              <p:nvPr/>
            </p:nvSpPr>
            <p:spPr>
              <a:xfrm>
                <a:off x="6737251" y="3521862"/>
                <a:ext cx="130774" cy="1637415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26343" extrusionOk="0">
                    <a:moveTo>
                      <a:pt x="537" y="0"/>
                    </a:moveTo>
                    <a:lnTo>
                      <a:pt x="505" y="7"/>
                    </a:lnTo>
                    <a:lnTo>
                      <a:pt x="102" y="76"/>
                    </a:lnTo>
                    <a:lnTo>
                      <a:pt x="1" y="91"/>
                    </a:lnTo>
                    <a:cubicBezTo>
                      <a:pt x="1" y="106"/>
                      <a:pt x="22" y="236"/>
                      <a:pt x="59" y="468"/>
                    </a:cubicBezTo>
                    <a:cubicBezTo>
                      <a:pt x="360" y="2466"/>
                      <a:pt x="1724" y="12006"/>
                      <a:pt x="1451" y="20327"/>
                    </a:cubicBezTo>
                    <a:cubicBezTo>
                      <a:pt x="1441" y="20545"/>
                      <a:pt x="1433" y="20759"/>
                      <a:pt x="1422" y="20973"/>
                    </a:cubicBezTo>
                    <a:cubicBezTo>
                      <a:pt x="1342" y="22876"/>
                      <a:pt x="1165" y="24700"/>
                      <a:pt x="864" y="26343"/>
                    </a:cubicBezTo>
                    <a:lnTo>
                      <a:pt x="1419" y="26343"/>
                    </a:lnTo>
                    <a:cubicBezTo>
                      <a:pt x="2006" y="23061"/>
                      <a:pt x="2104" y="19072"/>
                      <a:pt x="1985" y="15204"/>
                    </a:cubicBezTo>
                    <a:cubicBezTo>
                      <a:pt x="1973" y="14866"/>
                      <a:pt x="1959" y="14530"/>
                      <a:pt x="1945" y="14195"/>
                    </a:cubicBezTo>
                    <a:cubicBezTo>
                      <a:pt x="1828" y="11505"/>
                      <a:pt x="1615" y="8909"/>
                      <a:pt x="1386" y="6690"/>
                    </a:cubicBezTo>
                    <a:cubicBezTo>
                      <a:pt x="1081" y="3713"/>
                      <a:pt x="752" y="1411"/>
                      <a:pt x="610" y="464"/>
                    </a:cubicBezTo>
                    <a:cubicBezTo>
                      <a:pt x="588" y="308"/>
                      <a:pt x="566" y="188"/>
                      <a:pt x="556" y="113"/>
                    </a:cubicBezTo>
                    <a:cubicBezTo>
                      <a:pt x="544" y="47"/>
                      <a:pt x="537" y="11"/>
                      <a:pt x="5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124;p38">
                <a:extLst>
                  <a:ext uri="{FF2B5EF4-FFF2-40B4-BE49-F238E27FC236}">
                    <a16:creationId xmlns:a16="http://schemas.microsoft.com/office/drawing/2014/main" id="{C0B9EE11-0662-4F96-BDF7-6309CF348094}"/>
                  </a:ext>
                </a:extLst>
              </p:cNvPr>
              <p:cNvSpPr/>
              <p:nvPr/>
            </p:nvSpPr>
            <p:spPr>
              <a:xfrm>
                <a:off x="6360715" y="4360912"/>
                <a:ext cx="482074" cy="467735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7525" extrusionOk="0">
                    <a:moveTo>
                      <a:pt x="0" y="0"/>
                    </a:moveTo>
                    <a:cubicBezTo>
                      <a:pt x="0" y="0"/>
                      <a:pt x="3143" y="6843"/>
                      <a:pt x="7755" y="7524"/>
                    </a:cubicBezTo>
                    <a:cubicBezTo>
                      <a:pt x="7755" y="7524"/>
                      <a:pt x="5703" y="686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125;p38">
                <a:extLst>
                  <a:ext uri="{FF2B5EF4-FFF2-40B4-BE49-F238E27FC236}">
                    <a16:creationId xmlns:a16="http://schemas.microsoft.com/office/drawing/2014/main" id="{AD5948AE-3AB0-4416-BFF9-15695297F401}"/>
                  </a:ext>
                </a:extLst>
              </p:cNvPr>
              <p:cNvSpPr/>
              <p:nvPr/>
            </p:nvSpPr>
            <p:spPr>
              <a:xfrm>
                <a:off x="6842728" y="4083011"/>
                <a:ext cx="353475" cy="38749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6234" extrusionOk="0">
                    <a:moveTo>
                      <a:pt x="5687" y="1"/>
                    </a:moveTo>
                    <a:lnTo>
                      <a:pt x="5687" y="1"/>
                    </a:lnTo>
                    <a:cubicBezTo>
                      <a:pt x="599" y="1117"/>
                      <a:pt x="0" y="6233"/>
                      <a:pt x="0" y="6233"/>
                    </a:cubicBezTo>
                    <a:cubicBezTo>
                      <a:pt x="3699" y="5676"/>
                      <a:pt x="5686" y="1"/>
                      <a:pt x="56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126;p38">
                <a:extLst>
                  <a:ext uri="{FF2B5EF4-FFF2-40B4-BE49-F238E27FC236}">
                    <a16:creationId xmlns:a16="http://schemas.microsoft.com/office/drawing/2014/main" id="{65716542-91A5-4FFA-8DC1-30DF59E72854}"/>
                  </a:ext>
                </a:extLst>
              </p:cNvPr>
              <p:cNvSpPr/>
              <p:nvPr/>
            </p:nvSpPr>
            <p:spPr>
              <a:xfrm>
                <a:off x="6124028" y="3469774"/>
                <a:ext cx="479402" cy="403278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6488" extrusionOk="0">
                    <a:moveTo>
                      <a:pt x="7713" y="0"/>
                    </a:moveTo>
                    <a:cubicBezTo>
                      <a:pt x="7712" y="1"/>
                      <a:pt x="1" y="4674"/>
                      <a:pt x="976" y="6274"/>
                    </a:cubicBezTo>
                    <a:cubicBezTo>
                      <a:pt x="1066" y="6421"/>
                      <a:pt x="1196" y="6488"/>
                      <a:pt x="1359" y="6488"/>
                    </a:cubicBezTo>
                    <a:cubicBezTo>
                      <a:pt x="2961" y="6488"/>
                      <a:pt x="7712" y="1"/>
                      <a:pt x="77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127;p38">
                <a:extLst>
                  <a:ext uri="{FF2B5EF4-FFF2-40B4-BE49-F238E27FC236}">
                    <a16:creationId xmlns:a16="http://schemas.microsoft.com/office/drawing/2014/main" id="{6F40516F-429D-4C7A-8F39-24DC76985207}"/>
                  </a:ext>
                </a:extLst>
              </p:cNvPr>
              <p:cNvSpPr/>
              <p:nvPr/>
            </p:nvSpPr>
            <p:spPr>
              <a:xfrm>
                <a:off x="6424051" y="3449698"/>
                <a:ext cx="250174" cy="54394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8751" extrusionOk="0">
                    <a:moveTo>
                      <a:pt x="4025" y="0"/>
                    </a:moveTo>
                    <a:lnTo>
                      <a:pt x="4025" y="0"/>
                    </a:lnTo>
                    <a:cubicBezTo>
                      <a:pt x="4025" y="1"/>
                      <a:pt x="0" y="8308"/>
                      <a:pt x="1863" y="8736"/>
                    </a:cubicBezTo>
                    <a:cubicBezTo>
                      <a:pt x="1906" y="8745"/>
                      <a:pt x="1948" y="8750"/>
                      <a:pt x="1989" y="8750"/>
                    </a:cubicBezTo>
                    <a:cubicBezTo>
                      <a:pt x="3744" y="8750"/>
                      <a:pt x="4025" y="1"/>
                      <a:pt x="4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128;p38">
                <a:extLst>
                  <a:ext uri="{FF2B5EF4-FFF2-40B4-BE49-F238E27FC236}">
                    <a16:creationId xmlns:a16="http://schemas.microsoft.com/office/drawing/2014/main" id="{C5493297-C642-400B-AB26-F59597682858}"/>
                  </a:ext>
                </a:extLst>
              </p:cNvPr>
              <p:cNvSpPr/>
              <p:nvPr/>
            </p:nvSpPr>
            <p:spPr>
              <a:xfrm>
                <a:off x="6737251" y="3457157"/>
                <a:ext cx="273668" cy="557801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8974" extrusionOk="0">
                    <a:moveTo>
                      <a:pt x="1" y="0"/>
                    </a:moveTo>
                    <a:cubicBezTo>
                      <a:pt x="1" y="1"/>
                      <a:pt x="661" y="8974"/>
                      <a:pt x="2480" y="8974"/>
                    </a:cubicBezTo>
                    <a:cubicBezTo>
                      <a:pt x="2500" y="8974"/>
                      <a:pt x="2519" y="8973"/>
                      <a:pt x="2539" y="8971"/>
                    </a:cubicBezTo>
                    <a:cubicBezTo>
                      <a:pt x="4403" y="8775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129;p38">
                <a:extLst>
                  <a:ext uri="{FF2B5EF4-FFF2-40B4-BE49-F238E27FC236}">
                    <a16:creationId xmlns:a16="http://schemas.microsoft.com/office/drawing/2014/main" id="{29D1B9E4-0DB0-4A46-9910-F12867096A45}"/>
                  </a:ext>
                </a:extLst>
              </p:cNvPr>
              <p:cNvSpPr/>
              <p:nvPr/>
            </p:nvSpPr>
            <p:spPr>
              <a:xfrm>
                <a:off x="6753971" y="3457157"/>
                <a:ext cx="415941" cy="510127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820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" y="5"/>
                      <a:pt x="11" y="13"/>
                    </a:cubicBezTo>
                    <a:lnTo>
                      <a:pt x="11" y="13"/>
                    </a:lnTo>
                    <a:cubicBezTo>
                      <a:pt x="6" y="5"/>
                      <a:pt x="3" y="1"/>
                      <a:pt x="0" y="0"/>
                    </a:cubicBezTo>
                    <a:close/>
                    <a:moveTo>
                      <a:pt x="11" y="13"/>
                    </a:moveTo>
                    <a:lnTo>
                      <a:pt x="11" y="13"/>
                    </a:lnTo>
                    <a:cubicBezTo>
                      <a:pt x="235" y="367"/>
                      <a:pt x="2992" y="8206"/>
                      <a:pt x="4783" y="8206"/>
                    </a:cubicBezTo>
                    <a:cubicBezTo>
                      <a:pt x="4829" y="8206"/>
                      <a:pt x="4873" y="8201"/>
                      <a:pt x="4917" y="8191"/>
                    </a:cubicBezTo>
                    <a:cubicBezTo>
                      <a:pt x="6691" y="7777"/>
                      <a:pt x="307" y="355"/>
                      <a:pt x="11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130;p38">
                <a:extLst>
                  <a:ext uri="{FF2B5EF4-FFF2-40B4-BE49-F238E27FC236}">
                    <a16:creationId xmlns:a16="http://schemas.microsoft.com/office/drawing/2014/main" id="{B926C611-4984-40C3-8AE9-351327532DDF}"/>
                  </a:ext>
                </a:extLst>
              </p:cNvPr>
              <p:cNvSpPr/>
              <p:nvPr/>
            </p:nvSpPr>
            <p:spPr>
              <a:xfrm>
                <a:off x="6875173" y="3457157"/>
                <a:ext cx="555852" cy="310104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4989" extrusionOk="0">
                    <a:moveTo>
                      <a:pt x="1" y="0"/>
                    </a:moveTo>
                    <a:cubicBezTo>
                      <a:pt x="1" y="1"/>
                      <a:pt x="3978" y="4989"/>
                      <a:pt x="6256" y="4989"/>
                    </a:cubicBezTo>
                    <a:cubicBezTo>
                      <a:pt x="6478" y="4989"/>
                      <a:pt x="6684" y="4941"/>
                      <a:pt x="6868" y="4837"/>
                    </a:cubicBezTo>
                    <a:cubicBezTo>
                      <a:pt x="8942" y="3666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131;p38">
                <a:extLst>
                  <a:ext uri="{FF2B5EF4-FFF2-40B4-BE49-F238E27FC236}">
                    <a16:creationId xmlns:a16="http://schemas.microsoft.com/office/drawing/2014/main" id="{68FFC317-CB5F-4A15-9DD3-B22BF1CCB492}"/>
                  </a:ext>
                </a:extLst>
              </p:cNvPr>
              <p:cNvSpPr/>
              <p:nvPr/>
            </p:nvSpPr>
            <p:spPr>
              <a:xfrm>
                <a:off x="6823150" y="3442053"/>
                <a:ext cx="403448" cy="388049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6243" extrusionOk="0">
                    <a:moveTo>
                      <a:pt x="0" y="1"/>
                    </a:moveTo>
                    <a:lnTo>
                      <a:pt x="0" y="1052"/>
                    </a:lnTo>
                    <a:cubicBezTo>
                      <a:pt x="0" y="1052"/>
                      <a:pt x="3265" y="6243"/>
                      <a:pt x="4834" y="6243"/>
                    </a:cubicBezTo>
                    <a:cubicBezTo>
                      <a:pt x="4895" y="6243"/>
                      <a:pt x="4953" y="6235"/>
                      <a:pt x="5008" y="6219"/>
                    </a:cubicBezTo>
                    <a:cubicBezTo>
                      <a:pt x="6491" y="579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132;p38">
                <a:extLst>
                  <a:ext uri="{FF2B5EF4-FFF2-40B4-BE49-F238E27FC236}">
                    <a16:creationId xmlns:a16="http://schemas.microsoft.com/office/drawing/2014/main" id="{976F2747-5804-4968-81EE-4F3D3B09F796}"/>
                  </a:ext>
                </a:extLst>
              </p:cNvPr>
              <p:cNvSpPr/>
              <p:nvPr/>
            </p:nvSpPr>
            <p:spPr>
              <a:xfrm>
                <a:off x="6278856" y="3484443"/>
                <a:ext cx="361121" cy="438832"/>
              </a:xfrm>
              <a:custGeom>
                <a:avLst/>
                <a:gdLst/>
                <a:ahLst/>
                <a:cxnLst/>
                <a:rect l="l" t="t" r="r" b="b"/>
                <a:pathLst>
                  <a:path w="5810" h="7060" extrusionOk="0">
                    <a:moveTo>
                      <a:pt x="5302" y="0"/>
                    </a:moveTo>
                    <a:cubicBezTo>
                      <a:pt x="5302" y="0"/>
                      <a:pt x="0" y="5816"/>
                      <a:pt x="1230" y="6947"/>
                    </a:cubicBezTo>
                    <a:cubicBezTo>
                      <a:pt x="1313" y="7024"/>
                      <a:pt x="1407" y="7060"/>
                      <a:pt x="1508" y="7060"/>
                    </a:cubicBezTo>
                    <a:cubicBezTo>
                      <a:pt x="2898" y="7060"/>
                      <a:pt x="5809" y="312"/>
                      <a:pt x="5809" y="312"/>
                    </a:cubicBezTo>
                    <a:lnTo>
                      <a:pt x="53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133;p38">
                <a:extLst>
                  <a:ext uri="{FF2B5EF4-FFF2-40B4-BE49-F238E27FC236}">
                    <a16:creationId xmlns:a16="http://schemas.microsoft.com/office/drawing/2014/main" id="{F0B3B05C-395D-433E-BEEB-EBB64DB5D73E}"/>
                  </a:ext>
                </a:extLst>
              </p:cNvPr>
              <p:cNvSpPr/>
              <p:nvPr/>
            </p:nvSpPr>
            <p:spPr>
              <a:xfrm>
                <a:off x="6631774" y="3498864"/>
                <a:ext cx="165332" cy="48054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7731" extrusionOk="0">
                    <a:moveTo>
                      <a:pt x="1332" y="0"/>
                    </a:moveTo>
                    <a:lnTo>
                      <a:pt x="799" y="156"/>
                    </a:lnTo>
                    <a:cubicBezTo>
                      <a:pt x="799" y="156"/>
                      <a:pt x="1" y="7731"/>
                      <a:pt x="1332" y="7731"/>
                    </a:cubicBezTo>
                    <a:cubicBezTo>
                      <a:pt x="2659" y="7731"/>
                      <a:pt x="1332" y="0"/>
                      <a:pt x="13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134;p38">
                <a:extLst>
                  <a:ext uri="{FF2B5EF4-FFF2-40B4-BE49-F238E27FC236}">
                    <a16:creationId xmlns:a16="http://schemas.microsoft.com/office/drawing/2014/main" id="{2B8BF4A6-8279-4C94-B46B-DF2B463ED7FF}"/>
                  </a:ext>
                </a:extLst>
              </p:cNvPr>
              <p:cNvSpPr/>
              <p:nvPr/>
            </p:nvSpPr>
            <p:spPr>
              <a:xfrm>
                <a:off x="6509204" y="3388598"/>
                <a:ext cx="483690" cy="162604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2616" extrusionOk="0">
                    <a:moveTo>
                      <a:pt x="3891" y="1"/>
                    </a:moveTo>
                    <a:cubicBezTo>
                      <a:pt x="1745" y="1"/>
                      <a:pt x="1" y="973"/>
                      <a:pt x="1" y="1557"/>
                    </a:cubicBezTo>
                    <a:cubicBezTo>
                      <a:pt x="1" y="2141"/>
                      <a:pt x="1745" y="2615"/>
                      <a:pt x="3891" y="2615"/>
                    </a:cubicBezTo>
                    <a:cubicBezTo>
                      <a:pt x="6041" y="2615"/>
                      <a:pt x="7781" y="2141"/>
                      <a:pt x="7781" y="1557"/>
                    </a:cubicBezTo>
                    <a:cubicBezTo>
                      <a:pt x="7781" y="973"/>
                      <a:pt x="6041" y="1"/>
                      <a:pt x="38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2135;p38">
              <a:extLst>
                <a:ext uri="{FF2B5EF4-FFF2-40B4-BE49-F238E27FC236}">
                  <a16:creationId xmlns:a16="http://schemas.microsoft.com/office/drawing/2014/main" id="{488CEAC9-6042-4EFC-8D49-F9C72F6DB74B}"/>
                </a:ext>
              </a:extLst>
            </p:cNvPr>
            <p:cNvGrpSpPr/>
            <p:nvPr/>
          </p:nvGrpSpPr>
          <p:grpSpPr>
            <a:xfrm>
              <a:off x="7160321" y="1661033"/>
              <a:ext cx="1991496" cy="3497997"/>
              <a:chOff x="7801383" y="2969578"/>
              <a:chExt cx="1246633" cy="2189670"/>
            </a:xfrm>
          </p:grpSpPr>
          <p:sp>
            <p:nvSpPr>
              <p:cNvPr id="141" name="Google Shape;2136;p38">
                <a:extLst>
                  <a:ext uri="{FF2B5EF4-FFF2-40B4-BE49-F238E27FC236}">
                    <a16:creationId xmlns:a16="http://schemas.microsoft.com/office/drawing/2014/main" id="{2D9D685E-BCC6-408C-B6D2-3D8AFE709BB3}"/>
                  </a:ext>
                </a:extLst>
              </p:cNvPr>
              <p:cNvSpPr/>
              <p:nvPr/>
            </p:nvSpPr>
            <p:spPr>
              <a:xfrm>
                <a:off x="8043305" y="3282142"/>
                <a:ext cx="295246" cy="1877106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42489" extrusionOk="0">
                    <a:moveTo>
                      <a:pt x="6332" y="0"/>
                    </a:moveTo>
                    <a:cubicBezTo>
                      <a:pt x="6206" y="0"/>
                      <a:pt x="6094" y="86"/>
                      <a:pt x="6067" y="213"/>
                    </a:cubicBezTo>
                    <a:cubicBezTo>
                      <a:pt x="6055" y="250"/>
                      <a:pt x="6055" y="253"/>
                      <a:pt x="6059" y="359"/>
                    </a:cubicBezTo>
                    <a:cubicBezTo>
                      <a:pt x="6070" y="670"/>
                      <a:pt x="6085" y="1197"/>
                      <a:pt x="6099" y="1910"/>
                    </a:cubicBezTo>
                    <a:cubicBezTo>
                      <a:pt x="6107" y="2465"/>
                      <a:pt x="6110" y="3129"/>
                      <a:pt x="6110" y="3887"/>
                    </a:cubicBezTo>
                    <a:cubicBezTo>
                      <a:pt x="6110" y="4746"/>
                      <a:pt x="6102" y="5732"/>
                      <a:pt x="6080" y="6827"/>
                    </a:cubicBezTo>
                    <a:cubicBezTo>
                      <a:pt x="6077" y="7027"/>
                      <a:pt x="6074" y="7233"/>
                      <a:pt x="6067" y="7444"/>
                    </a:cubicBezTo>
                    <a:cubicBezTo>
                      <a:pt x="6012" y="9681"/>
                      <a:pt x="5899" y="12309"/>
                      <a:pt x="5682" y="15181"/>
                    </a:cubicBezTo>
                    <a:cubicBezTo>
                      <a:pt x="5657" y="15482"/>
                      <a:pt x="5635" y="15790"/>
                      <a:pt x="5610" y="16103"/>
                    </a:cubicBezTo>
                    <a:cubicBezTo>
                      <a:pt x="5483" y="17636"/>
                      <a:pt x="5323" y="19232"/>
                      <a:pt x="5131" y="20864"/>
                    </a:cubicBezTo>
                    <a:cubicBezTo>
                      <a:pt x="5091" y="21201"/>
                      <a:pt x="5051" y="21542"/>
                      <a:pt x="5007" y="21886"/>
                    </a:cubicBezTo>
                    <a:cubicBezTo>
                      <a:pt x="4144" y="28706"/>
                      <a:pt x="2629" y="36114"/>
                      <a:pt x="0" y="42489"/>
                    </a:cubicBezTo>
                    <a:lnTo>
                      <a:pt x="584" y="42489"/>
                    </a:lnTo>
                    <a:cubicBezTo>
                      <a:pt x="3173" y="36132"/>
                      <a:pt x="4674" y="28793"/>
                      <a:pt x="5533" y="22027"/>
                    </a:cubicBezTo>
                    <a:cubicBezTo>
                      <a:pt x="5570" y="21777"/>
                      <a:pt x="5598" y="21527"/>
                      <a:pt x="5628" y="21277"/>
                    </a:cubicBezTo>
                    <a:cubicBezTo>
                      <a:pt x="5827" y="19631"/>
                      <a:pt x="5990" y="18024"/>
                      <a:pt x="6121" y="16480"/>
                    </a:cubicBezTo>
                    <a:cubicBezTo>
                      <a:pt x="6128" y="16399"/>
                      <a:pt x="6135" y="16320"/>
                      <a:pt x="6142" y="16240"/>
                    </a:cubicBezTo>
                    <a:cubicBezTo>
                      <a:pt x="6447" y="12582"/>
                      <a:pt x="6581" y="9264"/>
                      <a:pt x="6632" y="6599"/>
                    </a:cubicBezTo>
                    <a:cubicBezTo>
                      <a:pt x="6639" y="6283"/>
                      <a:pt x="6643" y="5979"/>
                      <a:pt x="6646" y="5685"/>
                    </a:cubicBezTo>
                    <a:cubicBezTo>
                      <a:pt x="6683" y="2981"/>
                      <a:pt x="6632" y="1070"/>
                      <a:pt x="6607" y="340"/>
                    </a:cubicBezTo>
                    <a:lnTo>
                      <a:pt x="6603" y="275"/>
                    </a:lnTo>
                    <a:cubicBezTo>
                      <a:pt x="6607" y="152"/>
                      <a:pt x="6520" y="36"/>
                      <a:pt x="6393" y="7"/>
                    </a:cubicBezTo>
                    <a:cubicBezTo>
                      <a:pt x="6372" y="3"/>
                      <a:pt x="6352" y="0"/>
                      <a:pt x="6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137;p38">
                <a:extLst>
                  <a:ext uri="{FF2B5EF4-FFF2-40B4-BE49-F238E27FC236}">
                    <a16:creationId xmlns:a16="http://schemas.microsoft.com/office/drawing/2014/main" id="{20973589-3F43-49F4-938D-F7FCF9FBCCC5}"/>
                  </a:ext>
                </a:extLst>
              </p:cNvPr>
              <p:cNvSpPr/>
              <p:nvPr/>
            </p:nvSpPr>
            <p:spPr>
              <a:xfrm>
                <a:off x="8285183" y="3631993"/>
                <a:ext cx="762832" cy="490029"/>
              </a:xfrm>
              <a:custGeom>
                <a:avLst/>
                <a:gdLst/>
                <a:ahLst/>
                <a:cxnLst/>
                <a:rect l="l" t="t" r="r" b="b"/>
                <a:pathLst>
                  <a:path w="17267" h="11092" extrusionOk="0">
                    <a:moveTo>
                      <a:pt x="11050" y="0"/>
                    </a:moveTo>
                    <a:cubicBezTo>
                      <a:pt x="6182" y="0"/>
                      <a:pt x="1" y="10123"/>
                      <a:pt x="1" y="10123"/>
                    </a:cubicBezTo>
                    <a:lnTo>
                      <a:pt x="1" y="11091"/>
                    </a:lnTo>
                    <a:cubicBezTo>
                      <a:pt x="1" y="11091"/>
                      <a:pt x="17267" y="2320"/>
                      <a:pt x="12285" y="243"/>
                    </a:cubicBezTo>
                    <a:cubicBezTo>
                      <a:pt x="11886" y="77"/>
                      <a:pt x="11473" y="0"/>
                      <a:pt x="110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138;p38">
                <a:extLst>
                  <a:ext uri="{FF2B5EF4-FFF2-40B4-BE49-F238E27FC236}">
                    <a16:creationId xmlns:a16="http://schemas.microsoft.com/office/drawing/2014/main" id="{B52E91FE-DDD0-4989-A538-8092A7467CAB}"/>
                  </a:ext>
                </a:extLst>
              </p:cNvPr>
              <p:cNvSpPr/>
              <p:nvPr/>
            </p:nvSpPr>
            <p:spPr>
              <a:xfrm>
                <a:off x="7876222" y="3649178"/>
                <a:ext cx="436706" cy="354313"/>
              </a:xfrm>
              <a:custGeom>
                <a:avLst/>
                <a:gdLst/>
                <a:ahLst/>
                <a:cxnLst/>
                <a:rect l="l" t="t" r="r" b="b"/>
                <a:pathLst>
                  <a:path w="9885" h="8020" extrusionOk="0">
                    <a:moveTo>
                      <a:pt x="2426" y="0"/>
                    </a:moveTo>
                    <a:cubicBezTo>
                      <a:pt x="2300" y="0"/>
                      <a:pt x="2182" y="22"/>
                      <a:pt x="2074" y="68"/>
                    </a:cubicBezTo>
                    <a:cubicBezTo>
                      <a:pt x="0" y="949"/>
                      <a:pt x="9837" y="8019"/>
                      <a:pt x="9837" y="8019"/>
                    </a:cubicBezTo>
                    <a:lnTo>
                      <a:pt x="9740" y="7374"/>
                    </a:lnTo>
                    <a:cubicBezTo>
                      <a:pt x="9884" y="7243"/>
                      <a:pt x="4728" y="0"/>
                      <a:pt x="24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139;p38">
                <a:extLst>
                  <a:ext uri="{FF2B5EF4-FFF2-40B4-BE49-F238E27FC236}">
                    <a16:creationId xmlns:a16="http://schemas.microsoft.com/office/drawing/2014/main" id="{CE70B514-7492-4D4F-BB4E-FC995A06B323}"/>
                  </a:ext>
                </a:extLst>
              </p:cNvPr>
              <p:cNvSpPr/>
              <p:nvPr/>
            </p:nvSpPr>
            <p:spPr>
              <a:xfrm>
                <a:off x="8331483" y="3283953"/>
                <a:ext cx="432862" cy="291800"/>
              </a:xfrm>
              <a:custGeom>
                <a:avLst/>
                <a:gdLst/>
                <a:ahLst/>
                <a:cxnLst/>
                <a:rect l="l" t="t" r="r" b="b"/>
                <a:pathLst>
                  <a:path w="9798" h="6605" extrusionOk="0">
                    <a:moveTo>
                      <a:pt x="6539" y="1"/>
                    </a:moveTo>
                    <a:cubicBezTo>
                      <a:pt x="4006" y="1"/>
                      <a:pt x="0" y="5822"/>
                      <a:pt x="0" y="5822"/>
                    </a:cubicBezTo>
                    <a:lnTo>
                      <a:pt x="0" y="6605"/>
                    </a:lnTo>
                    <a:cubicBezTo>
                      <a:pt x="0" y="6605"/>
                      <a:pt x="9797" y="2544"/>
                      <a:pt x="7513" y="386"/>
                    </a:cubicBezTo>
                    <a:cubicBezTo>
                      <a:pt x="7228" y="118"/>
                      <a:pt x="6898" y="1"/>
                      <a:pt x="65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140;p38">
                <a:extLst>
                  <a:ext uri="{FF2B5EF4-FFF2-40B4-BE49-F238E27FC236}">
                    <a16:creationId xmlns:a16="http://schemas.microsoft.com/office/drawing/2014/main" id="{799E5BEE-36C7-442E-944C-10A061577FFD}"/>
                  </a:ext>
                </a:extLst>
              </p:cNvPr>
              <p:cNvSpPr/>
              <p:nvPr/>
            </p:nvSpPr>
            <p:spPr>
              <a:xfrm>
                <a:off x="7935819" y="2969622"/>
                <a:ext cx="395708" cy="506861"/>
              </a:xfrm>
              <a:custGeom>
                <a:avLst/>
                <a:gdLst/>
                <a:ahLst/>
                <a:cxnLst/>
                <a:rect l="l" t="t" r="r" b="b"/>
                <a:pathLst>
                  <a:path w="8957" h="11473" extrusionOk="0">
                    <a:moveTo>
                      <a:pt x="3214" y="0"/>
                    </a:moveTo>
                    <a:cubicBezTo>
                      <a:pt x="3146" y="0"/>
                      <a:pt x="3078" y="6"/>
                      <a:pt x="3009" y="17"/>
                    </a:cubicBezTo>
                    <a:cubicBezTo>
                      <a:pt x="0" y="521"/>
                      <a:pt x="8956" y="11472"/>
                      <a:pt x="8956" y="11472"/>
                    </a:cubicBezTo>
                    <a:lnTo>
                      <a:pt x="8956" y="10417"/>
                    </a:lnTo>
                    <a:cubicBezTo>
                      <a:pt x="8956" y="10417"/>
                      <a:pt x="6151" y="0"/>
                      <a:pt x="32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141;p38">
                <a:extLst>
                  <a:ext uri="{FF2B5EF4-FFF2-40B4-BE49-F238E27FC236}">
                    <a16:creationId xmlns:a16="http://schemas.microsoft.com/office/drawing/2014/main" id="{16F44689-11C2-41FA-B8BB-C7FA8EE68782}"/>
                  </a:ext>
                </a:extLst>
              </p:cNvPr>
              <p:cNvSpPr/>
              <p:nvPr/>
            </p:nvSpPr>
            <p:spPr>
              <a:xfrm>
                <a:off x="8028240" y="3437739"/>
                <a:ext cx="303286" cy="183209"/>
              </a:xfrm>
              <a:custGeom>
                <a:avLst/>
                <a:gdLst/>
                <a:ahLst/>
                <a:cxnLst/>
                <a:rect l="l" t="t" r="r" b="b"/>
                <a:pathLst>
                  <a:path w="6865" h="4147" extrusionOk="0">
                    <a:moveTo>
                      <a:pt x="1761" y="0"/>
                    </a:moveTo>
                    <a:cubicBezTo>
                      <a:pt x="1619" y="0"/>
                      <a:pt x="1492" y="28"/>
                      <a:pt x="1382" y="90"/>
                    </a:cubicBezTo>
                    <a:cubicBezTo>
                      <a:pt x="0" y="854"/>
                      <a:pt x="6864" y="4147"/>
                      <a:pt x="6864" y="4147"/>
                    </a:cubicBezTo>
                    <a:lnTo>
                      <a:pt x="6864" y="3762"/>
                    </a:lnTo>
                    <a:cubicBezTo>
                      <a:pt x="6864" y="3762"/>
                      <a:pt x="3391" y="0"/>
                      <a:pt x="17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142;p38">
                <a:extLst>
                  <a:ext uri="{FF2B5EF4-FFF2-40B4-BE49-F238E27FC236}">
                    <a16:creationId xmlns:a16="http://schemas.microsoft.com/office/drawing/2014/main" id="{D24B902B-53EE-436F-B786-8965E2704DBE}"/>
                  </a:ext>
                </a:extLst>
              </p:cNvPr>
              <p:cNvSpPr/>
              <p:nvPr/>
            </p:nvSpPr>
            <p:spPr>
              <a:xfrm>
                <a:off x="7801383" y="4016214"/>
                <a:ext cx="480487" cy="238786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5405" extrusionOk="0">
                    <a:moveTo>
                      <a:pt x="2790" y="0"/>
                    </a:moveTo>
                    <a:cubicBezTo>
                      <a:pt x="2338" y="0"/>
                      <a:pt x="1966" y="137"/>
                      <a:pt x="1716" y="458"/>
                    </a:cubicBezTo>
                    <a:cubicBezTo>
                      <a:pt x="1" y="2660"/>
                      <a:pt x="10792" y="5404"/>
                      <a:pt x="10792" y="5404"/>
                    </a:cubicBezTo>
                    <a:lnTo>
                      <a:pt x="10875" y="4708"/>
                    </a:lnTo>
                    <a:cubicBezTo>
                      <a:pt x="10875" y="4708"/>
                      <a:pt x="5443" y="0"/>
                      <a:pt x="27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143;p38">
                <a:extLst>
                  <a:ext uri="{FF2B5EF4-FFF2-40B4-BE49-F238E27FC236}">
                    <a16:creationId xmlns:a16="http://schemas.microsoft.com/office/drawing/2014/main" id="{479A5BF8-A8CB-4100-A494-5A0C2DFA55E0}"/>
                  </a:ext>
                </a:extLst>
              </p:cNvPr>
              <p:cNvSpPr/>
              <p:nvPr/>
            </p:nvSpPr>
            <p:spPr>
              <a:xfrm>
                <a:off x="8261327" y="4343843"/>
                <a:ext cx="413645" cy="376800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8529" extrusionOk="0">
                    <a:moveTo>
                      <a:pt x="109" y="0"/>
                    </a:moveTo>
                    <a:lnTo>
                      <a:pt x="0" y="736"/>
                    </a:lnTo>
                    <a:cubicBezTo>
                      <a:pt x="0" y="736"/>
                      <a:pt x="3093" y="8529"/>
                      <a:pt x="5701" y="8529"/>
                    </a:cubicBezTo>
                    <a:cubicBezTo>
                      <a:pt x="6019" y="8529"/>
                      <a:pt x="6330" y="8412"/>
                      <a:pt x="6628" y="8152"/>
                    </a:cubicBezTo>
                    <a:cubicBezTo>
                      <a:pt x="9362" y="5755"/>
                      <a:pt x="109" y="0"/>
                      <a:pt x="1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144;p38">
                <a:extLst>
                  <a:ext uri="{FF2B5EF4-FFF2-40B4-BE49-F238E27FC236}">
                    <a16:creationId xmlns:a16="http://schemas.microsoft.com/office/drawing/2014/main" id="{8C337F6E-9C7C-49C0-B133-A35EB6725884}"/>
                  </a:ext>
                </a:extLst>
              </p:cNvPr>
              <p:cNvSpPr/>
              <p:nvPr/>
            </p:nvSpPr>
            <p:spPr>
              <a:xfrm>
                <a:off x="8270295" y="4110889"/>
                <a:ext cx="370349" cy="206712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4679" extrusionOk="0">
                    <a:moveTo>
                      <a:pt x="5806" y="0"/>
                    </a:moveTo>
                    <a:cubicBezTo>
                      <a:pt x="3662" y="0"/>
                      <a:pt x="0" y="4080"/>
                      <a:pt x="0" y="4080"/>
                    </a:cubicBezTo>
                    <a:lnTo>
                      <a:pt x="0" y="4679"/>
                    </a:lnTo>
                    <a:cubicBezTo>
                      <a:pt x="0" y="4679"/>
                      <a:pt x="8383" y="1201"/>
                      <a:pt x="6429" y="147"/>
                    </a:cubicBezTo>
                    <a:cubicBezTo>
                      <a:pt x="6243" y="46"/>
                      <a:pt x="6033" y="0"/>
                      <a:pt x="58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145;p38">
                <a:extLst>
                  <a:ext uri="{FF2B5EF4-FFF2-40B4-BE49-F238E27FC236}">
                    <a16:creationId xmlns:a16="http://schemas.microsoft.com/office/drawing/2014/main" id="{BF3959AD-9D26-46C6-8191-44B963BDCBFB}"/>
                  </a:ext>
                </a:extLst>
              </p:cNvPr>
              <p:cNvSpPr/>
              <p:nvPr/>
            </p:nvSpPr>
            <p:spPr>
              <a:xfrm>
                <a:off x="8285183" y="3653287"/>
                <a:ext cx="561952" cy="425970"/>
              </a:xfrm>
              <a:custGeom>
                <a:avLst/>
                <a:gdLst/>
                <a:ahLst/>
                <a:cxnLst/>
                <a:rect l="l" t="t" r="r" b="b"/>
                <a:pathLst>
                  <a:path w="12720" h="9642" extrusionOk="0">
                    <a:moveTo>
                      <a:pt x="12720" y="0"/>
                    </a:moveTo>
                    <a:lnTo>
                      <a:pt x="12720" y="0"/>
                    </a:lnTo>
                    <a:cubicBezTo>
                      <a:pt x="11404" y="301"/>
                      <a:pt x="10208" y="976"/>
                      <a:pt x="9073" y="1689"/>
                    </a:cubicBezTo>
                    <a:cubicBezTo>
                      <a:pt x="7934" y="2412"/>
                      <a:pt x="6864" y="3231"/>
                      <a:pt x="5820" y="4076"/>
                    </a:cubicBezTo>
                    <a:cubicBezTo>
                      <a:pt x="4787" y="4939"/>
                      <a:pt x="3782" y="5827"/>
                      <a:pt x="2811" y="6755"/>
                    </a:cubicBezTo>
                    <a:cubicBezTo>
                      <a:pt x="1842" y="7687"/>
                      <a:pt x="896" y="8641"/>
                      <a:pt x="1" y="9641"/>
                    </a:cubicBezTo>
                    <a:cubicBezTo>
                      <a:pt x="490" y="9181"/>
                      <a:pt x="972" y="8716"/>
                      <a:pt x="1469" y="8267"/>
                    </a:cubicBezTo>
                    <a:cubicBezTo>
                      <a:pt x="1959" y="7811"/>
                      <a:pt x="2451" y="7357"/>
                      <a:pt x="2952" y="6911"/>
                    </a:cubicBezTo>
                    <a:cubicBezTo>
                      <a:pt x="3949" y="6015"/>
                      <a:pt x="4953" y="5127"/>
                      <a:pt x="5994" y="4286"/>
                    </a:cubicBezTo>
                    <a:cubicBezTo>
                      <a:pt x="7020" y="3430"/>
                      <a:pt x="8082" y="2618"/>
                      <a:pt x="9188" y="1863"/>
                    </a:cubicBezTo>
                    <a:cubicBezTo>
                      <a:pt x="9739" y="1487"/>
                      <a:pt x="10301" y="1128"/>
                      <a:pt x="10889" y="809"/>
                    </a:cubicBezTo>
                    <a:cubicBezTo>
                      <a:pt x="11473" y="482"/>
                      <a:pt x="12082" y="203"/>
                      <a:pt x="127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146;p38">
                <a:extLst>
                  <a:ext uri="{FF2B5EF4-FFF2-40B4-BE49-F238E27FC236}">
                    <a16:creationId xmlns:a16="http://schemas.microsoft.com/office/drawing/2014/main" id="{AE486EA3-176F-40A7-BC96-2EB2494A9E56}"/>
                  </a:ext>
                </a:extLst>
              </p:cNvPr>
              <p:cNvSpPr/>
              <p:nvPr/>
            </p:nvSpPr>
            <p:spPr>
              <a:xfrm>
                <a:off x="7967804" y="3652182"/>
                <a:ext cx="338718" cy="322769"/>
              </a:xfrm>
              <a:custGeom>
                <a:avLst/>
                <a:gdLst/>
                <a:ahLst/>
                <a:cxnLst/>
                <a:rect l="l" t="t" r="r" b="b"/>
                <a:pathLst>
                  <a:path w="7667" h="7306" extrusionOk="0">
                    <a:moveTo>
                      <a:pt x="1" y="0"/>
                    </a:moveTo>
                    <a:cubicBezTo>
                      <a:pt x="179" y="134"/>
                      <a:pt x="357" y="265"/>
                      <a:pt x="534" y="392"/>
                    </a:cubicBezTo>
                    <a:lnTo>
                      <a:pt x="1045" y="812"/>
                    </a:lnTo>
                    <a:cubicBezTo>
                      <a:pt x="1383" y="1098"/>
                      <a:pt x="1720" y="1381"/>
                      <a:pt x="2039" y="1686"/>
                    </a:cubicBezTo>
                    <a:cubicBezTo>
                      <a:pt x="2688" y="2284"/>
                      <a:pt x="3326" y="2894"/>
                      <a:pt x="3947" y="3520"/>
                    </a:cubicBezTo>
                    <a:cubicBezTo>
                      <a:pt x="4577" y="4141"/>
                      <a:pt x="5194" y="4771"/>
                      <a:pt x="5814" y="5402"/>
                    </a:cubicBezTo>
                    <a:lnTo>
                      <a:pt x="7667" y="7306"/>
                    </a:lnTo>
                    <a:cubicBezTo>
                      <a:pt x="7130" y="6599"/>
                      <a:pt x="6554" y="5925"/>
                      <a:pt x="5966" y="5261"/>
                    </a:cubicBezTo>
                    <a:cubicBezTo>
                      <a:pt x="5379" y="4594"/>
                      <a:pt x="4765" y="3955"/>
                      <a:pt x="4139" y="3324"/>
                    </a:cubicBezTo>
                    <a:cubicBezTo>
                      <a:pt x="3511" y="2701"/>
                      <a:pt x="2862" y="2092"/>
                      <a:pt x="2177" y="1526"/>
                    </a:cubicBezTo>
                    <a:cubicBezTo>
                      <a:pt x="1492" y="964"/>
                      <a:pt x="789" y="413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147;p38">
                <a:extLst>
                  <a:ext uri="{FF2B5EF4-FFF2-40B4-BE49-F238E27FC236}">
                    <a16:creationId xmlns:a16="http://schemas.microsoft.com/office/drawing/2014/main" id="{B68560E1-8793-43FE-99DE-53B404513B4F}"/>
                  </a:ext>
                </a:extLst>
              </p:cNvPr>
              <p:cNvSpPr/>
              <p:nvPr/>
            </p:nvSpPr>
            <p:spPr>
              <a:xfrm>
                <a:off x="8264640" y="4353606"/>
                <a:ext cx="289503" cy="350381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7931" extrusionOk="0">
                    <a:moveTo>
                      <a:pt x="1" y="0"/>
                    </a:moveTo>
                    <a:cubicBezTo>
                      <a:pt x="146" y="160"/>
                      <a:pt x="287" y="320"/>
                      <a:pt x="436" y="475"/>
                    </a:cubicBezTo>
                    <a:lnTo>
                      <a:pt x="857" y="962"/>
                    </a:lnTo>
                    <a:cubicBezTo>
                      <a:pt x="1136" y="1284"/>
                      <a:pt x="1419" y="1607"/>
                      <a:pt x="1687" y="1941"/>
                    </a:cubicBezTo>
                    <a:cubicBezTo>
                      <a:pt x="2231" y="2604"/>
                      <a:pt x="2775" y="3264"/>
                      <a:pt x="3308" y="3935"/>
                    </a:cubicBezTo>
                    <a:lnTo>
                      <a:pt x="4926" y="5936"/>
                    </a:lnTo>
                    <a:lnTo>
                      <a:pt x="5734" y="6937"/>
                    </a:lnTo>
                    <a:lnTo>
                      <a:pt x="6553" y="7931"/>
                    </a:lnTo>
                    <a:cubicBezTo>
                      <a:pt x="6093" y="7206"/>
                      <a:pt x="5596" y="6505"/>
                      <a:pt x="5088" y="5809"/>
                    </a:cubicBezTo>
                    <a:cubicBezTo>
                      <a:pt x="4588" y="5113"/>
                      <a:pt x="4059" y="4435"/>
                      <a:pt x="3522" y="3764"/>
                    </a:cubicBezTo>
                    <a:cubicBezTo>
                      <a:pt x="2981" y="3097"/>
                      <a:pt x="2431" y="2433"/>
                      <a:pt x="1847" y="1802"/>
                    </a:cubicBezTo>
                    <a:cubicBezTo>
                      <a:pt x="1263" y="1172"/>
                      <a:pt x="665" y="544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148;p38">
                <a:extLst>
                  <a:ext uri="{FF2B5EF4-FFF2-40B4-BE49-F238E27FC236}">
                    <a16:creationId xmlns:a16="http://schemas.microsoft.com/office/drawing/2014/main" id="{0FB3A9AA-8894-4077-9386-8FF6CCD10B53}"/>
                  </a:ext>
                </a:extLst>
              </p:cNvPr>
              <p:cNvSpPr/>
              <p:nvPr/>
            </p:nvSpPr>
            <p:spPr>
              <a:xfrm>
                <a:off x="8281826" y="4117339"/>
                <a:ext cx="272538" cy="183651"/>
              </a:xfrm>
              <a:custGeom>
                <a:avLst/>
                <a:gdLst/>
                <a:ahLst/>
                <a:cxnLst/>
                <a:rect l="l" t="t" r="r" b="b"/>
                <a:pathLst>
                  <a:path w="6169" h="4157" extrusionOk="0">
                    <a:moveTo>
                      <a:pt x="6168" y="1"/>
                    </a:moveTo>
                    <a:lnTo>
                      <a:pt x="6168" y="1"/>
                    </a:lnTo>
                    <a:cubicBezTo>
                      <a:pt x="5559" y="149"/>
                      <a:pt x="4975" y="396"/>
                      <a:pt x="4413" y="675"/>
                    </a:cubicBezTo>
                    <a:cubicBezTo>
                      <a:pt x="3851" y="961"/>
                      <a:pt x="3322" y="1302"/>
                      <a:pt x="2803" y="1658"/>
                    </a:cubicBezTo>
                    <a:cubicBezTo>
                      <a:pt x="2291" y="2024"/>
                      <a:pt x="1799" y="2411"/>
                      <a:pt x="1331" y="2829"/>
                    </a:cubicBezTo>
                    <a:cubicBezTo>
                      <a:pt x="863" y="3246"/>
                      <a:pt x="410" y="3681"/>
                      <a:pt x="0" y="4156"/>
                    </a:cubicBezTo>
                    <a:cubicBezTo>
                      <a:pt x="246" y="3960"/>
                      <a:pt x="482" y="3757"/>
                      <a:pt x="733" y="3569"/>
                    </a:cubicBezTo>
                    <a:cubicBezTo>
                      <a:pt x="972" y="3373"/>
                      <a:pt x="1218" y="3177"/>
                      <a:pt x="1465" y="2992"/>
                    </a:cubicBezTo>
                    <a:cubicBezTo>
                      <a:pt x="1962" y="2615"/>
                      <a:pt x="2452" y="2237"/>
                      <a:pt x="2962" y="1882"/>
                    </a:cubicBezTo>
                    <a:cubicBezTo>
                      <a:pt x="3466" y="1524"/>
                      <a:pt x="3985" y="1182"/>
                      <a:pt x="4515" y="860"/>
                    </a:cubicBezTo>
                    <a:cubicBezTo>
                      <a:pt x="4783" y="707"/>
                      <a:pt x="5047" y="545"/>
                      <a:pt x="5327" y="410"/>
                    </a:cubicBezTo>
                    <a:cubicBezTo>
                      <a:pt x="5598" y="254"/>
                      <a:pt x="5885" y="142"/>
                      <a:pt x="6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149;p38">
                <a:extLst>
                  <a:ext uri="{FF2B5EF4-FFF2-40B4-BE49-F238E27FC236}">
                    <a16:creationId xmlns:a16="http://schemas.microsoft.com/office/drawing/2014/main" id="{2B1478BA-DFCF-4D11-AE5E-8A67CAC2D24C}"/>
                  </a:ext>
                </a:extLst>
              </p:cNvPr>
              <p:cNvSpPr/>
              <p:nvPr/>
            </p:nvSpPr>
            <p:spPr>
              <a:xfrm>
                <a:off x="7877150" y="4036404"/>
                <a:ext cx="387535" cy="203840"/>
              </a:xfrm>
              <a:custGeom>
                <a:avLst/>
                <a:gdLst/>
                <a:ahLst/>
                <a:cxnLst/>
                <a:rect l="l" t="t" r="r" b="b"/>
                <a:pathLst>
                  <a:path w="8772" h="46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14" y="99"/>
                      <a:pt x="828" y="150"/>
                      <a:pt x="1223" y="288"/>
                    </a:cubicBezTo>
                    <a:cubicBezTo>
                      <a:pt x="1629" y="386"/>
                      <a:pt x="2017" y="541"/>
                      <a:pt x="2409" y="680"/>
                    </a:cubicBezTo>
                    <a:cubicBezTo>
                      <a:pt x="3177" y="998"/>
                      <a:pt x="3928" y="1358"/>
                      <a:pt x="4653" y="1763"/>
                    </a:cubicBezTo>
                    <a:cubicBezTo>
                      <a:pt x="5378" y="2176"/>
                      <a:pt x="6078" y="2626"/>
                      <a:pt x="6767" y="3102"/>
                    </a:cubicBezTo>
                    <a:cubicBezTo>
                      <a:pt x="7112" y="3337"/>
                      <a:pt x="7448" y="3584"/>
                      <a:pt x="7783" y="3838"/>
                    </a:cubicBezTo>
                    <a:cubicBezTo>
                      <a:pt x="8119" y="4084"/>
                      <a:pt x="8446" y="4349"/>
                      <a:pt x="8772" y="4613"/>
                    </a:cubicBezTo>
                    <a:cubicBezTo>
                      <a:pt x="8196" y="3997"/>
                      <a:pt x="7554" y="3450"/>
                      <a:pt x="6891" y="2931"/>
                    </a:cubicBezTo>
                    <a:cubicBezTo>
                      <a:pt x="6227" y="2416"/>
                      <a:pt x="5520" y="1948"/>
                      <a:pt x="4787" y="1528"/>
                    </a:cubicBezTo>
                    <a:cubicBezTo>
                      <a:pt x="4048" y="1118"/>
                      <a:pt x="3279" y="759"/>
                      <a:pt x="2481" y="484"/>
                    </a:cubicBezTo>
                    <a:cubicBezTo>
                      <a:pt x="1676" y="218"/>
                      <a:pt x="843" y="4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150;p38">
                <a:extLst>
                  <a:ext uri="{FF2B5EF4-FFF2-40B4-BE49-F238E27FC236}">
                    <a16:creationId xmlns:a16="http://schemas.microsoft.com/office/drawing/2014/main" id="{73923D68-DBEF-44C8-8B69-99C077D5D3F8}"/>
                  </a:ext>
                </a:extLst>
              </p:cNvPr>
              <p:cNvSpPr/>
              <p:nvPr/>
            </p:nvSpPr>
            <p:spPr>
              <a:xfrm>
                <a:off x="8331483" y="3301006"/>
                <a:ext cx="331958" cy="252834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723" extrusionOk="0">
                    <a:moveTo>
                      <a:pt x="7513" y="0"/>
                    </a:moveTo>
                    <a:lnTo>
                      <a:pt x="7513" y="0"/>
                    </a:lnTo>
                    <a:cubicBezTo>
                      <a:pt x="6733" y="182"/>
                      <a:pt x="5990" y="512"/>
                      <a:pt x="5287" y="896"/>
                    </a:cubicBezTo>
                    <a:cubicBezTo>
                      <a:pt x="4587" y="1287"/>
                      <a:pt x="3935" y="1763"/>
                      <a:pt x="3307" y="2259"/>
                    </a:cubicBezTo>
                    <a:cubicBezTo>
                      <a:pt x="2687" y="2767"/>
                      <a:pt x="2096" y="3315"/>
                      <a:pt x="1545" y="3895"/>
                    </a:cubicBezTo>
                    <a:cubicBezTo>
                      <a:pt x="993" y="4472"/>
                      <a:pt x="464" y="5073"/>
                      <a:pt x="0" y="5722"/>
                    </a:cubicBezTo>
                    <a:cubicBezTo>
                      <a:pt x="275" y="5436"/>
                      <a:pt x="551" y="5150"/>
                      <a:pt x="838" y="4870"/>
                    </a:cubicBezTo>
                    <a:cubicBezTo>
                      <a:pt x="1117" y="4587"/>
                      <a:pt x="1400" y="4311"/>
                      <a:pt x="1694" y="4043"/>
                    </a:cubicBezTo>
                    <a:cubicBezTo>
                      <a:pt x="2273" y="3503"/>
                      <a:pt x="2861" y="2970"/>
                      <a:pt x="3478" y="2474"/>
                    </a:cubicBezTo>
                    <a:cubicBezTo>
                      <a:pt x="4094" y="1977"/>
                      <a:pt x="4728" y="1505"/>
                      <a:pt x="5396" y="1078"/>
                    </a:cubicBezTo>
                    <a:cubicBezTo>
                      <a:pt x="5559" y="969"/>
                      <a:pt x="5733" y="874"/>
                      <a:pt x="5903" y="773"/>
                    </a:cubicBezTo>
                    <a:cubicBezTo>
                      <a:pt x="5990" y="722"/>
                      <a:pt x="6074" y="671"/>
                      <a:pt x="6161" y="624"/>
                    </a:cubicBezTo>
                    <a:lnTo>
                      <a:pt x="6425" y="494"/>
                    </a:lnTo>
                    <a:cubicBezTo>
                      <a:pt x="6603" y="407"/>
                      <a:pt x="6773" y="298"/>
                      <a:pt x="6962" y="233"/>
                    </a:cubicBezTo>
                    <a:cubicBezTo>
                      <a:pt x="7143" y="156"/>
                      <a:pt x="7329" y="80"/>
                      <a:pt x="75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151;p38">
                <a:extLst>
                  <a:ext uri="{FF2B5EF4-FFF2-40B4-BE49-F238E27FC236}">
                    <a16:creationId xmlns:a16="http://schemas.microsoft.com/office/drawing/2014/main" id="{433C160C-673F-4892-AFB4-ED32BB12A461}"/>
                  </a:ext>
                </a:extLst>
              </p:cNvPr>
              <p:cNvSpPr/>
              <p:nvPr/>
            </p:nvSpPr>
            <p:spPr>
              <a:xfrm>
                <a:off x="8058680" y="2969578"/>
                <a:ext cx="258445" cy="449518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101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5" y="167"/>
                      <a:pt x="370" y="331"/>
                      <a:pt x="555" y="490"/>
                    </a:cubicBezTo>
                    <a:lnTo>
                      <a:pt x="1052" y="1037"/>
                    </a:lnTo>
                    <a:cubicBezTo>
                      <a:pt x="1364" y="1419"/>
                      <a:pt x="1669" y="1802"/>
                      <a:pt x="1930" y="2219"/>
                    </a:cubicBezTo>
                    <a:cubicBezTo>
                      <a:pt x="2473" y="3039"/>
                      <a:pt x="2966" y="3894"/>
                      <a:pt x="3409" y="4776"/>
                    </a:cubicBezTo>
                    <a:cubicBezTo>
                      <a:pt x="3861" y="5650"/>
                      <a:pt x="4286" y="6542"/>
                      <a:pt x="4688" y="7445"/>
                    </a:cubicBezTo>
                    <a:cubicBezTo>
                      <a:pt x="4892" y="7894"/>
                      <a:pt x="5088" y="8347"/>
                      <a:pt x="5280" y="8804"/>
                    </a:cubicBezTo>
                    <a:cubicBezTo>
                      <a:pt x="5476" y="9258"/>
                      <a:pt x="5664" y="9718"/>
                      <a:pt x="5849" y="10175"/>
                    </a:cubicBezTo>
                    <a:cubicBezTo>
                      <a:pt x="5585" y="9221"/>
                      <a:pt x="5247" y="8286"/>
                      <a:pt x="4881" y="7365"/>
                    </a:cubicBezTo>
                    <a:cubicBezTo>
                      <a:pt x="4522" y="6436"/>
                      <a:pt x="4105" y="5534"/>
                      <a:pt x="3652" y="4649"/>
                    </a:cubicBezTo>
                    <a:cubicBezTo>
                      <a:pt x="3198" y="3764"/>
                      <a:pt x="2695" y="2902"/>
                      <a:pt x="2104" y="2100"/>
                    </a:cubicBezTo>
                    <a:cubicBezTo>
                      <a:pt x="1512" y="1306"/>
                      <a:pt x="856" y="519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152;p38">
                <a:extLst>
                  <a:ext uri="{FF2B5EF4-FFF2-40B4-BE49-F238E27FC236}">
                    <a16:creationId xmlns:a16="http://schemas.microsoft.com/office/drawing/2014/main" id="{661C6DA6-0A10-4BCE-8E96-C0118437E11E}"/>
                  </a:ext>
                </a:extLst>
              </p:cNvPr>
              <p:cNvSpPr/>
              <p:nvPr/>
            </p:nvSpPr>
            <p:spPr>
              <a:xfrm>
                <a:off x="8089295" y="3441671"/>
                <a:ext cx="242231" cy="17048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38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11" y="240"/>
                      <a:pt x="971" y="555"/>
                      <a:pt x="1436" y="863"/>
                    </a:cubicBezTo>
                    <a:cubicBezTo>
                      <a:pt x="1893" y="1182"/>
                      <a:pt x="2346" y="1505"/>
                      <a:pt x="2792" y="1842"/>
                    </a:cubicBezTo>
                    <a:cubicBezTo>
                      <a:pt x="3691" y="2506"/>
                      <a:pt x="4569" y="3199"/>
                      <a:pt x="5482" y="3858"/>
                    </a:cubicBezTo>
                    <a:cubicBezTo>
                      <a:pt x="4710" y="3035"/>
                      <a:pt x="3854" y="2299"/>
                      <a:pt x="2955" y="1624"/>
                    </a:cubicBezTo>
                    <a:cubicBezTo>
                      <a:pt x="2502" y="1288"/>
                      <a:pt x="2037" y="968"/>
                      <a:pt x="1548" y="685"/>
                    </a:cubicBezTo>
                    <a:cubicBezTo>
                      <a:pt x="1063" y="399"/>
                      <a:pt x="547" y="14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050" name="Picture 2" descr="Một bông hoa tím hoạt hình miễn phí | Công cụ đồ họa PSD Tải xuống miễn phí  - Pikbest">
            <a:extLst>
              <a:ext uri="{FF2B5EF4-FFF2-40B4-BE49-F238E27FC236}">
                <a16:creationId xmlns:a16="http://schemas.microsoft.com/office/drawing/2014/main" id="{FACA2D5C-7CDF-46E6-B3A2-50745E013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475" y="1901873"/>
            <a:ext cx="882284" cy="88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2" descr="Một bông hoa tím hoạt hình miễn phí | Công cụ đồ họa PSD Tải xuống miễn phí  - Pikbest">
            <a:extLst>
              <a:ext uri="{FF2B5EF4-FFF2-40B4-BE49-F238E27FC236}">
                <a16:creationId xmlns:a16="http://schemas.microsoft.com/office/drawing/2014/main" id="{8563FFF6-91A8-4B84-9A7A-C2E671965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5226">
            <a:off x="1770558" y="1933207"/>
            <a:ext cx="1075286" cy="107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2" descr="Một bông hoa tím hoạt hình miễn phí | Công cụ đồ họa PSD Tải xuống miễn phí  - Pikbest">
            <a:extLst>
              <a:ext uri="{FF2B5EF4-FFF2-40B4-BE49-F238E27FC236}">
                <a16:creationId xmlns:a16="http://schemas.microsoft.com/office/drawing/2014/main" id="{C03BC663-BE47-46EF-B72A-3445EA258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5226">
            <a:off x="7858187" y="885421"/>
            <a:ext cx="1075286" cy="107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2" descr="Một bông hoa tím hoạt hình miễn phí | Công cụ đồ họa PSD Tải xuống miễn phí  - Pikbest">
            <a:extLst>
              <a:ext uri="{FF2B5EF4-FFF2-40B4-BE49-F238E27FC236}">
                <a16:creationId xmlns:a16="http://schemas.microsoft.com/office/drawing/2014/main" id="{B2E041A2-E4FB-4F98-9233-672056280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5226">
            <a:off x="5082546" y="2911486"/>
            <a:ext cx="600352" cy="6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2" descr="Một bông hoa tím hoạt hình miễn phí | Công cụ đồ họa PSD Tải xuống miễn phí  - Pikbest">
            <a:extLst>
              <a:ext uri="{FF2B5EF4-FFF2-40B4-BE49-F238E27FC236}">
                <a16:creationId xmlns:a16="http://schemas.microsoft.com/office/drawing/2014/main" id="{D0B66B2F-78B1-43BC-9FB9-94C98EBC3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5226">
            <a:off x="6319549" y="3439892"/>
            <a:ext cx="600352" cy="6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2" descr="Một bông hoa tím hoạt hình miễn phí | Công cụ đồ họa PSD Tải xuống miễn phí  - Pikbest">
            <a:extLst>
              <a:ext uri="{FF2B5EF4-FFF2-40B4-BE49-F238E27FC236}">
                <a16:creationId xmlns:a16="http://schemas.microsoft.com/office/drawing/2014/main" id="{F87365A8-07D5-46CD-9B2A-62A942672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64" y="4206546"/>
            <a:ext cx="882284" cy="88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2" descr="Một bông hoa tím hoạt hình miễn phí | Công cụ đồ họa PSD Tải xuống miễn phí  - Pikbest">
            <a:extLst>
              <a:ext uri="{FF2B5EF4-FFF2-40B4-BE49-F238E27FC236}">
                <a16:creationId xmlns:a16="http://schemas.microsoft.com/office/drawing/2014/main" id="{4FB4FE7F-1745-4536-93CB-4C423CCC0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5226">
            <a:off x="2376935" y="4196983"/>
            <a:ext cx="477569" cy="47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2" descr="Một bông hoa tím hoạt hình miễn phí | Công cụ đồ họa PSD Tải xuống miễn phí  - Pikbest">
            <a:extLst>
              <a:ext uri="{FF2B5EF4-FFF2-40B4-BE49-F238E27FC236}">
                <a16:creationId xmlns:a16="http://schemas.microsoft.com/office/drawing/2014/main" id="{5C7CA004-EA47-4664-9EBC-247AE9C13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5226">
            <a:off x="782615" y="3243850"/>
            <a:ext cx="477569" cy="47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2" descr="Một bông hoa tím hoạt hình miễn phí | Công cụ đồ họa PSD Tải xuống miễn phí  - Pikbest">
            <a:extLst>
              <a:ext uri="{FF2B5EF4-FFF2-40B4-BE49-F238E27FC236}">
                <a16:creationId xmlns:a16="http://schemas.microsoft.com/office/drawing/2014/main" id="{09D7D253-E387-490A-B21A-609010F52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5226">
            <a:off x="7632041" y="3803427"/>
            <a:ext cx="477569" cy="47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2" descr="Một bông hoa tím hoạt hình miễn phí | Công cụ đồ họa PSD Tải xuống miễn phí  - Pikbest">
            <a:extLst>
              <a:ext uri="{FF2B5EF4-FFF2-40B4-BE49-F238E27FC236}">
                <a16:creationId xmlns:a16="http://schemas.microsoft.com/office/drawing/2014/main" id="{F7ED46FA-591D-4AB8-9CC4-F5069A31F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5226">
            <a:off x="1262727" y="652593"/>
            <a:ext cx="477569" cy="47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Google Shape;2158;p39"/>
          <p:cNvSpPr txBox="1">
            <a:spLocks noGrp="1"/>
          </p:cNvSpPr>
          <p:nvPr>
            <p:ph type="title"/>
          </p:nvPr>
        </p:nvSpPr>
        <p:spPr>
          <a:xfrm>
            <a:off x="430596" y="463986"/>
            <a:ext cx="2676386" cy="3909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latin typeface="+mj-lt"/>
              </a:rPr>
              <a:t>YÊU CẦU CẦN ĐẠT</a:t>
            </a:r>
          </a:p>
        </p:txBody>
      </p:sp>
      <p:grpSp>
        <p:nvGrpSpPr>
          <p:cNvPr id="2159" name="Google Shape;2159;p39"/>
          <p:cNvGrpSpPr/>
          <p:nvPr/>
        </p:nvGrpSpPr>
        <p:grpSpPr>
          <a:xfrm rot="1391093">
            <a:off x="6301358" y="2003304"/>
            <a:ext cx="4067647" cy="2774158"/>
            <a:chOff x="5143611" y="1692850"/>
            <a:chExt cx="4067647" cy="2774158"/>
          </a:xfrm>
        </p:grpSpPr>
        <p:sp>
          <p:nvSpPr>
            <p:cNvPr id="2160" name="Google Shape;2160;p39"/>
            <p:cNvSpPr/>
            <p:nvPr/>
          </p:nvSpPr>
          <p:spPr>
            <a:xfrm rot="10800000" flipH="1">
              <a:off x="6196271" y="3237640"/>
              <a:ext cx="3014987" cy="859785"/>
            </a:xfrm>
            <a:custGeom>
              <a:avLst/>
              <a:gdLst/>
              <a:ahLst/>
              <a:cxnLst/>
              <a:rect l="l" t="t" r="r" b="b"/>
              <a:pathLst>
                <a:path w="43238" h="12344" extrusionOk="0">
                  <a:moveTo>
                    <a:pt x="28408" y="1"/>
                  </a:moveTo>
                  <a:cubicBezTo>
                    <a:pt x="28358" y="1"/>
                    <a:pt x="28307" y="1"/>
                    <a:pt x="28256" y="1"/>
                  </a:cubicBezTo>
                  <a:cubicBezTo>
                    <a:pt x="20523" y="29"/>
                    <a:pt x="9361" y="2095"/>
                    <a:pt x="117" y="11777"/>
                  </a:cubicBezTo>
                  <a:cubicBezTo>
                    <a:pt x="89" y="11808"/>
                    <a:pt x="64" y="11844"/>
                    <a:pt x="50" y="11883"/>
                  </a:cubicBezTo>
                  <a:cubicBezTo>
                    <a:pt x="1" y="12007"/>
                    <a:pt x="25" y="12155"/>
                    <a:pt x="128" y="12250"/>
                  </a:cubicBezTo>
                  <a:cubicBezTo>
                    <a:pt x="194" y="12313"/>
                    <a:pt x="279" y="12344"/>
                    <a:pt x="362" y="12344"/>
                  </a:cubicBezTo>
                  <a:cubicBezTo>
                    <a:pt x="451" y="12344"/>
                    <a:pt x="539" y="12309"/>
                    <a:pt x="605" y="12240"/>
                  </a:cubicBezTo>
                  <a:cubicBezTo>
                    <a:pt x="9676" y="2737"/>
                    <a:pt x="20639" y="703"/>
                    <a:pt x="28235" y="675"/>
                  </a:cubicBezTo>
                  <a:cubicBezTo>
                    <a:pt x="28299" y="675"/>
                    <a:pt x="28364" y="675"/>
                    <a:pt x="28428" y="675"/>
                  </a:cubicBezTo>
                  <a:cubicBezTo>
                    <a:pt x="36586" y="675"/>
                    <a:pt x="42677" y="2893"/>
                    <a:pt x="42740" y="2918"/>
                  </a:cubicBezTo>
                  <a:cubicBezTo>
                    <a:pt x="42778" y="2932"/>
                    <a:pt x="42818" y="2939"/>
                    <a:pt x="42858" y="2939"/>
                  </a:cubicBezTo>
                  <a:cubicBezTo>
                    <a:pt x="42996" y="2939"/>
                    <a:pt x="43127" y="2856"/>
                    <a:pt x="43171" y="2716"/>
                  </a:cubicBezTo>
                  <a:cubicBezTo>
                    <a:pt x="43238" y="2543"/>
                    <a:pt x="43146" y="2349"/>
                    <a:pt x="42973" y="2286"/>
                  </a:cubicBezTo>
                  <a:cubicBezTo>
                    <a:pt x="42909" y="2261"/>
                    <a:pt x="36704" y="1"/>
                    <a:pt x="28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9"/>
            <p:cNvSpPr/>
            <p:nvPr/>
          </p:nvSpPr>
          <p:spPr>
            <a:xfrm rot="10800000" flipH="1">
              <a:off x="5961350" y="2332090"/>
              <a:ext cx="1358969" cy="1622057"/>
            </a:xfrm>
            <a:custGeom>
              <a:avLst/>
              <a:gdLst/>
              <a:ahLst/>
              <a:cxnLst/>
              <a:rect l="l" t="t" r="r" b="b"/>
              <a:pathLst>
                <a:path w="19489" h="23288" extrusionOk="0">
                  <a:moveTo>
                    <a:pt x="18724" y="1"/>
                  </a:moveTo>
                  <a:cubicBezTo>
                    <a:pt x="18713" y="1"/>
                    <a:pt x="18702" y="1"/>
                    <a:pt x="18690" y="2"/>
                  </a:cubicBezTo>
                  <a:cubicBezTo>
                    <a:pt x="18507" y="20"/>
                    <a:pt x="18373" y="186"/>
                    <a:pt x="18390" y="373"/>
                  </a:cubicBezTo>
                  <a:cubicBezTo>
                    <a:pt x="18397" y="419"/>
                    <a:pt x="18790" y="5253"/>
                    <a:pt x="10930" y="12693"/>
                  </a:cubicBezTo>
                  <a:cubicBezTo>
                    <a:pt x="2957" y="20238"/>
                    <a:pt x="164" y="22671"/>
                    <a:pt x="139" y="22696"/>
                  </a:cubicBezTo>
                  <a:cubicBezTo>
                    <a:pt x="97" y="22732"/>
                    <a:pt x="64" y="22777"/>
                    <a:pt x="47" y="22823"/>
                  </a:cubicBezTo>
                  <a:cubicBezTo>
                    <a:pt x="1" y="22940"/>
                    <a:pt x="19" y="23074"/>
                    <a:pt x="103" y="23173"/>
                  </a:cubicBezTo>
                  <a:cubicBezTo>
                    <a:pt x="171" y="23248"/>
                    <a:pt x="265" y="23288"/>
                    <a:pt x="359" y="23288"/>
                  </a:cubicBezTo>
                  <a:cubicBezTo>
                    <a:pt x="438" y="23288"/>
                    <a:pt x="516" y="23261"/>
                    <a:pt x="580" y="23204"/>
                  </a:cubicBezTo>
                  <a:cubicBezTo>
                    <a:pt x="609" y="23180"/>
                    <a:pt x="3405" y="20740"/>
                    <a:pt x="11392" y="13183"/>
                  </a:cubicBezTo>
                  <a:cubicBezTo>
                    <a:pt x="19489" y="5514"/>
                    <a:pt x="19083" y="514"/>
                    <a:pt x="19062" y="302"/>
                  </a:cubicBezTo>
                  <a:cubicBezTo>
                    <a:pt x="19045" y="130"/>
                    <a:pt x="18897" y="1"/>
                    <a:pt x="187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2" name="Google Shape;2162;p39"/>
            <p:cNvGrpSpPr/>
            <p:nvPr/>
          </p:nvGrpSpPr>
          <p:grpSpPr>
            <a:xfrm rot="10800000" flipH="1">
              <a:off x="5143611" y="2096403"/>
              <a:ext cx="1715199" cy="1699477"/>
              <a:chOff x="2547657" y="959163"/>
              <a:chExt cx="1078392" cy="1069687"/>
            </a:xfrm>
          </p:grpSpPr>
          <p:sp>
            <p:nvSpPr>
              <p:cNvPr id="2163" name="Google Shape;2163;p39"/>
              <p:cNvSpPr/>
              <p:nvPr/>
            </p:nvSpPr>
            <p:spPr>
              <a:xfrm rot="-2989129">
                <a:off x="2829208" y="1409834"/>
                <a:ext cx="354671" cy="112174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4487" extrusionOk="0">
                    <a:moveTo>
                      <a:pt x="102" y="1"/>
                    </a:moveTo>
                    <a:cubicBezTo>
                      <a:pt x="20" y="1"/>
                      <a:pt x="1" y="124"/>
                      <a:pt x="88" y="140"/>
                    </a:cubicBezTo>
                    <a:cubicBezTo>
                      <a:pt x="4899" y="1105"/>
                      <a:pt x="9510" y="2596"/>
                      <a:pt x="14038" y="4480"/>
                    </a:cubicBezTo>
                    <a:cubicBezTo>
                      <a:pt x="14050" y="4484"/>
                      <a:pt x="14061" y="4486"/>
                      <a:pt x="14071" y="4486"/>
                    </a:cubicBezTo>
                    <a:cubicBezTo>
                      <a:pt x="14146" y="4486"/>
                      <a:pt x="14187" y="4376"/>
                      <a:pt x="14104" y="4333"/>
                    </a:cubicBezTo>
                    <a:cubicBezTo>
                      <a:pt x="9751" y="2101"/>
                      <a:pt x="4951" y="672"/>
                      <a:pt x="112" y="1"/>
                    </a:cubicBezTo>
                    <a:cubicBezTo>
                      <a:pt x="108" y="1"/>
                      <a:pt x="105" y="1"/>
                      <a:pt x="1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39"/>
              <p:cNvSpPr/>
              <p:nvPr/>
            </p:nvSpPr>
            <p:spPr>
              <a:xfrm rot="-2989129">
                <a:off x="2894372" y="1100132"/>
                <a:ext cx="163323" cy="316147"/>
              </a:xfrm>
              <a:custGeom>
                <a:avLst/>
                <a:gdLst/>
                <a:ahLst/>
                <a:cxnLst/>
                <a:rect l="l" t="t" r="r" b="b"/>
                <a:pathLst>
                  <a:path w="6533" h="12646" extrusionOk="0">
                    <a:moveTo>
                      <a:pt x="44" y="0"/>
                    </a:moveTo>
                    <a:cubicBezTo>
                      <a:pt x="22" y="0"/>
                      <a:pt x="1" y="15"/>
                      <a:pt x="4" y="43"/>
                    </a:cubicBezTo>
                    <a:cubicBezTo>
                      <a:pt x="846" y="4700"/>
                      <a:pt x="3110" y="9099"/>
                      <a:pt x="6290" y="12606"/>
                    </a:cubicBezTo>
                    <a:cubicBezTo>
                      <a:pt x="6315" y="12634"/>
                      <a:pt x="6347" y="12646"/>
                      <a:pt x="6378" y="12646"/>
                    </a:cubicBezTo>
                    <a:cubicBezTo>
                      <a:pt x="6459" y="12646"/>
                      <a:pt x="6532" y="12564"/>
                      <a:pt x="6471" y="12477"/>
                    </a:cubicBezTo>
                    <a:cubicBezTo>
                      <a:pt x="3715" y="8659"/>
                      <a:pt x="944" y="4784"/>
                      <a:pt x="88" y="36"/>
                    </a:cubicBezTo>
                    <a:cubicBezTo>
                      <a:pt x="83" y="12"/>
                      <a:pt x="63" y="0"/>
                      <a:pt x="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39"/>
              <p:cNvSpPr/>
              <p:nvPr/>
            </p:nvSpPr>
            <p:spPr>
              <a:xfrm rot="-2989129">
                <a:off x="3063797" y="1475473"/>
                <a:ext cx="281322" cy="220298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812" extrusionOk="0">
                    <a:moveTo>
                      <a:pt x="11104" y="0"/>
                    </a:moveTo>
                    <a:cubicBezTo>
                      <a:pt x="11090" y="0"/>
                      <a:pt x="11075" y="3"/>
                      <a:pt x="11058" y="10"/>
                    </a:cubicBezTo>
                    <a:cubicBezTo>
                      <a:pt x="6684" y="1694"/>
                      <a:pt x="2729" y="4943"/>
                      <a:pt x="21" y="8743"/>
                    </a:cubicBezTo>
                    <a:cubicBezTo>
                      <a:pt x="1" y="8775"/>
                      <a:pt x="28" y="8812"/>
                      <a:pt x="58" y="8812"/>
                    </a:cubicBezTo>
                    <a:cubicBezTo>
                      <a:pt x="68" y="8812"/>
                      <a:pt x="79" y="8807"/>
                      <a:pt x="88" y="8796"/>
                    </a:cubicBezTo>
                    <a:cubicBezTo>
                      <a:pt x="3159" y="5058"/>
                      <a:pt x="6816" y="2343"/>
                      <a:pt x="11139" y="223"/>
                    </a:cubicBezTo>
                    <a:cubicBezTo>
                      <a:pt x="11253" y="167"/>
                      <a:pt x="11211" y="0"/>
                      <a:pt x="111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39"/>
              <p:cNvSpPr/>
              <p:nvPr/>
            </p:nvSpPr>
            <p:spPr>
              <a:xfrm rot="-2989129">
                <a:off x="2823348" y="1551732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1" y="1"/>
                    </a:moveTo>
                    <a:cubicBezTo>
                      <a:pt x="676" y="1"/>
                      <a:pt x="461" y="102"/>
                      <a:pt x="320" y="345"/>
                    </a:cubicBezTo>
                    <a:cubicBezTo>
                      <a:pt x="1" y="894"/>
                      <a:pt x="491" y="1407"/>
                      <a:pt x="977" y="1407"/>
                    </a:cubicBezTo>
                    <a:cubicBezTo>
                      <a:pt x="1193" y="1407"/>
                      <a:pt x="1407" y="1305"/>
                      <a:pt x="1549" y="1061"/>
                    </a:cubicBezTo>
                    <a:cubicBezTo>
                      <a:pt x="1869" y="514"/>
                      <a:pt x="1377" y="1"/>
                      <a:pt x="8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39"/>
              <p:cNvSpPr/>
              <p:nvPr/>
            </p:nvSpPr>
            <p:spPr>
              <a:xfrm rot="-2989129">
                <a:off x="3174840" y="1746299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3" y="0"/>
                    </a:moveTo>
                    <a:cubicBezTo>
                      <a:pt x="677" y="0"/>
                      <a:pt x="462" y="101"/>
                      <a:pt x="321" y="346"/>
                    </a:cubicBezTo>
                    <a:cubicBezTo>
                      <a:pt x="1" y="892"/>
                      <a:pt x="493" y="1406"/>
                      <a:pt x="979" y="1406"/>
                    </a:cubicBezTo>
                    <a:cubicBezTo>
                      <a:pt x="1194" y="1406"/>
                      <a:pt x="1408" y="1305"/>
                      <a:pt x="1550" y="1062"/>
                    </a:cubicBezTo>
                    <a:cubicBezTo>
                      <a:pt x="1869" y="512"/>
                      <a:pt x="1378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39"/>
              <p:cNvSpPr/>
              <p:nvPr/>
            </p:nvSpPr>
            <p:spPr>
              <a:xfrm rot="-2989129">
                <a:off x="2779323" y="1201086"/>
                <a:ext cx="4672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5" extrusionOk="0">
                    <a:moveTo>
                      <a:pt x="890" y="0"/>
                    </a:moveTo>
                    <a:cubicBezTo>
                      <a:pt x="675" y="0"/>
                      <a:pt x="461" y="101"/>
                      <a:pt x="319" y="343"/>
                    </a:cubicBezTo>
                    <a:cubicBezTo>
                      <a:pt x="0" y="892"/>
                      <a:pt x="491" y="1404"/>
                      <a:pt x="976" y="1404"/>
                    </a:cubicBezTo>
                    <a:cubicBezTo>
                      <a:pt x="1192" y="1404"/>
                      <a:pt x="1407" y="1303"/>
                      <a:pt x="1549" y="1059"/>
                    </a:cubicBezTo>
                    <a:cubicBezTo>
                      <a:pt x="1868" y="512"/>
                      <a:pt x="1376" y="0"/>
                      <a:pt x="8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39"/>
              <p:cNvSpPr/>
              <p:nvPr/>
            </p:nvSpPr>
            <p:spPr>
              <a:xfrm rot="-2989129">
                <a:off x="2724094" y="1094611"/>
                <a:ext cx="725517" cy="798792"/>
              </a:xfrm>
              <a:custGeom>
                <a:avLst/>
                <a:gdLst/>
                <a:ahLst/>
                <a:cxnLst/>
                <a:rect l="l" t="t" r="r" b="b"/>
                <a:pathLst>
                  <a:path w="29021" h="31952" extrusionOk="0">
                    <a:moveTo>
                      <a:pt x="20741" y="1"/>
                    </a:moveTo>
                    <a:cubicBezTo>
                      <a:pt x="20409" y="1"/>
                      <a:pt x="20045" y="267"/>
                      <a:pt x="19640" y="880"/>
                    </a:cubicBezTo>
                    <a:cubicBezTo>
                      <a:pt x="16995" y="4887"/>
                      <a:pt x="22033" y="12699"/>
                      <a:pt x="22033" y="12699"/>
                    </a:cubicBezTo>
                    <a:cubicBezTo>
                      <a:pt x="22033" y="12699"/>
                      <a:pt x="12033" y="3533"/>
                      <a:pt x="8162" y="3533"/>
                    </a:cubicBezTo>
                    <a:cubicBezTo>
                      <a:pt x="7570" y="3533"/>
                      <a:pt x="7122" y="3747"/>
                      <a:pt x="6874" y="4241"/>
                    </a:cubicBezTo>
                    <a:cubicBezTo>
                      <a:pt x="5005" y="7962"/>
                      <a:pt x="20388" y="14973"/>
                      <a:pt x="20388" y="14973"/>
                    </a:cubicBezTo>
                    <a:cubicBezTo>
                      <a:pt x="18314" y="14430"/>
                      <a:pt x="12797" y="13732"/>
                      <a:pt x="8170" y="13732"/>
                    </a:cubicBezTo>
                    <a:cubicBezTo>
                      <a:pt x="3662" y="13732"/>
                      <a:pt x="0" y="14395"/>
                      <a:pt x="1197" y="16511"/>
                    </a:cubicBezTo>
                    <a:cubicBezTo>
                      <a:pt x="2175" y="18240"/>
                      <a:pt x="5465" y="18756"/>
                      <a:pt x="9044" y="18756"/>
                    </a:cubicBezTo>
                    <a:cubicBezTo>
                      <a:pt x="14343" y="18756"/>
                      <a:pt x="20275" y="17625"/>
                      <a:pt x="20276" y="17625"/>
                    </a:cubicBezTo>
                    <a:lnTo>
                      <a:pt x="20276" y="17625"/>
                    </a:lnTo>
                    <a:cubicBezTo>
                      <a:pt x="11186" y="23012"/>
                      <a:pt x="9820" y="31784"/>
                      <a:pt x="12499" y="31949"/>
                    </a:cubicBezTo>
                    <a:cubicBezTo>
                      <a:pt x="12530" y="31951"/>
                      <a:pt x="12562" y="31952"/>
                      <a:pt x="12593" y="31952"/>
                    </a:cubicBezTo>
                    <a:cubicBezTo>
                      <a:pt x="15239" y="31952"/>
                      <a:pt x="17662" y="25175"/>
                      <a:pt x="21097" y="20776"/>
                    </a:cubicBezTo>
                    <a:cubicBezTo>
                      <a:pt x="24569" y="16329"/>
                      <a:pt x="29021" y="15711"/>
                      <a:pt x="29021" y="15711"/>
                    </a:cubicBezTo>
                    <a:cubicBezTo>
                      <a:pt x="29021" y="15711"/>
                      <a:pt x="26593" y="14516"/>
                      <a:pt x="24653" y="10634"/>
                    </a:cubicBezTo>
                    <a:cubicBezTo>
                      <a:pt x="23410" y="8148"/>
                      <a:pt x="22576" y="1"/>
                      <a:pt x="207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39"/>
              <p:cNvSpPr/>
              <p:nvPr/>
            </p:nvSpPr>
            <p:spPr>
              <a:xfrm rot="-2989129">
                <a:off x="2791507" y="1417250"/>
                <a:ext cx="324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976" extrusionOk="0">
                    <a:moveTo>
                      <a:pt x="618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2" y="975"/>
                      <a:pt x="679" y="975"/>
                    </a:cubicBezTo>
                    <a:cubicBezTo>
                      <a:pt x="829" y="975"/>
                      <a:pt x="978" y="905"/>
                      <a:pt x="1076" y="735"/>
                    </a:cubicBezTo>
                    <a:cubicBezTo>
                      <a:pt x="1296" y="355"/>
                      <a:pt x="956" y="1"/>
                      <a:pt x="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39"/>
              <p:cNvSpPr/>
              <p:nvPr/>
            </p:nvSpPr>
            <p:spPr>
              <a:xfrm rot="-2989129">
                <a:off x="3282129" y="1706446"/>
                <a:ext cx="3240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974" extrusionOk="0">
                    <a:moveTo>
                      <a:pt x="617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1" y="974"/>
                      <a:pt x="678" y="974"/>
                    </a:cubicBezTo>
                    <a:cubicBezTo>
                      <a:pt x="827" y="974"/>
                      <a:pt x="975" y="904"/>
                      <a:pt x="1073" y="735"/>
                    </a:cubicBezTo>
                    <a:cubicBezTo>
                      <a:pt x="1295" y="356"/>
                      <a:pt x="955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39"/>
              <p:cNvSpPr/>
              <p:nvPr/>
            </p:nvSpPr>
            <p:spPr>
              <a:xfrm rot="-2989129">
                <a:off x="3105646" y="1452591"/>
                <a:ext cx="320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974" extrusionOk="0">
                    <a:moveTo>
                      <a:pt x="612" y="1"/>
                    </a:moveTo>
                    <a:cubicBezTo>
                      <a:pt x="458" y="1"/>
                      <a:pt x="305" y="74"/>
                      <a:pt x="208" y="252"/>
                    </a:cubicBezTo>
                    <a:cubicBezTo>
                      <a:pt x="1" y="631"/>
                      <a:pt x="340" y="973"/>
                      <a:pt x="672" y="973"/>
                    </a:cubicBezTo>
                    <a:cubicBezTo>
                      <a:pt x="826" y="973"/>
                      <a:pt x="979" y="900"/>
                      <a:pt x="1075" y="723"/>
                    </a:cubicBezTo>
                    <a:cubicBezTo>
                      <a:pt x="1282" y="342"/>
                      <a:pt x="944" y="1"/>
                      <a:pt x="6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39"/>
              <p:cNvSpPr/>
              <p:nvPr/>
            </p:nvSpPr>
            <p:spPr>
              <a:xfrm rot="-2989129">
                <a:off x="2841319" y="1414049"/>
                <a:ext cx="2107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3" h="633" extrusionOk="0">
                    <a:moveTo>
                      <a:pt x="402" y="1"/>
                    </a:moveTo>
                    <a:cubicBezTo>
                      <a:pt x="305" y="1"/>
                      <a:pt x="209" y="46"/>
                      <a:pt x="145" y="156"/>
                    </a:cubicBezTo>
                    <a:cubicBezTo>
                      <a:pt x="0" y="402"/>
                      <a:pt x="222" y="633"/>
                      <a:pt x="440" y="633"/>
                    </a:cubicBezTo>
                    <a:cubicBezTo>
                      <a:pt x="537" y="633"/>
                      <a:pt x="634" y="587"/>
                      <a:pt x="697" y="478"/>
                    </a:cubicBezTo>
                    <a:cubicBezTo>
                      <a:pt x="842" y="231"/>
                      <a:pt x="62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39"/>
              <p:cNvSpPr/>
              <p:nvPr/>
            </p:nvSpPr>
            <p:spPr>
              <a:xfrm rot="-2989129">
                <a:off x="3304252" y="1645488"/>
                <a:ext cx="210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842" h="632" extrusionOk="0">
                    <a:moveTo>
                      <a:pt x="402" y="0"/>
                    </a:moveTo>
                    <a:cubicBezTo>
                      <a:pt x="304" y="0"/>
                      <a:pt x="207" y="46"/>
                      <a:pt x="143" y="156"/>
                    </a:cubicBezTo>
                    <a:cubicBezTo>
                      <a:pt x="1" y="402"/>
                      <a:pt x="221" y="632"/>
                      <a:pt x="440" y="632"/>
                    </a:cubicBezTo>
                    <a:cubicBezTo>
                      <a:pt x="537" y="632"/>
                      <a:pt x="634" y="586"/>
                      <a:pt x="699" y="477"/>
                    </a:cubicBezTo>
                    <a:cubicBezTo>
                      <a:pt x="841" y="230"/>
                      <a:pt x="621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39"/>
              <p:cNvSpPr/>
              <p:nvPr/>
            </p:nvSpPr>
            <p:spPr>
              <a:xfrm rot="-2989129">
                <a:off x="3018013" y="1188904"/>
                <a:ext cx="210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633" extrusionOk="0">
                    <a:moveTo>
                      <a:pt x="402" y="1"/>
                    </a:moveTo>
                    <a:cubicBezTo>
                      <a:pt x="304" y="1"/>
                      <a:pt x="207" y="46"/>
                      <a:pt x="143" y="156"/>
                    </a:cubicBezTo>
                    <a:cubicBezTo>
                      <a:pt x="0" y="402"/>
                      <a:pt x="220" y="632"/>
                      <a:pt x="439" y="632"/>
                    </a:cubicBezTo>
                    <a:cubicBezTo>
                      <a:pt x="536" y="632"/>
                      <a:pt x="633" y="587"/>
                      <a:pt x="698" y="477"/>
                    </a:cubicBezTo>
                    <a:cubicBezTo>
                      <a:pt x="841" y="230"/>
                      <a:pt x="620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39"/>
              <p:cNvSpPr/>
              <p:nvPr/>
            </p:nvSpPr>
            <p:spPr>
              <a:xfrm rot="-2989129">
                <a:off x="2818462" y="1390199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5" y="0"/>
                    </a:moveTo>
                    <a:cubicBezTo>
                      <a:pt x="201" y="0"/>
                      <a:pt x="137" y="30"/>
                      <a:pt x="95" y="103"/>
                    </a:cubicBezTo>
                    <a:cubicBezTo>
                      <a:pt x="1" y="263"/>
                      <a:pt x="146" y="414"/>
                      <a:pt x="290" y="414"/>
                    </a:cubicBezTo>
                    <a:cubicBezTo>
                      <a:pt x="353" y="414"/>
                      <a:pt x="416" y="384"/>
                      <a:pt x="458" y="312"/>
                    </a:cubicBezTo>
                    <a:cubicBezTo>
                      <a:pt x="552" y="150"/>
                      <a:pt x="408" y="0"/>
                      <a:pt x="2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39"/>
              <p:cNvSpPr/>
              <p:nvPr/>
            </p:nvSpPr>
            <p:spPr>
              <a:xfrm rot="-2989129">
                <a:off x="3116832" y="1236458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4" y="0"/>
                    </a:moveTo>
                    <a:cubicBezTo>
                      <a:pt x="200" y="0"/>
                      <a:pt x="137" y="30"/>
                      <a:pt x="95" y="102"/>
                    </a:cubicBezTo>
                    <a:cubicBezTo>
                      <a:pt x="1" y="264"/>
                      <a:pt x="145" y="414"/>
                      <a:pt x="288" y="414"/>
                    </a:cubicBezTo>
                    <a:cubicBezTo>
                      <a:pt x="352" y="414"/>
                      <a:pt x="416" y="384"/>
                      <a:pt x="458" y="311"/>
                    </a:cubicBezTo>
                    <a:cubicBezTo>
                      <a:pt x="553" y="152"/>
                      <a:pt x="407" y="0"/>
                      <a:pt x="2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39"/>
              <p:cNvSpPr/>
              <p:nvPr/>
            </p:nvSpPr>
            <p:spPr>
              <a:xfrm rot="-2989129">
                <a:off x="3037281" y="1523280"/>
                <a:ext cx="137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13" extrusionOk="0">
                    <a:moveTo>
                      <a:pt x="262" y="0"/>
                    </a:moveTo>
                    <a:cubicBezTo>
                      <a:pt x="196" y="0"/>
                      <a:pt x="130" y="32"/>
                      <a:pt x="89" y="107"/>
                    </a:cubicBezTo>
                    <a:cubicBezTo>
                      <a:pt x="1" y="267"/>
                      <a:pt x="145" y="412"/>
                      <a:pt x="287" y="412"/>
                    </a:cubicBezTo>
                    <a:cubicBezTo>
                      <a:pt x="353" y="412"/>
                      <a:pt x="418" y="381"/>
                      <a:pt x="459" y="306"/>
                    </a:cubicBezTo>
                    <a:cubicBezTo>
                      <a:pt x="547" y="144"/>
                      <a:pt x="403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79" name="Google Shape;2179;p39"/>
            <p:cNvSpPr/>
            <p:nvPr/>
          </p:nvSpPr>
          <p:spPr>
            <a:xfrm rot="10800000" flipH="1">
              <a:off x="7943707" y="4073264"/>
              <a:ext cx="295516" cy="374867"/>
            </a:xfrm>
            <a:custGeom>
              <a:avLst/>
              <a:gdLst/>
              <a:ahLst/>
              <a:cxnLst/>
              <a:rect l="l" t="t" r="r" b="b"/>
              <a:pathLst>
                <a:path w="4238" h="5382" extrusionOk="0">
                  <a:moveTo>
                    <a:pt x="159" y="0"/>
                  </a:moveTo>
                  <a:lnTo>
                    <a:pt x="159" y="0"/>
                  </a:lnTo>
                  <a:cubicBezTo>
                    <a:pt x="159" y="0"/>
                    <a:pt x="0" y="1900"/>
                    <a:pt x="763" y="3235"/>
                  </a:cubicBezTo>
                  <a:cubicBezTo>
                    <a:pt x="1526" y="4573"/>
                    <a:pt x="4237" y="5382"/>
                    <a:pt x="4237" y="5382"/>
                  </a:cubicBezTo>
                  <a:cubicBezTo>
                    <a:pt x="4237" y="5382"/>
                    <a:pt x="3941" y="3305"/>
                    <a:pt x="2398" y="1809"/>
                  </a:cubicBezTo>
                  <a:cubicBezTo>
                    <a:pt x="851" y="308"/>
                    <a:pt x="159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9"/>
            <p:cNvSpPr/>
            <p:nvPr/>
          </p:nvSpPr>
          <p:spPr>
            <a:xfrm rot="10800000" flipH="1">
              <a:off x="7908912" y="3706746"/>
              <a:ext cx="280803" cy="367275"/>
            </a:xfrm>
            <a:custGeom>
              <a:avLst/>
              <a:gdLst/>
              <a:ahLst/>
              <a:cxnLst/>
              <a:rect l="l" t="t" r="r" b="b"/>
              <a:pathLst>
                <a:path w="4027" h="5273" extrusionOk="0">
                  <a:moveTo>
                    <a:pt x="4026" y="0"/>
                  </a:moveTo>
                  <a:lnTo>
                    <a:pt x="4026" y="0"/>
                  </a:lnTo>
                  <a:cubicBezTo>
                    <a:pt x="4026" y="0"/>
                    <a:pt x="1841" y="791"/>
                    <a:pt x="920" y="2627"/>
                  </a:cubicBezTo>
                  <a:cubicBezTo>
                    <a:pt x="1" y="4467"/>
                    <a:pt x="128" y="5272"/>
                    <a:pt x="128" y="5272"/>
                  </a:cubicBezTo>
                  <a:cubicBezTo>
                    <a:pt x="128" y="5272"/>
                    <a:pt x="1492" y="4520"/>
                    <a:pt x="2434" y="3299"/>
                  </a:cubicBezTo>
                  <a:cubicBezTo>
                    <a:pt x="3381" y="2073"/>
                    <a:pt x="4026" y="1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1" name="Google Shape;2181;p39"/>
            <p:cNvGrpSpPr/>
            <p:nvPr/>
          </p:nvGrpSpPr>
          <p:grpSpPr>
            <a:xfrm rot="10800000" flipH="1">
              <a:off x="7392909" y="4050699"/>
              <a:ext cx="462439" cy="381482"/>
              <a:chOff x="3961851" y="558662"/>
              <a:chExt cx="290748" cy="240113"/>
            </a:xfrm>
          </p:grpSpPr>
          <p:sp>
            <p:nvSpPr>
              <p:cNvPr id="2182" name="Google Shape;2182;p39"/>
              <p:cNvSpPr/>
              <p:nvPr/>
            </p:nvSpPr>
            <p:spPr>
              <a:xfrm>
                <a:off x="3961851" y="558662"/>
                <a:ext cx="286582" cy="236473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5394" extrusionOk="0">
                    <a:moveTo>
                      <a:pt x="282" y="1"/>
                    </a:moveTo>
                    <a:lnTo>
                      <a:pt x="282" y="1"/>
                    </a:lnTo>
                    <a:cubicBezTo>
                      <a:pt x="282" y="1"/>
                      <a:pt x="0" y="1682"/>
                      <a:pt x="1554" y="3391"/>
                    </a:cubicBezTo>
                    <a:cubicBezTo>
                      <a:pt x="3104" y="5097"/>
                      <a:pt x="6537" y="5393"/>
                      <a:pt x="6537" y="5393"/>
                    </a:cubicBezTo>
                    <a:cubicBezTo>
                      <a:pt x="6537" y="5393"/>
                      <a:pt x="4933" y="2801"/>
                      <a:pt x="3002" y="1513"/>
                    </a:cubicBezTo>
                    <a:cubicBezTo>
                      <a:pt x="1071" y="227"/>
                      <a:pt x="283" y="1"/>
                      <a:pt x="2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39"/>
              <p:cNvSpPr/>
              <p:nvPr/>
            </p:nvSpPr>
            <p:spPr>
              <a:xfrm>
                <a:off x="4001352" y="596585"/>
                <a:ext cx="251247" cy="20219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4612" extrusionOk="0">
                    <a:moveTo>
                      <a:pt x="94" y="0"/>
                    </a:moveTo>
                    <a:cubicBezTo>
                      <a:pt x="70" y="0"/>
                      <a:pt x="45" y="10"/>
                      <a:pt x="28" y="29"/>
                    </a:cubicBezTo>
                    <a:cubicBezTo>
                      <a:pt x="21" y="37"/>
                      <a:pt x="17" y="44"/>
                      <a:pt x="14" y="50"/>
                    </a:cubicBezTo>
                    <a:cubicBezTo>
                      <a:pt x="0" y="86"/>
                      <a:pt x="7" y="122"/>
                      <a:pt x="35" y="146"/>
                    </a:cubicBezTo>
                    <a:cubicBezTo>
                      <a:pt x="74" y="182"/>
                      <a:pt x="3788" y="3437"/>
                      <a:pt x="5589" y="4599"/>
                    </a:cubicBezTo>
                    <a:cubicBezTo>
                      <a:pt x="5603" y="4608"/>
                      <a:pt x="5619" y="4612"/>
                      <a:pt x="5635" y="4612"/>
                    </a:cubicBezTo>
                    <a:cubicBezTo>
                      <a:pt x="5663" y="4612"/>
                      <a:pt x="5690" y="4599"/>
                      <a:pt x="5706" y="4574"/>
                    </a:cubicBezTo>
                    <a:cubicBezTo>
                      <a:pt x="5730" y="4535"/>
                      <a:pt x="5720" y="4482"/>
                      <a:pt x="5681" y="4457"/>
                    </a:cubicBezTo>
                    <a:cubicBezTo>
                      <a:pt x="3891" y="3299"/>
                      <a:pt x="183" y="55"/>
                      <a:pt x="148" y="19"/>
                    </a:cubicBezTo>
                    <a:cubicBezTo>
                      <a:pt x="133" y="7"/>
                      <a:pt x="113" y="0"/>
                      <a:pt x="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4" name="Google Shape;2184;p39"/>
            <p:cNvGrpSpPr/>
            <p:nvPr/>
          </p:nvGrpSpPr>
          <p:grpSpPr>
            <a:xfrm rot="10800000" flipH="1">
              <a:off x="7526651" y="3633755"/>
              <a:ext cx="292233" cy="424455"/>
              <a:chOff x="4045939" y="794047"/>
              <a:chExt cx="183735" cy="267161"/>
            </a:xfrm>
          </p:grpSpPr>
          <p:sp>
            <p:nvSpPr>
              <p:cNvPr id="2185" name="Google Shape;2185;p39"/>
              <p:cNvSpPr/>
              <p:nvPr/>
            </p:nvSpPr>
            <p:spPr>
              <a:xfrm>
                <a:off x="4045939" y="797730"/>
                <a:ext cx="179744" cy="263478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6010" extrusionOk="0">
                    <a:moveTo>
                      <a:pt x="4099" y="0"/>
                    </a:moveTo>
                    <a:lnTo>
                      <a:pt x="4099" y="0"/>
                    </a:lnTo>
                    <a:cubicBezTo>
                      <a:pt x="4099" y="0"/>
                      <a:pt x="1829" y="752"/>
                      <a:pt x="914" y="2426"/>
                    </a:cubicBezTo>
                    <a:cubicBezTo>
                      <a:pt x="0" y="4100"/>
                      <a:pt x="621" y="6010"/>
                      <a:pt x="621" y="6010"/>
                    </a:cubicBezTo>
                    <a:cubicBezTo>
                      <a:pt x="621" y="6010"/>
                      <a:pt x="1042" y="5724"/>
                      <a:pt x="2196" y="4127"/>
                    </a:cubicBezTo>
                    <a:cubicBezTo>
                      <a:pt x="3354" y="2528"/>
                      <a:pt x="4099" y="1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39"/>
              <p:cNvSpPr/>
              <p:nvPr/>
            </p:nvSpPr>
            <p:spPr>
              <a:xfrm>
                <a:off x="4088465" y="794047"/>
                <a:ext cx="141209" cy="220164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5022" extrusionOk="0">
                    <a:moveTo>
                      <a:pt x="3129" y="0"/>
                    </a:moveTo>
                    <a:cubicBezTo>
                      <a:pt x="3107" y="0"/>
                      <a:pt x="3085" y="8"/>
                      <a:pt x="3069" y="24"/>
                    </a:cubicBezTo>
                    <a:cubicBezTo>
                      <a:pt x="1459" y="1602"/>
                      <a:pt x="566" y="3495"/>
                      <a:pt x="205" y="4392"/>
                    </a:cubicBezTo>
                    <a:cubicBezTo>
                      <a:pt x="78" y="4713"/>
                      <a:pt x="15" y="4907"/>
                      <a:pt x="15" y="4915"/>
                    </a:cubicBezTo>
                    <a:cubicBezTo>
                      <a:pt x="0" y="4957"/>
                      <a:pt x="26" y="5006"/>
                      <a:pt x="68" y="5017"/>
                    </a:cubicBezTo>
                    <a:cubicBezTo>
                      <a:pt x="78" y="5020"/>
                      <a:pt x="87" y="5021"/>
                      <a:pt x="97" y="5021"/>
                    </a:cubicBezTo>
                    <a:cubicBezTo>
                      <a:pt x="133" y="5021"/>
                      <a:pt x="165" y="5000"/>
                      <a:pt x="174" y="4964"/>
                    </a:cubicBezTo>
                    <a:cubicBezTo>
                      <a:pt x="184" y="4936"/>
                      <a:pt x="1032" y="2256"/>
                      <a:pt x="3186" y="144"/>
                    </a:cubicBezTo>
                    <a:cubicBezTo>
                      <a:pt x="3221" y="112"/>
                      <a:pt x="3221" y="59"/>
                      <a:pt x="3189" y="24"/>
                    </a:cubicBezTo>
                    <a:cubicBezTo>
                      <a:pt x="3173" y="8"/>
                      <a:pt x="3151" y="0"/>
                      <a:pt x="3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87" name="Google Shape;2187;p39"/>
            <p:cNvSpPr/>
            <p:nvPr/>
          </p:nvSpPr>
          <p:spPr>
            <a:xfrm rot="10800000" flipH="1">
              <a:off x="8017761" y="4069431"/>
              <a:ext cx="225925" cy="282230"/>
            </a:xfrm>
            <a:custGeom>
              <a:avLst/>
              <a:gdLst/>
              <a:ahLst/>
              <a:cxnLst/>
              <a:rect l="l" t="t" r="r" b="b"/>
              <a:pathLst>
                <a:path w="3240" h="4052" extrusionOk="0">
                  <a:moveTo>
                    <a:pt x="60" y="0"/>
                  </a:moveTo>
                  <a:cubicBezTo>
                    <a:pt x="49" y="0"/>
                    <a:pt x="38" y="4"/>
                    <a:pt x="29" y="10"/>
                  </a:cubicBezTo>
                  <a:cubicBezTo>
                    <a:pt x="19" y="18"/>
                    <a:pt x="12" y="25"/>
                    <a:pt x="8" y="35"/>
                  </a:cubicBezTo>
                  <a:cubicBezTo>
                    <a:pt x="1" y="53"/>
                    <a:pt x="4" y="74"/>
                    <a:pt x="15" y="88"/>
                  </a:cubicBezTo>
                  <a:cubicBezTo>
                    <a:pt x="33" y="116"/>
                    <a:pt x="1887" y="2779"/>
                    <a:pt x="3136" y="4036"/>
                  </a:cubicBezTo>
                  <a:cubicBezTo>
                    <a:pt x="3147" y="4046"/>
                    <a:pt x="3161" y="4051"/>
                    <a:pt x="3175" y="4051"/>
                  </a:cubicBezTo>
                  <a:cubicBezTo>
                    <a:pt x="3190" y="4051"/>
                    <a:pt x="3204" y="4046"/>
                    <a:pt x="3214" y="4036"/>
                  </a:cubicBezTo>
                  <a:cubicBezTo>
                    <a:pt x="3239" y="4014"/>
                    <a:pt x="3239" y="3980"/>
                    <a:pt x="3214" y="3954"/>
                  </a:cubicBezTo>
                  <a:cubicBezTo>
                    <a:pt x="1971" y="2704"/>
                    <a:pt x="125" y="53"/>
                    <a:pt x="107" y="25"/>
                  </a:cubicBezTo>
                  <a:cubicBezTo>
                    <a:pt x="96" y="9"/>
                    <a:pt x="78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9"/>
            <p:cNvSpPr/>
            <p:nvPr/>
          </p:nvSpPr>
          <p:spPr>
            <a:xfrm rot="10800000" flipH="1">
              <a:off x="7947124" y="3761214"/>
              <a:ext cx="246775" cy="316638"/>
            </a:xfrm>
            <a:custGeom>
              <a:avLst/>
              <a:gdLst/>
              <a:ahLst/>
              <a:cxnLst/>
              <a:rect l="l" t="t" r="r" b="b"/>
              <a:pathLst>
                <a:path w="3539" h="4546" extrusionOk="0">
                  <a:moveTo>
                    <a:pt x="3476" y="0"/>
                  </a:moveTo>
                  <a:cubicBezTo>
                    <a:pt x="3460" y="0"/>
                    <a:pt x="3446" y="7"/>
                    <a:pt x="3436" y="20"/>
                  </a:cubicBezTo>
                  <a:cubicBezTo>
                    <a:pt x="2755" y="797"/>
                    <a:pt x="43" y="4420"/>
                    <a:pt x="15" y="4455"/>
                  </a:cubicBezTo>
                  <a:cubicBezTo>
                    <a:pt x="11" y="4459"/>
                    <a:pt x="11" y="4462"/>
                    <a:pt x="8" y="4469"/>
                  </a:cubicBezTo>
                  <a:cubicBezTo>
                    <a:pt x="0" y="4490"/>
                    <a:pt x="8" y="4519"/>
                    <a:pt x="25" y="4532"/>
                  </a:cubicBezTo>
                  <a:cubicBezTo>
                    <a:pt x="35" y="4541"/>
                    <a:pt x="47" y="4545"/>
                    <a:pt x="59" y="4545"/>
                  </a:cubicBezTo>
                  <a:cubicBezTo>
                    <a:pt x="77" y="4545"/>
                    <a:pt x="94" y="4537"/>
                    <a:pt x="106" y="4522"/>
                  </a:cubicBezTo>
                  <a:cubicBezTo>
                    <a:pt x="131" y="4487"/>
                    <a:pt x="2843" y="867"/>
                    <a:pt x="3521" y="94"/>
                  </a:cubicBezTo>
                  <a:cubicBezTo>
                    <a:pt x="3538" y="70"/>
                    <a:pt x="3538" y="34"/>
                    <a:pt x="3514" y="13"/>
                  </a:cubicBezTo>
                  <a:cubicBezTo>
                    <a:pt x="3503" y="5"/>
                    <a:pt x="3489" y="0"/>
                    <a:pt x="34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9" name="Google Shape;2189;p39"/>
            <p:cNvGrpSpPr/>
            <p:nvPr/>
          </p:nvGrpSpPr>
          <p:grpSpPr>
            <a:xfrm rot="10800000" flipH="1">
              <a:off x="8387330" y="4038718"/>
              <a:ext cx="311336" cy="428290"/>
              <a:chOff x="4587071" y="536741"/>
              <a:chExt cx="195746" cy="269575"/>
            </a:xfrm>
          </p:grpSpPr>
          <p:sp>
            <p:nvSpPr>
              <p:cNvPr id="2190" name="Google Shape;2190;p39"/>
              <p:cNvSpPr/>
              <p:nvPr/>
            </p:nvSpPr>
            <p:spPr>
              <a:xfrm>
                <a:off x="4587071" y="536741"/>
                <a:ext cx="195746" cy="267205"/>
              </a:xfrm>
              <a:custGeom>
                <a:avLst/>
                <a:gdLst/>
                <a:ahLst/>
                <a:cxnLst/>
                <a:rect l="l" t="t" r="r" b="b"/>
                <a:pathLst>
                  <a:path w="4465" h="6095" extrusionOk="0">
                    <a:moveTo>
                      <a:pt x="317" y="1"/>
                    </a:moveTo>
                    <a:cubicBezTo>
                      <a:pt x="261" y="1"/>
                      <a:pt x="248" y="21"/>
                      <a:pt x="248" y="21"/>
                    </a:cubicBezTo>
                    <a:cubicBezTo>
                      <a:pt x="248" y="21"/>
                      <a:pt x="1" y="4248"/>
                      <a:pt x="3504" y="6094"/>
                    </a:cubicBezTo>
                    <a:cubicBezTo>
                      <a:pt x="3504" y="6094"/>
                      <a:pt x="4464" y="2927"/>
                      <a:pt x="2445" y="1327"/>
                    </a:cubicBezTo>
                    <a:cubicBezTo>
                      <a:pt x="963" y="157"/>
                      <a:pt x="473" y="1"/>
                      <a:pt x="3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39"/>
              <p:cNvSpPr/>
              <p:nvPr/>
            </p:nvSpPr>
            <p:spPr>
              <a:xfrm>
                <a:off x="4648098" y="609343"/>
                <a:ext cx="95220" cy="196973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4493" extrusionOk="0">
                    <a:moveTo>
                      <a:pt x="59" y="0"/>
                    </a:moveTo>
                    <a:cubicBezTo>
                      <a:pt x="48" y="0"/>
                      <a:pt x="38" y="4"/>
                      <a:pt x="28" y="10"/>
                    </a:cubicBezTo>
                    <a:cubicBezTo>
                      <a:pt x="18" y="14"/>
                      <a:pt x="11" y="25"/>
                      <a:pt x="7" y="35"/>
                    </a:cubicBezTo>
                    <a:cubicBezTo>
                      <a:pt x="0" y="53"/>
                      <a:pt x="4" y="70"/>
                      <a:pt x="15" y="88"/>
                    </a:cubicBezTo>
                    <a:cubicBezTo>
                      <a:pt x="32" y="113"/>
                      <a:pt x="1695" y="2567"/>
                      <a:pt x="2059" y="4449"/>
                    </a:cubicBezTo>
                    <a:cubicBezTo>
                      <a:pt x="2062" y="4474"/>
                      <a:pt x="2087" y="4493"/>
                      <a:pt x="2112" y="4493"/>
                    </a:cubicBezTo>
                    <a:cubicBezTo>
                      <a:pt x="2115" y="4493"/>
                      <a:pt x="2119" y="4492"/>
                      <a:pt x="2122" y="4491"/>
                    </a:cubicBezTo>
                    <a:cubicBezTo>
                      <a:pt x="2155" y="4488"/>
                      <a:pt x="2172" y="4456"/>
                      <a:pt x="2168" y="4428"/>
                    </a:cubicBezTo>
                    <a:cubicBezTo>
                      <a:pt x="1801" y="2521"/>
                      <a:pt x="124" y="49"/>
                      <a:pt x="106" y="25"/>
                    </a:cubicBezTo>
                    <a:cubicBezTo>
                      <a:pt x="95" y="9"/>
                      <a:pt x="77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2" name="Google Shape;2192;p39"/>
            <p:cNvGrpSpPr/>
            <p:nvPr/>
          </p:nvGrpSpPr>
          <p:grpSpPr>
            <a:xfrm rot="10800000" flipH="1">
              <a:off x="8337334" y="3664471"/>
              <a:ext cx="319216" cy="385172"/>
              <a:chOff x="4555637" y="799440"/>
              <a:chExt cx="200700" cy="242435"/>
            </a:xfrm>
          </p:grpSpPr>
          <p:sp>
            <p:nvSpPr>
              <p:cNvPr id="2193" name="Google Shape;2193;p39"/>
              <p:cNvSpPr/>
              <p:nvPr/>
            </p:nvSpPr>
            <p:spPr>
              <a:xfrm>
                <a:off x="4555637" y="801895"/>
                <a:ext cx="200700" cy="23998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5474" extrusionOk="0">
                    <a:moveTo>
                      <a:pt x="3886" y="0"/>
                    </a:moveTo>
                    <a:cubicBezTo>
                      <a:pt x="3885" y="0"/>
                      <a:pt x="2445" y="75"/>
                      <a:pt x="1604" y="1490"/>
                    </a:cubicBezTo>
                    <a:cubicBezTo>
                      <a:pt x="760" y="2906"/>
                      <a:pt x="1" y="5473"/>
                      <a:pt x="1" y="5473"/>
                    </a:cubicBezTo>
                    <a:cubicBezTo>
                      <a:pt x="1" y="5473"/>
                      <a:pt x="944" y="5460"/>
                      <a:pt x="2763" y="3680"/>
                    </a:cubicBezTo>
                    <a:cubicBezTo>
                      <a:pt x="4577" y="1897"/>
                      <a:pt x="3886" y="0"/>
                      <a:pt x="3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39"/>
              <p:cNvSpPr/>
              <p:nvPr/>
            </p:nvSpPr>
            <p:spPr>
              <a:xfrm>
                <a:off x="4601363" y="799440"/>
                <a:ext cx="127574" cy="193904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4423" extrusionOk="0">
                    <a:moveTo>
                      <a:pt x="2840" y="1"/>
                    </a:moveTo>
                    <a:cubicBezTo>
                      <a:pt x="2820" y="1"/>
                      <a:pt x="2799" y="12"/>
                      <a:pt x="2789" y="32"/>
                    </a:cubicBezTo>
                    <a:cubicBezTo>
                      <a:pt x="1599" y="2521"/>
                      <a:pt x="35" y="4311"/>
                      <a:pt x="17" y="4329"/>
                    </a:cubicBezTo>
                    <a:cubicBezTo>
                      <a:pt x="14" y="4336"/>
                      <a:pt x="10" y="4339"/>
                      <a:pt x="10" y="4347"/>
                    </a:cubicBezTo>
                    <a:cubicBezTo>
                      <a:pt x="0" y="4368"/>
                      <a:pt x="7" y="4393"/>
                      <a:pt x="25" y="4411"/>
                    </a:cubicBezTo>
                    <a:cubicBezTo>
                      <a:pt x="34" y="4418"/>
                      <a:pt x="47" y="4422"/>
                      <a:pt x="60" y="4422"/>
                    </a:cubicBezTo>
                    <a:cubicBezTo>
                      <a:pt x="75" y="4422"/>
                      <a:pt x="90" y="4416"/>
                      <a:pt x="102" y="4403"/>
                    </a:cubicBezTo>
                    <a:cubicBezTo>
                      <a:pt x="120" y="4385"/>
                      <a:pt x="1691" y="2584"/>
                      <a:pt x="2892" y="81"/>
                    </a:cubicBezTo>
                    <a:cubicBezTo>
                      <a:pt x="2910" y="53"/>
                      <a:pt x="2892" y="17"/>
                      <a:pt x="2864" y="7"/>
                    </a:cubicBezTo>
                    <a:cubicBezTo>
                      <a:pt x="2856" y="3"/>
                      <a:pt x="2848" y="1"/>
                      <a:pt x="28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95" name="Google Shape;2195;p39"/>
            <p:cNvSpPr/>
            <p:nvPr/>
          </p:nvSpPr>
          <p:spPr>
            <a:xfrm rot="-7812958" flipH="1">
              <a:off x="5628307" y="2135633"/>
              <a:ext cx="310032" cy="98073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9"/>
            <p:cNvSpPr/>
            <p:nvPr/>
          </p:nvSpPr>
          <p:spPr>
            <a:xfrm rot="-7812958" flipH="1">
              <a:off x="5685251" y="2227957"/>
              <a:ext cx="142767" cy="276407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9"/>
            <p:cNvSpPr/>
            <p:nvPr/>
          </p:nvSpPr>
          <p:spPr>
            <a:xfrm rot="-7812958" flipH="1">
              <a:off x="5833481" y="1983784"/>
              <a:ext cx="245915" cy="192606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9"/>
            <p:cNvSpPr/>
            <p:nvPr/>
          </p:nvSpPr>
          <p:spPr>
            <a:xfrm rot="-7812958" flipH="1">
              <a:off x="5623087" y="2078955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9"/>
            <p:cNvSpPr/>
            <p:nvPr/>
          </p:nvSpPr>
          <p:spPr>
            <a:xfrm rot="-7812958" flipH="1">
              <a:off x="5930536" y="1908958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3" y="0"/>
                  </a:moveTo>
                  <a:cubicBezTo>
                    <a:pt x="677" y="0"/>
                    <a:pt x="462" y="101"/>
                    <a:pt x="321" y="346"/>
                  </a:cubicBezTo>
                  <a:cubicBezTo>
                    <a:pt x="1" y="892"/>
                    <a:pt x="493" y="1406"/>
                    <a:pt x="979" y="1406"/>
                  </a:cubicBezTo>
                  <a:cubicBezTo>
                    <a:pt x="1194" y="1406"/>
                    <a:pt x="1408" y="1305"/>
                    <a:pt x="1550" y="1062"/>
                  </a:cubicBezTo>
                  <a:cubicBezTo>
                    <a:pt x="1869" y="512"/>
                    <a:pt x="1378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9"/>
            <p:cNvSpPr/>
            <p:nvPr/>
          </p:nvSpPr>
          <p:spPr>
            <a:xfrm rot="-7812958" flipH="1">
              <a:off x="5584579" y="2385365"/>
              <a:ext cx="40844" cy="30709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9"/>
            <p:cNvSpPr/>
            <p:nvPr/>
          </p:nvSpPr>
          <p:spPr>
            <a:xfrm rot="-7812958" flipH="1">
              <a:off x="5536487" y="1810944"/>
              <a:ext cx="634203" cy="698383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9"/>
            <p:cNvSpPr/>
            <p:nvPr/>
          </p:nvSpPr>
          <p:spPr>
            <a:xfrm rot="-7812958" flipH="1">
              <a:off x="5595232" y="2205872"/>
              <a:ext cx="28344" cy="21333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9"/>
            <p:cNvSpPr/>
            <p:nvPr/>
          </p:nvSpPr>
          <p:spPr>
            <a:xfrm rot="-7812958" flipH="1">
              <a:off x="6024376" y="1953240"/>
              <a:ext cx="28322" cy="21289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9"/>
            <p:cNvSpPr/>
            <p:nvPr/>
          </p:nvSpPr>
          <p:spPr>
            <a:xfrm rot="-7812958" flipH="1">
              <a:off x="5870008" y="2175038"/>
              <a:ext cx="28038" cy="21289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9"/>
            <p:cNvSpPr/>
            <p:nvPr/>
          </p:nvSpPr>
          <p:spPr>
            <a:xfrm rot="-7812958" flipH="1">
              <a:off x="5638798" y="2216164"/>
              <a:ext cx="18422" cy="13836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9"/>
            <p:cNvSpPr/>
            <p:nvPr/>
          </p:nvSpPr>
          <p:spPr>
            <a:xfrm rot="-7812958" flipH="1">
              <a:off x="6043724" y="2013973"/>
              <a:ext cx="18400" cy="13814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9"/>
            <p:cNvSpPr/>
            <p:nvPr/>
          </p:nvSpPr>
          <p:spPr>
            <a:xfrm rot="-7812958" flipH="1">
              <a:off x="5793352" y="2412878"/>
              <a:ext cx="18379" cy="13836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9"/>
            <p:cNvSpPr/>
            <p:nvPr/>
          </p:nvSpPr>
          <p:spPr>
            <a:xfrm rot="-7812958" flipH="1">
              <a:off x="5618803" y="2241787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9"/>
            <p:cNvSpPr/>
            <p:nvPr/>
          </p:nvSpPr>
          <p:spPr>
            <a:xfrm rot="-7812958" flipH="1">
              <a:off x="5879786" y="2376114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9"/>
            <p:cNvSpPr/>
            <p:nvPr/>
          </p:nvSpPr>
          <p:spPr>
            <a:xfrm rot="-7812958" flipH="1">
              <a:off x="5810203" y="2125533"/>
              <a:ext cx="11976" cy="9027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MH_SubTitle_1">
            <a:extLst>
              <a:ext uri="{FF2B5EF4-FFF2-40B4-BE49-F238E27FC236}">
                <a16:creationId xmlns:a16="http://schemas.microsoft.com/office/drawing/2014/main" id="{EB0A131F-879F-4CCE-987A-496C540DA18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9911" y="1179339"/>
            <a:ext cx="6229433" cy="2454416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pyright Notice">
            <a:extLst>
              <a:ext uri="{FF2B5EF4-FFF2-40B4-BE49-F238E27FC236}">
                <a16:creationId xmlns:a16="http://schemas.microsoft.com/office/drawing/2014/main" id="{0671D828-0D6B-49D3-8166-7844A974F37D}"/>
              </a:ext>
            </a:extLst>
          </p:cNvPr>
          <p:cNvSpPr/>
          <p:nvPr/>
        </p:nvSpPr>
        <p:spPr bwMode="auto">
          <a:xfrm>
            <a:off x="95864" y="84113"/>
            <a:ext cx="3414252" cy="3424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1: KHÁM PHÁ</a:t>
            </a:r>
            <a:endParaRPr b="1" cap="sm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2050" name="Picture 2" descr="Gà tơ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16" y="581532"/>
            <a:ext cx="1595056" cy="228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Nền Gà Trống Đẹp Tư Thế Xuất Chiế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6" r="5503"/>
          <a:stretch/>
        </p:blipFill>
        <p:spPr bwMode="auto">
          <a:xfrm>
            <a:off x="195602" y="3042271"/>
            <a:ext cx="2923677" cy="1989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n gà có trước hay quả trứng có trước? Đáp án chính xác đã được khoa học  chứng m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44" y="639599"/>
            <a:ext cx="2911135" cy="2091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ướng Dẫn Chăm Sóc Gà Con Mới Nở Giúp Gà Con Khỏe Mạnh, Cách Nuôi Gà Con  Mới Nở Nhanh Lớ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284" y="3018807"/>
            <a:ext cx="2020380" cy="2013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666999" y="2299855"/>
            <a:ext cx="346364" cy="347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</a:t>
            </a:r>
            <a:endParaRPr lang="en-US" sz="1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31990" y="4684316"/>
            <a:ext cx="346364" cy="347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2767994" y="4651856"/>
            <a:ext cx="346364" cy="347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4758808" y="2473746"/>
            <a:ext cx="346364" cy="347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278354" y="639599"/>
            <a:ext cx="3768663" cy="11892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Em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hãy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gọi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tên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các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con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gà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?</a:t>
            </a:r>
          </a:p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Em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hãy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nêu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đặc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điểm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hình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dáng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màu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sắc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 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của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các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con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gà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?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50455" y="2930236"/>
            <a:ext cx="3596561" cy="22132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Hình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1,2: Con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gà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mái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Hình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3: Con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gà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trống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Hình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4: Con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gà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con.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Gà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con: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Nhỏ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bé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, long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có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màu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vàng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óng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Gà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trống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: To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lớn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oai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vệ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Lông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nhiều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màu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sắc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rực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rỡ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đuôi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dài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và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cong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mào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to,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đỏ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rực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rỡ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Gà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mái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Nhỏ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hơn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gà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trống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lông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thường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có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ít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màu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hơn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gà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trống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mào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nhỏ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đuôi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ngắn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901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28371" x="1885950" y="5130800"/>
          <p14:tracePt t="28383" x="1879600" y="5124450"/>
          <p14:tracePt t="28408" x="1879600" y="5118100"/>
          <p14:tracePt t="28417" x="1873250" y="5105400"/>
          <p14:tracePt t="28428" x="1873250" y="5099050"/>
          <p14:tracePt t="28433" x="1873250" y="5086350"/>
          <p14:tracePt t="28442" x="1873250" y="5080000"/>
          <p14:tracePt t="28444" x="1866900" y="5067300"/>
          <p14:tracePt t="28453" x="1860550" y="5060950"/>
          <p14:tracePt t="28458" x="1860550" y="5054600"/>
          <p14:tracePt t="28460" x="1860550" y="5041900"/>
          <p14:tracePt t="28464" x="1847850" y="5029200"/>
          <p14:tracePt t="28471" x="1847850" y="5016500"/>
          <p14:tracePt t="28474" x="1847850" y="4997450"/>
          <p14:tracePt t="28476" x="1847850" y="4978400"/>
          <p14:tracePt t="28480" x="1847850" y="4953000"/>
          <p14:tracePt t="28488" x="1847850" y="4926013"/>
          <p14:tracePt t="28491" x="1847850" y="4900613"/>
          <p14:tracePt t="28493" x="1847850" y="4881563"/>
          <p14:tracePt t="28496" x="1847850" y="4856163"/>
          <p14:tracePt t="28502" x="1847850" y="4830763"/>
          <p14:tracePt t="28506" x="1847850" y="4805363"/>
          <p14:tracePt t="28509" x="1847850" y="4786313"/>
          <p14:tracePt t="28512" x="1847850" y="4760913"/>
          <p14:tracePt t="28522" x="1847850" y="4729163"/>
          <p14:tracePt t="28524" x="1847850" y="4703763"/>
          <p14:tracePt t="28528" x="1847850" y="4684713"/>
          <p14:tracePt t="28537" x="1847850" y="4640263"/>
          <p14:tracePt t="28541" x="1847850" y="4621213"/>
          <p14:tracePt t="28544" x="1847850" y="4595813"/>
          <p14:tracePt t="28549" x="1847850" y="4583113"/>
          <p14:tracePt t="28554" x="1847850" y="4557713"/>
          <p14:tracePt t="28558" x="1847850" y="4532313"/>
          <p14:tracePt t="28560" x="1847850" y="4513263"/>
          <p14:tracePt t="28565" x="1847850" y="4492625"/>
          <p14:tracePt t="28571" x="1847850" y="4467225"/>
          <p14:tracePt t="28576" x="1847850" y="4416425"/>
          <p14:tracePt t="28578" x="1847850" y="4397375"/>
          <p14:tracePt t="28588" x="1847850" y="4352925"/>
          <p14:tracePt t="28591" x="1841500" y="4321175"/>
          <p14:tracePt t="28594" x="1835150" y="4302125"/>
          <p14:tracePt t="28599" x="1835150" y="4295775"/>
          <p14:tracePt t="28603" x="1828800" y="4270375"/>
          <p14:tracePt t="28608" x="1822450" y="4238625"/>
          <p14:tracePt t="28610" x="1816100" y="4194175"/>
          <p14:tracePt t="28615" x="1803400" y="4143375"/>
          <p14:tracePt t="28622" x="1790700" y="4098925"/>
          <p14:tracePt t="28624" x="1784350" y="4052888"/>
          <p14:tracePt t="28626" x="1778000" y="4021138"/>
          <p14:tracePt t="28630" x="1771650" y="3989388"/>
          <p14:tracePt t="28637" x="1771650" y="3951288"/>
          <p14:tracePt t="28641" x="1771650" y="3919538"/>
          <p14:tracePt t="28642" x="1771650" y="3894138"/>
          <p14:tracePt t="28646" x="1765300" y="3862388"/>
          <p14:tracePt t="28653" x="1765300" y="3843338"/>
          <p14:tracePt t="28657" x="1765300" y="3817938"/>
          <p14:tracePt t="28659" x="1765300" y="3792538"/>
          <p14:tracePt t="28662" x="1758950" y="3767138"/>
          <p14:tracePt t="28671" x="1752600" y="3741738"/>
          <p14:tracePt t="28674" x="1739900" y="3709988"/>
          <p14:tracePt t="28678" x="1733550" y="3690938"/>
          <p14:tracePt t="28691" x="1733550" y="3652838"/>
          <p14:tracePt t="28694" x="1733550" y="3646488"/>
          <p14:tracePt t="28699" x="1733550" y="3632200"/>
          <p14:tracePt t="28703" x="1733550" y="3619500"/>
          <p14:tracePt t="28708" x="1727200" y="3613150"/>
          <p14:tracePt t="28710" x="1727200" y="3606800"/>
          <p14:tracePt t="28715" x="1727200" y="3594100"/>
          <p14:tracePt t="28720" x="1727200" y="3581400"/>
          <p14:tracePt t="28724" x="1720850" y="3568700"/>
          <p14:tracePt t="28726" x="1720850" y="3549650"/>
          <p14:tracePt t="28730" x="1720850" y="3536950"/>
          <p14:tracePt t="28738" x="1720850" y="3517900"/>
          <p14:tracePt t="28741" x="1720850" y="3492500"/>
          <p14:tracePt t="28742" x="1720850" y="3460750"/>
          <p14:tracePt t="28746" x="1720850" y="3429000"/>
          <p14:tracePt t="28749" x="1720850" y="3403600"/>
          <p14:tracePt t="28753" x="1720850" y="3384550"/>
          <p14:tracePt t="28758" x="1720850" y="3352800"/>
          <p14:tracePt t="28760" x="1720850" y="3327400"/>
          <p14:tracePt t="28765" x="1720850" y="3295650"/>
          <p14:tracePt t="28773" x="1720850" y="3270250"/>
          <p14:tracePt t="28774" x="1720850" y="3251200"/>
          <p14:tracePt t="28776" x="1720850" y="3232150"/>
          <p14:tracePt t="28780" x="1720850" y="3211513"/>
          <p14:tracePt t="28789" x="1720850" y="3198813"/>
          <p14:tracePt t="28791" x="1720850" y="3179763"/>
          <p14:tracePt t="28792" x="1720850" y="3160713"/>
          <p14:tracePt t="28796" x="1720850" y="3154363"/>
          <p14:tracePt t="28802" x="1720850" y="3135313"/>
          <p14:tracePt t="28806" x="1720850" y="3122613"/>
          <p14:tracePt t="28808" x="1720850" y="3116263"/>
          <p14:tracePt t="28812" x="1720850" y="3103563"/>
          <p14:tracePt t="28820" x="1720850" y="3097213"/>
          <p14:tracePt t="28823" x="1720850" y="3078163"/>
          <p14:tracePt t="28824" x="1720850" y="3059113"/>
          <p14:tracePt t="28828" x="1720850" y="3033713"/>
          <p14:tracePt t="28838" x="1720850" y="2982913"/>
          <p14:tracePt t="28841" x="1720850" y="2957513"/>
          <p14:tracePt t="28844" x="1720850" y="2925763"/>
          <p14:tracePt t="28850" x="1720850" y="2900363"/>
          <p14:tracePt t="28854" x="1720850" y="2868613"/>
          <p14:tracePt t="28858" x="1720850" y="2843213"/>
          <p14:tracePt t="28860" x="1727200" y="2811463"/>
          <p14:tracePt t="28865" x="1733550" y="2765425"/>
          <p14:tracePt t="28871" x="1752600" y="2720975"/>
          <p14:tracePt t="28873" x="1758950" y="2689225"/>
          <p14:tracePt t="28876" x="1765300" y="2644775"/>
          <p14:tracePt t="28880" x="1771650" y="2606675"/>
          <p14:tracePt t="28885" x="1771650" y="2574925"/>
          <p14:tracePt t="28890" x="1771650" y="2543175"/>
          <p14:tracePt t="28892" x="1778000" y="2498725"/>
          <p14:tracePt t="28896" x="1784350" y="2460625"/>
          <p14:tracePt t="28902" x="1784350" y="2428875"/>
          <p14:tracePt t="28906" x="1790700" y="2403475"/>
          <p14:tracePt t="28908" x="1797050" y="2371725"/>
          <p14:tracePt t="28913" x="1797050" y="2351088"/>
          <p14:tracePt t="28920" x="1803400" y="2325688"/>
          <p14:tracePt t="28923" x="1803400" y="2306638"/>
          <p14:tracePt t="28925" x="1809750" y="2287588"/>
          <p14:tracePt t="28932" x="1809750" y="2262188"/>
          <p14:tracePt t="28938" x="1809750" y="2249488"/>
          <p14:tracePt t="28956" x="1816100" y="2224088"/>
          <p14:tracePt t="28961" x="1822450" y="2090738"/>
          <p14:tracePt t="28974" x="1822450" y="2078038"/>
          <p14:tracePt t="28977" x="1822450" y="2014538"/>
          <p14:tracePt t="28979" x="1822450" y="1995488"/>
          <p14:tracePt t="28989" x="1822450" y="1976438"/>
          <p14:tracePt t="28991" x="1822450" y="1944688"/>
          <p14:tracePt t="28994" x="1822450" y="1931988"/>
          <p14:tracePt t="29000" x="1822450" y="1911350"/>
          <p14:tracePt t="29003" x="1822450" y="1892300"/>
          <p14:tracePt t="29014" x="1822450" y="1873250"/>
          <p14:tracePt t="29017" x="1822450" y="1866900"/>
          <p14:tracePt t="29020" x="1822450" y="1828800"/>
          <p14:tracePt t="29025" x="1822450" y="1822450"/>
          <p14:tracePt t="29027" x="1822450" y="1803400"/>
          <p14:tracePt t="29030" x="1822450" y="1790700"/>
          <p14:tracePt t="29035" x="1822450" y="1784350"/>
          <p14:tracePt t="29041" x="1822450" y="1771650"/>
          <p14:tracePt t="29042" x="1822450" y="1758950"/>
          <p14:tracePt t="29046" x="1828800" y="1746250"/>
          <p14:tracePt t="29052" x="1828800" y="1733550"/>
          <p14:tracePt t="29058" x="1828800" y="1714500"/>
          <p14:tracePt t="29062" x="1828800" y="1695450"/>
          <p14:tracePt t="29072" x="1835150" y="1676400"/>
          <p14:tracePt t="29074" x="1835150" y="1663700"/>
          <p14:tracePt t="29078" x="1835150" y="1657350"/>
          <p14:tracePt t="29089" x="1835150" y="1638300"/>
          <p14:tracePt t="29091" x="1835150" y="1625600"/>
          <p14:tracePt t="29094" x="1835150" y="1619250"/>
          <p14:tracePt t="29099" x="1835150" y="1606550"/>
          <p14:tracePt t="29103" x="1835150" y="1593850"/>
          <p14:tracePt t="29108" x="1835150" y="1587500"/>
          <p14:tracePt t="29110" x="1841500" y="1574800"/>
          <p14:tracePt t="29112" x="1841500" y="1562100"/>
          <p14:tracePt t="29122" x="1841500" y="1555750"/>
          <p14:tracePt t="29124" x="1841500" y="1543050"/>
          <p14:tracePt t="29128" x="1841500" y="1536700"/>
          <p14:tracePt t="29138" x="1847850" y="1524000"/>
          <p14:tracePt t="29140" x="1847850" y="1517650"/>
          <p14:tracePt t="29152" x="1854200" y="1504950"/>
          <p14:tracePt t="29160" x="1860550" y="1490663"/>
          <p14:tracePt t="29180" x="1860550" y="1484313"/>
          <p14:tracePt t="29276" x="1860550" y="1471613"/>
          <p14:tracePt t="29314" x="1860550" y="1465263"/>
          <p14:tracePt t="29318" x="1860550" y="1458913"/>
          <p14:tracePt t="29326" x="1860550" y="1452563"/>
          <p14:tracePt t="29336" x="1866900" y="1446213"/>
          <p14:tracePt t="29346" x="1866900" y="1439863"/>
          <p14:tracePt t="29358" x="1866900" y="1433513"/>
          <p14:tracePt t="29374" x="1866900" y="1427163"/>
          <p14:tracePt t="29390" x="1866900" y="1420813"/>
          <p14:tracePt t="29496" x="1866900" y="1414463"/>
          <p14:tracePt t="29508" x="1866900" y="1408113"/>
          <p14:tracePt t="29532" x="1860550" y="1395413"/>
          <p14:tracePt t="29568" x="1860550" y="1389063"/>
          <p14:tracePt t="29585" x="1860550" y="1382713"/>
          <p14:tracePt t="29589" x="1854200" y="1376363"/>
          <p14:tracePt t="29596" x="1854200" y="1370013"/>
          <p14:tracePt t="29608" x="1847850" y="1363663"/>
          <p14:tracePt t="29612" x="1841500" y="1357313"/>
          <p14:tracePt t="29622" x="1835150" y="1357313"/>
          <p14:tracePt t="29624" x="1835150" y="1350963"/>
          <p14:tracePt t="29628" x="1835150" y="1344613"/>
          <p14:tracePt t="29635" x="1822450" y="1331913"/>
          <p14:tracePt t="29640" x="1809750" y="1319213"/>
          <p14:tracePt t="29646" x="1803400" y="1306513"/>
          <p14:tracePt t="29653" x="1803400" y="1300163"/>
          <p14:tracePt t="29657" x="1797050" y="1300163"/>
          <p14:tracePt t="29659" x="1790700" y="1293813"/>
          <p14:tracePt t="29662" x="1784350" y="1287463"/>
          <p14:tracePt t="29672" x="1778000" y="1274763"/>
          <p14:tracePt t="29678" x="1771650" y="1262063"/>
          <p14:tracePt t="29685" x="1765300" y="1262063"/>
          <p14:tracePt t="29690" x="1765300" y="1255713"/>
          <p14:tracePt t="29694" x="1758950" y="1249363"/>
          <p14:tracePt t="29702" x="1752600" y="1243013"/>
          <p14:tracePt t="29707" x="1752600" y="1236663"/>
          <p14:tracePt t="29710" x="1752600" y="1230313"/>
          <p14:tracePt t="29717" x="1746250" y="1230313"/>
          <p14:tracePt t="29721" x="1739900" y="1223963"/>
          <p14:tracePt t="29726" x="1727200" y="1204913"/>
          <p14:tracePt t="29735" x="1720850" y="1198563"/>
          <p14:tracePt t="29739" x="1720850" y="1192213"/>
          <p14:tracePt t="29742" x="1714500" y="1179513"/>
          <p14:tracePt t="29746" x="1708150" y="1173163"/>
          <p14:tracePt t="29751" x="1701800" y="1154113"/>
          <p14:tracePt t="29756" x="1695450" y="1128713"/>
          <p14:tracePt t="29760" x="1682750" y="1109663"/>
          <p14:tracePt t="29769" x="1676400" y="1090613"/>
          <p14:tracePt t="29773" x="1670050" y="1069975"/>
          <p14:tracePt t="29774" x="1657350" y="1044575"/>
          <p14:tracePt t="29778" x="1644650" y="1019175"/>
          <p14:tracePt t="29787" x="1638300" y="1012825"/>
          <p14:tracePt t="29791" x="1625600" y="987425"/>
          <p14:tracePt t="29801" x="1625600" y="981075"/>
          <p14:tracePt t="29808" x="1619250" y="962025"/>
          <p14:tracePt t="29810" x="1612900" y="955675"/>
          <p14:tracePt t="29817" x="1612900" y="949325"/>
          <p14:tracePt t="29822" x="1606550" y="936625"/>
          <p14:tracePt t="29824" x="1606550" y="930275"/>
          <p14:tracePt t="29828" x="1585913" y="923925"/>
          <p14:tracePt t="29836" x="1585913" y="917575"/>
          <p14:tracePt t="29840" x="1579563" y="911225"/>
          <p14:tracePt t="29844" x="1573213" y="911225"/>
          <p14:tracePt t="29855" x="1573213" y="904875"/>
          <p14:tracePt t="29857" x="1573213" y="898525"/>
          <p14:tracePt t="29860" x="1566863" y="898525"/>
          <p14:tracePt t="29869" x="1566863" y="892175"/>
          <p14:tracePt t="29873" x="1560513" y="892175"/>
          <p14:tracePt t="29876" x="1554163" y="885825"/>
          <p14:tracePt t="29881" x="1554163" y="879475"/>
          <p14:tracePt t="29889" x="1541463" y="860425"/>
          <p14:tracePt t="29892" x="1535113" y="854075"/>
          <p14:tracePt t="29896" x="1528763" y="841375"/>
          <p14:tracePt t="29905" x="1516063" y="828675"/>
          <p14:tracePt t="29908" x="1509713" y="809625"/>
          <p14:tracePt t="29912" x="1503363" y="796925"/>
          <p14:tracePt t="29923" x="1490663" y="777875"/>
          <p14:tracePt t="29924" x="1484313" y="765175"/>
          <p14:tracePt t="29926" x="1465263" y="746125"/>
          <p14:tracePt t="29928" x="1446213" y="720725"/>
          <p14:tracePt t="29936" x="1433513" y="701675"/>
          <p14:tracePt t="29940" x="1427163" y="688975"/>
          <p14:tracePt t="29941" x="1414463" y="682625"/>
          <p14:tracePt t="29947" x="1414463" y="676275"/>
          <p14:tracePt t="29951" x="1401763" y="657225"/>
          <p14:tracePt t="29955" x="1395413" y="657225"/>
          <p14:tracePt t="29958" x="1389063" y="644525"/>
          <p14:tracePt t="29960" x="1382713" y="636588"/>
          <p14:tracePt t="29969" x="1376363" y="636588"/>
          <p14:tracePt t="29972" x="1370013" y="623888"/>
          <p14:tracePt t="29974" x="1363663" y="617538"/>
          <p14:tracePt t="29976" x="1344613" y="604838"/>
          <p14:tracePt t="29985" x="1331913" y="592138"/>
          <p14:tracePt t="29989" x="1319213" y="579438"/>
          <p14:tracePt t="29996" x="1300163" y="560388"/>
          <p14:tracePt t="30002" x="1293813" y="560388"/>
          <p14:tracePt t="30005" x="1293813" y="554038"/>
          <p14:tracePt t="30007" x="1287463" y="554038"/>
          <p14:tracePt t="30010" x="1268413" y="547688"/>
          <p14:tracePt t="30019" x="1249363" y="541338"/>
          <p14:tracePt t="30023" x="1249363" y="534988"/>
          <p14:tracePt t="30030" x="1236663" y="534988"/>
          <p14:tracePt t="30034" x="1230313" y="534988"/>
          <p14:tracePt t="30040" x="1217613" y="528638"/>
          <p14:tracePt t="30042" x="1211263" y="528638"/>
          <p14:tracePt t="30046" x="1204913" y="522288"/>
          <p14:tracePt t="30055" x="1185863" y="515938"/>
          <p14:tracePt t="30058" x="1179513" y="515938"/>
          <p14:tracePt t="30062" x="1173163" y="515938"/>
          <p14:tracePt t="30069" x="1160463" y="515938"/>
          <p14:tracePt t="30072" x="1139825" y="515938"/>
          <p14:tracePt t="30074" x="1133475" y="515938"/>
          <p14:tracePt t="30078" x="1114425" y="509588"/>
          <p14:tracePt t="30085" x="1108075" y="509588"/>
          <p14:tracePt t="30091" x="1101725" y="503238"/>
          <p14:tracePt t="30094" x="1082675" y="503238"/>
          <p14:tracePt t="30103" x="1076325" y="503238"/>
          <p14:tracePt t="30107" x="1063625" y="503238"/>
          <p14:tracePt t="30110" x="1063625" y="490538"/>
          <p14:tracePt t="30119" x="1057275" y="490538"/>
          <p14:tracePt t="30122" x="1044575" y="490538"/>
          <p14:tracePt t="30126" x="1038225" y="490538"/>
          <p14:tracePt t="30130" x="1025525" y="490538"/>
          <p14:tracePt t="30139" x="1019175" y="490538"/>
          <p14:tracePt t="30141" x="1006475" y="490538"/>
          <p14:tracePt t="30142" x="1000125" y="490538"/>
          <p14:tracePt t="30147" x="987425" y="490538"/>
          <p14:tracePt t="30153" x="981075" y="490538"/>
          <p14:tracePt t="30158" x="968375" y="490538"/>
          <p14:tracePt t="30162" x="962025" y="490538"/>
          <p14:tracePt t="30175" x="949325" y="490538"/>
          <p14:tracePt t="30176" x="942975" y="490538"/>
          <p14:tracePt t="30188" x="930275" y="496888"/>
          <p14:tracePt t="30192" x="923925" y="496888"/>
          <p14:tracePt t="30196" x="917575" y="496888"/>
          <p14:tracePt t="30205" x="904875" y="503238"/>
          <p14:tracePt t="30208" x="898525" y="509588"/>
          <p14:tracePt t="30212" x="898525" y="515938"/>
          <p14:tracePt t="30222" x="885825" y="522288"/>
          <p14:tracePt t="30228" x="873125" y="534988"/>
          <p14:tracePt t="30235" x="860425" y="541338"/>
          <p14:tracePt t="30239" x="854075" y="547688"/>
          <p14:tracePt t="30240" x="841375" y="554038"/>
          <p14:tracePt t="30244" x="835025" y="566738"/>
          <p14:tracePt t="30252" x="828675" y="579438"/>
          <p14:tracePt t="30257" x="815975" y="592138"/>
          <p14:tracePt t="30260" x="796925" y="617538"/>
          <p14:tracePt t="30269" x="784225" y="630238"/>
          <p14:tracePt t="30272" x="771525" y="644525"/>
          <p14:tracePt t="30274" x="765175" y="663575"/>
          <p14:tracePt t="30276" x="752475" y="676275"/>
          <p14:tracePt t="30280" x="746125" y="695325"/>
          <p14:tracePt t="30285" x="733425" y="714375"/>
          <p14:tracePt t="30290" x="720725" y="733425"/>
          <p14:tracePt t="30292" x="714375" y="752475"/>
          <p14:tracePt t="30296" x="701675" y="765175"/>
          <p14:tracePt t="30302" x="688975" y="790575"/>
          <p14:tracePt t="30307" x="681038" y="809625"/>
          <p14:tracePt t="30309" x="668338" y="828675"/>
          <p14:tracePt t="30312" x="661988" y="841375"/>
          <p14:tracePt t="30319" x="661988" y="847725"/>
          <p14:tracePt t="30323" x="655638" y="866775"/>
          <p14:tracePt t="30326" x="649288" y="885825"/>
          <p14:tracePt t="30328" x="642938" y="892175"/>
          <p14:tracePt t="30332" x="636588" y="904875"/>
          <p14:tracePt t="30339" x="630238" y="917575"/>
          <p14:tracePt t="30340" x="630238" y="923925"/>
          <p14:tracePt t="30344" x="623888" y="936625"/>
          <p14:tracePt t="30349" x="617538" y="949325"/>
          <p14:tracePt t="30353" x="617538" y="955675"/>
          <p14:tracePt t="30357" x="617538" y="974725"/>
          <p14:tracePt t="30358" x="617538" y="987425"/>
          <p14:tracePt t="30362" x="611188" y="1000125"/>
          <p14:tracePt t="30371" x="604838" y="1012825"/>
          <p14:tracePt t="30373" x="598488" y="1031875"/>
          <p14:tracePt t="30374" x="598488" y="1044575"/>
          <p14:tracePt t="30378" x="592138" y="1050925"/>
          <p14:tracePt t="30384" x="585788" y="1069975"/>
          <p14:tracePt t="30388" x="579438" y="1090613"/>
          <p14:tracePt t="30390" x="573088" y="1109663"/>
          <p14:tracePt t="30395" x="566738" y="1116013"/>
          <p14:tracePt t="30404" x="566738" y="1135063"/>
          <p14:tracePt t="30408" x="560388" y="1154113"/>
          <p14:tracePt t="30410" x="554038" y="1166813"/>
          <p14:tracePt t="30417" x="547688" y="1179513"/>
          <p14:tracePt t="30420" x="547688" y="1192213"/>
          <p14:tracePt t="30422" x="541338" y="1204913"/>
          <p14:tracePt t="30426" x="541338" y="1217613"/>
          <p14:tracePt t="30432" x="534988" y="1230313"/>
          <p14:tracePt t="30435" x="534988" y="1243013"/>
          <p14:tracePt t="30439" x="528638" y="1255713"/>
          <p14:tracePt t="30442" x="528638" y="1262063"/>
          <p14:tracePt t="30446" x="522288" y="1274763"/>
          <p14:tracePt t="30451" x="522288" y="1287463"/>
          <p14:tracePt t="30455" x="522288" y="1293813"/>
          <p14:tracePt t="30458" x="522288" y="1306513"/>
          <p14:tracePt t="30462" x="522288" y="1319213"/>
          <p14:tracePt t="30467" x="522288" y="1325563"/>
          <p14:tracePt t="30471" x="522288" y="1338263"/>
          <p14:tracePt t="30474" x="515938" y="1344613"/>
          <p14:tracePt t="30478" x="515938" y="1357313"/>
          <p14:tracePt t="30483" x="515938" y="1370013"/>
          <p14:tracePt t="30488" x="515938" y="1376363"/>
          <p14:tracePt t="30491" x="515938" y="1389063"/>
          <p14:tracePt t="30494" x="515938" y="1395413"/>
          <p14:tracePt t="30500" x="509588" y="1414463"/>
          <p14:tracePt t="30504" x="509588" y="1433513"/>
          <p14:tracePt t="30508" x="509588" y="1439863"/>
          <p14:tracePt t="30510" x="509588" y="1452563"/>
          <p14:tracePt t="30522" x="509588" y="1477963"/>
          <p14:tracePt t="30523" x="509588" y="1490663"/>
          <p14:tracePt t="30526" x="509588" y="1504950"/>
          <p14:tracePt t="30533" x="509588" y="1511300"/>
          <p14:tracePt t="30538" x="509588" y="1530350"/>
          <p14:tracePt t="30539" x="509588" y="1536700"/>
          <p14:tracePt t="30544" x="509588" y="1549400"/>
          <p14:tracePt t="30554" x="509588" y="1562100"/>
          <p14:tracePt t="30556" x="509588" y="1568450"/>
          <p14:tracePt t="30560" x="509588" y="1574800"/>
          <p14:tracePt t="30568" x="509588" y="1581150"/>
          <p14:tracePt t="30572" x="509588" y="1587500"/>
          <p14:tracePt t="30576" x="509588" y="1600200"/>
          <p14:tracePt t="30582" x="509588" y="1606550"/>
          <p14:tracePt t="30585" x="509588" y="1619250"/>
          <p14:tracePt t="30589" x="509588" y="1625600"/>
          <p14:tracePt t="30592" x="509588" y="1631950"/>
          <p14:tracePt t="30597" x="509588" y="1638300"/>
          <p14:tracePt t="30603" x="509588" y="1644650"/>
          <p14:tracePt t="30606" x="509588" y="1657350"/>
          <p14:tracePt t="30608" x="509588" y="1670050"/>
          <p14:tracePt t="30612" x="509588" y="1676400"/>
          <p14:tracePt t="30618" x="515938" y="1682750"/>
          <p14:tracePt t="30622" x="515938" y="1695450"/>
          <p14:tracePt t="30624" x="522288" y="1701800"/>
          <p14:tracePt t="30628" x="528638" y="1714500"/>
          <p14:tracePt t="30633" x="534988" y="1720850"/>
          <p14:tracePt t="30640" x="534988" y="1733550"/>
          <p14:tracePt t="30644" x="541338" y="1746250"/>
          <p14:tracePt t="30652" x="554038" y="1758950"/>
          <p14:tracePt t="30656" x="560388" y="1771650"/>
          <p14:tracePt t="30669" x="566738" y="1771650"/>
          <p14:tracePt t="30672" x="573088" y="1784350"/>
          <p14:tracePt t="30673" x="585788" y="1790700"/>
          <p14:tracePt t="30676" x="585788" y="1797050"/>
          <p14:tracePt t="30685" x="598488" y="1797050"/>
          <p14:tracePt t="30688" x="604838" y="1803400"/>
          <p14:tracePt t="30690" x="617538" y="1809750"/>
          <p14:tracePt t="30692" x="630238" y="1822450"/>
          <p14:tracePt t="30697" x="636588" y="1828800"/>
          <p14:tracePt t="30704" x="642938" y="1835150"/>
          <p14:tracePt t="30708" x="655638" y="1841500"/>
          <p14:tracePt t="30710" x="681038" y="1866900"/>
          <p14:tracePt t="30722" x="727075" y="1892300"/>
          <p14:tracePt t="30726" x="739775" y="1905000"/>
          <p14:tracePt t="30734" x="746125" y="1911350"/>
          <p14:tracePt t="30738" x="758825" y="1931988"/>
          <p14:tracePt t="30740" x="771525" y="1931988"/>
          <p14:tracePt t="30742" x="784225" y="1944688"/>
          <p14:tracePt t="30747" x="796925" y="1951038"/>
          <p14:tracePt t="30753" x="809625" y="1957388"/>
          <p14:tracePt t="30757" x="822325" y="1963738"/>
          <p14:tracePt t="30758" x="835025" y="1970088"/>
          <p14:tracePt t="30763" x="847725" y="1976438"/>
          <p14:tracePt t="30769" x="860425" y="1976438"/>
          <p14:tracePt t="30772" x="866775" y="1976438"/>
          <p14:tracePt t="30773" x="873125" y="1989138"/>
          <p14:tracePt t="30778" x="892175" y="1995488"/>
          <p14:tracePt t="30784" x="904875" y="2001838"/>
          <p14:tracePt t="30790" x="917575" y="2008188"/>
          <p14:tracePt t="30794" x="923925" y="2008188"/>
          <p14:tracePt t="30805" x="930275" y="2008188"/>
          <p14:tracePt t="30807" x="936625" y="2014538"/>
          <p14:tracePt t="30822" x="949325" y="2020888"/>
          <p14:tracePt t="30847" x="955675" y="2027238"/>
          <p14:tracePt t="30855" x="962025" y="2027238"/>
          <p14:tracePt t="30858" x="962025" y="2033588"/>
          <p14:tracePt t="30862" x="968375" y="2033588"/>
          <p14:tracePt t="30868" x="974725" y="2039938"/>
          <p14:tracePt t="30871" x="981075" y="2039938"/>
          <p14:tracePt t="30875" x="993775" y="2046288"/>
          <p14:tracePt t="30878" x="1000125" y="2046288"/>
          <p14:tracePt t="30884" x="1012825" y="2052638"/>
          <p14:tracePt t="30888" x="1031875" y="2052638"/>
          <p14:tracePt t="30890" x="1050925" y="2052638"/>
          <p14:tracePt t="30892" x="1069975" y="2058988"/>
          <p14:tracePt t="30897" x="1089025" y="2065338"/>
          <p14:tracePt t="30903" x="1114425" y="2065338"/>
          <p14:tracePt t="30907" x="1133475" y="2071688"/>
          <p14:tracePt t="30909" x="1154113" y="2078038"/>
          <p14:tracePt t="30912" x="1179513" y="2084388"/>
          <p14:tracePt t="30921" x="1204913" y="2090738"/>
          <p14:tracePt t="30924" x="1230313" y="2097088"/>
          <p14:tracePt t="30926" x="1249363" y="2103438"/>
          <p14:tracePt t="30928" x="1274763" y="2109788"/>
          <p14:tracePt t="30934" x="1300163" y="2116138"/>
          <p14:tracePt t="30939" x="1312863" y="2116138"/>
          <p14:tracePt t="30941" x="1331913" y="2122488"/>
          <p14:tracePt t="30944" x="1350963" y="2122488"/>
          <p14:tracePt t="30950" x="1370013" y="2122488"/>
          <p14:tracePt t="30953" x="1389063" y="2128838"/>
          <p14:tracePt t="30957" x="1408113" y="2128838"/>
          <p14:tracePt t="30960" x="1414463" y="2135188"/>
          <p14:tracePt t="30966" x="1433513" y="2141538"/>
          <p14:tracePt t="30970" x="1446213" y="2141538"/>
          <p14:tracePt t="30976" x="1458913" y="2147888"/>
          <p14:tracePt t="30981" x="1471613" y="2147888"/>
          <p14:tracePt t="30990" x="1484313" y="2154238"/>
          <p14:tracePt t="30997" x="1497013" y="2154238"/>
          <p14:tracePt t="31006" x="1503363" y="2154238"/>
          <p14:tracePt t="31008" x="1516063" y="2160588"/>
          <p14:tracePt t="31012" x="1522413" y="2166938"/>
          <p14:tracePt t="31022" x="1535113" y="2166938"/>
          <p14:tracePt t="31028" x="1547813" y="2173288"/>
          <p14:tracePt t="31035" x="1560513" y="2173288"/>
          <p14:tracePt t="31038" x="1573213" y="2173288"/>
          <p14:tracePt t="31040" x="1585913" y="2179638"/>
          <p14:tracePt t="31044" x="1592263" y="2185988"/>
          <p14:tracePt t="31055" x="1619250" y="2192338"/>
          <p14:tracePt t="31056" x="1625600" y="2192338"/>
          <p14:tracePt t="31060" x="1638300" y="2192338"/>
          <p14:tracePt t="31069" x="1657350" y="2198688"/>
          <p14:tracePt t="31072" x="1682750" y="2198688"/>
          <p14:tracePt t="31074" x="1701800" y="2205038"/>
          <p14:tracePt t="31078" x="1714500" y="2205038"/>
          <p14:tracePt t="31083" x="1733550" y="2205038"/>
          <p14:tracePt t="31088" x="1758950" y="2211388"/>
          <p14:tracePt t="31090" x="1771650" y="2211388"/>
          <p14:tracePt t="31094" x="1790700" y="2217738"/>
          <p14:tracePt t="31101" x="1809750" y="2224088"/>
          <p14:tracePt t="31107" x="1847850" y="2224088"/>
          <p14:tracePt t="31110" x="1866900" y="2224088"/>
          <p14:tracePt t="31118" x="1892300" y="2224088"/>
          <p14:tracePt t="31122" x="1911350" y="2230438"/>
          <p14:tracePt t="31123" x="1924050" y="2236788"/>
          <p14:tracePt t="31126" x="1943100" y="2236788"/>
          <p14:tracePt t="31135" x="1974850" y="2249488"/>
          <p14:tracePt t="31139" x="1993900" y="2249488"/>
          <p14:tracePt t="31142" x="2006600" y="2249488"/>
          <p14:tracePt t="31147" x="2019300" y="2255838"/>
          <p14:tracePt t="31153" x="2032000" y="2255838"/>
          <p14:tracePt t="31156" x="2051050" y="2255838"/>
          <p14:tracePt t="31158" x="2058988" y="2255838"/>
          <p14:tracePt t="31163" x="2071688" y="2255838"/>
          <p14:tracePt t="31168" x="2090738" y="2262188"/>
          <p14:tracePt t="31171" x="2103438" y="2262188"/>
          <p14:tracePt t="31174" x="2116138" y="2262188"/>
          <p14:tracePt t="31183" x="2128838" y="2262188"/>
          <p14:tracePt t="31190" x="2160588" y="2262188"/>
          <p14:tracePt t="31194" x="2173288" y="2262188"/>
          <p14:tracePt t="31200" x="2185988" y="2262188"/>
          <p14:tracePt t="31203" x="2192338" y="2262188"/>
          <p14:tracePt t="31207" x="2205038" y="2262188"/>
          <p14:tracePt t="31210" x="2211388" y="2262188"/>
          <p14:tracePt t="31218" x="2224088" y="2268538"/>
          <p14:tracePt t="31221" x="2236788" y="2268538"/>
          <p14:tracePt t="31223" x="2243138" y="2268538"/>
          <p14:tracePt t="31226" x="2249488" y="2268538"/>
          <p14:tracePt t="31233" x="2262188" y="2268538"/>
          <p14:tracePt t="31238" x="2268538" y="2268538"/>
          <p14:tracePt t="31242" x="2274888" y="2268538"/>
          <p14:tracePt t="31252" x="2281238" y="2268538"/>
          <p14:tracePt t="31255" x="2287588" y="2268538"/>
          <p14:tracePt t="31257" x="2293938" y="2268538"/>
          <p14:tracePt t="31267" x="2300288" y="2268538"/>
          <p14:tracePt t="31271" x="2306638" y="2268538"/>
          <p14:tracePt t="31273" x="2319338" y="2268538"/>
          <p14:tracePt t="31276" x="2325688" y="2268538"/>
          <p14:tracePt t="31285" x="2338388" y="2268538"/>
          <p14:tracePt t="31290" x="2351088" y="2268538"/>
          <p14:tracePt t="31301" x="2357438" y="2268538"/>
          <p14:tracePt t="31304" x="2363788" y="2268538"/>
          <p14:tracePt t="31308" x="2376488" y="2268538"/>
          <p14:tracePt t="31312" x="2382838" y="2268538"/>
          <p14:tracePt t="31319" x="2389188" y="2268538"/>
          <p14:tracePt t="31322" x="2401888" y="2268538"/>
          <p14:tracePt t="31324" x="2408238" y="2268538"/>
          <p14:tracePt t="31333" x="2420938" y="2268538"/>
          <p14:tracePt t="31340" x="2433638" y="2268538"/>
          <p14:tracePt t="31350" x="2439988" y="2268538"/>
          <p14:tracePt t="31355" x="2452688" y="2268538"/>
          <p14:tracePt t="31356" x="2459038" y="2268538"/>
          <p14:tracePt t="31360" x="2465388" y="2268538"/>
          <p14:tracePt t="31369" x="2478088" y="2268538"/>
          <p14:tracePt t="31386" x="2484438" y="2268538"/>
          <p14:tracePt t="31390" x="2497138" y="2268538"/>
          <p14:tracePt t="31401" x="2503488" y="2268538"/>
          <p14:tracePt t="31408" x="2517775" y="2262188"/>
          <p14:tracePt t="31416" x="2517775" y="2255838"/>
          <p14:tracePt t="31422" x="2530475" y="2243138"/>
          <p14:tracePt t="31435" x="2543175" y="2230438"/>
          <p14:tracePt t="31438" x="2549525" y="2230438"/>
          <p14:tracePt t="31439" x="2549525" y="2217738"/>
          <p14:tracePt t="31442" x="2555875" y="2205038"/>
          <p14:tracePt t="31451" x="2562225" y="2205038"/>
          <p14:tracePt t="31455" x="2568575" y="2185988"/>
          <p14:tracePt t="31458" x="2581275" y="2179638"/>
          <p14:tracePt t="31462" x="2587625" y="2166938"/>
          <p14:tracePt t="31468" x="2593975" y="2160588"/>
          <p14:tracePt t="31474" x="2606675" y="2147888"/>
          <p14:tracePt t="31478" x="2613025" y="2141538"/>
          <p14:tracePt t="31485" x="2619375" y="2135188"/>
          <p14:tracePt t="31489" x="2632075" y="2116138"/>
          <p14:tracePt t="31494" x="2638425" y="2116138"/>
          <p14:tracePt t="31501" x="2644775" y="2109788"/>
          <p14:tracePt t="31505" x="2651125" y="2103438"/>
          <p14:tracePt t="31506" x="2657475" y="2097088"/>
          <p14:tracePt t="31517" x="2663825" y="2084388"/>
          <p14:tracePt t="31521" x="2670175" y="2078038"/>
          <p14:tracePt t="31526" x="2676525" y="2071688"/>
          <p14:tracePt t="31533" x="2676525" y="2065338"/>
          <p14:tracePt t="31538" x="2682875" y="2058988"/>
          <p14:tracePt t="31539" x="2689225" y="2058988"/>
          <p14:tracePt t="31542" x="2689225" y="2052638"/>
          <p14:tracePt t="31551" x="2695575" y="2039938"/>
          <p14:tracePt t="31554" x="2701925" y="2033588"/>
          <p14:tracePt t="31556" x="2708275" y="2027238"/>
          <p14:tracePt t="31558" x="2714625" y="2020888"/>
          <p14:tracePt t="31562" x="2714625" y="2014538"/>
          <p14:tracePt t="31569" x="2720975" y="2014538"/>
          <p14:tracePt t="31574" x="2727325" y="2008188"/>
          <p14:tracePt t="31575" x="2727325" y="2001838"/>
          <p14:tracePt t="31578" x="2733675" y="1989138"/>
          <p14:tracePt t="31584" x="2740025" y="1982788"/>
          <p14:tracePt t="31590" x="2746375" y="1976438"/>
          <p14:tracePt t="31601" x="2752725" y="1970088"/>
          <p14:tracePt t="31605" x="2765425" y="1957388"/>
          <p14:tracePt t="31608" x="2765425" y="1951038"/>
          <p14:tracePt t="31612" x="2771775" y="1944688"/>
          <p14:tracePt t="31619" x="2778125" y="1944688"/>
          <p14:tracePt t="31623" x="2778125" y="1938338"/>
          <p14:tracePt t="31625" x="2784475" y="1931988"/>
          <p14:tracePt t="31628" x="2790825" y="1924050"/>
          <p14:tracePt t="31635" x="2797175" y="1924050"/>
          <p14:tracePt t="31639" x="2797175" y="1911350"/>
          <p14:tracePt t="31641" x="2809875" y="1905000"/>
          <p14:tracePt t="31644" x="2816225" y="1905000"/>
          <p14:tracePt t="31651" x="2822575" y="1898650"/>
          <p14:tracePt t="31654" x="2822575" y="1892300"/>
          <p14:tracePt t="31656" x="2828925" y="1885950"/>
          <p14:tracePt t="31660" x="2835275" y="1885950"/>
          <p14:tracePt t="31671" x="2835275" y="1879600"/>
          <p14:tracePt t="31673" x="2847975" y="1866900"/>
          <p14:tracePt t="31676" x="2854325" y="1860550"/>
          <p14:tracePt t="31684" x="2854325" y="1854200"/>
          <p14:tracePt t="31688" x="2860675" y="1854200"/>
          <p14:tracePt t="31690" x="2867025" y="1847850"/>
          <p14:tracePt t="31692" x="2867025" y="1841500"/>
          <p14:tracePt t="31701" x="2873375" y="1835150"/>
          <p14:tracePt t="31705" x="2886075" y="1822450"/>
          <p14:tracePt t="31708" x="2898775" y="1816100"/>
          <p14:tracePt t="31713" x="2905125" y="1816100"/>
          <p14:tracePt t="31722" x="2911475" y="1803400"/>
          <p14:tracePt t="31724" x="2917825" y="1803400"/>
          <p14:tracePt t="31729" x="2924175" y="1797050"/>
          <p14:tracePt t="31736" x="2924175" y="1790700"/>
          <p14:tracePt t="31738" x="2930525" y="1784350"/>
          <p14:tracePt t="31740" x="2936875" y="1784350"/>
          <p14:tracePt t="31746" x="2936875" y="1778000"/>
          <p14:tracePt t="31751" x="2943225" y="1765300"/>
          <p14:tracePt t="31756" x="2949575" y="1758950"/>
          <p14:tracePt t="31769" x="2955925" y="1752600"/>
          <p14:tracePt t="31772" x="2962275" y="1739900"/>
          <p14:tracePt t="31778" x="2968625" y="1733550"/>
          <p14:tracePt t="31787" x="2976563" y="1727200"/>
          <p14:tracePt t="31790" x="2976563" y="1720850"/>
          <p14:tracePt t="31794" x="2976563" y="1708150"/>
          <p14:tracePt t="31801" x="2976563" y="1701800"/>
          <p14:tracePt t="31804" x="2982913" y="1695450"/>
          <p14:tracePt t="31806" x="2982913" y="1689100"/>
          <p14:tracePt t="31816" x="2989263" y="1676400"/>
          <p14:tracePt t="31821" x="2989263" y="1663700"/>
          <p14:tracePt t="31823" x="2995613" y="1657350"/>
          <p14:tracePt t="31826" x="2995613" y="1644650"/>
          <p14:tracePt t="31835" x="2995613" y="1631950"/>
          <p14:tracePt t="31839" x="3001963" y="1612900"/>
          <p14:tracePt t="31842" x="3001963" y="1606550"/>
          <p14:tracePt t="31851" x="3001963" y="1600200"/>
          <p14:tracePt t="31855" x="3001963" y="1593850"/>
          <p14:tracePt t="31857" x="3001963" y="1587500"/>
          <p14:tracePt t="31859" x="3001963" y="1581150"/>
          <p14:tracePt t="31865" x="3001963" y="1574800"/>
          <p14:tracePt t="31868" x="3001963" y="1568450"/>
          <p14:tracePt t="31872" x="3001963" y="1562100"/>
          <p14:tracePt t="31879" x="3001963" y="1555750"/>
          <p14:tracePt t="31883" x="3001963" y="1549400"/>
          <p14:tracePt t="31888" x="3001963" y="1543050"/>
          <p14:tracePt t="31895" x="3001963" y="1536700"/>
          <p14:tracePt t="31902" x="3001963" y="1524000"/>
          <p14:tracePt t="31937" x="3001963" y="1511300"/>
          <p14:tracePt t="31947" x="3001963" y="1504950"/>
          <p14:tracePt t="31952" x="3001963" y="1497013"/>
          <p14:tracePt t="31961" x="3008313" y="1490663"/>
          <p14:tracePt t="31965" x="3008313" y="1484313"/>
          <p14:tracePt t="31973" x="3008313" y="1477963"/>
          <p14:tracePt t="31976" x="3008313" y="1471613"/>
          <p14:tracePt t="31988" x="3008313" y="1465263"/>
          <p14:tracePt t="32005" x="3014663" y="1458913"/>
          <p14:tracePt t="32018" x="3021013" y="1452563"/>
          <p14:tracePt t="32346" x="3021013" y="1439863"/>
          <p14:tracePt t="32372" x="3021013" y="1433513"/>
          <p14:tracePt t="32385" x="3021013" y="1427163"/>
          <p14:tracePt t="33136" x="3021013" y="1414463"/>
          <p14:tracePt t="33148" x="3021013" y="1408113"/>
          <p14:tracePt t="33192" x="3021013" y="1401763"/>
          <p14:tracePt t="33208" x="3021013" y="1395413"/>
          <p14:tracePt t="33224" x="3021013" y="1389063"/>
          <p14:tracePt t="33233" x="3021013" y="1382713"/>
          <p14:tracePt t="33240" x="3021013" y="1376363"/>
          <p14:tracePt t="33252" x="3021013" y="1370013"/>
          <p14:tracePt t="33272" x="3021013" y="1363663"/>
          <p14:tracePt t="33282" x="3021013" y="1357313"/>
          <p14:tracePt t="33305" x="3021013" y="1344613"/>
          <p14:tracePt t="33358" x="3021013" y="1331913"/>
          <p14:tracePt t="33624" x="3014663" y="1331913"/>
          <p14:tracePt t="33730" x="3008313" y="1325563"/>
          <p14:tracePt t="33766" x="3001963" y="1319213"/>
          <p14:tracePt t="33794" x="3001963" y="1312863"/>
          <p14:tracePt t="33806" x="2995613" y="1306513"/>
          <p14:tracePt t="33964" x="2995613" y="1300163"/>
          <p14:tracePt t="34384" x="2982913" y="1293813"/>
          <p14:tracePt t="34388" x="2982913" y="1287463"/>
          <p14:tracePt t="34393" x="2976563" y="1281113"/>
          <p14:tracePt t="34402" x="2968625" y="1281113"/>
          <p14:tracePt t="34403" x="2962275" y="1268413"/>
          <p14:tracePt t="34406" x="2955925" y="1255713"/>
          <p14:tracePt t="34414" x="2936875" y="1243013"/>
          <p14:tracePt t="34416" x="2930525" y="1230313"/>
          <p14:tracePt t="34420" x="2911475" y="1217613"/>
          <p14:tracePt t="34424" x="2905125" y="1211263"/>
          <p14:tracePt t="34429" x="2892425" y="1204913"/>
          <p14:tracePt t="34434" x="2886075" y="1198563"/>
          <p14:tracePt t="34437" x="2873375" y="1179513"/>
          <p14:tracePt t="34439" x="2860675" y="1179513"/>
          <p14:tracePt t="34443" x="2847975" y="1160463"/>
          <p14:tracePt t="34450" x="2835275" y="1154113"/>
          <p14:tracePt t="34452" x="2828925" y="1147763"/>
          <p14:tracePt t="34454" x="2809875" y="1135063"/>
          <p14:tracePt t="34458" x="2784475" y="1116013"/>
          <p14:tracePt t="34465" x="2752725" y="1096963"/>
          <p14:tracePt t="34468" x="2727325" y="1063625"/>
          <p14:tracePt t="34470" x="2701925" y="1044575"/>
          <p14:tracePt t="34474" x="2670175" y="1025525"/>
          <p14:tracePt t="34481" x="2663825" y="1019175"/>
          <p14:tracePt t="34484" x="2651125" y="1006475"/>
          <p14:tracePt t="34486" x="2632075" y="1000125"/>
          <p14:tracePt t="34490" x="2613025" y="987425"/>
          <p14:tracePt t="34499" x="2600325" y="981075"/>
          <p14:tracePt t="34502" x="2587625" y="968375"/>
          <p14:tracePt t="34503" x="2568575" y="962025"/>
          <p14:tracePt t="34506" x="2562225" y="955675"/>
          <p14:tracePt t="34513" x="2549525" y="949325"/>
          <p14:tracePt t="34518" x="2530475" y="930275"/>
          <p14:tracePt t="34522" x="2509838" y="911225"/>
          <p14:tracePt t="34523" x="2503488" y="911225"/>
          <p14:tracePt t="34527" x="2497138" y="898525"/>
          <p14:tracePt t="34533" x="2497138" y="892175"/>
          <p14:tracePt t="34536" x="2484438" y="885825"/>
          <p14:tracePt t="34538" x="2478088" y="879475"/>
          <p14:tracePt t="34542" x="2478088" y="873125"/>
          <p14:tracePt t="34548" x="2471738" y="873125"/>
          <p14:tracePt t="34552" x="2465388" y="860425"/>
          <p14:tracePt t="34564" x="2459038" y="854075"/>
          <p14:tracePt t="34569" x="2452688" y="847725"/>
          <p14:tracePt t="34571" x="2446338" y="847725"/>
          <p14:tracePt t="34586" x="2439988" y="841375"/>
          <p14:tracePt t="34604" x="2433638" y="841375"/>
          <p14:tracePt t="34618" x="2427288" y="841375"/>
          <p14:tracePt t="34640" x="2420938" y="841375"/>
          <p14:tracePt t="34650" x="2414588" y="841375"/>
          <p14:tracePt t="34652" x="2408238" y="841375"/>
          <p14:tracePt t="34667" x="2401888" y="841375"/>
          <p14:tracePt t="34669" x="2395538" y="841375"/>
          <p14:tracePt t="34682" x="2389188" y="841375"/>
          <p14:tracePt t="34685" x="2382838" y="841375"/>
          <p14:tracePt t="34688" x="2376488" y="841375"/>
          <p14:tracePt t="34697" x="2370138" y="841375"/>
          <p14:tracePt t="34704" x="2363788" y="841375"/>
          <p14:tracePt t="34718" x="2357438" y="841375"/>
          <p14:tracePt t="34760" x="2344738" y="841375"/>
          <p14:tracePt t="34790" x="2332038" y="841375"/>
          <p14:tracePt t="34798" x="2325688" y="841375"/>
          <p14:tracePt t="34810" x="2319338" y="841375"/>
          <p14:tracePt t="34819" x="2306638" y="847725"/>
          <p14:tracePt t="34829" x="2306638" y="854075"/>
          <p14:tracePt t="34838" x="2293938" y="860425"/>
          <p14:tracePt t="34859" x="2287588" y="860425"/>
          <p14:tracePt t="34865" x="2287588" y="866775"/>
          <p14:tracePt t="34870" x="2281238" y="873125"/>
          <p14:tracePt t="34881" x="2274888" y="879475"/>
          <p14:tracePt t="34886" x="2262188" y="892175"/>
          <p14:tracePt t="34902" x="2249488" y="898525"/>
          <p14:tracePt t="34913" x="2243138" y="904875"/>
          <p14:tracePt t="34930" x="2236788" y="911225"/>
          <p14:tracePt t="34938" x="2230438" y="917575"/>
          <p14:tracePt t="34968" x="2224088" y="923925"/>
          <p14:tracePt t="34997" x="2217738" y="936625"/>
          <p14:tracePt t="35056" x="2211388" y="942975"/>
          <p14:tracePt t="35068" x="2211388" y="949325"/>
          <p14:tracePt t="35080" x="2205038" y="955675"/>
          <p14:tracePt t="35101" x="2205038" y="968375"/>
          <p14:tracePt t="35120" x="2198688" y="974725"/>
          <p14:tracePt t="35129" x="2198688" y="981075"/>
          <p14:tracePt t="35145" x="2198688" y="987425"/>
          <p14:tracePt t="35162" x="2198688" y="993775"/>
          <p14:tracePt t="35210" x="2198688" y="1000125"/>
          <p14:tracePt t="35234" x="2198688" y="1006475"/>
          <p14:tracePt t="35278" x="2198688" y="1019175"/>
          <p14:tracePt t="35306" x="2198688" y="1025525"/>
          <p14:tracePt t="35377" x="2205038" y="1025525"/>
          <p14:tracePt t="35393" x="2211388" y="1025525"/>
          <p14:tracePt t="35404" x="2217738" y="1025525"/>
          <p14:tracePt t="35414" x="2224088" y="1019175"/>
          <p14:tracePt t="35418" x="2236788" y="1006475"/>
          <p14:tracePt t="35429" x="2249488" y="1000125"/>
          <p14:tracePt t="35434" x="2255838" y="993775"/>
          <p14:tracePt t="35436" x="2255838" y="987425"/>
          <p14:tracePt t="35440" x="2262188" y="981075"/>
          <p14:tracePt t="35446" x="2268538" y="981075"/>
          <p14:tracePt t="35465" x="2274888" y="974725"/>
          <p14:tracePt t="35472" x="2281238" y="962025"/>
          <p14:tracePt t="35481" x="2287588" y="955675"/>
          <p14:tracePt t="35488" x="2293938" y="949325"/>
          <p14:tracePt t="35497" x="2293938" y="942975"/>
          <p14:tracePt t="35501" x="2300288" y="942975"/>
          <p14:tracePt t="35509" x="2312988" y="936625"/>
          <p14:tracePt t="35514" x="2312988" y="930275"/>
          <p14:tracePt t="35520" x="2319338" y="923925"/>
          <p14:tracePt t="35531" x="2325688" y="911225"/>
          <p14:tracePt t="35535" x="2332038" y="898525"/>
          <p14:tracePt t="35536" x="2332038" y="892175"/>
          <p14:tracePt t="35545" x="2338388" y="879475"/>
          <p14:tracePt t="35546" x="2338388" y="873125"/>
          <p14:tracePt t="35551" x="2338388" y="866775"/>
          <p14:tracePt t="35554" x="2338388" y="854075"/>
          <p14:tracePt t="35559" x="2338388" y="847725"/>
          <p14:tracePt t="35563" x="2338388" y="841375"/>
          <p14:tracePt t="35570" x="2344738" y="835025"/>
          <p14:tracePt t="35583" x="2344738" y="828675"/>
          <p14:tracePt t="35598" x="2344738" y="822325"/>
          <p14:tracePt t="35638" x="2344738" y="815975"/>
          <p14:tracePt t="35643" x="2344738" y="809625"/>
          <p14:tracePt t="35654" x="2344738" y="803275"/>
          <p14:tracePt t="35660" x="2344738" y="796925"/>
          <p14:tracePt t="35665" x="2344738" y="790575"/>
          <p14:tracePt t="35668" x="2344738" y="784225"/>
          <p14:tracePt t="35675" x="2344738" y="771525"/>
          <p14:tracePt t="35690" x="2344738" y="758825"/>
          <p14:tracePt t="35700" x="2344738" y="752475"/>
          <p14:tracePt t="35716" x="2338388" y="746125"/>
          <p14:tracePt t="35720" x="2325688" y="739775"/>
          <p14:tracePt t="35745" x="2325688" y="733425"/>
          <p14:tracePt t="35756" x="2319338" y="733425"/>
          <p14:tracePt t="35762" x="2319338" y="727075"/>
          <p14:tracePt t="35772" x="2306638" y="720725"/>
          <p14:tracePt t="35782" x="2306638" y="714375"/>
          <p14:tracePt t="35788" x="2300288" y="714375"/>
          <p14:tracePt t="35798" x="2293938" y="708025"/>
          <p14:tracePt t="35804" x="2287588" y="701675"/>
          <p14:tracePt t="35820" x="2281238" y="688975"/>
          <p14:tracePt t="35825" x="2274888" y="688975"/>
          <p14:tracePt t="35834" x="2268538" y="682625"/>
          <p14:tracePt t="35840" x="2262188" y="676275"/>
          <p14:tracePt t="35846" x="2255838" y="676275"/>
          <p14:tracePt t="35850" x="2255838" y="669925"/>
          <p14:tracePt t="35852" x="2249488" y="663575"/>
          <p14:tracePt t="35862" x="2243138" y="663575"/>
          <p14:tracePt t="35868" x="2236788" y="650875"/>
          <p14:tracePt t="35881" x="2230438" y="650875"/>
          <p14:tracePt t="35883" x="2224088" y="644525"/>
          <p14:tracePt t="35897" x="2211388" y="644525"/>
          <p14:tracePt t="35901" x="2211388" y="636588"/>
          <p14:tracePt t="35904" x="2198688" y="630238"/>
          <p14:tracePt t="35912" x="2185988" y="617538"/>
          <p14:tracePt t="35919" x="2179638" y="617538"/>
          <p14:tracePt t="35922" x="2179638" y="611188"/>
          <p14:tracePt t="35934" x="2173288" y="604838"/>
          <p14:tracePt t="35938" x="2166938" y="604838"/>
          <p14:tracePt t="35947" x="2160588" y="598488"/>
          <p14:tracePt t="35950" x="2154238" y="598488"/>
          <p14:tracePt t="35954" x="2147888" y="598488"/>
          <p14:tracePt t="35959" x="2147888" y="592138"/>
          <p14:tracePt t="35965" x="2147888" y="585788"/>
          <p14:tracePt t="35968" x="2141538" y="585788"/>
          <p14:tracePt t="35970" x="2135188" y="585788"/>
          <p14:tracePt t="35975" x="2128838" y="579438"/>
          <p14:tracePt t="35984" x="2122488" y="579438"/>
          <p14:tracePt t="35986" x="2116138" y="579438"/>
          <p14:tracePt t="35990" x="2103438" y="573088"/>
          <p14:tracePt t="36000" x="2097088" y="573088"/>
          <p14:tracePt t="36002" x="2090738" y="566738"/>
          <p14:tracePt t="36012" x="2078038" y="560388"/>
          <p14:tracePt t="36015" x="2071688" y="560388"/>
          <p14:tracePt t="36022" x="2065338" y="554038"/>
          <p14:tracePt t="36030" x="2058988" y="554038"/>
          <p14:tracePt t="36034" x="2051050" y="554038"/>
          <p14:tracePt t="36036" x="2038350" y="554038"/>
          <p14:tracePt t="36038" x="2019300" y="547688"/>
          <p14:tracePt t="36049" x="2006600" y="541338"/>
          <p14:tracePt t="36054" x="1987550" y="528638"/>
          <p14:tracePt t="36059" x="1981200" y="528638"/>
          <p14:tracePt t="36068" x="1974850" y="528638"/>
          <p14:tracePt t="36070" x="1962150" y="522288"/>
          <p14:tracePt t="36080" x="1962150" y="515938"/>
          <p14:tracePt t="36090" x="1955800" y="515938"/>
          <p14:tracePt t="36095" x="1949450" y="509588"/>
          <p14:tracePt t="36138" x="1943100" y="509588"/>
          <p14:tracePt t="36188" x="1936750" y="509588"/>
          <p14:tracePt t="36193" x="1930400" y="509588"/>
          <p14:tracePt t="36212" x="1917700" y="509588"/>
          <p14:tracePt t="36220" x="1911350" y="509588"/>
          <p14:tracePt t="36225" x="1898650" y="509588"/>
          <p14:tracePt t="36233" x="1898650" y="515938"/>
          <p14:tracePt t="36236" x="1892300" y="522288"/>
          <p14:tracePt t="36240" x="1885950" y="522288"/>
          <p14:tracePt t="36250" x="1879600" y="528638"/>
          <p14:tracePt t="36256" x="1866900" y="534988"/>
          <p14:tracePt t="36263" x="1860550" y="541338"/>
          <p14:tracePt t="36268" x="1854200" y="547688"/>
          <p14:tracePt t="36281" x="1847850" y="547688"/>
          <p14:tracePt t="36284" x="1841500" y="554038"/>
          <p14:tracePt t="36288" x="1841500" y="560388"/>
          <p14:tracePt t="36296" x="1835150" y="560388"/>
          <p14:tracePt t="36300" x="1828800" y="566738"/>
          <p14:tracePt t="36310" x="1822450" y="573088"/>
          <p14:tracePt t="36315" x="1822450" y="579438"/>
          <p14:tracePt t="36331" x="1816100" y="579438"/>
          <p14:tracePt t="36334" x="1803400" y="585788"/>
          <p14:tracePt t="36346" x="1803400" y="592138"/>
          <p14:tracePt t="36351" x="1797050" y="598488"/>
          <p14:tracePt t="36360" x="1790700" y="598488"/>
          <p14:tracePt t="36367" x="1790700" y="604838"/>
          <p14:tracePt t="36375" x="1784350" y="611188"/>
          <p14:tracePt t="36382" x="1771650" y="611188"/>
          <p14:tracePt t="36390" x="1771650" y="617538"/>
          <p14:tracePt t="36395" x="1765300" y="623888"/>
          <p14:tracePt t="36402" x="1752600" y="630238"/>
          <p14:tracePt t="36416" x="1746250" y="644525"/>
          <p14:tracePt t="36422" x="1746250" y="650875"/>
          <p14:tracePt t="36432" x="1739900" y="657225"/>
          <p14:tracePt t="36449" x="1733550" y="663575"/>
          <p14:tracePt t="36451" x="1727200" y="669925"/>
          <p14:tracePt t="36454" x="1727200" y="676275"/>
          <p14:tracePt t="36470" x="1727200" y="682625"/>
          <p14:tracePt t="36486" x="1720850" y="688975"/>
          <p14:tracePt t="36499" x="1714500" y="695325"/>
          <p14:tracePt t="36511" x="1714500" y="701675"/>
          <p14:tracePt t="36517" x="1714500" y="708025"/>
          <p14:tracePt t="36525" x="1714500" y="714375"/>
          <p14:tracePt t="36532" x="1708150" y="727075"/>
          <p14:tracePt t="36536" x="1708150" y="733425"/>
          <p14:tracePt t="36540" x="1701800" y="746125"/>
          <p14:tracePt t="36549" x="1701800" y="752475"/>
          <p14:tracePt t="36552" x="1695450" y="765175"/>
          <p14:tracePt t="36563" x="1695450" y="777875"/>
          <p14:tracePt t="36566" x="1695450" y="784225"/>
          <p14:tracePt t="36568" x="1689100" y="796925"/>
          <p14:tracePt t="36582" x="1689100" y="803275"/>
          <p14:tracePt t="36584" x="1689100" y="815975"/>
          <p14:tracePt t="36596" x="1689100" y="828675"/>
          <p14:tracePt t="36600" x="1689100" y="835025"/>
          <p14:tracePt t="36604" x="1682750" y="841375"/>
          <p14:tracePt t="36613" x="1682750" y="847725"/>
          <p14:tracePt t="36617" x="1682750" y="860425"/>
          <p14:tracePt t="36625" x="1682750" y="866775"/>
          <p14:tracePt t="36636" x="1682750" y="873125"/>
          <p14:tracePt t="36640" x="1682750" y="879475"/>
          <p14:tracePt t="36650" x="1682750" y="885825"/>
          <p14:tracePt t="36652" x="1682750" y="892175"/>
          <p14:tracePt t="36661" x="1682750" y="898525"/>
          <p14:tracePt t="36668" x="1682750" y="911225"/>
          <p14:tracePt t="36681" x="1682750" y="917575"/>
          <p14:tracePt t="36684" x="1682750" y="923925"/>
          <p14:tracePt t="36695" x="1682750" y="936625"/>
          <p14:tracePt t="36699" x="1682750" y="942975"/>
          <p14:tracePt t="36702" x="1682750" y="955675"/>
          <p14:tracePt t="36712" x="1682750" y="962025"/>
          <p14:tracePt t="36718" x="1682750" y="974725"/>
          <p14:tracePt t="36730" x="1682750" y="987425"/>
          <p14:tracePt t="36733" x="1682750" y="993775"/>
          <p14:tracePt t="36745" x="1682750" y="1006475"/>
          <p14:tracePt t="36752" x="1682750" y="1012825"/>
          <p14:tracePt t="36754" x="1682750" y="1019175"/>
          <p14:tracePt t="36763" x="1682750" y="1025525"/>
          <p14:tracePt t="36775" x="1682750" y="1031875"/>
          <p14:tracePt t="36784" x="1682750" y="1044575"/>
          <p14:tracePt t="36795" x="1682750" y="1057275"/>
          <p14:tracePt t="36802" x="1682750" y="1063625"/>
          <p14:tracePt t="36818" x="1689100" y="1069975"/>
          <p14:tracePt t="36822" x="1695450" y="1084263"/>
          <p14:tracePt t="36832" x="1695450" y="1090613"/>
          <p14:tracePt t="36834" x="1701800" y="1096963"/>
          <p14:tracePt t="36847" x="1708150" y="1103313"/>
          <p14:tracePt t="36851" x="1708150" y="1109663"/>
          <p14:tracePt t="36862" x="1714500" y="1122363"/>
          <p14:tracePt t="36877" x="1714500" y="1128713"/>
          <p14:tracePt t="36885" x="1714500" y="1135063"/>
          <p14:tracePt t="36887" x="1714500" y="1141413"/>
          <p14:tracePt t="36895" x="1720850" y="1147763"/>
          <p14:tracePt t="36899" x="1727200" y="1154113"/>
          <p14:tracePt t="36912" x="1727200" y="1166813"/>
          <p14:tracePt t="36917" x="1727200" y="1173163"/>
          <p14:tracePt t="36920" x="1733550" y="1173163"/>
          <p14:tracePt t="36929" x="1733550" y="1179513"/>
          <p14:tracePt t="36933" x="1739900" y="1185863"/>
          <p14:tracePt t="36940" x="1746250" y="1185863"/>
          <p14:tracePt t="36945" x="1746250" y="1192213"/>
          <p14:tracePt t="36950" x="1746250" y="1204913"/>
          <p14:tracePt t="36952" x="1746250" y="1211263"/>
          <p14:tracePt t="36956" x="1752600" y="1217613"/>
          <p14:tracePt t="36965" x="1758950" y="1223963"/>
          <p14:tracePt t="36972" x="1765300" y="1230313"/>
          <p14:tracePt t="36982" x="1778000" y="1243013"/>
          <p14:tracePt t="36988" x="1784350" y="1249363"/>
          <p14:tracePt t="36995" x="1784350" y="1255713"/>
          <p14:tracePt t="36999" x="1790700" y="1262063"/>
          <p14:tracePt t="37004" x="1797050" y="1268413"/>
          <p14:tracePt t="37017" x="1803400" y="1281113"/>
          <p14:tracePt t="37020" x="1809750" y="1287463"/>
          <p14:tracePt t="37031" x="1816100" y="1293813"/>
          <p14:tracePt t="37034" x="1816100" y="1300163"/>
          <p14:tracePt t="37040" x="1828800" y="1306513"/>
          <p14:tracePt t="37045" x="1835150" y="1306513"/>
          <p14:tracePt t="37051" x="1835150" y="1312863"/>
          <p14:tracePt t="37052" x="1847850" y="1319213"/>
          <p14:tracePt t="37065" x="1854200" y="1325563"/>
          <p14:tracePt t="37070" x="1860550" y="1325563"/>
          <p14:tracePt t="37077" x="1866900" y="1325563"/>
          <p14:tracePt t="37083" x="1873250" y="1331913"/>
          <p14:tracePt t="37091" x="1879600" y="1338263"/>
          <p14:tracePt t="37111" x="1885950" y="1338263"/>
          <p14:tracePt t="37115" x="1892300" y="1344613"/>
          <p14:tracePt t="37122" x="1898650" y="1350963"/>
          <p14:tracePt t="37134" x="1911350" y="1357313"/>
          <p14:tracePt t="37149" x="1917700" y="1363663"/>
          <p14:tracePt t="37150" x="1930400" y="1363663"/>
          <p14:tracePt t="37154" x="1936750" y="1363663"/>
          <p14:tracePt t="37163" x="1943100" y="1370013"/>
          <p14:tracePt t="37170" x="1955800" y="1376363"/>
          <p14:tracePt t="37179" x="1962150" y="1376363"/>
          <p14:tracePt t="37183" x="1962150" y="1382713"/>
          <p14:tracePt t="37190" x="1968500" y="1382713"/>
          <p14:tracePt t="37195" x="1974850" y="1382713"/>
          <p14:tracePt t="37200" x="1981200" y="1382713"/>
          <p14:tracePt t="37218" x="1993900" y="1382713"/>
          <p14:tracePt t="37280" x="2000250" y="1382713"/>
          <p14:tracePt t="37298" x="2006600" y="1382713"/>
          <p14:tracePt t="37300" x="2012950" y="1382713"/>
          <p14:tracePt t="37310" x="2019300" y="1382713"/>
          <p14:tracePt t="37313" x="2025650" y="1382713"/>
          <p14:tracePt t="37317" x="2032000" y="1382713"/>
          <p14:tracePt t="37320" x="2038350" y="1382713"/>
          <p14:tracePt t="37328" x="2051050" y="1382713"/>
          <p14:tracePt t="37333" x="2058988" y="1382713"/>
          <p14:tracePt t="37336" x="2078038" y="1382713"/>
          <p14:tracePt t="37340" x="2090738" y="1382713"/>
          <p14:tracePt t="37344" x="2097088" y="1382713"/>
          <p14:tracePt t="37349" x="2109788" y="1382713"/>
          <p14:tracePt t="37351" x="2116138" y="1382713"/>
          <p14:tracePt t="37356" x="2128838" y="1382713"/>
          <p14:tracePt t="37362" x="2141538" y="1382713"/>
          <p14:tracePt t="37367" x="2147888" y="1382713"/>
          <p14:tracePt t="37368" x="2166938" y="1382713"/>
          <p14:tracePt t="37372" x="2173288" y="1382713"/>
          <p14:tracePt t="37382" x="2192338" y="1382713"/>
          <p14:tracePt t="37384" x="2211388" y="1382713"/>
          <p14:tracePt t="37388" x="2224088" y="1382713"/>
          <p14:tracePt t="37394" x="2230438" y="1382713"/>
          <p14:tracePt t="37398" x="2236788" y="1382713"/>
          <p14:tracePt t="37410" x="2249488" y="1382713"/>
          <p14:tracePt t="37417" x="2255838" y="1382713"/>
          <p14:tracePt t="37420" x="2262188" y="1376363"/>
          <p14:tracePt t="37432" x="2268538" y="1376363"/>
          <p14:tracePt t="37452" x="2274888" y="1376363"/>
          <p14:tracePt t="37461" x="2281238" y="1370013"/>
          <p14:tracePt t="37472" x="2287588" y="1363663"/>
          <p14:tracePt t="37478" x="2287588" y="1357313"/>
          <p14:tracePt t="37488" x="2293938" y="1357313"/>
          <p14:tracePt t="37490" x="2306638" y="1350963"/>
          <p14:tracePt t="37499" x="2306638" y="1344613"/>
          <p14:tracePt t="37501" x="2312988" y="1338263"/>
          <p14:tracePt t="37511" x="2319338" y="1338263"/>
          <p14:tracePt t="37516" x="2319338" y="1331913"/>
          <p14:tracePt t="37522" x="2332038" y="1325563"/>
          <p14:tracePt t="37528" x="2338388" y="1325563"/>
          <p14:tracePt t="37534" x="2338388" y="1319213"/>
          <p14:tracePt t="37538" x="2344738" y="1312863"/>
          <p14:tracePt t="37545" x="2351088" y="1306513"/>
          <p14:tracePt t="37550" x="2357438" y="1306513"/>
          <p14:tracePt t="37561" x="2357438" y="1300163"/>
          <p14:tracePt t="37566" x="2363788" y="1293813"/>
          <p14:tracePt t="37567" x="2370138" y="1293813"/>
          <p14:tracePt t="37580" x="2370138" y="1281113"/>
          <p14:tracePt t="37582" x="2382838" y="1274763"/>
          <p14:tracePt t="37592" x="2389188" y="1268413"/>
          <p14:tracePt t="37599" x="2389188" y="1262063"/>
          <p14:tracePt t="37618" x="2395538" y="1255713"/>
          <p14:tracePt t="37622" x="2401888" y="1255713"/>
          <p14:tracePt t="37634" x="2401888" y="1249363"/>
          <p14:tracePt t="37643" x="2408238" y="1243013"/>
          <p14:tracePt t="37648" x="2414588" y="1236663"/>
          <p14:tracePt t="37665" x="2420938" y="1223963"/>
          <p14:tracePt t="37668" x="2427288" y="1223963"/>
          <p14:tracePt t="37679" x="2433638" y="1217613"/>
          <p14:tracePt t="37682" x="2433638" y="1211263"/>
          <p14:tracePt t="37684" x="2439988" y="1204913"/>
          <p14:tracePt t="37698" x="2452688" y="1198563"/>
          <p14:tracePt t="37704" x="2465388" y="1185863"/>
          <p14:tracePt t="37736" x="2471738" y="1179513"/>
          <p14:tracePt t="37756" x="2478088" y="1179513"/>
          <p14:tracePt t="37772" x="2484438" y="1173163"/>
          <p14:tracePt t="37792" x="2490788" y="1166813"/>
          <p14:tracePt t="37800" x="2503488" y="1160463"/>
          <p14:tracePt t="37804" x="2509838" y="1154113"/>
          <p14:tracePt t="37830" x="2517775" y="1147763"/>
          <p14:tracePt t="37860" x="2524125" y="1141413"/>
          <p14:tracePt t="38218" x="2530475" y="1135063"/>
          <p14:tracePt t="38262" x="2530475" y="1128713"/>
          <p14:tracePt t="38286" x="2530475" y="1122363"/>
          <p14:tracePt t="38344" x="2530475" y="1109663"/>
          <p14:tracePt t="38352" x="2536825" y="1103313"/>
          <p14:tracePt t="38368" x="2543175" y="1090613"/>
          <p14:tracePt t="38381" x="2543175" y="1084263"/>
          <p14:tracePt t="38384" x="2543175" y="1077913"/>
          <p14:tracePt t="38394" x="2543175" y="1063625"/>
          <p14:tracePt t="38398" x="2549525" y="1057275"/>
          <p14:tracePt t="38404" x="2555875" y="1038225"/>
          <p14:tracePt t="38413" x="2555875" y="1025525"/>
          <p14:tracePt t="38416" x="2555875" y="1019175"/>
          <p14:tracePt t="38420" x="2555875" y="1012825"/>
          <p14:tracePt t="38428" x="2555875" y="1006475"/>
          <p14:tracePt t="38432" x="2555875" y="993775"/>
          <p14:tracePt t="38436" x="2555875" y="987425"/>
          <p14:tracePt t="38446" x="2555875" y="974725"/>
          <p14:tracePt t="38448" x="2555875" y="968375"/>
          <p14:tracePt t="38459" x="2555875" y="962025"/>
          <p14:tracePt t="38463" x="2555875" y="949325"/>
          <p14:tracePt t="38467" x="2555875" y="942975"/>
          <p14:tracePt t="38469" x="2555875" y="930275"/>
          <p14:tracePt t="38472" x="2555875" y="923925"/>
          <p14:tracePt t="38479" x="2555875" y="917575"/>
          <p14:tracePt t="38482" x="2555875" y="911225"/>
          <p14:tracePt t="38488" x="2555875" y="898525"/>
          <p14:tracePt t="38495" x="2555875" y="885825"/>
          <p14:tracePt t="38500" x="2555875" y="873125"/>
          <p14:tracePt t="38510" x="2555875" y="866775"/>
          <p14:tracePt t="38518" x="2555875" y="854075"/>
          <p14:tracePt t="38528" x="2555875" y="847725"/>
          <p14:tracePt t="38538" x="2555875" y="841375"/>
          <p14:tracePt t="38550" x="2549525" y="835025"/>
          <p14:tracePt t="38570" x="2543175" y="822325"/>
          <p14:tracePt t="38580" x="2543175" y="815975"/>
          <p14:tracePt t="38595" x="2536825" y="815975"/>
          <p14:tracePt t="38602" x="2536825" y="809625"/>
          <p14:tracePt t="38610" x="2530475" y="803275"/>
          <p14:tracePt t="38615" x="2524125" y="803275"/>
          <p14:tracePt t="38622" x="2524125" y="790575"/>
          <p14:tracePt t="38631" x="2524125" y="784225"/>
          <p14:tracePt t="38638" x="2517775" y="784225"/>
          <p14:tracePt t="38648" x="2509838" y="771525"/>
          <p14:tracePt t="38654" x="2503488" y="765175"/>
          <p14:tracePt t="38666" x="2503488" y="758825"/>
          <p14:tracePt t="38677" x="2497138" y="752475"/>
          <p14:tracePt t="38682" x="2490788" y="739775"/>
          <p14:tracePt t="38684" x="2484438" y="733425"/>
          <p14:tracePt t="38688" x="2478088" y="727075"/>
          <p14:tracePt t="38700" x="2471738" y="720725"/>
          <p14:tracePt t="38701" x="2465388" y="720725"/>
          <p14:tracePt t="38704" x="2459038" y="701675"/>
          <p14:tracePt t="38710" x="2452688" y="701675"/>
          <p14:tracePt t="38716" x="2452688" y="695325"/>
          <p14:tracePt t="38720" x="2446338" y="688975"/>
          <p14:tracePt t="38730" x="2446338" y="682625"/>
          <p14:tracePt t="38732" x="2433638" y="663575"/>
          <p14:tracePt t="38745" x="2427288" y="657225"/>
          <p14:tracePt t="38749" x="2414588" y="650875"/>
          <p14:tracePt t="38752" x="2408238" y="644525"/>
          <p14:tracePt t="38760" x="2408238" y="636588"/>
          <p14:tracePt t="38762" x="2401888" y="630238"/>
          <p14:tracePt t="38768" x="2395538" y="617538"/>
          <p14:tracePt t="38772" x="2389188" y="611188"/>
          <p14:tracePt t="38779" x="2382838" y="611188"/>
          <p14:tracePt t="38782" x="2382838" y="604838"/>
          <p14:tracePt t="38784" x="2370138" y="592138"/>
          <p14:tracePt t="38793" x="2363788" y="592138"/>
          <p14:tracePt t="38798" x="2357438" y="585788"/>
          <p14:tracePt t="38800" x="2344738" y="579438"/>
          <p14:tracePt t="38804" x="2344738" y="566738"/>
          <p14:tracePt t="38810" x="2338388" y="560388"/>
          <p14:tracePt t="38814" x="2332038" y="560388"/>
          <p14:tracePt t="38816" x="2325688" y="560388"/>
          <p14:tracePt t="38820" x="2325688" y="554038"/>
          <p14:tracePt t="38826" x="2319338" y="547688"/>
          <p14:tracePt t="38832" x="2312988" y="547688"/>
          <p14:tracePt t="38836" x="2306638" y="534988"/>
          <p14:tracePt t="38843" x="2300288" y="528638"/>
          <p14:tracePt t="38848" x="2293938" y="528638"/>
          <p14:tracePt t="38860" x="2281238" y="522288"/>
          <p14:tracePt t="38865" x="2268538" y="515938"/>
          <p14:tracePt t="38866" x="2268538" y="509588"/>
          <p14:tracePt t="38870" x="2262188" y="509588"/>
          <p14:tracePt t="38878" x="2255838" y="509588"/>
          <p14:tracePt t="38884" x="2243138" y="496888"/>
          <p14:tracePt t="38886" x="2230438" y="496888"/>
          <p14:tracePt t="38893" x="2224088" y="496888"/>
          <p14:tracePt t="38898" x="2205038" y="490538"/>
          <p14:tracePt t="38899" x="2192338" y="484188"/>
          <p14:tracePt t="38910" x="2185988" y="484188"/>
          <p14:tracePt t="38913" x="2173288" y="484188"/>
          <p14:tracePt t="38915" x="2160588" y="477838"/>
          <p14:tracePt t="38919" x="2154238" y="477838"/>
          <p14:tracePt t="38926" x="2147888" y="477838"/>
          <p14:tracePt t="38932" x="2141538" y="471488"/>
          <p14:tracePt t="38934" x="2128838" y="465138"/>
          <p14:tracePt t="38943" x="2122488" y="465138"/>
          <p14:tracePt t="38950" x="2109788" y="465138"/>
          <p14:tracePt t="38954" x="2097088" y="465138"/>
          <p14:tracePt t="38960" x="2090738" y="465138"/>
          <p14:tracePt t="38966" x="2078038" y="465138"/>
          <p14:tracePt t="38970" x="2071688" y="465138"/>
          <p14:tracePt t="38981" x="2058988" y="465138"/>
          <p14:tracePt t="38986" x="2044700" y="465138"/>
          <p14:tracePt t="38992" x="2038350" y="465138"/>
          <p14:tracePt t="38997" x="2032000" y="465138"/>
          <p14:tracePt t="38999" x="2025650" y="465138"/>
          <p14:tracePt t="39002" x="2019300" y="465138"/>
          <p14:tracePt t="39011" x="2000250" y="465138"/>
          <p14:tracePt t="39018" x="1993900" y="465138"/>
          <p14:tracePt t="39023" x="1987550" y="465138"/>
          <p14:tracePt t="39029" x="1974850" y="465138"/>
          <p14:tracePt t="39031" x="1968500" y="465138"/>
          <p14:tracePt t="39036" x="1955800" y="465138"/>
          <p14:tracePt t="39046" x="1943100" y="465138"/>
          <p14:tracePt t="39049" x="1936750" y="471488"/>
          <p14:tracePt t="39052" x="1924050" y="471488"/>
          <p14:tracePt t="39061" x="1917700" y="471488"/>
          <p14:tracePt t="39064" x="1911350" y="477838"/>
          <p14:tracePt t="39066" x="1905000" y="477838"/>
          <p14:tracePt t="39068" x="1898650" y="477838"/>
          <p14:tracePt t="39075" x="1892300" y="484188"/>
          <p14:tracePt t="39077" x="1885950" y="484188"/>
          <p14:tracePt t="39084" x="1879600" y="490538"/>
          <p14:tracePt t="39092" x="1873250" y="496888"/>
          <p14:tracePt t="39100" x="1866900" y="503238"/>
          <p14:tracePt t="39104" x="1860550" y="503238"/>
          <p14:tracePt t="39124" x="1854200" y="503238"/>
          <p14:tracePt t="39145" x="1841500" y="509588"/>
          <p14:tracePt t="39160" x="1841500" y="515938"/>
          <p14:tracePt t="39167" x="1835150" y="515938"/>
          <p14:tracePt t="39174" x="1828800" y="515938"/>
          <p14:tracePt t="39176" x="1828800" y="522288"/>
          <p14:tracePt t="39184" x="1822450" y="528638"/>
          <p14:tracePt t="39189" x="1816100" y="534988"/>
          <p14:tracePt t="39198" x="1809750" y="534988"/>
          <p14:tracePt t="39200" x="1809750" y="541338"/>
          <p14:tracePt t="39204" x="1803400" y="547688"/>
          <p14:tracePt t="39216" x="1797050" y="547688"/>
          <p14:tracePt t="39218" x="1797050" y="560388"/>
          <p14:tracePt t="39219" x="1790700" y="566738"/>
          <p14:tracePt t="39230" x="1784350" y="573088"/>
          <p14:tracePt t="39234" x="1778000" y="579438"/>
          <p14:tracePt t="39242" x="1778000" y="585788"/>
          <p14:tracePt t="39254" x="1771650" y="585788"/>
          <p14:tracePt t="39265" x="1771650" y="592138"/>
          <p14:tracePt t="39267" x="1765300" y="598488"/>
          <p14:tracePt t="39282" x="1758950" y="604838"/>
          <p14:tracePt t="39296" x="1752600" y="617538"/>
          <p14:tracePt t="39302" x="1752600" y="623888"/>
          <p14:tracePt t="39312" x="1746250" y="636588"/>
          <p14:tracePt t="39318" x="1746250" y="644525"/>
          <p14:tracePt t="39327" x="1739900" y="657225"/>
          <p14:tracePt t="39334" x="1739900" y="669925"/>
          <p14:tracePt t="39342" x="1739900" y="682625"/>
          <p14:tracePt t="39351" x="1739900" y="695325"/>
          <p14:tracePt t="39355" x="1733550" y="701675"/>
          <p14:tracePt t="39363" x="1733550" y="714375"/>
          <p14:tracePt t="39365" x="1727200" y="727075"/>
          <p14:tracePt t="39370" x="1727200" y="733425"/>
          <p14:tracePt t="39377" x="1727200" y="746125"/>
          <p14:tracePt t="39380" x="1720850" y="752475"/>
          <p14:tracePt t="39382" x="1720850" y="765175"/>
          <p14:tracePt t="39392" x="1720850" y="777875"/>
          <p14:tracePt t="39399" x="1720850" y="784225"/>
          <p14:tracePt t="39401" x="1720850" y="790575"/>
          <p14:tracePt t="39405" x="1720850" y="796925"/>
          <p14:tracePt t="39410" x="1714500" y="809625"/>
          <p14:tracePt t="39415" x="1714500" y="822325"/>
          <p14:tracePt t="39416" x="1714500" y="828675"/>
          <p14:tracePt t="39420" x="1714500" y="835025"/>
          <p14:tracePt t="39425" x="1714500" y="841375"/>
          <p14:tracePt t="39430" x="1714500" y="854075"/>
          <p14:tracePt t="39436" x="1714500" y="866775"/>
          <p14:tracePt t="39442" x="1714500" y="873125"/>
          <p14:tracePt t="39448" x="1714500" y="892175"/>
          <p14:tracePt t="39452" x="1714500" y="904875"/>
          <p14:tracePt t="39463" x="1714500" y="917575"/>
          <p14:tracePt t="39468" x="1714500" y="930275"/>
          <p14:tracePt t="39477" x="1714500" y="949325"/>
          <p14:tracePt t="39489" x="1714500" y="962025"/>
          <p14:tracePt t="39498" x="1714500" y="968375"/>
          <p14:tracePt t="39500" x="1714500" y="981075"/>
          <p14:tracePt t="39511" x="1714500" y="987425"/>
          <p14:tracePt t="39514" x="1714500" y="1000125"/>
          <p14:tracePt t="39520" x="1714500" y="1012825"/>
          <p14:tracePt t="39528" x="1714500" y="1019175"/>
          <p14:tracePt t="39531" x="1720850" y="1025525"/>
          <p14:tracePt t="39532" x="1720850" y="1031875"/>
          <p14:tracePt t="39536" x="1727200" y="1031875"/>
          <p14:tracePt t="39547" x="1727200" y="1038225"/>
          <p14:tracePt t="39549" x="1727200" y="1044575"/>
          <p14:tracePt t="39552" x="1733550" y="1050925"/>
          <p14:tracePt t="39561" x="1739900" y="1057275"/>
          <p14:tracePt t="39568" x="1752600" y="1069975"/>
          <p14:tracePt t="39576" x="1752600" y="1084263"/>
          <p14:tracePt t="39580" x="1758950" y="1084263"/>
          <p14:tracePt t="39582" x="1765300" y="1090613"/>
          <p14:tracePt t="39586" x="1771650" y="1096963"/>
          <p14:tracePt t="39593" x="1771650" y="1103313"/>
          <p14:tracePt t="39596" x="1778000" y="1103313"/>
          <p14:tracePt t="39602" x="1784350" y="1116013"/>
          <p14:tracePt t="39610" x="1784350" y="1122363"/>
          <p14:tracePt t="39613" x="1790700" y="1122363"/>
          <p14:tracePt t="39614" x="1797050" y="1128713"/>
          <p14:tracePt t="39627" x="1803400" y="1141413"/>
          <p14:tracePt t="39630" x="1809750" y="1141413"/>
          <p14:tracePt t="39634" x="1822450" y="1147763"/>
          <p14:tracePt t="39639" x="1835150" y="1160463"/>
          <p14:tracePt t="39643" x="1835150" y="1166813"/>
          <p14:tracePt t="39648" x="1847850" y="1166813"/>
          <p14:tracePt t="39655" x="1866900" y="1173163"/>
          <p14:tracePt t="39661" x="1873250" y="1179513"/>
          <p14:tracePt t="39664" x="1885950" y="1185863"/>
          <p14:tracePt t="39666" x="1892300" y="1185863"/>
          <p14:tracePt t="39670" x="1892300" y="1192213"/>
          <p14:tracePt t="39677" x="1898650" y="1192213"/>
          <p14:tracePt t="39680" x="1917700" y="1198563"/>
          <p14:tracePt t="39686" x="1930400" y="1204913"/>
          <p14:tracePt t="39692" x="1943100" y="1211263"/>
          <p14:tracePt t="39696" x="1949450" y="1217613"/>
          <p14:tracePt t="39702" x="1955800" y="1217613"/>
          <p14:tracePt t="39712" x="1962150" y="1217613"/>
          <p14:tracePt t="39713" x="1968500" y="1217613"/>
          <p14:tracePt t="39715" x="1968500" y="1223963"/>
          <p14:tracePt t="39718" x="1974850" y="1223963"/>
          <p14:tracePt t="39726" x="1987550" y="1230313"/>
          <p14:tracePt t="39731" x="1993900" y="1230313"/>
          <p14:tracePt t="39740" x="2006600" y="1230313"/>
          <p14:tracePt t="39748" x="2012950" y="1236663"/>
          <p14:tracePt t="39752" x="2019300" y="1236663"/>
          <p14:tracePt t="39762" x="2032000" y="1236663"/>
          <p14:tracePt t="39764" x="2044700" y="1236663"/>
          <p14:tracePt t="39776" x="2058988" y="1236663"/>
          <p14:tracePt t="39779" x="2071688" y="1236663"/>
          <p14:tracePt t="39784" x="2078038" y="1236663"/>
          <p14:tracePt t="39789" x="2090738" y="1236663"/>
          <p14:tracePt t="39792" x="2097088" y="1236663"/>
          <p14:tracePt t="39798" x="2103438" y="1236663"/>
          <p14:tracePt t="39800" x="2116138" y="1236663"/>
          <p14:tracePt t="39812" x="2122488" y="1236663"/>
          <p14:tracePt t="39814" x="2128838" y="1236663"/>
          <p14:tracePt t="39829" x="2135188" y="1236663"/>
          <p14:tracePt t="39831" x="2141538" y="1236663"/>
          <p14:tracePt t="39836" x="2147888" y="1236663"/>
          <p14:tracePt t="39864" x="2160588" y="1236663"/>
          <p14:tracePt t="39880" x="2166938" y="1236663"/>
          <p14:tracePt t="39884" x="2173288" y="1236663"/>
          <p14:tracePt t="39891" x="2179638" y="1236663"/>
          <p14:tracePt t="39900" x="2185988" y="1236663"/>
          <p14:tracePt t="39905" x="2192338" y="1236663"/>
          <p14:tracePt t="39912" x="2198688" y="1230313"/>
          <p14:tracePt t="39916" x="2211388" y="1223963"/>
          <p14:tracePt t="39931" x="2224088" y="1217613"/>
          <p14:tracePt t="39932" x="2243138" y="1211263"/>
          <p14:tracePt t="39934" x="2249488" y="1204913"/>
          <p14:tracePt t="39942" x="2255838" y="1204913"/>
          <p14:tracePt t="39945" x="2255838" y="1198563"/>
          <p14:tracePt t="39950" x="2268538" y="1198563"/>
          <p14:tracePt t="39955" x="2274888" y="1192213"/>
          <p14:tracePt t="39975" x="2281238" y="1192213"/>
          <p14:tracePt t="39982" x="2287588" y="1185863"/>
          <p14:tracePt t="39992" x="2287588" y="1179513"/>
          <p14:tracePt t="39996" x="2293938" y="1179513"/>
          <p14:tracePt t="39998" x="2300288" y="1173163"/>
          <p14:tracePt t="40002" x="2300288" y="1166813"/>
          <p14:tracePt t="40012" x="2312988" y="1160463"/>
          <p14:tracePt t="40018" x="2325688" y="1147763"/>
          <p14:tracePt t="40028" x="2338388" y="1135063"/>
          <p14:tracePt t="40034" x="2344738" y="1122363"/>
          <p14:tracePt t="40041" x="2357438" y="1116013"/>
          <p14:tracePt t="40045" x="2363788" y="1109663"/>
          <p14:tracePt t="40050" x="2370138" y="1103313"/>
          <p14:tracePt t="40067" x="2370138" y="1096963"/>
          <p14:tracePt t="40082" x="2376488" y="1090613"/>
          <p14:tracePt t="40092" x="2382838" y="1084263"/>
          <p14:tracePt t="40102" x="2389188" y="1077913"/>
          <p14:tracePt t="40116" x="2395538" y="1063625"/>
          <p14:tracePt t="40126" x="2401888" y="1057275"/>
          <p14:tracePt t="40130" x="2408238" y="1050925"/>
          <p14:tracePt t="40146" x="2408238" y="1044575"/>
          <p14:tracePt t="40161" x="2414588" y="1038225"/>
          <p14:tracePt t="40168" x="2420938" y="1031875"/>
          <p14:tracePt t="40192" x="2420938" y="1025525"/>
          <p14:tracePt t="40588" x="2427288" y="1019175"/>
          <p14:tracePt t="40592" x="2433638" y="1006475"/>
          <p14:tracePt t="40597" x="2439988" y="1000125"/>
          <p14:tracePt t="40609" x="2446338" y="993775"/>
          <p14:tracePt t="40620" x="2446338" y="987425"/>
          <p14:tracePt t="40632" x="2452688" y="981075"/>
          <p14:tracePt t="40645" x="2459038" y="974725"/>
          <p14:tracePt t="41141" x="2459038" y="968375"/>
          <p14:tracePt t="41162" x="2452688" y="968375"/>
          <p14:tracePt t="41171" x="2439988" y="968375"/>
          <p14:tracePt t="41174" x="2420938" y="968375"/>
          <p14:tracePt t="41180" x="2414588" y="968375"/>
          <p14:tracePt t="41182" x="2401888" y="968375"/>
          <p14:tracePt t="41187" x="2389188" y="968375"/>
          <p14:tracePt t="41192" x="2370138" y="968375"/>
          <p14:tracePt t="41196" x="2344738" y="968375"/>
          <p14:tracePt t="41201" x="2325688" y="968375"/>
          <p14:tracePt t="41205" x="2306638" y="968375"/>
          <p14:tracePt t="41209" x="2293938" y="968375"/>
          <p14:tracePt t="41213" x="2281238" y="968375"/>
          <p14:tracePt t="41216" x="2262188" y="968375"/>
          <p14:tracePt t="41225" x="2230438" y="968375"/>
          <p14:tracePt t="41230" x="2217738" y="968375"/>
          <p14:tracePt t="41232" x="2211388" y="968375"/>
          <p14:tracePt t="41237" x="2192338" y="968375"/>
          <p14:tracePt t="41242" x="2173288" y="968375"/>
          <p14:tracePt t="41246" x="2160588" y="968375"/>
          <p14:tracePt t="41248" x="2141538" y="968375"/>
          <p14:tracePt t="41252" x="2128838" y="968375"/>
          <p14:tracePt t="41259" x="2122488" y="968375"/>
          <p14:tracePt t="41262" x="2109788" y="968375"/>
          <p14:tracePt t="41264" x="2103438" y="968375"/>
          <p14:tracePt t="41268" x="2090738" y="968375"/>
          <p14:tracePt t="41278" x="2078038" y="968375"/>
          <p14:tracePt t="41280" x="2051050" y="968375"/>
          <p14:tracePt t="41284" x="2044700" y="968375"/>
          <p14:tracePt t="41291" x="2038350" y="968375"/>
          <p14:tracePt t="41295" x="2032000" y="968375"/>
          <p14:tracePt t="41300" x="2025650" y="968375"/>
          <p14:tracePt t="41309" x="2019300" y="968375"/>
          <p14:tracePt t="41312" x="2012950" y="968375"/>
          <p14:tracePt t="41325" x="2006600" y="968375"/>
          <p14:tracePt t="41329" x="1987550" y="962025"/>
          <p14:tracePt t="41337" x="1974850" y="962025"/>
          <p14:tracePt t="41345" x="1968500" y="962025"/>
          <p14:tracePt t="41352" x="1962150" y="949325"/>
          <p14:tracePt t="41362" x="1955800" y="949325"/>
          <p14:tracePt t="41364" x="1943100" y="942975"/>
          <p14:tracePt t="41374" x="1930400" y="942975"/>
          <p14:tracePt t="41378" x="1924050" y="942975"/>
          <p14:tracePt t="41380" x="1911350" y="936625"/>
          <p14:tracePt t="41382" x="1905000" y="936625"/>
          <p14:tracePt t="41387" x="1898650" y="936625"/>
          <p14:tracePt t="41392" x="1885950" y="936625"/>
          <p14:tracePt t="41396" x="1879600" y="936625"/>
          <p14:tracePt t="41398" x="1860550" y="936625"/>
          <p14:tracePt t="41402" x="1841500" y="936625"/>
          <p14:tracePt t="41409" x="1822450" y="930275"/>
          <p14:tracePt t="41415" x="1816100" y="930275"/>
          <p14:tracePt t="41418" x="1803400" y="930275"/>
          <p14:tracePt t="41424" x="1797050" y="930275"/>
          <p14:tracePt t="41428" x="1784350" y="923925"/>
          <p14:tracePt t="41434" x="1771650" y="923925"/>
          <p14:tracePt t="41440" x="1758950" y="923925"/>
          <p14:tracePt t="41444" x="1752600" y="923925"/>
          <p14:tracePt t="41447" x="1739900" y="911225"/>
          <p14:tracePt t="41458" x="1727200" y="911225"/>
          <p14:tracePt t="41462" x="1720850" y="911225"/>
          <p14:tracePt t="41464" x="1708150" y="904875"/>
          <p14:tracePt t="41475" x="1695450" y="898525"/>
          <p14:tracePt t="41479" x="1689100" y="898525"/>
          <p14:tracePt t="41482" x="1676400" y="892175"/>
          <p14:tracePt t="41491" x="1670050" y="892175"/>
          <p14:tracePt t="41495" x="1657350" y="885825"/>
          <p14:tracePt t="41498" x="1651000" y="885825"/>
          <p14:tracePt t="41507" x="1638300" y="873125"/>
          <p14:tracePt t="41513" x="1631950" y="873125"/>
          <p14:tracePt t="41515" x="1625600" y="866775"/>
          <p14:tracePt t="41518" x="1619250" y="866775"/>
          <p14:tracePt t="41523" x="1606550" y="866775"/>
          <p14:tracePt t="41530" x="1585913" y="860425"/>
          <p14:tracePt t="41541" x="1579563" y="860425"/>
          <p14:tracePt t="41544" x="1566863" y="854075"/>
          <p14:tracePt t="41550" x="1560513" y="854075"/>
          <p14:tracePt t="41552" x="1554163" y="847725"/>
          <p14:tracePt t="41562" x="1547813" y="847725"/>
          <p14:tracePt t="41564" x="1541463" y="841375"/>
          <p14:tracePt t="41568" x="1535113" y="841375"/>
          <p14:tracePt t="41576" x="1528763" y="835025"/>
          <p14:tracePt t="41584" x="1522413" y="835025"/>
          <p14:tracePt t="41590" x="1516063" y="828675"/>
          <p14:tracePt t="41688" x="1509713" y="828675"/>
          <p14:tracePt t="41705" x="1503363" y="828675"/>
          <p14:tracePt t="41716" x="1497013" y="835025"/>
          <p14:tracePt t="41729" x="1497013" y="841375"/>
          <p14:tracePt t="41734" x="1490663" y="847725"/>
          <p14:tracePt t="41746" x="1484313" y="847725"/>
          <p14:tracePt t="41750" x="1477963" y="854075"/>
          <p14:tracePt t="41760" x="1471613" y="860425"/>
          <p14:tracePt t="41766" x="1465263" y="860425"/>
          <p14:tracePt t="41778" x="1458913" y="866775"/>
          <p14:tracePt t="41782" x="1452563" y="873125"/>
          <p14:tracePt t="41787" x="1452563" y="879475"/>
          <p14:tracePt t="41795" x="1446213" y="879475"/>
          <p14:tracePt t="41796" x="1439863" y="879475"/>
          <p14:tracePt t="41802" x="1433513" y="885825"/>
          <p14:tracePt t="41812" x="1427163" y="892175"/>
          <p14:tracePt t="41814" x="1414463" y="892175"/>
          <p14:tracePt t="41818" x="1414463" y="898525"/>
          <p14:tracePt t="41828" x="1408113" y="898525"/>
          <p14:tracePt t="41830" x="1401763" y="898525"/>
          <p14:tracePt t="41834" x="1395413" y="904875"/>
          <p14:tracePt t="41846" x="1395413" y="911225"/>
          <p14:tracePt t="41848" x="1382713" y="911225"/>
          <p14:tracePt t="41863" x="1363663" y="923925"/>
          <p14:tracePt t="41874" x="1350963" y="930275"/>
          <p14:tracePt t="41878" x="1338263" y="936625"/>
          <p14:tracePt t="41882" x="1331913" y="942975"/>
          <p14:tracePt t="41890" x="1319213" y="942975"/>
          <p14:tracePt t="41898" x="1312863" y="949325"/>
          <p14:tracePt t="41907" x="1300163" y="955675"/>
          <p14:tracePt t="41912" x="1293813" y="962025"/>
          <p14:tracePt t="41916" x="1293813" y="968375"/>
          <p14:tracePt t="41923" x="1287463" y="968375"/>
          <p14:tracePt t="41930" x="1274763" y="968375"/>
          <p14:tracePt t="41932" x="1274763" y="974725"/>
          <p14:tracePt t="41940" x="1268413" y="974725"/>
          <p14:tracePt t="41941" x="1255713" y="981075"/>
          <p14:tracePt t="41948" x="1249363" y="987425"/>
          <p14:tracePt t="41952" x="1236663" y="987425"/>
          <p14:tracePt t="41958" x="1230313" y="993775"/>
          <p14:tracePt t="41962" x="1223963" y="1000125"/>
          <p14:tracePt t="41964" x="1217613" y="1006475"/>
          <p14:tracePt t="41968" x="1204913" y="1006475"/>
          <p14:tracePt t="41974" x="1204913" y="1012825"/>
          <p14:tracePt t="41981" x="1192213" y="1019175"/>
          <p14:tracePt t="41982" x="1179513" y="1025525"/>
          <p14:tracePt t="41984" x="1179513" y="1031875"/>
          <p14:tracePt t="41989" x="1173163" y="1031875"/>
          <p14:tracePt t="41994" x="1160463" y="1038225"/>
          <p14:tracePt t="41997" x="1154113" y="1044575"/>
          <p14:tracePt t="42007" x="1147763" y="1050925"/>
          <p14:tracePt t="42011" x="1133475" y="1050925"/>
          <p14:tracePt t="42030" x="1120775" y="1063625"/>
          <p14:tracePt t="42042" x="1114425" y="1069975"/>
          <p14:tracePt t="42048" x="1101725" y="1077913"/>
          <p14:tracePt t="42061" x="1095375" y="1084263"/>
          <p14:tracePt t="42077" x="1089025" y="1090613"/>
          <p14:tracePt t="42079" x="1076325" y="1090613"/>
          <p14:tracePt t="42090" x="1069975" y="1096963"/>
          <p14:tracePt t="42093" x="1063625" y="1103313"/>
          <p14:tracePt t="42102" x="1057275" y="1103313"/>
          <p14:tracePt t="42109" x="1050925" y="1103313"/>
          <p14:tracePt t="42111" x="1044575" y="1103313"/>
          <p14:tracePt t="42118" x="1044575" y="1109663"/>
          <p14:tracePt t="42128" x="1038225" y="1109663"/>
          <p14:tracePt t="42130" x="1031875" y="1116013"/>
          <p14:tracePt t="42150" x="1019175" y="1122363"/>
          <p14:tracePt t="42162" x="1012825" y="1128713"/>
          <p14:tracePt t="42214" x="987425" y="1154113"/>
          <p14:tracePt t="42219" x="981075" y="1154113"/>
          <p14:tracePt t="42223" x="974725" y="1154113"/>
          <p14:tracePt t="42234" x="974725" y="1160463"/>
          <p14:tracePt t="42240" x="968375" y="1160463"/>
          <p14:tracePt t="42245" x="962025" y="1166813"/>
          <p14:tracePt t="42257" x="955675" y="1173163"/>
          <p14:tracePt t="42304" x="949325" y="1179513"/>
          <p14:tracePt t="42535" x="942975" y="1185863"/>
          <p14:tracePt t="42632" x="942975" y="1192213"/>
          <p14:tracePt t="42765" x="942975" y="1198563"/>
          <p14:tracePt t="42822" x="949325" y="1198563"/>
          <p14:tracePt t="42846" x="955675" y="1198563"/>
          <p14:tracePt t="42854" x="962025" y="1198563"/>
          <p14:tracePt t="42858" x="968375" y="1198563"/>
          <p14:tracePt t="42872" x="981075" y="1198563"/>
          <p14:tracePt t="42881" x="993775" y="1198563"/>
          <p14:tracePt t="42892" x="1006475" y="1198563"/>
          <p14:tracePt t="42894" x="1012825" y="1198563"/>
          <p14:tracePt t="42898" x="1019175" y="1198563"/>
          <p14:tracePt t="42907" x="1038225" y="1198563"/>
          <p14:tracePt t="42914" x="1044575" y="1198563"/>
          <p14:tracePt t="42919" x="1057275" y="1198563"/>
          <p14:tracePt t="42928" x="1063625" y="1198563"/>
          <p14:tracePt t="42930" x="1076325" y="1198563"/>
          <p14:tracePt t="42940" x="1082675" y="1198563"/>
          <p14:tracePt t="42944" x="1089025" y="1198563"/>
          <p14:tracePt t="42950" x="1095375" y="1198563"/>
          <p14:tracePt t="42961" x="1101725" y="1198563"/>
          <p14:tracePt t="42962" x="1108075" y="1198563"/>
          <p14:tracePt t="42972" x="1114425" y="1198563"/>
          <p14:tracePt t="42976" x="1120775" y="1198563"/>
          <p14:tracePt t="42980" x="1139825" y="1198563"/>
          <p14:tracePt t="42985" x="1154113" y="1198563"/>
          <p14:tracePt t="42993" x="1166813" y="1198563"/>
          <p14:tracePt t="42996" x="1179513" y="1198563"/>
          <p14:tracePt t="43012" x="1211263" y="1198563"/>
          <p14:tracePt t="43022" x="1223963" y="1198563"/>
          <p14:tracePt t="43027" x="1230313" y="1198563"/>
          <p14:tracePt t="43029" x="1243013" y="1198563"/>
          <p14:tracePt t="43032" x="1249363" y="1192213"/>
          <p14:tracePt t="43042" x="1262063" y="1192213"/>
          <p14:tracePt t="43048" x="1268413" y="1192213"/>
          <p14:tracePt t="43057" x="1274763" y="1192213"/>
          <p14:tracePt t="43061" x="1281113" y="1192213"/>
          <p14:tracePt t="43072" x="1281113" y="1185863"/>
          <p14:tracePt t="43077" x="1287463" y="1179513"/>
          <p14:tracePt t="43095" x="1293813" y="1179513"/>
          <p14:tracePt t="43100" x="1300163" y="1173163"/>
          <p14:tracePt t="43104" x="1306513" y="1173163"/>
          <p14:tracePt t="43108" x="1312863" y="1173163"/>
          <p14:tracePt t="43111" x="1319213" y="1173163"/>
          <p14:tracePt t="43122" x="1325563" y="1166813"/>
          <p14:tracePt t="43128" x="1331913" y="1166813"/>
          <p14:tracePt t="43142" x="1344613" y="1166813"/>
          <p14:tracePt t="43144" x="1350963" y="1160463"/>
          <p14:tracePt t="43148" x="1363663" y="1160463"/>
          <p14:tracePt t="43158" x="1370013" y="1160463"/>
          <p14:tracePt t="43161" x="1382713" y="1154113"/>
          <p14:tracePt t="43162" x="1395413" y="1154113"/>
          <p14:tracePt t="43166" x="1395413" y="1147763"/>
          <p14:tracePt t="43172" x="1401763" y="1141413"/>
          <p14:tracePt t="43175" x="1414463" y="1141413"/>
          <p14:tracePt t="43182" x="1427163" y="1141413"/>
          <p14:tracePt t="43191" x="1433513" y="1135063"/>
          <p14:tracePt t="43195" x="1446213" y="1128713"/>
          <p14:tracePt t="43198" x="1452563" y="1128713"/>
          <p14:tracePt t="43207" x="1465263" y="1122363"/>
          <p14:tracePt t="43210" x="1477963" y="1122363"/>
          <p14:tracePt t="43214" x="1484313" y="1116013"/>
          <p14:tracePt t="43222" x="1497013" y="1116013"/>
          <p14:tracePt t="43230" x="1509713" y="1109663"/>
          <p14:tracePt t="43242" x="1516063" y="1103313"/>
          <p14:tracePt t="43260" x="1516063" y="1096963"/>
          <p14:tracePt t="43262" x="1522413" y="1096963"/>
          <p14:tracePt t="43272" x="1528763" y="1090613"/>
          <p14:tracePt t="43282" x="1535113" y="1084263"/>
          <p14:tracePt t="43291" x="1541463" y="1077913"/>
          <p14:tracePt t="43298" x="1547813" y="1077913"/>
          <p14:tracePt t="43308" x="1560513" y="1069975"/>
          <p14:tracePt t="43311" x="1566863" y="1069975"/>
          <p14:tracePt t="43322" x="1573213" y="1063625"/>
          <p14:tracePt t="43327" x="1579563" y="1063625"/>
          <p14:tracePt t="43335" x="1585913" y="1057275"/>
          <p14:tracePt t="43348" x="1592263" y="1057275"/>
          <p14:tracePt t="43364" x="1598613" y="1050925"/>
          <p14:tracePt t="43388" x="1598613" y="1044575"/>
          <p14:tracePt t="43396" x="1612900" y="1038225"/>
          <p14:tracePt t="43896" x="1619250" y="1038225"/>
          <p14:tracePt t="45118" x="1619250" y="1031875"/>
          <p14:tracePt t="45130" x="1619250" y="1019175"/>
          <p14:tracePt t="45232" x="1612900" y="1012825"/>
          <p14:tracePt t="45280" x="1612900" y="1006475"/>
          <p14:tracePt t="45292" x="1606550" y="1006475"/>
          <p14:tracePt t="45367" x="1598613" y="1000125"/>
          <p14:tracePt t="45374" x="1592263" y="993775"/>
          <p14:tracePt t="45526" x="1592263" y="987425"/>
          <p14:tracePt t="46836" x="1585913" y="987425"/>
          <p14:tracePt t="46946" x="1585913" y="993775"/>
          <p14:tracePt t="46958" x="1585913" y="1000125"/>
          <p14:tracePt t="46990" x="1585913" y="1006475"/>
          <p14:tracePt t="47007" x="1585913" y="1012825"/>
          <p14:tracePt t="47039" x="1585913" y="1019175"/>
          <p14:tracePt t="47046" x="1585913" y="1025525"/>
          <p14:tracePt t="47058" x="1585913" y="1031875"/>
          <p14:tracePt t="47076" x="1585913" y="1038225"/>
          <p14:tracePt t="47092" x="1585913" y="1044575"/>
          <p14:tracePt t="47106" x="1585913" y="1050925"/>
          <p14:tracePt t="47112" x="1585913" y="1057275"/>
          <p14:tracePt t="47122" x="1585913" y="1063625"/>
          <p14:tracePt t="47140" x="1585913" y="1069975"/>
          <p14:tracePt t="47151" x="1585913" y="1077913"/>
          <p14:tracePt t="47173" x="1585913" y="1090613"/>
          <p14:tracePt t="47185" x="1585913" y="1096963"/>
          <p14:tracePt t="47202" x="1585913" y="1103313"/>
          <p14:tracePt t="47206" x="1585913" y="1109663"/>
          <p14:tracePt t="47212" x="1585913" y="1116013"/>
          <p14:tracePt t="47224" x="1579563" y="1122363"/>
          <p14:tracePt t="47237" x="1579563" y="1128713"/>
          <p14:tracePt t="47240" x="1579563" y="1135063"/>
          <p14:tracePt t="47242" x="1579563" y="1141413"/>
          <p14:tracePt t="47251" x="1579563" y="1147763"/>
          <p14:tracePt t="47262" x="1579563" y="1154113"/>
          <p14:tracePt t="47272" x="1579563" y="1166813"/>
          <p14:tracePt t="47275" x="1579563" y="1179513"/>
          <p14:tracePt t="47278" x="1579563" y="1185863"/>
          <p14:tracePt t="47294" x="1579563" y="1198563"/>
          <p14:tracePt t="47305" x="1579563" y="1204913"/>
          <p14:tracePt t="47310" x="1579563" y="1217613"/>
          <p14:tracePt t="47315" x="1579563" y="1223963"/>
          <p14:tracePt t="47326" x="1579563" y="1230313"/>
          <p14:tracePt t="47336" x="1579563" y="1236663"/>
          <p14:tracePt t="47346" x="1579563" y="1243013"/>
          <p14:tracePt t="47358" x="1579563" y="1262063"/>
          <p14:tracePt t="47362" x="1579563" y="1268413"/>
          <p14:tracePt t="47372" x="1579563" y="1281113"/>
          <p14:tracePt t="47374" x="1579563" y="1287463"/>
          <p14:tracePt t="47378" x="1579563" y="1293813"/>
          <p14:tracePt t="47385" x="1585913" y="1306513"/>
          <p14:tracePt t="47390" x="1592263" y="1319213"/>
          <p14:tracePt t="47394" x="1598613" y="1325563"/>
          <p14:tracePt t="47406" x="1606550" y="1350963"/>
          <p14:tracePt t="47410" x="1612900" y="1363663"/>
          <p14:tracePt t="47419" x="1625600" y="1376363"/>
          <p14:tracePt t="47422" x="1631950" y="1376363"/>
          <p14:tracePt t="47424" x="1631950" y="1382713"/>
          <p14:tracePt t="47428" x="1638300" y="1389063"/>
          <p14:tracePt t="47436" x="1644650" y="1395413"/>
          <p14:tracePt t="47439" x="1651000" y="1408113"/>
          <p14:tracePt t="47440" x="1657350" y="1420813"/>
          <p14:tracePt t="47444" x="1663700" y="1427163"/>
          <p14:tracePt t="47451" x="1670050" y="1427163"/>
          <p14:tracePt t="47456" x="1676400" y="1433513"/>
          <p14:tracePt t="47458" x="1676400" y="1446213"/>
          <p14:tracePt t="47460" x="1682750" y="1446213"/>
          <p14:tracePt t="47467" x="1689100" y="1452563"/>
          <p14:tracePt t="47471" x="1689100" y="1458913"/>
          <p14:tracePt t="47474" x="1701800" y="1465263"/>
          <p14:tracePt t="47476" x="1714500" y="1465263"/>
          <p14:tracePt t="47481" x="1714500" y="1471613"/>
          <p14:tracePt t="47485" x="1727200" y="1477963"/>
          <p14:tracePt t="47489" x="1733550" y="1490663"/>
          <p14:tracePt t="47492" x="1746250" y="1490663"/>
          <p14:tracePt t="47496" x="1746250" y="1497013"/>
          <p14:tracePt t="47503" x="1758950" y="1497013"/>
          <p14:tracePt t="47507" x="1771650" y="1504950"/>
          <p14:tracePt t="47509" x="1778000" y="1511300"/>
          <p14:tracePt t="47512" x="1790700" y="1511300"/>
          <p14:tracePt t="47518" x="1803400" y="1517650"/>
          <p14:tracePt t="47524" x="1816100" y="1517650"/>
          <p14:tracePt t="47528" x="1835150" y="1524000"/>
          <p14:tracePt t="47535" x="1841500" y="1524000"/>
          <p14:tracePt t="47539" x="1854200" y="1524000"/>
          <p14:tracePt t="47541" x="1860550" y="1530350"/>
          <p14:tracePt t="47544" x="1873250" y="1530350"/>
          <p14:tracePt t="47551" x="1885950" y="1536700"/>
          <p14:tracePt t="47556" x="1892300" y="1543050"/>
          <p14:tracePt t="47558" x="1898650" y="1549400"/>
          <p14:tracePt t="47560" x="1905000" y="1549400"/>
          <p14:tracePt t="47567" x="1911350" y="1549400"/>
          <p14:tracePt t="47571" x="1924050" y="1555750"/>
          <p14:tracePt t="47573" x="1936750" y="1562100"/>
          <p14:tracePt t="47576" x="1943100" y="1562100"/>
          <p14:tracePt t="47581" x="1955800" y="1568450"/>
          <p14:tracePt t="47590" x="1968500" y="1574800"/>
          <p14:tracePt t="47592" x="1981200" y="1587500"/>
          <p14:tracePt t="47594" x="1987550" y="1587500"/>
          <p14:tracePt t="47601" x="2000250" y="1593850"/>
          <p14:tracePt t="47607" x="2012950" y="1600200"/>
          <p14:tracePt t="47610" x="2019300" y="1606550"/>
          <p14:tracePt t="47619" x="2025650" y="1606550"/>
          <p14:tracePt t="47626" x="2032000" y="1606550"/>
          <p14:tracePt t="47640" x="2038350" y="1612900"/>
          <p14:tracePt t="47646" x="2044700" y="1619250"/>
          <p14:tracePt t="47662" x="2051050" y="1619250"/>
          <p14:tracePt t="47678" x="2051050" y="1625600"/>
          <p14:tracePt t="47848" x="2058988" y="1631950"/>
          <p14:tracePt t="47852" x="2065338" y="1631950"/>
          <p14:tracePt t="47860" x="2071688" y="1638300"/>
          <p14:tracePt t="47872" x="2071688" y="1651000"/>
          <p14:tracePt t="47880" x="2071688" y="1657350"/>
          <p14:tracePt t="47885" x="2071688" y="1663700"/>
          <p14:tracePt t="47889" x="2071688" y="1676400"/>
          <p14:tracePt t="47892" x="2071688" y="1682750"/>
          <p14:tracePt t="47897" x="2071688" y="1689100"/>
          <p14:tracePt t="47905" x="2071688" y="1701800"/>
          <p14:tracePt t="47912" x="2071688" y="1708150"/>
          <p14:tracePt t="47931" x="2071688" y="1733550"/>
          <p14:tracePt t="47937" x="2071688" y="1746250"/>
          <p14:tracePt t="47940" x="2071688" y="1752600"/>
          <p14:tracePt t="47944" x="2071688" y="1758950"/>
          <p14:tracePt t="47951" x="2071688" y="1771650"/>
          <p14:tracePt t="47955" x="2071688" y="1778000"/>
          <p14:tracePt t="47962" x="2071688" y="1790700"/>
          <p14:tracePt t="47972" x="2071688" y="1797050"/>
          <p14:tracePt t="47974" x="2071688" y="1803400"/>
          <p14:tracePt t="47978" x="2078038" y="1816100"/>
          <p14:tracePt t="47989" x="2078038" y="1828800"/>
          <p14:tracePt t="47990" x="2084388" y="1835150"/>
          <p14:tracePt t="47994" x="2097088" y="1854200"/>
          <p14:tracePt t="48001" x="2103438" y="1866900"/>
          <p14:tracePt t="48006" x="2109788" y="1879600"/>
          <p14:tracePt t="48010" x="2109788" y="1885950"/>
          <p14:tracePt t="48020" x="2116138" y="1892300"/>
          <p14:tracePt t="48023" x="2128838" y="1917700"/>
          <p14:tracePt t="48026" x="2135188" y="1924050"/>
          <p14:tracePt t="48030" x="2135188" y="1931988"/>
          <p14:tracePt t="48035" x="2135188" y="1938338"/>
          <p14:tracePt t="48039" x="2141538" y="1944688"/>
          <p14:tracePt t="48042" x="2147888" y="1957388"/>
          <p14:tracePt t="48047" x="2147888" y="1963738"/>
          <p14:tracePt t="48053" x="2154238" y="1970088"/>
          <p14:tracePt t="48062" x="2154238" y="1976438"/>
          <p14:tracePt t="48069" x="2160588" y="1982788"/>
          <p14:tracePt t="48072" x="2160588" y="1989138"/>
          <p14:tracePt t="48074" x="2166938" y="1995488"/>
          <p14:tracePt t="48078" x="2173288" y="2001838"/>
          <p14:tracePt t="48090" x="2179638" y="2014538"/>
          <p14:tracePt t="48094" x="2185988" y="2020888"/>
          <p14:tracePt t="48115" x="2192338" y="2020888"/>
          <p14:tracePt t="48120" x="2198688" y="2027238"/>
          <p14:tracePt t="48128" x="2211388" y="2039938"/>
          <p14:tracePt t="48138" x="2217738" y="2046288"/>
          <p14:tracePt t="48144" x="2224088" y="2046288"/>
          <p14:tracePt t="48153" x="2230438" y="2052638"/>
          <p14:tracePt t="48169" x="2243138" y="2052638"/>
          <p14:tracePt t="48173" x="2255838" y="2052638"/>
          <p14:tracePt t="48189" x="2262188" y="2052638"/>
          <p14:tracePt t="48208" x="2281238" y="2052638"/>
          <p14:tracePt t="48219" x="2293938" y="2052638"/>
          <p14:tracePt t="48223" x="2306638" y="2052638"/>
          <p14:tracePt t="48224" x="2312988" y="2052638"/>
          <p14:tracePt t="48236" x="2319338" y="2052638"/>
          <p14:tracePt t="48239" x="2325688" y="2052638"/>
          <p14:tracePt t="48244" x="2338388" y="2052638"/>
          <p14:tracePt t="48251" x="2351088" y="2052638"/>
          <p14:tracePt t="48256" x="2357438" y="2052638"/>
          <p14:tracePt t="48260" x="2363788" y="2052638"/>
          <p14:tracePt t="48269" x="2376488" y="2052638"/>
          <p14:tracePt t="48272" x="2389188" y="2052638"/>
          <p14:tracePt t="48282" x="2401888" y="2052638"/>
          <p14:tracePt t="48284" x="2408238" y="2052638"/>
          <p14:tracePt t="48292" x="2414588" y="2052638"/>
          <p14:tracePt t="48297" x="2427288" y="2052638"/>
          <p14:tracePt t="48304" x="2433638" y="2052638"/>
          <p14:tracePt t="48307" x="2446338" y="2052638"/>
          <p14:tracePt t="48310" x="2452688" y="2052638"/>
          <p14:tracePt t="48319" x="2465388" y="2052638"/>
          <p14:tracePt t="48326" x="2478088" y="2052638"/>
          <p14:tracePt t="48335" x="2484438" y="2052638"/>
          <p14:tracePt t="48340" x="2490788" y="2052638"/>
          <p14:tracePt t="48342" x="2503488" y="2052638"/>
          <p14:tracePt t="48350" x="2509838" y="2046288"/>
          <p14:tracePt t="48362" x="2517775" y="2046288"/>
          <p14:tracePt t="48371" x="2524125" y="2039938"/>
          <p14:tracePt t="48374" x="2530475" y="2033588"/>
          <p14:tracePt t="48385" x="2536825" y="2027238"/>
          <p14:tracePt t="48388" x="2536825" y="2020888"/>
          <p14:tracePt t="48390" x="2543175" y="2014538"/>
          <p14:tracePt t="48402" x="2549525" y="2001838"/>
          <p14:tracePt t="48405" x="2549525" y="1989138"/>
          <p14:tracePt t="48407" x="2555875" y="1976438"/>
          <p14:tracePt t="48410" x="2562225" y="1963738"/>
          <p14:tracePt t="48420" x="2568575" y="1951038"/>
          <p14:tracePt t="48423" x="2574925" y="1924050"/>
          <p14:tracePt t="48426" x="2574925" y="1911350"/>
          <p14:tracePt t="48432" x="2581275" y="1892300"/>
          <p14:tracePt t="48434" x="2581275" y="1885950"/>
          <p14:tracePt t="48440" x="2581275" y="1873250"/>
          <p14:tracePt t="48442" x="2581275" y="1866900"/>
          <p14:tracePt t="48447" x="2587625" y="1854200"/>
          <p14:tracePt t="48453" x="2587625" y="1841500"/>
          <p14:tracePt t="48456" x="2587625" y="1835150"/>
          <p14:tracePt t="48458" x="2587625" y="1822450"/>
          <p14:tracePt t="48462" x="2587625" y="1809750"/>
          <p14:tracePt t="48469" x="2587625" y="1803400"/>
          <p14:tracePt t="48472" x="2587625" y="1797050"/>
          <p14:tracePt t="48474" x="2587625" y="1790700"/>
          <p14:tracePt t="48478" x="2587625" y="1778000"/>
          <p14:tracePt t="48487" x="2587625" y="1758950"/>
          <p14:tracePt t="48492" x="2587625" y="1739900"/>
          <p14:tracePt t="48497" x="2587625" y="1720850"/>
          <p14:tracePt t="48503" x="2587625" y="1714500"/>
          <p14:tracePt t="48506" x="2587625" y="1701800"/>
          <p14:tracePt t="48508" x="2587625" y="1695450"/>
          <p14:tracePt t="48512" x="2587625" y="1682750"/>
          <p14:tracePt t="48519" x="2587625" y="1670050"/>
          <p14:tracePt t="48522" x="2587625" y="1663700"/>
          <p14:tracePt t="48524" x="2587625" y="1651000"/>
          <p14:tracePt t="48528" x="2587625" y="1638300"/>
          <p14:tracePt t="48538" x="2587625" y="1625600"/>
          <p14:tracePt t="48540" x="2587625" y="1612900"/>
          <p14:tracePt t="48550" x="2587625" y="1606550"/>
          <p14:tracePt t="48554" x="2587625" y="1593850"/>
          <p14:tracePt t="48556" x="2587625" y="1587500"/>
          <p14:tracePt t="48560" x="2587625" y="1574800"/>
          <p14:tracePt t="48569" x="2587625" y="1562100"/>
          <p14:tracePt t="48573" x="2581275" y="1562100"/>
          <p14:tracePt t="48585" x="2574925" y="1536700"/>
          <p14:tracePt t="48592" x="2568575" y="1530350"/>
          <p14:tracePt t="48596" x="2568575" y="1524000"/>
          <p14:tracePt t="48602" x="2562225" y="1524000"/>
          <p14:tracePt t="48606" x="2562225" y="1517650"/>
          <p14:tracePt t="48612" x="2562225" y="1511300"/>
          <p14:tracePt t="48619" x="2555875" y="1504950"/>
          <p14:tracePt t="48622" x="2555875" y="1497013"/>
          <p14:tracePt t="48628" x="2543175" y="1490663"/>
          <p14:tracePt t="48635" x="2536825" y="1484313"/>
          <p14:tracePt t="48644" x="2530475" y="1477963"/>
          <p14:tracePt t="48653" x="2524125" y="1471613"/>
          <p14:tracePt t="48668" x="2524125" y="1465263"/>
          <p14:tracePt t="48674" x="2517775" y="1458913"/>
          <p14:tracePt t="48678" x="2509838" y="1452563"/>
          <p14:tracePt t="48700" x="2497138" y="1446213"/>
          <p14:tracePt t="48710" x="2490788" y="1446213"/>
          <p14:tracePt t="48719" x="2490788" y="1439863"/>
          <p14:tracePt t="48721" x="2484438" y="1439863"/>
          <p14:tracePt t="48722" x="2478088" y="1439863"/>
          <p14:tracePt t="48734" x="2471738" y="1439863"/>
          <p14:tracePt t="48742" x="2465388" y="1427163"/>
          <p14:tracePt t="48750" x="2459038" y="1427163"/>
          <p14:tracePt t="48758" x="2452688" y="1427163"/>
          <p14:tracePt t="48767" x="2439988" y="1427163"/>
          <p14:tracePt t="48771" x="2433638" y="1427163"/>
          <p14:tracePt t="48774" x="2427288" y="1427163"/>
          <p14:tracePt t="48778" x="2414588" y="1427163"/>
          <p14:tracePt t="48788" x="2401888" y="1420813"/>
          <p14:tracePt t="48790" x="2395538" y="1420813"/>
          <p14:tracePt t="48794" x="2389188" y="1420813"/>
          <p14:tracePt t="48800" x="2382838" y="1420813"/>
          <p14:tracePt t="48804" x="2370138" y="1420813"/>
          <p14:tracePt t="48806" x="2363788" y="1420813"/>
          <p14:tracePt t="48810" x="2351088" y="1420813"/>
          <p14:tracePt t="48818" x="2344738" y="1420813"/>
          <p14:tracePt t="48822" x="2319338" y="1420813"/>
          <p14:tracePt t="48826" x="2312988" y="1420813"/>
          <p14:tracePt t="48835" x="2293938" y="1420813"/>
          <p14:tracePt t="48839" x="2287588" y="1420813"/>
          <p14:tracePt t="48840" x="2274888" y="1420813"/>
          <p14:tracePt t="48844" x="2268538" y="1420813"/>
          <p14:tracePt t="48852" x="2255838" y="1420813"/>
          <p14:tracePt t="48855" x="2249488" y="1420813"/>
          <p14:tracePt t="48857" x="2243138" y="1420813"/>
          <p14:tracePt t="48869" x="2230438" y="1420813"/>
          <p14:tracePt t="48872" x="2224088" y="1420813"/>
          <p14:tracePt t="48876" x="2217738" y="1420813"/>
          <p14:tracePt t="48886" x="2211388" y="1420813"/>
          <p14:tracePt t="48897" x="2205038" y="1420813"/>
          <p14:tracePt t="48906" x="2198688" y="1427163"/>
          <p14:tracePt t="48923" x="2192338" y="1427163"/>
          <p14:tracePt t="48928" x="2185988" y="1427163"/>
          <p14:tracePt t="48937" x="2179638" y="1427163"/>
          <p14:tracePt t="48939" x="2173288" y="1433513"/>
          <p14:tracePt t="48940" x="2166938" y="1439863"/>
          <p14:tracePt t="48952" x="2154238" y="1439863"/>
          <p14:tracePt t="48955" x="2141538" y="1439863"/>
          <p14:tracePt t="48957" x="2135188" y="1446213"/>
          <p14:tracePt t="48960" x="2122488" y="1452563"/>
          <p14:tracePt t="48972" x="2116138" y="1452563"/>
          <p14:tracePt t="48973" x="2109788" y="1452563"/>
          <p14:tracePt t="48976" x="2097088" y="1458913"/>
          <p14:tracePt t="48984" x="2090738" y="1465263"/>
          <p14:tracePt t="48988" x="2090738" y="1471613"/>
          <p14:tracePt t="48990" x="2084388" y="1471613"/>
          <p14:tracePt t="48992" x="2078038" y="1471613"/>
          <p14:tracePt t="49000" x="2078038" y="1477963"/>
          <p14:tracePt t="49008" x="2071688" y="1484313"/>
          <p14:tracePt t="49021" x="2065338" y="1490663"/>
          <p14:tracePt t="49023" x="2058988" y="1490663"/>
          <p14:tracePt t="49033" x="2058988" y="1504950"/>
          <p14:tracePt t="49042" x="2051050" y="1511300"/>
          <p14:tracePt t="49049" x="2044700" y="1511300"/>
          <p14:tracePt t="49055" x="2038350" y="1524000"/>
          <p14:tracePt t="49058" x="2038350" y="1536700"/>
          <p14:tracePt t="49071" x="2032000" y="1543050"/>
          <p14:tracePt t="49078" x="2025650" y="1555750"/>
          <p14:tracePt t="49083" x="2019300" y="1568450"/>
          <p14:tracePt t="49088" x="2012950" y="1574800"/>
          <p14:tracePt t="49094" x="2006600" y="1593850"/>
          <p14:tracePt t="49103" x="2000250" y="1606550"/>
          <p14:tracePt t="49106" x="2000250" y="1612900"/>
          <p14:tracePt t="49110" x="2000250" y="1619250"/>
          <p14:tracePt t="49117" x="2000250" y="1631950"/>
          <p14:tracePt t="49122" x="2000250" y="1638300"/>
          <p14:tracePt t="49126" x="2000250" y="1651000"/>
          <p14:tracePt t="49137" x="2000250" y="1657350"/>
          <p14:tracePt t="49140" x="2000250" y="1663700"/>
          <p14:tracePt t="49142" x="2000250" y="1670050"/>
          <p14:tracePt t="49150" x="2000250" y="1682750"/>
          <p14:tracePt t="49155" x="2000250" y="1695450"/>
          <p14:tracePt t="49168" x="2000250" y="1701800"/>
          <p14:tracePt t="49171" x="2000250" y="1708150"/>
          <p14:tracePt t="49179" x="2000250" y="1714500"/>
          <p14:tracePt t="49183" x="2000250" y="1727200"/>
          <p14:tracePt t="49190" x="2000250" y="1733550"/>
          <p14:tracePt t="49194" x="2000250" y="1746250"/>
          <p14:tracePt t="49200" x="2000250" y="1752600"/>
          <p14:tracePt t="49205" x="2000250" y="1758950"/>
          <p14:tracePt t="49208" x="2000250" y="1765300"/>
          <p14:tracePt t="49212" x="2000250" y="1771650"/>
          <p14:tracePt t="49218" x="2000250" y="1784350"/>
          <p14:tracePt t="49224" x="2000250" y="1790700"/>
          <p14:tracePt t="49228" x="2000250" y="1803400"/>
          <p14:tracePt t="49233" x="2000250" y="1809750"/>
          <p14:tracePt t="49238" x="2000250" y="1816100"/>
          <p14:tracePt t="49244" x="2000250" y="1822450"/>
          <p14:tracePt t="49256" x="2000250" y="1835150"/>
          <p14:tracePt t="49260" x="2006600" y="1841500"/>
          <p14:tracePt t="49272" x="2006600" y="1854200"/>
          <p14:tracePt t="49276" x="2012950" y="1854200"/>
          <p14:tracePt t="49285" x="2019300" y="1866900"/>
          <p14:tracePt t="49289" x="2019300" y="1873250"/>
          <p14:tracePt t="49303" x="2025650" y="1879600"/>
          <p14:tracePt t="49312" x="2025650" y="1892300"/>
          <p14:tracePt t="49321" x="2032000" y="1905000"/>
          <p14:tracePt t="49324" x="2038350" y="1905000"/>
          <p14:tracePt t="49328" x="2038350" y="1911350"/>
          <p14:tracePt t="49333" x="2044700" y="1917700"/>
          <p14:tracePt t="49340" x="2051050" y="1917700"/>
          <p14:tracePt t="49350" x="2058988" y="1924050"/>
          <p14:tracePt t="49355" x="2065338" y="1931988"/>
          <p14:tracePt t="49356" x="2071688" y="1938338"/>
          <p14:tracePt t="49370" x="2078038" y="1944688"/>
          <p14:tracePt t="49377" x="2084388" y="1951038"/>
          <p14:tracePt t="49383" x="2090738" y="1957388"/>
          <p14:tracePt t="49395" x="2103438" y="1963738"/>
          <p14:tracePt t="49410" x="2109788" y="1970088"/>
          <p14:tracePt t="49435" x="2116138" y="1970088"/>
          <p14:tracePt t="49442" x="2122488" y="1970088"/>
          <p14:tracePt t="49455" x="2128838" y="1970088"/>
          <p14:tracePt t="49462" x="2141538" y="1970088"/>
          <p14:tracePt t="49468" x="2147888" y="1970088"/>
          <p14:tracePt t="49474" x="2166938" y="1970088"/>
          <p14:tracePt t="49479" x="2179638" y="1970088"/>
          <p14:tracePt t="49483" x="2185988" y="1970088"/>
          <p14:tracePt t="49488" x="2198688" y="1970088"/>
          <p14:tracePt t="49490" x="2217738" y="1970088"/>
          <p14:tracePt t="49494" x="2224088" y="1970088"/>
          <p14:tracePt t="49501" x="2236788" y="1970088"/>
          <p14:tracePt t="49505" x="2249488" y="1970088"/>
          <p14:tracePt t="49506" x="2268538" y="1970088"/>
          <p14:tracePt t="49510" x="2287588" y="1970088"/>
          <p14:tracePt t="49517" x="2293938" y="1970088"/>
          <p14:tracePt t="49520" x="2306638" y="1970088"/>
          <p14:tracePt t="49522" x="2319338" y="1970088"/>
          <p14:tracePt t="49526" x="2332038" y="1970088"/>
          <p14:tracePt t="49538" x="2344738" y="1970088"/>
          <p14:tracePt t="49540" x="2357438" y="1970088"/>
          <p14:tracePt t="49541" x="2363788" y="1970088"/>
          <p14:tracePt t="49550" x="2370138" y="1970088"/>
          <p14:tracePt t="49555" x="2376488" y="1970088"/>
          <p14:tracePt t="49567" x="2382838" y="1970088"/>
          <p14:tracePt t="49636" x="2395538" y="1963738"/>
          <p14:tracePt t="49644" x="2401888" y="1957388"/>
          <p14:tracePt t="49652" x="2401888" y="1951038"/>
          <p14:tracePt t="49654" x="2414588" y="1944688"/>
          <p14:tracePt t="49656" x="2420938" y="1938338"/>
          <p14:tracePt t="49660" x="2427288" y="1931988"/>
          <p14:tracePt t="49665" x="2433638" y="1917700"/>
          <p14:tracePt t="49672" x="2439988" y="1911350"/>
          <p14:tracePt t="49676" x="2452688" y="1898650"/>
          <p14:tracePt t="49681" x="2452688" y="1892300"/>
          <p14:tracePt t="49704" x="2459038" y="1885950"/>
          <p14:tracePt t="49890" x="2452688" y="1866900"/>
          <p14:tracePt t="49900" x="2446338" y="1866900"/>
          <p14:tracePt t="49902" x="2439988" y="1866900"/>
          <p14:tracePt t="49908" x="2420938" y="1854200"/>
          <p14:tracePt t="49920" x="2408238" y="1835150"/>
          <p14:tracePt t="49921" x="2401888" y="1835150"/>
          <p14:tracePt t="49924" x="2395538" y="1835150"/>
          <p14:tracePt t="49929" x="2382838" y="1828800"/>
          <p14:tracePt t="49934" x="2370138" y="1822450"/>
          <p14:tracePt t="49938" x="2351088" y="1809750"/>
          <p14:tracePt t="49940" x="2338388" y="1797050"/>
          <p14:tracePt t="49944" x="2332038" y="1797050"/>
          <p14:tracePt t="49952" x="2319338" y="1790700"/>
          <p14:tracePt t="49955" x="2306638" y="1784350"/>
          <p14:tracePt t="49957" x="2287588" y="1778000"/>
          <p14:tracePt t="49960" x="2274888" y="1771650"/>
          <p14:tracePt t="49967" x="2262188" y="1765300"/>
          <p14:tracePt t="49971" x="2217738" y="1739900"/>
          <p14:tracePt t="49976" x="2211388" y="1739900"/>
          <p14:tracePt t="49982" x="2198688" y="1733550"/>
          <p14:tracePt t="49986" x="2192338" y="1727200"/>
          <p14:tracePt t="49989" x="2179638" y="1720850"/>
          <p14:tracePt t="49992" x="2160588" y="1708150"/>
          <p14:tracePt t="50000" x="2147888" y="1701800"/>
          <p14:tracePt t="50003" x="2141538" y="1695450"/>
          <p14:tracePt t="50006" x="2135188" y="1689100"/>
          <p14:tracePt t="50008" x="2122488" y="1676400"/>
          <p14:tracePt t="50017" x="2116138" y="1670050"/>
          <p14:tracePt t="50021" x="2103438" y="1663700"/>
          <p14:tracePt t="50024" x="2084388" y="1651000"/>
          <p14:tracePt t="50029" x="2084388" y="1644650"/>
          <p14:tracePt t="50035" x="2078038" y="1644650"/>
          <p14:tracePt t="50038" x="2078038" y="1638300"/>
          <p14:tracePt t="50040" x="2078038" y="1631950"/>
          <p14:tracePt t="50050" x="2065338" y="1612900"/>
          <p14:tracePt t="50056" x="2058988" y="1593850"/>
          <p14:tracePt t="50067" x="2051050" y="1593850"/>
          <p14:tracePt t="50072" x="2051050" y="1574800"/>
          <p14:tracePt t="50076" x="2044700" y="1574800"/>
          <p14:tracePt t="50086" x="2044700" y="1568450"/>
          <p14:tracePt t="50090" x="2038350" y="1555750"/>
          <p14:tracePt t="50106" x="2032000" y="1549400"/>
          <p14:tracePt t="50110" x="2032000" y="1543050"/>
          <p14:tracePt t="50118" x="2032000" y="1536700"/>
          <p14:tracePt t="50126" x="2025650" y="1530350"/>
          <p14:tracePt t="50132" x="2019300" y="1524000"/>
          <p14:tracePt t="50138" x="2012950" y="1511300"/>
          <p14:tracePt t="50156" x="2000250" y="1490663"/>
          <p14:tracePt t="50157" x="2000250" y="1484313"/>
          <p14:tracePt t="50168" x="1993900" y="1477963"/>
          <p14:tracePt t="50171" x="1987550" y="1471613"/>
          <p14:tracePt t="50182" x="1981200" y="1465263"/>
          <p14:tracePt t="50195" x="1981200" y="1458913"/>
          <p14:tracePt t="50201" x="1981200" y="1452563"/>
          <p14:tracePt t="50206" x="1974850" y="1452563"/>
          <p14:tracePt t="50222" x="1968500" y="1446213"/>
          <p14:tracePt t="50242" x="1962150" y="1439863"/>
          <p14:tracePt t="50268" x="1955800" y="1439863"/>
          <p14:tracePt t="50272" x="1949450" y="1439863"/>
          <p14:tracePt t="50276" x="1943100" y="1439863"/>
          <p14:tracePt t="50282" x="1936750" y="1433513"/>
          <p14:tracePt t="50289" x="1930400" y="1433513"/>
          <p14:tracePt t="50302" x="1911350" y="1433513"/>
          <p14:tracePt t="50308" x="1905000" y="1433513"/>
          <p14:tracePt t="50319" x="1898650" y="1433513"/>
          <p14:tracePt t="50321" x="1885950" y="1427163"/>
          <p14:tracePt t="50332" x="1879600" y="1427163"/>
          <p14:tracePt t="50338" x="1873250" y="1427163"/>
          <p14:tracePt t="50340" x="1860550" y="1427163"/>
          <p14:tracePt t="50345" x="1847850" y="1427163"/>
          <p14:tracePt t="50350" x="1841500" y="1427163"/>
          <p14:tracePt t="50354" x="1835150" y="1427163"/>
          <p14:tracePt t="50356" x="1828800" y="1427163"/>
          <p14:tracePt t="50360" x="1816100" y="1427163"/>
          <p14:tracePt t="50366" x="1809750" y="1427163"/>
          <p14:tracePt t="50373" x="1790700" y="1427163"/>
          <p14:tracePt t="50376" x="1778000" y="1427163"/>
          <p14:tracePt t="50386" x="1771650" y="1427163"/>
          <p14:tracePt t="50388" x="1752600" y="1427163"/>
          <p14:tracePt t="50402" x="1739900" y="1427163"/>
          <p14:tracePt t="50404" x="1733550" y="1427163"/>
          <p14:tracePt t="50408" x="1727200" y="1427163"/>
          <p14:tracePt t="50419" x="1720850" y="1427163"/>
          <p14:tracePt t="50424" x="1708150" y="1427163"/>
          <p14:tracePt t="50437" x="1695450" y="1427163"/>
          <p14:tracePt t="50452" x="1682750" y="1427163"/>
          <p14:tracePt t="50454" x="1676400" y="1427163"/>
          <p14:tracePt t="50469" x="1670050" y="1427163"/>
          <p14:tracePt t="50471" x="1663700" y="1427163"/>
          <p14:tracePt t="50479" x="1657350" y="1427163"/>
          <p14:tracePt t="50483" x="1651000" y="1427163"/>
          <p14:tracePt t="50490" x="1638300" y="1427163"/>
          <p14:tracePt t="50495" x="1631950" y="1427163"/>
          <p14:tracePt t="50504" x="1619250" y="1427163"/>
          <p14:tracePt t="50506" x="1612900" y="1427163"/>
          <p14:tracePt t="50510" x="1612900" y="1433513"/>
          <p14:tracePt t="50516" x="1606550" y="1433513"/>
          <p14:tracePt t="50520" x="1598613" y="1433513"/>
          <p14:tracePt t="50522" x="1592263" y="1439863"/>
          <p14:tracePt t="50533" x="1579563" y="1446213"/>
          <p14:tracePt t="50536" x="1573213" y="1446213"/>
          <p14:tracePt t="50538" x="1566863" y="1452563"/>
          <p14:tracePt t="50542" x="1560513" y="1458913"/>
          <p14:tracePt t="50551" x="1554163" y="1458913"/>
          <p14:tracePt t="50554" x="1535113" y="1465263"/>
          <p14:tracePt t="50558" x="1522413" y="1471613"/>
          <p14:tracePt t="50569" x="1516063" y="1477963"/>
          <p14:tracePt t="50571" x="1509713" y="1477963"/>
          <p14:tracePt t="50574" x="1503363" y="1484313"/>
          <p14:tracePt t="50580" x="1497013" y="1490663"/>
          <p14:tracePt t="50584" x="1490663" y="1490663"/>
          <p14:tracePt t="50590" x="1477963" y="1497013"/>
          <p14:tracePt t="50601" x="1471613" y="1504950"/>
          <p14:tracePt t="50604" x="1471613" y="1511300"/>
          <p14:tracePt t="50610" x="1465263" y="1511300"/>
          <p14:tracePt t="50621" x="1458913" y="1524000"/>
          <p14:tracePt t="50622" x="1446213" y="1536700"/>
          <p14:tracePt t="50630" x="1439863" y="1549400"/>
          <p14:tracePt t="50634" x="1433513" y="1555750"/>
          <p14:tracePt t="50640" x="1427163" y="1562100"/>
          <p14:tracePt t="50645" x="1427163" y="1574800"/>
          <p14:tracePt t="50653" x="1420813" y="1593850"/>
          <p14:tracePt t="50656" x="1414463" y="1600200"/>
          <p14:tracePt t="50660" x="1414463" y="1606550"/>
          <p14:tracePt t="50669" x="1408113" y="1612900"/>
          <p14:tracePt t="50671" x="1408113" y="1619250"/>
          <p14:tracePt t="50676" x="1401763" y="1638300"/>
          <p14:tracePt t="50686" x="1395413" y="1651000"/>
          <p14:tracePt t="50688" x="1395413" y="1657350"/>
          <p14:tracePt t="50692" x="1395413" y="1663700"/>
          <p14:tracePt t="50702" x="1395413" y="1676400"/>
          <p14:tracePt t="50704" x="1389063" y="1682750"/>
          <p14:tracePt t="50715" x="1389063" y="1695450"/>
          <p14:tracePt t="50720" x="1389063" y="1708150"/>
          <p14:tracePt t="50732" x="1389063" y="1720850"/>
          <p14:tracePt t="50735" x="1389063" y="1733550"/>
          <p14:tracePt t="50740" x="1389063" y="1746250"/>
          <p14:tracePt t="50752" x="1389063" y="1765300"/>
          <p14:tracePt t="50754" x="1389063" y="1771650"/>
          <p14:tracePt t="50760" x="1389063" y="1784350"/>
          <p14:tracePt t="50769" x="1389063" y="1790700"/>
          <p14:tracePt t="50772" x="1389063" y="1803400"/>
          <p14:tracePt t="50776" x="1389063" y="1816100"/>
          <p14:tracePt t="50783" x="1389063" y="1822450"/>
          <p14:tracePt t="50788" x="1389063" y="1835150"/>
          <p14:tracePt t="50792" x="1389063" y="1841500"/>
          <p14:tracePt t="50801" x="1389063" y="1873250"/>
          <p14:tracePt t="50815" x="1389063" y="1879600"/>
          <p14:tracePt t="50820" x="1389063" y="1892300"/>
          <p14:tracePt t="50822" x="1389063" y="1911350"/>
          <p14:tracePt t="50833" x="1389063" y="1917700"/>
          <p14:tracePt t="50837" x="1389063" y="1931988"/>
          <p14:tracePt t="50839" x="1389063" y="1944688"/>
          <p14:tracePt t="50851" x="1389063" y="1957388"/>
          <p14:tracePt t="50854" x="1401763" y="1963738"/>
          <p14:tracePt t="50858" x="1401763" y="1970088"/>
          <p14:tracePt t="50867" x="1408113" y="1976438"/>
          <p14:tracePt t="50870" x="1408113" y="1982788"/>
          <p14:tracePt t="50874" x="1408113" y="1989138"/>
          <p14:tracePt t="50882" x="1408113" y="1995488"/>
          <p14:tracePt t="50887" x="1414463" y="2001838"/>
          <p14:tracePt t="50895" x="1414463" y="2008188"/>
          <p14:tracePt t="50904" x="1420813" y="2014538"/>
          <p14:tracePt t="50919" x="1427163" y="2027238"/>
          <p14:tracePt t="50921" x="1433513" y="2027238"/>
          <p14:tracePt t="50932" x="1439863" y="2039938"/>
          <p14:tracePt t="50937" x="1439863" y="2046288"/>
          <p14:tracePt t="50939" x="1446213" y="2046288"/>
          <p14:tracePt t="50942" x="1452563" y="2058988"/>
          <p14:tracePt t="50951" x="1458913" y="2071688"/>
          <p14:tracePt t="50958" x="1465263" y="2084388"/>
          <p14:tracePt t="50969" x="1471613" y="2090738"/>
          <p14:tracePt t="50970" x="1477963" y="2090738"/>
          <p14:tracePt t="50974" x="1484313" y="2097088"/>
          <p14:tracePt t="50982" x="1490663" y="2103438"/>
          <p14:tracePt t="50985" x="1497013" y="2103438"/>
          <p14:tracePt t="50989" x="1509713" y="2103438"/>
          <p14:tracePt t="50993" x="1516063" y="2109788"/>
          <p14:tracePt t="51008" x="1522413" y="2109788"/>
          <p14:tracePt t="51015" x="1528763" y="2116138"/>
          <p14:tracePt t="51020" x="1535113" y="2116138"/>
          <p14:tracePt t="51034" x="1541463" y="2116138"/>
          <p14:tracePt t="51038" x="1547813" y="2122488"/>
          <p14:tracePt t="51056" x="1560513" y="2122488"/>
          <p14:tracePt t="51060" x="1566863" y="2122488"/>
          <p14:tracePt t="51072" x="1579563" y="2122488"/>
          <p14:tracePt t="51076" x="1585913" y="2122488"/>
          <p14:tracePt t="51089" x="1592263" y="2122488"/>
          <p14:tracePt t="51099" x="1598613" y="2122488"/>
          <p14:tracePt t="51103" x="1606550" y="2122488"/>
          <p14:tracePt t="51117" x="1612900" y="2122488"/>
          <p14:tracePt t="51124" x="1619250" y="2122488"/>
          <p14:tracePt t="51139" x="1631950" y="2122488"/>
          <p14:tracePt t="51146" x="1644650" y="2116138"/>
          <p14:tracePt t="51153" x="1657350" y="2103438"/>
          <p14:tracePt t="51156" x="1663700" y="2097088"/>
          <p14:tracePt t="51170" x="1676400" y="2097088"/>
          <p14:tracePt t="51174" x="1689100" y="2090738"/>
          <p14:tracePt t="51186" x="1695450" y="2084388"/>
          <p14:tracePt t="51187" x="1714500" y="2065338"/>
          <p14:tracePt t="51190" x="1720850" y="2065338"/>
          <p14:tracePt t="51202" x="1739900" y="2039938"/>
          <p14:tracePt t="51204" x="1752600" y="2033588"/>
          <p14:tracePt t="51206" x="1765300" y="2020888"/>
          <p14:tracePt t="51211" x="1771650" y="2008188"/>
          <p14:tracePt t="51215" x="1790700" y="1995488"/>
          <p14:tracePt t="51221" x="1803400" y="1982788"/>
          <p14:tracePt t="51222" x="1816100" y="1976438"/>
          <p14:tracePt t="51226" x="1835150" y="1963738"/>
          <p14:tracePt t="51233" x="1847850" y="1944688"/>
          <p14:tracePt t="51236" x="1860550" y="1931988"/>
          <p14:tracePt t="51238" x="1879600" y="1917700"/>
          <p14:tracePt t="51242" x="1892300" y="1905000"/>
          <p14:tracePt t="51250" x="1905000" y="1898650"/>
          <p14:tracePt t="51252" x="1911350" y="1885950"/>
          <p14:tracePt t="51254" x="1924050" y="1873250"/>
          <p14:tracePt t="51258" x="1936750" y="1860550"/>
          <p14:tracePt t="51270" x="1949450" y="1841500"/>
          <p14:tracePt t="51282" x="1962150" y="1835150"/>
          <p14:tracePt t="51285" x="1962150" y="1822450"/>
          <p14:tracePt t="51287" x="1968500" y="1816100"/>
          <p14:tracePt t="51290" x="1974850" y="1816100"/>
          <p14:tracePt t="51297" x="1974850" y="1803400"/>
          <p14:tracePt t="51299" x="1981200" y="1797050"/>
          <p14:tracePt t="51311" x="1981200" y="1790700"/>
          <p14:tracePt t="51317" x="1981200" y="1784350"/>
          <p14:tracePt t="51322" x="1981200" y="1778000"/>
          <p14:tracePt t="51326" x="1987550" y="1765300"/>
          <p14:tracePt t="51333" x="1987550" y="1752600"/>
          <p14:tracePt t="51337" x="1987550" y="1746250"/>
          <p14:tracePt t="51340" x="1993900" y="1739900"/>
          <p14:tracePt t="51348" x="1993900" y="1733550"/>
          <p14:tracePt t="51352" x="2000250" y="1727200"/>
          <p14:tracePt t="51354" x="2000250" y="1714500"/>
          <p14:tracePt t="51360" x="2000250" y="1708150"/>
          <p14:tracePt t="51369" x="2000250" y="1701800"/>
          <p14:tracePt t="51372" x="2000250" y="1695450"/>
          <p14:tracePt t="51381" x="2000250" y="1689100"/>
          <p14:tracePt t="51387" x="2006600" y="1689100"/>
          <p14:tracePt t="51388" x="2006600" y="1682750"/>
          <p14:tracePt t="51404" x="2006600" y="1676400"/>
          <p14:tracePt t="51422" x="2006600" y="1670050"/>
          <p14:tracePt t="51808" x="2006600" y="1663700"/>
          <p14:tracePt t="51813" x="2006600" y="1657350"/>
          <p14:tracePt t="51820" x="1993900" y="1657350"/>
          <p14:tracePt t="51824" x="1987550" y="1657350"/>
          <p14:tracePt t="51833" x="1962150" y="1657350"/>
          <p14:tracePt t="51837" x="1955800" y="1663700"/>
          <p14:tracePt t="51840" x="1943100" y="1663700"/>
          <p14:tracePt t="51848" x="1930400" y="1670050"/>
          <p14:tracePt t="51852" x="1917700" y="1676400"/>
          <p14:tracePt t="51856" x="1905000" y="1676400"/>
          <p14:tracePt t="51860" x="1898650" y="1676400"/>
          <p14:tracePt t="51865" x="1892300" y="1676400"/>
          <p14:tracePt t="51869" x="1879600" y="1682750"/>
          <p14:tracePt t="51877" x="1873250" y="1682750"/>
          <p14:tracePt t="51918" x="1866900" y="1689100"/>
          <p14:tracePt t="51931" x="1854200" y="1695450"/>
          <p14:tracePt t="51940" x="1847850" y="1701800"/>
          <p14:tracePt t="51949" x="1841500" y="1701800"/>
          <p14:tracePt t="51954" x="1835150" y="1708150"/>
          <p14:tracePt t="51958" x="1828800" y="1708150"/>
          <p14:tracePt t="51964" x="1828800" y="1714500"/>
          <p14:tracePt t="51970" x="1822450" y="1714500"/>
          <p14:tracePt t="51974" x="1816100" y="1714500"/>
          <p14:tracePt t="51981" x="1809750" y="1714500"/>
          <p14:tracePt t="51985" x="1803400" y="1720850"/>
          <p14:tracePt t="51990" x="1797050" y="1720850"/>
          <p14:tracePt t="51999" x="1790700" y="1720850"/>
          <p14:tracePt t="52006" x="1784350" y="1720850"/>
          <p14:tracePt t="52015" x="1778000" y="1720850"/>
          <p14:tracePt t="52019" x="1771650" y="1720850"/>
          <p14:tracePt t="52022" x="1765300" y="1720850"/>
          <p14:tracePt t="52032" x="1752600" y="1720850"/>
          <p14:tracePt t="52035" x="1746250" y="1720850"/>
          <p14:tracePt t="52042" x="1739900" y="1720850"/>
          <p14:tracePt t="52049" x="1733550" y="1720850"/>
          <p14:tracePt t="52052" x="1720850" y="1720850"/>
          <p14:tracePt t="52058" x="1708150" y="1720850"/>
          <p14:tracePt t="52068" x="1701800" y="1720850"/>
          <p14:tracePt t="52074" x="1695450" y="1720850"/>
          <p14:tracePt t="52095" x="1689100" y="1720850"/>
          <p14:tracePt t="52129" x="1676400" y="1720850"/>
          <p14:tracePt t="52156" x="1670050" y="1720850"/>
          <p14:tracePt t="52164" x="1651000" y="1720850"/>
          <p14:tracePt t="52172" x="1651000" y="1714500"/>
          <p14:tracePt t="52197" x="1651000" y="1708150"/>
          <p14:tracePt t="52215" x="1644650" y="1708150"/>
          <p14:tracePt t="52296" x="1644650" y="1701800"/>
          <p14:tracePt t="52317" x="1631950" y="1695450"/>
          <p14:tracePt t="52340" x="1625600" y="1689100"/>
          <p14:tracePt t="52596" x="1619250" y="1689100"/>
          <p14:tracePt t="52608" x="1612900" y="1695450"/>
          <p14:tracePt t="52617" x="1612900" y="1701800"/>
          <p14:tracePt t="52620" x="1606550" y="1701800"/>
          <p14:tracePt t="52631" x="1598613" y="1708150"/>
          <p14:tracePt t="52636" x="1598613" y="1714500"/>
          <p14:tracePt t="52656" x="1598613" y="1720850"/>
          <p14:tracePt t="52672" x="1598613" y="1727200"/>
          <p14:tracePt t="52682" x="1592263" y="1733550"/>
          <p14:tracePt t="52699" x="1585913" y="1739900"/>
          <p14:tracePt t="52704" x="1585913" y="1746250"/>
          <p14:tracePt t="52713" x="1585913" y="1752600"/>
          <p14:tracePt t="52722" x="1579563" y="1752600"/>
          <p14:tracePt t="52742" x="1579563" y="1758950"/>
          <p14:tracePt t="52763" x="1573213" y="1765300"/>
          <p14:tracePt t="52826" x="1566863" y="1778000"/>
          <p14:tracePt t="52988" x="1566863" y="1790700"/>
          <p14:tracePt t="53412" x="1566863" y="1797050"/>
          <p14:tracePt t="53478" x="1566863" y="1803400"/>
          <p14:tracePt t="53570" x="1566863" y="1809750"/>
          <p14:tracePt t="53632" x="1566863" y="1816100"/>
          <p14:tracePt t="53685" x="1573213" y="1828800"/>
          <p14:tracePt t="53712" x="1579563" y="1828800"/>
          <p14:tracePt t="53740" x="1579563" y="1835150"/>
          <p14:tracePt t="53746" x="1579563" y="1841500"/>
          <p14:tracePt t="53768" x="1585913" y="1841500"/>
          <p14:tracePt t="54110" x="1592263" y="1847850"/>
          <p14:tracePt t="54120" x="1592263" y="1854200"/>
          <p14:tracePt t="54218" x="1598613" y="1860550"/>
          <p14:tracePt t="54238" x="1606550" y="1866900"/>
          <p14:tracePt t="54270" x="1612900" y="1873250"/>
          <p14:tracePt t="54276" x="1612900" y="1879600"/>
          <p14:tracePt t="54291" x="1619250" y="1879600"/>
          <p14:tracePt t="54295" x="1625600" y="1879600"/>
          <p14:tracePt t="54320" x="1631950" y="1879600"/>
          <p14:tracePt t="54325" x="1638300" y="1879600"/>
          <p14:tracePt t="54331" x="1644650" y="1879600"/>
          <p14:tracePt t="54336" x="1651000" y="1879600"/>
          <p14:tracePt t="54340" x="1663700" y="1885950"/>
          <p14:tracePt t="54352" x="1676400" y="1892300"/>
          <p14:tracePt t="54356" x="1682750" y="1892300"/>
          <p14:tracePt t="54361" x="1689100" y="1892300"/>
          <p14:tracePt t="54366" x="1695450" y="1892300"/>
          <p14:tracePt t="54370" x="1701800" y="1892300"/>
          <p14:tracePt t="54372" x="1714500" y="1892300"/>
          <p14:tracePt t="54382" x="1733550" y="1892300"/>
          <p14:tracePt t="54385" x="1752600" y="1892300"/>
          <p14:tracePt t="54388" x="1765300" y="1892300"/>
          <p14:tracePt t="54395" x="1784350" y="1898650"/>
          <p14:tracePt t="54400" x="1803400" y="1898650"/>
          <p14:tracePt t="54404" x="1822450" y="1898650"/>
          <p14:tracePt t="54412" x="1841500" y="1898650"/>
          <p14:tracePt t="54417" x="1847850" y="1898650"/>
          <p14:tracePt t="54418" x="1866900" y="1898650"/>
          <p14:tracePt t="54421" x="1885950" y="1898650"/>
          <p14:tracePt t="54425" x="1892300" y="1898650"/>
          <p14:tracePt t="54432" x="1911350" y="1898650"/>
          <p14:tracePt t="54435" x="1924050" y="1898650"/>
          <p14:tracePt t="54436" x="1930400" y="1898650"/>
          <p14:tracePt t="54440" x="1943100" y="1898650"/>
          <p14:tracePt t="54445" x="1949450" y="1898650"/>
          <p14:tracePt t="54450" x="1955800" y="1898650"/>
          <p14:tracePt t="54452" x="1962150" y="1898650"/>
          <p14:tracePt t="54456" x="1968500" y="1898650"/>
          <p14:tracePt t="54468" x="1987550" y="1905000"/>
          <p14:tracePt t="54472" x="2000250" y="1905000"/>
          <p14:tracePt t="54482" x="2019300" y="1905000"/>
          <p14:tracePt t="54484" x="2032000" y="1905000"/>
          <p14:tracePt t="54497" x="2044700" y="1905000"/>
          <p14:tracePt t="54500" x="2058988" y="1905000"/>
          <p14:tracePt t="54502" x="2071688" y="1905000"/>
          <p14:tracePt t="54506" x="2084388" y="1905000"/>
          <p14:tracePt t="54514" x="2097088" y="1905000"/>
          <p14:tracePt t="54518" x="2116138" y="1905000"/>
          <p14:tracePt t="54522" x="2122488" y="1905000"/>
          <p14:tracePt t="54529" x="2128838" y="1905000"/>
          <p14:tracePt t="54534" x="2147888" y="1905000"/>
          <p14:tracePt t="54538" x="2160588" y="1905000"/>
          <p14:tracePt t="54545" x="2166938" y="1905000"/>
          <p14:tracePt t="54550" x="2192338" y="1917700"/>
          <p14:tracePt t="54562" x="2198688" y="1917700"/>
          <p14:tracePt t="54566" x="2211388" y="1917700"/>
          <p14:tracePt t="54575" x="2224088" y="1917700"/>
          <p14:tracePt t="54582" x="2230438" y="1924050"/>
          <p14:tracePt t="54584" x="2236788" y="1924050"/>
          <p14:tracePt t="54586" x="2243138" y="1924050"/>
          <p14:tracePt t="54590" x="2249488" y="1924050"/>
          <p14:tracePt t="54595" x="2262188" y="1924050"/>
          <p14:tracePt t="54599" x="2274888" y="1924050"/>
          <p14:tracePt t="54602" x="2281238" y="1924050"/>
          <p14:tracePt t="54606" x="2293938" y="1924050"/>
          <p14:tracePt t="54611" x="2300288" y="1931988"/>
          <p14:tracePt t="54616" x="2312988" y="1931988"/>
          <p14:tracePt t="54618" x="2325688" y="1931988"/>
          <p14:tracePt t="54622" x="2338388" y="1938338"/>
          <p14:tracePt t="54628" x="2357438" y="1938338"/>
          <p14:tracePt t="54632" x="2370138" y="1938338"/>
          <p14:tracePt t="54634" x="2376488" y="1938338"/>
          <p14:tracePt t="54638" x="2389188" y="1938338"/>
          <p14:tracePt t="54645" x="2401888" y="1938338"/>
          <p14:tracePt t="54649" x="2408238" y="1944688"/>
          <p14:tracePt t="54651" x="2414588" y="1944688"/>
          <p14:tracePt t="54654" x="2420938" y="1944688"/>
          <p14:tracePt t="54661" x="2420938" y="1951038"/>
          <p14:tracePt t="54666" x="2433638" y="1951038"/>
          <p14:tracePt t="54668" x="2439988" y="1957388"/>
          <p14:tracePt t="54682" x="2446338" y="1957388"/>
          <p14:tracePt t="54700" x="2452688" y="1957388"/>
          <p14:tracePt t="54711" x="2459038" y="1957388"/>
          <p14:tracePt t="54717" x="2459038" y="1963738"/>
          <p14:tracePt t="54718" x="2465388" y="1970088"/>
          <p14:tracePt t="54727" x="2471738" y="1970088"/>
          <p14:tracePt t="54733" x="2484438" y="1976438"/>
          <p14:tracePt t="54736" x="2490788" y="1976438"/>
          <p14:tracePt t="54749" x="2497138" y="1976438"/>
          <p14:tracePt t="54751" x="2503488" y="1982788"/>
          <p14:tracePt t="54752" x="2509838" y="1982788"/>
          <p14:tracePt t="54756" x="2517775" y="1982788"/>
          <p14:tracePt t="54762" x="2524125" y="1989138"/>
          <p14:tracePt t="54766" x="2530475" y="1989138"/>
          <p14:tracePt t="54768" x="2536825" y="1989138"/>
          <p14:tracePt t="54772" x="2543175" y="1995488"/>
          <p14:tracePt t="54778" x="2549525" y="1995488"/>
          <p14:tracePt t="54782" x="2562225" y="2008188"/>
          <p14:tracePt t="54788" x="2568575" y="2014538"/>
          <p14:tracePt t="54799" x="2574925" y="2020888"/>
          <p14:tracePt t="54801" x="2581275" y="2020888"/>
          <p14:tracePt t="54804" x="2581275" y="2027238"/>
          <p14:tracePt t="54812" x="2593975" y="2027238"/>
          <p14:tracePt t="54817" x="2606675" y="2033588"/>
          <p14:tracePt t="54820" x="2606675" y="2039938"/>
          <p14:tracePt t="54827" x="2613025" y="2046288"/>
          <p14:tracePt t="54833" x="2619375" y="2046288"/>
          <p14:tracePt t="54836" x="2619375" y="2052638"/>
          <p14:tracePt t="54840" x="2625725" y="2058988"/>
          <p14:tracePt t="54845" x="2638425" y="2065338"/>
          <p14:tracePt t="54875" x="2644775" y="2071688"/>
          <p14:tracePt t="54886" x="2651125" y="2078038"/>
          <p14:tracePt t="54895" x="2657475" y="2078038"/>
          <p14:tracePt t="54906" x="2657475" y="2084388"/>
          <p14:tracePt t="54922" x="2663825" y="2090738"/>
          <p14:tracePt t="54933" x="2676525" y="2097088"/>
          <p14:tracePt t="54950" x="2682875" y="2103438"/>
          <p14:tracePt t="54967" x="2689225" y="2103438"/>
          <p14:tracePt t="54970" x="2689225" y="2109788"/>
          <p14:tracePt t="55664" x="2695575" y="2109788"/>
          <p14:tracePt t="55670" x="2695575" y="2103438"/>
          <p14:tracePt t="55675" x="2695575" y="2084388"/>
          <p14:tracePt t="55681" x="2695575" y="2071688"/>
          <p14:tracePt t="55683" x="2695575" y="2058988"/>
          <p14:tracePt t="55686" x="2695575" y="2046288"/>
          <p14:tracePt t="55691" x="2701925" y="2027238"/>
          <p14:tracePt t="55695" x="2701925" y="2020888"/>
          <p14:tracePt t="55699" x="2701925" y="2001838"/>
          <p14:tracePt t="55702" x="2701925" y="1989138"/>
          <p14:tracePt t="55706" x="2708275" y="1976438"/>
          <p14:tracePt t="55710" x="2708275" y="1957388"/>
          <p14:tracePt t="55716" x="2714625" y="1938338"/>
          <p14:tracePt t="55718" x="2714625" y="1931988"/>
          <p14:tracePt t="55722" x="2720975" y="1917700"/>
          <p14:tracePt t="55733" x="2720975" y="1898650"/>
          <p14:tracePt t="55734" x="2720975" y="1892300"/>
          <p14:tracePt t="55738" x="2727325" y="1879600"/>
          <p14:tracePt t="55744" x="2727325" y="1873250"/>
          <p14:tracePt t="55750" x="2727325" y="1860550"/>
          <p14:tracePt t="55751" x="2727325" y="1854200"/>
          <p14:tracePt t="55754" x="2733675" y="1841500"/>
          <p14:tracePt t="55760" x="2733675" y="1828800"/>
          <p14:tracePt t="55764" x="2740025" y="1816100"/>
          <p14:tracePt t="55766" x="2746375" y="1803400"/>
          <p14:tracePt t="55770" x="2752725" y="1790700"/>
          <p14:tracePt t="55779" x="2759075" y="1771650"/>
          <p14:tracePt t="55782" x="2771775" y="1733550"/>
          <p14:tracePt t="55786" x="2771775" y="1720850"/>
          <p14:tracePt t="55794" x="2778125" y="1701800"/>
          <p14:tracePt t="55798" x="2784475" y="1689100"/>
          <p14:tracePt t="55799" x="2790825" y="1670050"/>
          <p14:tracePt t="55802" x="2797175" y="1651000"/>
          <p14:tracePt t="55806" x="2803525" y="1638300"/>
          <p14:tracePt t="55812" x="2809875" y="1631950"/>
          <p14:tracePt t="55815" x="2816225" y="1619250"/>
          <p14:tracePt t="55818" x="2822575" y="1600200"/>
          <p14:tracePt t="55823" x="2822575" y="1587500"/>
          <p14:tracePt t="55828" x="2828925" y="1581150"/>
          <p14:tracePt t="55832" x="2835275" y="1562100"/>
          <p14:tracePt t="55834" x="2841625" y="1543050"/>
          <p14:tracePt t="55838" x="2847975" y="1536700"/>
          <p14:tracePt t="55846" x="2867025" y="1504950"/>
          <p14:tracePt t="55849" x="2873375" y="1484313"/>
          <p14:tracePt t="55852" x="2873375" y="1477963"/>
          <p14:tracePt t="55857" x="2886075" y="1465263"/>
          <p14:tracePt t="55862" x="2892425" y="1446213"/>
          <p14:tracePt t="55866" x="2898775" y="1427163"/>
          <p14:tracePt t="55868" x="2911475" y="1401763"/>
          <p14:tracePt t="55872" x="2924175" y="1389063"/>
          <p14:tracePt t="55881" x="2930525" y="1376363"/>
          <p14:tracePt t="55882" x="2936875" y="1363663"/>
          <p14:tracePt t="55884" x="2943225" y="1344613"/>
          <p14:tracePt t="55890" x="2949575" y="1338263"/>
          <p14:tracePt t="55894" x="2962275" y="1325563"/>
          <p14:tracePt t="55899" x="2968625" y="1312863"/>
          <p14:tracePt t="55901" x="2976563" y="1300163"/>
          <p14:tracePt t="55904" x="2989263" y="1293813"/>
          <p14:tracePt t="55911" x="2989263" y="1281113"/>
          <p14:tracePt t="55916" x="2995613" y="1268413"/>
          <p14:tracePt t="55920" x="2995613" y="1262063"/>
          <p14:tracePt t="55931" x="3001963" y="1249363"/>
          <p14:tracePt t="55934" x="3008313" y="1230313"/>
          <p14:tracePt t="55936" x="3014663" y="1223963"/>
          <p14:tracePt t="55944" x="3014663" y="1217613"/>
          <p14:tracePt t="55947" x="3014663" y="1211263"/>
          <p14:tracePt t="55952" x="3021013" y="1198563"/>
          <p14:tracePt t="55959" x="3027363" y="1185863"/>
          <p14:tracePt t="55966" x="3033713" y="1173163"/>
          <p14:tracePt t="55968" x="3040063" y="1166813"/>
          <p14:tracePt t="55977" x="3040063" y="1154113"/>
          <p14:tracePt t="55983" x="3052763" y="1141413"/>
          <p14:tracePt t="55988" x="3059113" y="1135063"/>
          <p14:tracePt t="55995" x="3065463" y="1122363"/>
          <p14:tracePt t="55998" x="3071813" y="1109663"/>
          <p14:tracePt t="56001" x="3078163" y="1103313"/>
          <p14:tracePt t="56004" x="3078163" y="1096963"/>
          <p14:tracePt t="56010" x="3084513" y="1084263"/>
          <p14:tracePt t="56029" x="3090863" y="1077913"/>
          <p14:tracePt t="56032" x="3097213" y="1063625"/>
          <p14:tracePt t="56044" x="3103563" y="1050925"/>
          <p14:tracePt t="56066" x="3109913" y="1038225"/>
          <p14:tracePt t="56070" x="3116263" y="1031875"/>
          <p14:tracePt t="57368" x="3116263" y="1038225"/>
          <p14:tracePt t="57470" x="3109913" y="1044575"/>
          <p14:tracePt t="57482" x="3109913" y="1050925"/>
          <p14:tracePt t="57491" x="3109913" y="1057275"/>
          <p14:tracePt t="57511" x="3109913" y="1063625"/>
          <p14:tracePt t="57527" x="3103563" y="1069975"/>
          <p14:tracePt t="57572" x="3097213" y="1077913"/>
          <p14:tracePt t="57580" x="3090863" y="1090613"/>
          <p14:tracePt t="57592" x="3084513" y="1103313"/>
          <p14:tracePt t="57600" x="3084513" y="1109663"/>
          <p14:tracePt t="57605" x="3084513" y="1116013"/>
          <p14:tracePt t="57610" x="3084513" y="1128713"/>
          <p14:tracePt t="57616" x="3084513" y="1135063"/>
          <p14:tracePt t="57620" x="3084513" y="1147763"/>
          <p14:tracePt t="57626" x="3078163" y="1160463"/>
          <p14:tracePt t="57632" x="3071813" y="1166813"/>
          <p14:tracePt t="57636" x="3065463" y="1179513"/>
          <p14:tracePt t="57642" x="3065463" y="1185863"/>
          <p14:tracePt t="57648" x="3065463" y="1192213"/>
          <p14:tracePt t="57661" x="3059113" y="1204913"/>
          <p14:tracePt t="57667" x="3052763" y="1217613"/>
          <p14:tracePt t="57669" x="3052763" y="1223963"/>
          <p14:tracePt t="57679" x="3052763" y="1236663"/>
          <p14:tracePt t="57684" x="3046413" y="1249363"/>
          <p14:tracePt t="57698" x="3046413" y="1255713"/>
          <p14:tracePt t="57700" x="3040063" y="1262063"/>
          <p14:tracePt t="57713" x="3040063" y="1274763"/>
          <p14:tracePt t="57716" x="3033713" y="1287463"/>
          <p14:tracePt t="57740" x="3033713" y="1293813"/>
          <p14:tracePt t="57743" x="3027363" y="1300163"/>
          <p14:tracePt t="57761" x="3027363" y="1306513"/>
          <p14:tracePt t="57766" x="3027363" y="1312863"/>
          <p14:tracePt t="57770" x="3027363" y="1319213"/>
          <p14:tracePt t="57786" x="3027363" y="1325563"/>
          <p14:tracePt t="57792" x="3027363" y="1331913"/>
          <p14:tracePt t="57798" x="3021013" y="1338263"/>
          <p14:tracePt t="57811" x="3014663" y="1357313"/>
          <p14:tracePt t="57818" x="3014663" y="1363663"/>
          <p14:tracePt t="57825" x="3008313" y="1376363"/>
          <p14:tracePt t="57830" x="3008313" y="1382713"/>
          <p14:tracePt t="57841" x="3008313" y="1395413"/>
          <p14:tracePt t="57846" x="3008313" y="1401763"/>
          <p14:tracePt t="57848" x="3001963" y="1408113"/>
          <p14:tracePt t="57851" x="3001963" y="1414463"/>
          <p14:tracePt t="57855" x="2995613" y="1420813"/>
          <p14:tracePt t="57864" x="2995613" y="1427163"/>
          <p14:tracePt t="57866" x="2995613" y="1439863"/>
          <p14:tracePt t="57870" x="2989263" y="1439863"/>
          <p14:tracePt t="57875" x="2989263" y="1446213"/>
          <p14:tracePt t="57880" x="2982913" y="1458913"/>
          <p14:tracePt t="57886" x="2982913" y="1465263"/>
          <p14:tracePt t="57892" x="2982913" y="1471613"/>
          <p14:tracePt t="57896" x="2976563" y="1477963"/>
          <p14:tracePt t="57899" x="2976563" y="1490663"/>
          <p14:tracePt t="57902" x="2968625" y="1497013"/>
          <p14:tracePt t="57911" x="2968625" y="1504950"/>
          <p14:tracePt t="57916" x="2968625" y="1511300"/>
          <p14:tracePt t="57926" x="2962275" y="1524000"/>
          <p14:tracePt t="57932" x="2962275" y="1536700"/>
          <p14:tracePt t="57936" x="2955925" y="1536700"/>
          <p14:tracePt t="57942" x="2955925" y="1543050"/>
          <p14:tracePt t="57946" x="2955925" y="1549400"/>
          <p14:tracePt t="57952" x="2949575" y="1555750"/>
          <p14:tracePt t="57964" x="2949575" y="1568450"/>
          <p14:tracePt t="57979" x="2949575" y="1581150"/>
          <p14:tracePt t="57997" x="2943225" y="1587500"/>
          <p14:tracePt t="58000" x="2943225" y="1593850"/>
          <p14:tracePt t="58008" x="2936875" y="1593850"/>
          <p14:tracePt t="58027" x="2930525" y="1606550"/>
          <p14:tracePt t="58052" x="2930525" y="1619250"/>
          <p14:tracePt t="58080" x="2924175" y="1631950"/>
          <p14:tracePt t="58102" x="2924175" y="1638300"/>
          <p14:tracePt t="58108" x="2917825" y="1638300"/>
          <p14:tracePt t="58174" x="2917825" y="1644650"/>
          <p14:tracePt t="58179" x="2911475" y="1657350"/>
          <p14:tracePt t="58222" x="2911475" y="1663700"/>
          <p14:tracePt t="58227" x="2911475" y="1670050"/>
          <p14:tracePt t="60492" x="2911475" y="1663700"/>
          <p14:tracePt t="60500" x="2911475" y="1657350"/>
          <p14:tracePt t="60510" x="2911475" y="1651000"/>
          <p14:tracePt t="60516" x="2911475" y="1638300"/>
          <p14:tracePt t="60525" x="2911475" y="1631950"/>
          <p14:tracePt t="60528" x="2917825" y="1619250"/>
          <p14:tracePt t="60532" x="2917825" y="1606550"/>
          <p14:tracePt t="60542" x="2930525" y="1587500"/>
          <p14:tracePt t="60545" x="2930525" y="1574800"/>
          <p14:tracePt t="60548" x="2936875" y="1568450"/>
          <p14:tracePt t="60559" x="2943225" y="1543050"/>
          <p14:tracePt t="60562" x="2943225" y="1536700"/>
          <p14:tracePt t="60564" x="2943225" y="1517650"/>
          <p14:tracePt t="60566" x="2943225" y="1504950"/>
          <p14:tracePt t="60575" x="2943225" y="1497013"/>
          <p14:tracePt t="60578" x="2949575" y="1477963"/>
          <p14:tracePt t="60580" x="2949575" y="1465263"/>
          <p14:tracePt t="60582" x="2949575" y="1458913"/>
          <p14:tracePt t="60590" x="2949575" y="1452563"/>
          <p14:tracePt t="60594" x="2949575" y="1433513"/>
          <p14:tracePt t="60598" x="2949575" y="1420813"/>
          <p14:tracePt t="60611" x="2949575" y="1401763"/>
          <p14:tracePt t="60614" x="2949575" y="1382713"/>
          <p14:tracePt t="60620" x="2949575" y="1376363"/>
          <p14:tracePt t="60625" x="2949575" y="1363663"/>
          <p14:tracePt t="60628" x="2949575" y="1357313"/>
          <p14:tracePt t="60630" x="2949575" y="1338263"/>
          <p14:tracePt t="60634" x="2949575" y="1325563"/>
          <p14:tracePt t="60641" x="2949575" y="1312863"/>
          <p14:tracePt t="60645" x="2949575" y="1306513"/>
          <p14:tracePt t="60646" x="2949575" y="1293813"/>
          <p14:tracePt t="60658" x="2949575" y="1287463"/>
          <p14:tracePt t="60662" x="2943225" y="1268413"/>
          <p14:tracePt t="60666" x="2943225" y="1262063"/>
          <p14:tracePt t="60672" x="2936875" y="1255713"/>
          <p14:tracePt t="60676" x="2936875" y="1249363"/>
          <p14:tracePt t="60678" x="2936875" y="1236663"/>
          <p14:tracePt t="60682" x="2930525" y="1223963"/>
          <p14:tracePt t="60690" x="2930525" y="1217613"/>
          <p14:tracePt t="60694" x="2917825" y="1198563"/>
          <p14:tracePt t="60699" x="2911475" y="1192213"/>
          <p14:tracePt t="60707" x="2911475" y="1173163"/>
          <p14:tracePt t="60711" x="2905125" y="1166813"/>
          <p14:tracePt t="60714" x="2898775" y="1160463"/>
          <p14:tracePt t="60719" x="2886075" y="1147763"/>
          <p14:tracePt t="60723" x="2886075" y="1141413"/>
          <p14:tracePt t="60728" x="2886075" y="1128713"/>
          <p14:tracePt t="60730" x="2873375" y="1116013"/>
          <p14:tracePt t="60735" x="2860675" y="1096963"/>
          <p14:tracePt t="60741" x="2854325" y="1090613"/>
          <p14:tracePt t="60744" x="2841625" y="1077913"/>
          <p14:tracePt t="60746" x="2841625" y="1069975"/>
          <p14:tracePt t="60748" x="2822575" y="1057275"/>
          <p14:tracePt t="60756" x="2816225" y="1044575"/>
          <p14:tracePt t="60761" x="2809875" y="1038225"/>
          <p14:tracePt t="60764" x="2803525" y="1025525"/>
          <p14:tracePt t="60773" x="2797175" y="1019175"/>
          <p14:tracePt t="60780" x="2790825" y="1012825"/>
          <p14:tracePt t="60781" x="2784475" y="1012825"/>
          <p14:tracePt t="60785" x="2771775" y="1006475"/>
          <p14:tracePt t="60794" x="2752725" y="1000125"/>
          <p14:tracePt t="60796" x="2740025" y="993775"/>
          <p14:tracePt t="60799" x="2727325" y="987425"/>
          <p14:tracePt t="60801" x="2701925" y="974725"/>
          <p14:tracePt t="60808" x="2682875" y="968375"/>
          <p14:tracePt t="60812" x="2632075" y="949325"/>
          <p14:tracePt t="60816" x="2613025" y="942975"/>
          <p14:tracePt t="60823" x="2593975" y="936625"/>
          <p14:tracePt t="60828" x="2568575" y="936625"/>
          <p14:tracePt t="60832" x="2543175" y="930275"/>
          <p14:tracePt t="60841" x="2509838" y="930275"/>
          <p14:tracePt t="60846" x="2446338" y="923925"/>
          <p14:tracePt t="60848" x="2408238" y="917575"/>
          <p14:tracePt t="60857" x="2376488" y="911225"/>
          <p14:tracePt t="60860" x="2338388" y="904875"/>
          <p14:tracePt t="60862" x="2312988" y="898525"/>
          <p14:tracePt t="60864" x="2281238" y="892175"/>
          <p14:tracePt t="60869" x="2262188" y="892175"/>
          <p14:tracePt t="60873" x="2249488" y="885825"/>
          <p14:tracePt t="60877" x="2236788" y="885825"/>
          <p14:tracePt t="60880" x="2217738" y="879475"/>
          <p14:tracePt t="60896" x="2185988" y="873125"/>
          <p14:tracePt t="60900" x="2166938" y="866775"/>
          <p14:tracePt t="60907" x="2147888" y="860425"/>
          <p14:tracePt t="60911" x="2135188" y="860425"/>
          <p14:tracePt t="60912" x="2116138" y="860425"/>
          <p14:tracePt t="60916" x="2103438" y="860425"/>
          <p14:tracePt t="60919" x="2090738" y="860425"/>
          <p14:tracePt t="60923" x="2071688" y="860425"/>
          <p14:tracePt t="60929" x="2051050" y="860425"/>
          <p14:tracePt t="60932" x="2038350" y="860425"/>
          <p14:tracePt t="60935" x="2006600" y="860425"/>
          <p14:tracePt t="60942" x="1955800" y="860425"/>
          <p14:tracePt t="60946" x="1943100" y="860425"/>
          <p14:tracePt t="60950" x="1924050" y="860425"/>
          <p14:tracePt t="60958" x="1898650" y="860425"/>
          <p14:tracePt t="60961" x="1879600" y="860425"/>
          <p14:tracePt t="60962" x="1866900" y="854075"/>
          <p14:tracePt t="60972" x="1860550" y="854075"/>
          <p14:tracePt t="60976" x="1854200" y="854075"/>
          <p14:tracePt t="60978" x="1847850" y="854075"/>
          <p14:tracePt t="60982" x="1835150" y="854075"/>
          <p14:tracePt t="60992" x="1809750" y="854075"/>
          <p14:tracePt t="60995" x="1797050" y="854075"/>
          <p14:tracePt t="60998" x="1790700" y="854075"/>
          <p14:tracePt t="61009" x="1771650" y="854075"/>
          <p14:tracePt t="61011" x="1765300" y="854075"/>
          <p14:tracePt t="61014" x="1752600" y="854075"/>
          <p14:tracePt t="61020" x="1739900" y="854075"/>
          <p14:tracePt t="61023" x="1727200" y="854075"/>
          <p14:tracePt t="61028" x="1720850" y="860425"/>
          <p14:tracePt t="61030" x="1714500" y="866775"/>
          <p14:tracePt t="61035" x="1695450" y="866775"/>
          <p14:tracePt t="61040" x="1682750" y="873125"/>
          <p14:tracePt t="61044" x="1676400" y="879475"/>
          <p14:tracePt t="61046" x="1663700" y="879475"/>
          <p14:tracePt t="61050" x="1644650" y="885825"/>
          <p14:tracePt t="61057" x="1625600" y="898525"/>
          <p14:tracePt t="61061" x="1619250" y="904875"/>
          <p14:tracePt t="61062" x="1598613" y="911225"/>
          <p14:tracePt t="61066" x="1585913" y="917575"/>
          <p14:tracePt t="61076" x="1566863" y="923925"/>
          <p14:tracePt t="61078" x="1560513" y="930275"/>
          <p14:tracePt t="61080" x="1541463" y="936625"/>
          <p14:tracePt t="61082" x="1528763" y="936625"/>
          <p14:tracePt t="61090" x="1522413" y="936625"/>
          <p14:tracePt t="61094" x="1503363" y="949325"/>
          <p14:tracePt t="61098" x="1490663" y="955675"/>
          <p14:tracePt t="61100" x="1477963" y="962025"/>
          <p14:tracePt t="61106" x="1471613" y="968375"/>
          <p14:tracePt t="61110" x="1458913" y="974725"/>
          <p14:tracePt t="61112" x="1446213" y="981075"/>
          <p14:tracePt t="61116" x="1439863" y="981075"/>
          <p14:tracePt t="61122" x="1427163" y="987425"/>
          <p14:tracePt t="61125" x="1420813" y="993775"/>
          <p14:tracePt t="61128" x="1414463" y="1006475"/>
          <p14:tracePt t="61132" x="1401763" y="1006475"/>
          <p14:tracePt t="61141" x="1389063" y="1012825"/>
          <p14:tracePt t="61144" x="1376363" y="1025525"/>
          <p14:tracePt t="61148" x="1370013" y="1025525"/>
          <p14:tracePt t="61156" x="1363663" y="1038225"/>
          <p14:tracePt t="61159" x="1350963" y="1044575"/>
          <p14:tracePt t="61161" x="1338263" y="1050925"/>
          <p14:tracePt t="61164" x="1331913" y="1050925"/>
          <p14:tracePt t="61169" x="1331913" y="1057275"/>
          <p14:tracePt t="61173" x="1325563" y="1063625"/>
          <p14:tracePt t="61178" x="1319213" y="1069975"/>
          <p14:tracePt t="61180" x="1312863" y="1077913"/>
          <p14:tracePt t="61190" x="1312863" y="1090613"/>
          <p14:tracePt t="61193" x="1306513" y="1096963"/>
          <p14:tracePt t="61196" x="1300163" y="1096963"/>
          <p14:tracePt t="61200" x="1293813" y="1103313"/>
          <p14:tracePt t="61207" x="1293813" y="1109663"/>
          <p14:tracePt t="61210" x="1287463" y="1116013"/>
          <p14:tracePt t="61212" x="1274763" y="1128713"/>
          <p14:tracePt t="61222" x="1268413" y="1141413"/>
          <p14:tracePt t="61226" x="1262063" y="1147763"/>
          <p14:tracePt t="61228" x="1262063" y="1154113"/>
          <p14:tracePt t="61232" x="1262063" y="1166813"/>
          <p14:tracePt t="61240" x="1255713" y="1173163"/>
          <p14:tracePt t="61244" x="1243013" y="1192213"/>
          <p14:tracePt t="61248" x="1243013" y="1198563"/>
          <p14:tracePt t="61256" x="1236663" y="1211263"/>
          <p14:tracePt t="61259" x="1236663" y="1223963"/>
          <p14:tracePt t="61261" x="1230313" y="1230313"/>
          <p14:tracePt t="61264" x="1223963" y="1249363"/>
          <p14:tracePt t="61272" x="1223963" y="1262063"/>
          <p14:tracePt t="61275" x="1223963" y="1268413"/>
          <p14:tracePt t="61277" x="1217613" y="1287463"/>
          <p14:tracePt t="61279" x="1217613" y="1300163"/>
          <p14:tracePt t="61282" x="1211263" y="1312863"/>
          <p14:tracePt t="61291" x="1211263" y="1331913"/>
          <p14:tracePt t="61293" x="1211263" y="1344613"/>
          <p14:tracePt t="61295" x="1211263" y="1350963"/>
          <p14:tracePt t="61298" x="1211263" y="1370013"/>
          <p14:tracePt t="61307" x="1211263" y="1389063"/>
          <p14:tracePt t="61311" x="1211263" y="1401763"/>
          <p14:tracePt t="61314" x="1211263" y="1408113"/>
          <p14:tracePt t="61325" x="1211263" y="1420813"/>
          <p14:tracePt t="61328" x="1211263" y="1427163"/>
          <p14:tracePt t="61330" x="1211263" y="1439863"/>
          <p14:tracePt t="61335" x="1211263" y="1452563"/>
          <p14:tracePt t="61343" x="1211263" y="1458913"/>
          <p14:tracePt t="61346" x="1211263" y="1471613"/>
          <p14:tracePt t="61350" x="1211263" y="1477963"/>
          <p14:tracePt t="61359" x="1211263" y="1490663"/>
          <p14:tracePt t="61360" x="1211263" y="1504950"/>
          <p14:tracePt t="61362" x="1211263" y="1511300"/>
          <p14:tracePt t="61366" x="1211263" y="1524000"/>
          <p14:tracePt t="61372" x="1211263" y="1530350"/>
          <p14:tracePt t="61378" x="1211263" y="1549400"/>
          <p14:tracePt t="61382" x="1217613" y="1568450"/>
          <p14:tracePt t="61392" x="1230313" y="1587500"/>
          <p14:tracePt t="61394" x="1230313" y="1600200"/>
          <p14:tracePt t="61398" x="1230313" y="1612900"/>
          <p14:tracePt t="61409" x="1236663" y="1619250"/>
          <p14:tracePt t="61410" x="1243013" y="1631950"/>
          <p14:tracePt t="61414" x="1249363" y="1644650"/>
          <p14:tracePt t="61421" x="1255713" y="1657350"/>
          <p14:tracePt t="61426" x="1262063" y="1670050"/>
          <p14:tracePt t="61428" x="1268413" y="1676400"/>
          <p14:tracePt t="61430" x="1268413" y="1682750"/>
          <p14:tracePt t="61435" x="1274763" y="1682750"/>
          <p14:tracePt t="61440" x="1281113" y="1701800"/>
          <p14:tracePt t="61446" x="1293813" y="1708150"/>
          <p14:tracePt t="61450" x="1293813" y="1720850"/>
          <p14:tracePt t="61455" x="1300163" y="1727200"/>
          <p14:tracePt t="61459" x="1312863" y="1739900"/>
          <p14:tracePt t="61464" x="1325563" y="1752600"/>
          <p14:tracePt t="61472" x="1338263" y="1765300"/>
          <p14:tracePt t="61478" x="1344613" y="1765300"/>
          <p14:tracePt t="61480" x="1350963" y="1778000"/>
          <p14:tracePt t="61485" x="1357313" y="1784350"/>
          <p14:tracePt t="61490" x="1363663" y="1790700"/>
          <p14:tracePt t="61493" x="1376363" y="1809750"/>
          <p14:tracePt t="61496" x="1382713" y="1816100"/>
          <p14:tracePt t="61500" x="1395413" y="1828800"/>
          <p14:tracePt t="61508" x="1401763" y="1835150"/>
          <p14:tracePt t="61512" x="1408113" y="1841500"/>
          <p14:tracePt t="61516" x="1420813" y="1847850"/>
          <p14:tracePt t="61522" x="1433513" y="1854200"/>
          <p14:tracePt t="61526" x="1446213" y="1866900"/>
          <p14:tracePt t="61532" x="1452563" y="1873250"/>
          <p14:tracePt t="61543" x="1465263" y="1879600"/>
          <p14:tracePt t="61546" x="1471613" y="1885950"/>
          <p14:tracePt t="61548" x="1477963" y="1885950"/>
          <p14:tracePt t="61555" x="1484313" y="1885950"/>
          <p14:tracePt t="61559" x="1490663" y="1892300"/>
          <p14:tracePt t="61561" x="1497013" y="1898650"/>
          <p14:tracePt t="61564" x="1503363" y="1898650"/>
          <p14:tracePt t="61572" x="1509713" y="1905000"/>
          <p14:tracePt t="61577" x="1528763" y="1911350"/>
          <p14:tracePt t="61580" x="1541463" y="1911350"/>
          <p14:tracePt t="61585" x="1547813" y="1917700"/>
          <p14:tracePt t="61595" x="1573213" y="1924050"/>
          <p14:tracePt t="61597" x="1579563" y="1931988"/>
          <p14:tracePt t="61600" x="1592263" y="1938338"/>
          <p14:tracePt t="61605" x="1606550" y="1938338"/>
          <p14:tracePt t="61609" x="1619250" y="1938338"/>
          <p14:tracePt t="61612" x="1631950" y="1944688"/>
          <p14:tracePt t="61616" x="1651000" y="1951038"/>
          <p14:tracePt t="61622" x="1663700" y="1951038"/>
          <p14:tracePt t="61625" x="1676400" y="1957388"/>
          <p14:tracePt t="61628" x="1689100" y="1957388"/>
          <p14:tracePt t="61632" x="1701800" y="1957388"/>
          <p14:tracePt t="61635" x="1714500" y="1963738"/>
          <p14:tracePt t="61641" x="1733550" y="1963738"/>
          <p14:tracePt t="61643" x="1739900" y="1970088"/>
          <p14:tracePt t="61646" x="1752600" y="1970088"/>
          <p14:tracePt t="61650" x="1771650" y="1976438"/>
          <p14:tracePt t="61655" x="1778000" y="1976438"/>
          <p14:tracePt t="61660" x="1797050" y="1976438"/>
          <p14:tracePt t="61662" x="1809750" y="1976438"/>
          <p14:tracePt t="61666" x="1816100" y="1982788"/>
          <p14:tracePt t="61672" x="1828800" y="1982788"/>
          <p14:tracePt t="61676" x="1835150" y="1982788"/>
          <p14:tracePt t="61678" x="1841500" y="1982788"/>
          <p14:tracePt t="61682" x="1854200" y="1982788"/>
          <p14:tracePt t="61689" x="1860550" y="1982788"/>
          <p14:tracePt t="61692" x="1866900" y="1982788"/>
          <p14:tracePt t="61694" x="1879600" y="1989138"/>
          <p14:tracePt t="61698" x="1885950" y="1989138"/>
          <p14:tracePt t="61705" x="1892300" y="1989138"/>
          <p14:tracePt t="61709" x="1905000" y="1989138"/>
          <p14:tracePt t="61714" x="1917700" y="1995488"/>
          <p14:tracePt t="61721" x="1930400" y="2001838"/>
          <p14:tracePt t="61726" x="1943100" y="2001838"/>
          <p14:tracePt t="61727" x="1949450" y="2001838"/>
          <p14:tracePt t="61730" x="1968500" y="2008188"/>
          <p14:tracePt t="61735" x="1981200" y="2008188"/>
          <p14:tracePt t="61743" x="2006600" y="2008188"/>
          <p14:tracePt t="61746" x="2025650" y="2014538"/>
          <p14:tracePt t="61750" x="2032000" y="2014538"/>
          <p14:tracePt t="61755" x="2051050" y="2014538"/>
          <p14:tracePt t="61760" x="2071688" y="2014538"/>
          <p14:tracePt t="61762" x="2084388" y="2014538"/>
          <p14:tracePt t="61766" x="2103438" y="2014538"/>
          <p14:tracePt t="61771" x="2122488" y="2014538"/>
          <p14:tracePt t="61780" x="2135188" y="2014538"/>
          <p14:tracePt t="61782" x="2173288" y="2014538"/>
          <p14:tracePt t="61788" x="2185988" y="2014538"/>
          <p14:tracePt t="61795" x="2205038" y="2014538"/>
          <p14:tracePt t="61798" x="2224088" y="2014538"/>
          <p14:tracePt t="61805" x="2230438" y="2014538"/>
          <p14:tracePt t="61809" x="2249488" y="2014538"/>
          <p14:tracePt t="61811" x="2255838" y="2014538"/>
          <p14:tracePt t="61812" x="2262188" y="2014538"/>
          <p14:tracePt t="61816" x="2268538" y="2014538"/>
          <p14:tracePt t="61828" x="2281238" y="2014538"/>
          <p14:tracePt t="61841" x="2287588" y="2014538"/>
          <p14:tracePt t="61848" x="2293938" y="2014538"/>
          <p14:tracePt t="61858" x="2300288" y="2001838"/>
          <p14:tracePt t="61864" x="2306638" y="1995488"/>
          <p14:tracePt t="61872" x="2312988" y="1989138"/>
          <p14:tracePt t="61877" x="2319338" y="1982788"/>
          <p14:tracePt t="61887" x="2325688" y="1976438"/>
          <p14:tracePt t="61893" x="2338388" y="1970088"/>
          <p14:tracePt t="61901" x="2344738" y="1963738"/>
          <p14:tracePt t="61905" x="2351088" y="1957388"/>
          <p14:tracePt t="61913" x="2357438" y="1951038"/>
          <p14:tracePt t="61922" x="2363788" y="1944688"/>
          <p14:tracePt t="61925" x="2363788" y="1938338"/>
          <p14:tracePt t="61932" x="2370138" y="1931988"/>
          <p14:tracePt t="61942" x="2376488" y="1917700"/>
          <p14:tracePt t="61948" x="2382838" y="1917700"/>
          <p14:tracePt t="61959" x="2382838" y="1911350"/>
          <p14:tracePt t="61971" x="2389188" y="1898650"/>
          <p14:tracePt t="61976" x="2395538" y="1892300"/>
          <p14:tracePt t="61977" x="2401888" y="1879600"/>
          <p14:tracePt t="61980" x="2408238" y="1873250"/>
          <p14:tracePt t="61987" x="2414588" y="1873250"/>
          <p14:tracePt t="61989" x="2420938" y="1866900"/>
          <p14:tracePt t="61993" x="2427288" y="1854200"/>
          <p14:tracePt t="61998" x="2433638" y="1841500"/>
          <p14:tracePt t="62005" x="2439988" y="1841500"/>
          <p14:tracePt t="62010" x="2452688" y="1828800"/>
          <p14:tracePt t="62014" x="2459038" y="1816100"/>
          <p14:tracePt t="62022" x="2471738" y="1816100"/>
          <p14:tracePt t="62025" x="2484438" y="1809750"/>
          <p14:tracePt t="62027" x="2490788" y="1797050"/>
          <p14:tracePt t="62030" x="2490788" y="1790700"/>
          <p14:tracePt t="62039" x="2503488" y="1784350"/>
          <p14:tracePt t="62042" x="2517775" y="1784350"/>
          <p14:tracePt t="62046" x="2517775" y="1778000"/>
          <p14:tracePt t="62058" x="2524125" y="1778000"/>
          <p14:tracePt t="62061" x="2536825" y="1771650"/>
          <p14:tracePt t="62066" x="2536825" y="1765300"/>
          <p14:tracePt t="62076" x="2543175" y="1765300"/>
          <p14:tracePt t="62088" x="2549525" y="1752600"/>
          <p14:tracePt t="62109" x="2555875" y="1746250"/>
          <p14:tracePt t="62135" x="2562225" y="1739900"/>
          <p14:tracePt t="62140" x="2568575" y="1733550"/>
          <p14:tracePt t="62159" x="2568575" y="1727200"/>
          <p14:tracePt t="62171" x="2574925" y="1720850"/>
          <p14:tracePt t="62175" x="2581275" y="1708150"/>
          <p14:tracePt t="62192" x="2587625" y="1701800"/>
          <p14:tracePt t="62209" x="2587625" y="1695450"/>
          <p14:tracePt t="62212" x="2593975" y="1689100"/>
          <p14:tracePt t="62226" x="2600325" y="1676400"/>
          <p14:tracePt t="62232" x="2600325" y="1663700"/>
          <p14:tracePt t="62239" x="2606675" y="1657350"/>
          <p14:tracePt t="62244" x="2606675" y="1651000"/>
          <p14:tracePt t="62245" x="2606675" y="1644650"/>
          <p14:tracePt t="62248" x="2613025" y="1638300"/>
          <p14:tracePt t="62258" x="2619375" y="1619250"/>
          <p14:tracePt t="62264" x="2619375" y="1606550"/>
          <p14:tracePt t="62271" x="2619375" y="1600200"/>
          <p14:tracePt t="62275" x="2619375" y="1593850"/>
          <p14:tracePt t="62277" x="2625725" y="1587500"/>
          <p14:tracePt t="62292" x="2638425" y="1562100"/>
          <p14:tracePt t="62305" x="2638425" y="1555750"/>
          <p14:tracePt t="62309" x="2638425" y="1549400"/>
          <p14:tracePt t="62316" x="2638425" y="1543050"/>
          <p14:tracePt t="62323" x="2644775" y="1536700"/>
          <p14:tracePt t="62328" x="2644775" y="1524000"/>
          <p14:tracePt t="62332" x="2651125" y="1524000"/>
          <p14:tracePt t="62343" x="2651125" y="1517650"/>
          <p14:tracePt t="62344" x="2657475" y="1511300"/>
          <p14:tracePt t="62351" x="2657475" y="1504950"/>
          <p14:tracePt t="62359" x="2663825" y="1497013"/>
          <p14:tracePt t="62371" x="2663825" y="1484313"/>
          <p14:tracePt t="62378" x="2670175" y="1477963"/>
          <p14:tracePt t="62392" x="2676525" y="1471613"/>
          <p14:tracePt t="62408" x="2676525" y="1465263"/>
          <p14:tracePt t="62410" x="2676525" y="1458913"/>
          <p14:tracePt t="62414" x="2676525" y="1452563"/>
          <p14:tracePt t="62423" x="2676525" y="1446213"/>
          <p14:tracePt t="62426" x="2682875" y="1433513"/>
          <p14:tracePt t="62439" x="2682875" y="1427163"/>
          <p14:tracePt t="62446" x="2682875" y="1420813"/>
          <p14:tracePt t="62455" x="2682875" y="1414463"/>
          <p14:tracePt t="62462" x="2689225" y="1401763"/>
          <p14:tracePt t="62478" x="2689225" y="1389063"/>
          <p14:tracePt t="62510" x="2689225" y="1382713"/>
          <p14:tracePt t="63374" x="2695575" y="1382713"/>
          <p14:tracePt t="63418" x="2695575" y="1389063"/>
          <p14:tracePt t="63728" x="2701925" y="1395413"/>
          <p14:tracePt t="63760" x="2708275" y="1401763"/>
          <p14:tracePt t="63772" x="2714625" y="1408113"/>
          <p14:tracePt t="63780" x="2720975" y="1414463"/>
          <p14:tracePt t="63790" x="2720975" y="1420813"/>
          <p14:tracePt t="63792" x="2727325" y="1427163"/>
          <p14:tracePt t="63796" x="2727325" y="1439863"/>
          <p14:tracePt t="63805" x="2733675" y="1439863"/>
          <p14:tracePt t="63808" x="2733675" y="1446213"/>
          <p14:tracePt t="63812" x="2740025" y="1452563"/>
          <p14:tracePt t="63821" x="2746375" y="1458913"/>
          <p14:tracePt t="63824" x="2746375" y="1477963"/>
          <p14:tracePt t="63840" x="2752725" y="1490663"/>
          <p14:tracePt t="63842" x="2759075" y="1524000"/>
          <p14:tracePt t="63846" x="2759075" y="1536700"/>
          <p14:tracePt t="63853" x="2759075" y="1543050"/>
          <p14:tracePt t="63857" x="2765425" y="1555750"/>
          <p14:tracePt t="63862" x="2765425" y="1574800"/>
          <p14:tracePt t="63870" x="2771775" y="1581150"/>
          <p14:tracePt t="63874" x="2771775" y="1593850"/>
          <p14:tracePt t="63875" x="2771775" y="1606550"/>
          <p14:tracePt t="63879" x="2778125" y="1619250"/>
          <p14:tracePt t="63891" x="2778125" y="1638300"/>
          <p14:tracePt t="63894" x="2778125" y="1657350"/>
          <p14:tracePt t="63899" x="2778125" y="1670050"/>
          <p14:tracePt t="63903" x="2778125" y="1676400"/>
          <p14:tracePt t="63908" x="2778125" y="1689100"/>
          <p14:tracePt t="63910" x="2784475" y="1701800"/>
          <p14:tracePt t="63914" x="2784475" y="1708150"/>
          <p14:tracePt t="63920" x="2784475" y="1720850"/>
          <p14:tracePt t="63925" x="2784475" y="1733550"/>
          <p14:tracePt t="63926" x="2784475" y="1746250"/>
          <p14:tracePt t="63930" x="2784475" y="1758950"/>
          <p14:tracePt t="63940" x="2784475" y="1784350"/>
          <p14:tracePt t="63942" x="2790825" y="1803400"/>
          <p14:tracePt t="63946" x="2790825" y="1809750"/>
          <p14:tracePt t="63955" x="2790825" y="1847850"/>
          <p14:tracePt t="63958" x="2790825" y="1860550"/>
          <p14:tracePt t="63962" x="2797175" y="1873250"/>
          <p14:tracePt t="63970" x="2797175" y="1885950"/>
          <p14:tracePt t="63974" x="2797175" y="1898650"/>
          <p14:tracePt t="63976" x="2797175" y="1917700"/>
          <p14:tracePt t="63978" x="2797175" y="1938338"/>
          <p14:tracePt t="63989" x="2803525" y="1970088"/>
          <p14:tracePt t="63991" x="2803525" y="1995488"/>
          <p14:tracePt t="63994" x="2803525" y="2014538"/>
          <p14:tracePt t="63999" x="2803525" y="2027238"/>
          <p14:tracePt t="64003" x="2803525" y="2046288"/>
          <p14:tracePt t="64008" x="2809875" y="2065338"/>
          <p14:tracePt t="64010" x="2809875" y="2071688"/>
          <p14:tracePt t="64014" x="2809875" y="2084388"/>
          <p14:tracePt t="64020" x="2809875" y="2097088"/>
          <p14:tracePt t="64026" x="2809875" y="2103438"/>
          <p14:tracePt t="64028" x="2809875" y="2116138"/>
          <p14:tracePt t="64029" x="2816225" y="2116138"/>
          <p14:tracePt t="64037" x="2816225" y="2122488"/>
          <p14:tracePt t="64041" x="2816225" y="2135188"/>
          <p14:tracePt t="64044" x="2816225" y="2147888"/>
          <p14:tracePt t="64049" x="2816225" y="2154238"/>
          <p14:tracePt t="64054" x="2816225" y="2166938"/>
          <p14:tracePt t="64058" x="2816225" y="2179638"/>
          <p14:tracePt t="64060" x="2816225" y="2185988"/>
          <p14:tracePt t="64064" x="2816225" y="2198688"/>
          <p14:tracePt t="64075" x="2816225" y="2205038"/>
          <p14:tracePt t="64076" x="2816225" y="2217738"/>
          <p14:tracePt t="64080" x="2816225" y="2224088"/>
          <p14:tracePt t="64088" x="2822575" y="2224088"/>
          <p14:tracePt t="64091" x="2822575" y="2243138"/>
          <p14:tracePt t="64092" x="2822575" y="2249488"/>
          <p14:tracePt t="64096" x="2822575" y="2262188"/>
          <p14:tracePt t="64103" x="2822575" y="2281238"/>
          <p14:tracePt t="64105" x="2822575" y="2300288"/>
          <p14:tracePt t="64109" x="2822575" y="2319338"/>
          <p14:tracePt t="64112" x="2822575" y="2338388"/>
          <p14:tracePt t="64122" x="2828925" y="2371725"/>
          <p14:tracePt t="64124" x="2828925" y="2390775"/>
          <p14:tracePt t="64128" x="2828925" y="2409825"/>
          <p14:tracePt t="64138" x="2828925" y="2435225"/>
          <p14:tracePt t="64142" x="2828925" y="2454275"/>
          <p14:tracePt t="64144" x="2828925" y="2460625"/>
          <p14:tracePt t="64149" x="2828925" y="2479675"/>
          <p14:tracePt t="64153" x="2828925" y="2492375"/>
          <p14:tracePt t="64158" x="2828925" y="2505075"/>
          <p14:tracePt t="64160" x="2828925" y="2530475"/>
          <p14:tracePt t="64165" x="2828925" y="2543175"/>
          <p14:tracePt t="64170" x="2828925" y="2555875"/>
          <p14:tracePt t="64175" x="2828925" y="2574925"/>
          <p14:tracePt t="64176" x="2828925" y="2587625"/>
          <p14:tracePt t="64180" x="2828925" y="2606675"/>
          <p14:tracePt t="64187" x="2828925" y="2638425"/>
          <p14:tracePt t="64191" x="2828925" y="2670175"/>
          <p14:tracePt t="64192" x="2828925" y="2695575"/>
          <p14:tracePt t="64196" x="2828925" y="2720975"/>
          <p14:tracePt t="64199" x="2828925" y="2740025"/>
          <p14:tracePt t="64203" x="2828925" y="2759075"/>
          <p14:tracePt t="64208" x="2828925" y="2778125"/>
          <p14:tracePt t="64210" x="2828925" y="2805113"/>
          <p14:tracePt t="64214" x="2828925" y="2811463"/>
          <p14:tracePt t="64223" x="2828925" y="2824163"/>
          <p14:tracePt t="64224" x="2828925" y="2830513"/>
          <p14:tracePt t="64226" x="2828925" y="2836863"/>
          <p14:tracePt t="64230" x="2828925" y="2849563"/>
          <p14:tracePt t="64238" x="2828925" y="2855913"/>
          <p14:tracePt t="64241" x="2828925" y="2862263"/>
          <p14:tracePt t="64242" x="2828925" y="2868613"/>
          <p14:tracePt t="64246" x="2828925" y="2874963"/>
          <p14:tracePt t="64252" x="2828925" y="2887663"/>
          <p14:tracePt t="64258" x="2828925" y="2894013"/>
          <p14:tracePt t="64261" x="2828925" y="2906713"/>
          <p14:tracePt t="64272" x="2828925" y="2925763"/>
          <p14:tracePt t="64278" x="2828925" y="2944813"/>
          <p14:tracePt t="64288" x="2828925" y="2957513"/>
          <p14:tracePt t="64291" x="2828925" y="2963863"/>
          <p14:tracePt t="64294" x="2828925" y="2976563"/>
          <p14:tracePt t="64300" x="2828925" y="2995613"/>
          <p14:tracePt t="64304" x="2828925" y="3001963"/>
          <p14:tracePt t="64308" x="2828925" y="3014663"/>
          <p14:tracePt t="64310" x="2828925" y="3033713"/>
          <p14:tracePt t="64315" x="2828925" y="3040063"/>
          <p14:tracePt t="64320" x="2828925" y="3052763"/>
          <p14:tracePt t="64324" x="2828925" y="3059113"/>
          <p14:tracePt t="64326" x="2828925" y="3078163"/>
          <p14:tracePt t="64330" x="2828925" y="3097213"/>
          <p14:tracePt t="64337" x="2828925" y="3103563"/>
          <p14:tracePt t="64340" x="2822575" y="3116263"/>
          <p14:tracePt t="64342" x="2822575" y="3135313"/>
          <p14:tracePt t="64346" x="2822575" y="3141663"/>
          <p14:tracePt t="64352" x="2816225" y="3154363"/>
          <p14:tracePt t="64359" x="2816225" y="3173413"/>
          <p14:tracePt t="64362" x="2809875" y="3186113"/>
          <p14:tracePt t="64371" x="2809875" y="3198813"/>
          <p14:tracePt t="64374" x="2809875" y="3219450"/>
          <p14:tracePt t="64376" x="2809875" y="3225800"/>
          <p14:tracePt t="64380" x="2809875" y="3238500"/>
          <p14:tracePt t="64389" x="2809875" y="3244850"/>
          <p14:tracePt t="64391" x="2809875" y="3251200"/>
          <p14:tracePt t="64392" x="2809875" y="3257550"/>
          <p14:tracePt t="64396" x="2809875" y="3263900"/>
          <p14:tracePt t="64402" x="2809875" y="3276600"/>
          <p14:tracePt t="64407" x="2803525" y="3289300"/>
          <p14:tracePt t="64412" x="2803525" y="3295650"/>
          <p14:tracePt t="64422" x="2797175" y="3314700"/>
          <p14:tracePt t="64424" x="2797175" y="3321050"/>
          <p14:tracePt t="64428" x="2797175" y="3333750"/>
          <p14:tracePt t="64439" x="2797175" y="3346450"/>
          <p14:tracePt t="64441" x="2790825" y="3352800"/>
          <p14:tracePt t="64444" x="2790825" y="3365500"/>
          <p14:tracePt t="64449" x="2790825" y="3378200"/>
          <p14:tracePt t="64453" x="2790825" y="3384550"/>
          <p14:tracePt t="64458" x="2790825" y="3390900"/>
          <p14:tracePt t="64460" x="2790825" y="3403600"/>
          <p14:tracePt t="64470" x="2790825" y="3416300"/>
          <p14:tracePt t="64474" x="2790825" y="3429000"/>
          <p14:tracePt t="64476" x="2790825" y="3441700"/>
          <p14:tracePt t="64480" x="2790825" y="3454400"/>
          <p14:tracePt t="64487" x="2790825" y="3460750"/>
          <p14:tracePt t="64491" x="2790825" y="3473450"/>
          <p14:tracePt t="64492" x="2790825" y="3479800"/>
          <p14:tracePt t="64496" x="2790825" y="3492500"/>
          <p14:tracePt t="64502" x="2790825" y="3505200"/>
          <p14:tracePt t="64509" x="2790825" y="3511550"/>
          <p14:tracePt t="64512" x="2790825" y="3517900"/>
          <p14:tracePt t="64521" x="2784475" y="3524250"/>
          <p14:tracePt t="64528" x="2784475" y="3530600"/>
          <p14:tracePt t="64537" x="2784475" y="3543300"/>
          <p14:tracePt t="64544" x="2784475" y="3549650"/>
          <p14:tracePt t="64549" x="2784475" y="3556000"/>
          <p14:tracePt t="64558" x="2784475" y="3562350"/>
          <p14:tracePt t="64560" x="2784475" y="3575050"/>
          <p14:tracePt t="64573" x="2784475" y="3581400"/>
          <p14:tracePt t="64575" x="2784475" y="3587750"/>
          <p14:tracePt t="64577" x="2784475" y="3594100"/>
          <p14:tracePt t="64587" x="2784475" y="3606800"/>
          <p14:tracePt t="64591" x="2784475" y="3613150"/>
          <p14:tracePt t="64599" x="2784475" y="3619500"/>
          <p14:tracePt t="64607" x="2778125" y="3632200"/>
          <p14:tracePt t="64615" x="2771775" y="3632200"/>
          <p14:tracePt t="64623" x="2771775" y="3638550"/>
          <p14:tracePt t="64638" x="2771775" y="3646488"/>
          <p14:tracePt t="64662" x="2771775" y="3652838"/>
          <p14:tracePt t="64994" x="2771775" y="3659188"/>
          <p14:tracePt t="65001" x="2771775" y="3671888"/>
          <p14:tracePt t="65006" x="2771775" y="3684588"/>
          <p14:tracePt t="65021" x="2771775" y="3690938"/>
          <p14:tracePt t="65026" x="2771775" y="3697288"/>
          <p14:tracePt t="65028" x="2771775" y="3703638"/>
          <p14:tracePt t="65037" x="2771775" y="3716338"/>
          <p14:tracePt t="65044" x="2771775" y="3722688"/>
          <p14:tracePt t="65065" x="2778125" y="3735388"/>
          <p14:tracePt t="65081" x="2778125" y="3741738"/>
          <p14:tracePt t="65085" x="2784475" y="3741738"/>
          <p14:tracePt t="65096" x="2784475" y="3754438"/>
          <p14:tracePt t="65102" x="2784475" y="3760788"/>
          <p14:tracePt t="65112" x="2790825" y="3773488"/>
          <p14:tracePt t="65124" x="2790825" y="3779838"/>
          <p14:tracePt t="65135" x="2797175" y="3779838"/>
          <p14:tracePt t="65140" x="2797175" y="3786188"/>
          <p14:tracePt t="65172" x="2803525" y="3792538"/>
          <p14:tracePt t="65189" x="2803525" y="3798888"/>
          <p14:tracePt t="65192" x="2803525" y="3805238"/>
          <p14:tracePt t="65206" x="2803525" y="3811588"/>
          <p14:tracePt t="65208" x="2809875" y="3817938"/>
          <p14:tracePt t="65221" x="2816225" y="3824288"/>
          <p14:tracePt t="65230" x="2816225" y="3830638"/>
          <p14:tracePt t="65240" x="2822575" y="3836988"/>
          <p14:tracePt t="65246" x="2822575" y="3843338"/>
          <p14:tracePt t="65256" x="2822575" y="3849688"/>
          <p14:tracePt t="65288" x="2828925" y="3856038"/>
          <p14:tracePt t="65294" x="2828925" y="3862388"/>
          <p14:tracePt t="65308" x="2835275" y="3862388"/>
          <p14:tracePt t="65310" x="2841625" y="3881438"/>
          <p14:tracePt t="65319" x="2841625" y="3894138"/>
          <p14:tracePt t="65326" x="2847975" y="3894138"/>
          <p14:tracePt t="65341" x="2854325" y="3900488"/>
          <p14:tracePt t="65342" x="2860675" y="3906838"/>
          <p14:tracePt t="65356" x="2867025" y="3913188"/>
          <p14:tracePt t="65362" x="2873375" y="3925888"/>
          <p14:tracePt t="65374" x="2879725" y="3938588"/>
          <p14:tracePt t="65389" x="2879725" y="3944938"/>
          <p14:tracePt t="65391" x="2886075" y="3944938"/>
          <p14:tracePt t="65408" x="2892425" y="3951288"/>
          <p14:tracePt t="65444" x="2892425" y="3957638"/>
          <p14:tracePt t="65449" x="2898775" y="3963988"/>
          <p14:tracePt t="65468" x="2905125" y="3970338"/>
          <p14:tracePt t="65473" x="2911475" y="3976688"/>
          <p14:tracePt t="65476" x="2917825" y="3983038"/>
          <p14:tracePt t="65485" x="2924175" y="3983038"/>
          <p14:tracePt t="65490" x="2930525" y="3983038"/>
          <p14:tracePt t="65501" x="2936875" y="3989388"/>
          <p14:tracePt t="65508" x="2943225" y="3995738"/>
          <p14:tracePt t="65512" x="2949575" y="3995738"/>
          <p14:tracePt t="65522" x="2955925" y="4002088"/>
          <p14:tracePt t="65528" x="2968625" y="4002088"/>
          <p14:tracePt t="65539" x="2976563" y="4002088"/>
          <p14:tracePt t="65541" x="2989263" y="4014788"/>
          <p14:tracePt t="65544" x="2995613" y="4021138"/>
          <p14:tracePt t="65551" x="3008313" y="4021138"/>
          <p14:tracePt t="65555" x="3021013" y="4027488"/>
          <p14:tracePt t="65557" x="3027363" y="4027488"/>
          <p14:tracePt t="65560" x="3040063" y="4027488"/>
          <p14:tracePt t="65562" x="3052763" y="4027488"/>
          <p14:tracePt t="65570" x="3059113" y="4027488"/>
          <p14:tracePt t="65573" x="3071813" y="4033838"/>
          <p14:tracePt t="65575" x="3078163" y="4033838"/>
          <p14:tracePt t="65578" x="3090863" y="4033838"/>
          <p14:tracePt t="65589" x="3103563" y="4033838"/>
          <p14:tracePt t="65591" x="3122613" y="4040188"/>
          <p14:tracePt t="65594" x="3135313" y="4040188"/>
          <p14:tracePt t="65603" x="3141663" y="4040188"/>
          <p14:tracePt t="65610" x="3154363" y="4046538"/>
          <p14:tracePt t="65620" x="3167063" y="4046538"/>
          <p14:tracePt t="65623" x="3173413" y="4046538"/>
          <p14:tracePt t="65630" x="3186113" y="4046538"/>
          <p14:tracePt t="65639" x="3192463" y="4052888"/>
          <p14:tracePt t="65640" x="3198813" y="4052888"/>
          <p14:tracePt t="65647" x="3205163" y="4052888"/>
          <p14:tracePt t="65655" x="3211513" y="4052888"/>
          <p14:tracePt t="65658" x="3217863" y="4059238"/>
          <p14:tracePt t="65674" x="3224213" y="4059238"/>
          <p14:tracePt t="65687" x="3230563" y="4065588"/>
          <p14:tracePt t="65694" x="3236913" y="4065588"/>
          <p14:tracePt t="65710" x="3243263" y="4065588"/>
          <p14:tracePt t="65719" x="3249613" y="4073525"/>
          <p14:tracePt t="65730" x="3262313" y="4073525"/>
          <p14:tracePt t="65739" x="3268663" y="4073525"/>
          <p14:tracePt t="65741" x="3281363" y="4079875"/>
          <p14:tracePt t="65744" x="3287713" y="4079875"/>
          <p14:tracePt t="65754" x="3294063" y="4079875"/>
          <p14:tracePt t="65760" x="3313113" y="4086225"/>
          <p14:tracePt t="65769" x="3325813" y="4086225"/>
          <p14:tracePt t="65773" x="3332163" y="4086225"/>
          <p14:tracePt t="65776" x="3344863" y="4092575"/>
          <p14:tracePt t="65785" x="3357563" y="4092575"/>
          <p14:tracePt t="65796" x="3370263" y="4092575"/>
          <p14:tracePt t="65805" x="3376613" y="4092575"/>
          <p14:tracePt t="65812" x="3382963" y="4098925"/>
          <p14:tracePt t="65822" x="3389313" y="4098925"/>
          <p14:tracePt t="65838" x="3395663" y="4098925"/>
          <p14:tracePt t="65840" x="3402013" y="4105275"/>
          <p14:tracePt t="65844" x="3408363" y="4105275"/>
          <p14:tracePt t="65865" x="3414713" y="4105275"/>
          <p14:tracePt t="65872" x="3427413" y="4105275"/>
          <p14:tracePt t="65889" x="3435350" y="4105275"/>
          <p14:tracePt t="65896" x="3441700" y="4105275"/>
          <p14:tracePt t="65906" x="3448050" y="4111625"/>
          <p14:tracePt t="65908" x="3454400" y="4111625"/>
          <p14:tracePt t="65931" x="3473450" y="4117975"/>
          <p14:tracePt t="65942" x="3479800" y="4117975"/>
          <p14:tracePt t="65951" x="3486150" y="4117975"/>
          <p14:tracePt t="65969" x="3492500" y="4117975"/>
          <p14:tracePt t="66050" x="3505200" y="4117975"/>
          <p14:tracePt t="66062" x="3511550" y="4117975"/>
          <p14:tracePt t="66069" x="3517900" y="4117975"/>
          <p14:tracePt t="66075" x="3524250" y="4117975"/>
          <p14:tracePt t="66085" x="3530600" y="4117975"/>
          <p14:tracePt t="66089" x="3536950" y="4117975"/>
          <p14:tracePt t="66094" x="3543300" y="4117975"/>
          <p14:tracePt t="66106" x="3556000" y="4117975"/>
          <p14:tracePt t="66108" x="3562350" y="4117975"/>
          <p14:tracePt t="66118" x="3575050" y="4117975"/>
          <p14:tracePt t="66122" x="3581400" y="4117975"/>
          <p14:tracePt t="66124" x="3587750" y="4117975"/>
          <p14:tracePt t="66128" x="3594100" y="4117975"/>
          <p14:tracePt t="66138" x="3600450" y="4111625"/>
          <p14:tracePt t="66144" x="3606800" y="4111625"/>
          <p14:tracePt t="66165" x="3613150" y="4111625"/>
          <p14:tracePt t="66462" x="3619500" y="4105275"/>
          <p14:tracePt t="66470" x="3625850" y="4098925"/>
          <p14:tracePt t="66478" x="3625850" y="4092575"/>
          <p14:tracePt t="66485" x="3625850" y="4086225"/>
          <p14:tracePt t="66488" x="3625850" y="4079875"/>
          <p14:tracePt t="66501" x="3625850" y="4073525"/>
          <p14:tracePt t="66505" x="3625850" y="4065588"/>
          <p14:tracePt t="66521" x="3625850" y="4052888"/>
          <p14:tracePt t="66547" x="3625850" y="4040188"/>
          <p14:tracePt t="66566" x="3625850" y="4033838"/>
          <p14:tracePt t="66578" x="3625850" y="4027488"/>
          <p14:tracePt t="66590" x="3625850" y="4021138"/>
          <p14:tracePt t="66594" x="3625850" y="4014788"/>
          <p14:tracePt t="66601" x="3625850" y="4008438"/>
          <p14:tracePt t="66605" x="3625850" y="4002088"/>
          <p14:tracePt t="66608" x="3625850" y="3995738"/>
          <p14:tracePt t="66612" x="3625850" y="3989388"/>
          <p14:tracePt t="66621" x="3625850" y="3983038"/>
          <p14:tracePt t="66624" x="3625850" y="3976688"/>
          <p14:tracePt t="66635" x="3625850" y="3970338"/>
          <p14:tracePt t="66638" x="3625850" y="3957638"/>
          <p14:tracePt t="66640" x="3625850" y="3951288"/>
          <p14:tracePt t="66644" x="3625850" y="3944938"/>
          <p14:tracePt t="66650" x="3625850" y="3938588"/>
          <p14:tracePt t="66655" x="3625850" y="3932238"/>
          <p14:tracePt t="66657" x="3625850" y="3919538"/>
          <p14:tracePt t="66659" x="3625850" y="3913188"/>
          <p14:tracePt t="66668" x="3625850" y="3900488"/>
          <p14:tracePt t="66671" x="3625850" y="3894138"/>
          <p14:tracePt t="66673" x="3625850" y="3875088"/>
          <p14:tracePt t="66676" x="3625850" y="3862388"/>
          <p14:tracePt t="66687" x="3625850" y="3849688"/>
          <p14:tracePt t="66689" x="3625850" y="3843338"/>
          <p14:tracePt t="66697" x="3625850" y="3836988"/>
          <p14:tracePt t="66700" x="3625850" y="3824288"/>
          <p14:tracePt t="66706" x="3625850" y="3817938"/>
          <p14:tracePt t="66708" x="3625850" y="3811588"/>
          <p14:tracePt t="66712" x="3625850" y="3805238"/>
          <p14:tracePt t="66722" x="3625850" y="3798888"/>
          <p14:tracePt t="66724" x="3625850" y="3792538"/>
          <p14:tracePt t="66728" x="3625850" y="3786188"/>
          <p14:tracePt t="66735" x="3625850" y="3779838"/>
          <p14:tracePt t="66738" x="3625850" y="3773488"/>
          <p14:tracePt t="66744" x="3625850" y="3767138"/>
          <p14:tracePt t="66752" x="3625850" y="3760788"/>
          <p14:tracePt t="66755" x="3625850" y="3754438"/>
          <p14:tracePt t="66757" x="3625850" y="3748088"/>
          <p14:tracePt t="66760" x="3625850" y="3735388"/>
          <p14:tracePt t="66767" x="3625850" y="3729038"/>
          <p14:tracePt t="66771" x="3625850" y="3716338"/>
          <p14:tracePt t="66773" x="3625850" y="3709988"/>
          <p14:tracePt t="66776" x="3625850" y="3703638"/>
          <p14:tracePt t="66785" x="3625850" y="3684588"/>
          <p14:tracePt t="66789" x="3625850" y="3652838"/>
          <p14:tracePt t="66794" x="3625850" y="3638550"/>
          <p14:tracePt t="66805" x="3625850" y="3625850"/>
          <p14:tracePt t="66807" x="3625850" y="3600450"/>
          <p14:tracePt t="66810" x="3625850" y="3581400"/>
          <p14:tracePt t="66820" x="3625850" y="3556000"/>
          <p14:tracePt t="66822" x="3625850" y="3536950"/>
          <p14:tracePt t="66826" x="3625850" y="3517900"/>
          <p14:tracePt t="66833" x="3625850" y="3505200"/>
          <p14:tracePt t="66837" x="3632200" y="3486150"/>
          <p14:tracePt t="66839" x="3632200" y="3473450"/>
          <p14:tracePt t="66842" x="3632200" y="3467100"/>
          <p14:tracePt t="66855" x="3632200" y="3448050"/>
          <p14:tracePt t="66856" x="3632200" y="3429000"/>
          <p14:tracePt t="66858" x="3632200" y="3403600"/>
          <p14:tracePt t="66863" x="3632200" y="3397250"/>
          <p14:tracePt t="66868" x="3638550" y="3384550"/>
          <p14:tracePt t="66872" x="3638550" y="3371850"/>
          <p14:tracePt t="66874" x="3638550" y="3359150"/>
          <p14:tracePt t="66878" x="3638550" y="3346450"/>
          <p14:tracePt t="66883" x="3638550" y="3333750"/>
          <p14:tracePt t="66889" x="3638550" y="3314700"/>
          <p14:tracePt t="66894" x="3638550" y="3308350"/>
          <p14:tracePt t="66902" x="3638550" y="3295650"/>
          <p14:tracePt t="66905" x="3638550" y="3282950"/>
          <p14:tracePt t="66906" x="3638550" y="3276600"/>
          <p14:tracePt t="66910" x="3638550" y="3263900"/>
          <p14:tracePt t="66919" x="3638550" y="3244850"/>
          <p14:tracePt t="66922" x="3638550" y="3232150"/>
          <p14:tracePt t="66926" x="3638550" y="3219450"/>
          <p14:tracePt t="66934" x="3638550" y="3198813"/>
          <p14:tracePt t="66939" x="3638550" y="3186113"/>
          <p14:tracePt t="66942" x="3638550" y="3173413"/>
          <p14:tracePt t="66951" x="3638550" y="3160713"/>
          <p14:tracePt t="66953" x="3638550" y="3148013"/>
          <p14:tracePt t="66956" x="3638550" y="3141663"/>
          <p14:tracePt t="66958" x="3638550" y="3128963"/>
          <p14:tracePt t="66963" x="3638550" y="3116263"/>
          <p14:tracePt t="66969" x="3638550" y="3109913"/>
          <p14:tracePt t="66972" x="3638550" y="3097213"/>
          <p14:tracePt t="66973" x="3638550" y="3090863"/>
          <p14:tracePt t="66976" x="3638550" y="3071813"/>
          <p14:tracePt t="66984" x="3638550" y="3059113"/>
          <p14:tracePt t="66988" x="3644900" y="3052763"/>
          <p14:tracePt t="66990" x="3644900" y="3040063"/>
          <p14:tracePt t="66992" x="3644900" y="3033713"/>
          <p14:tracePt t="67000" x="3644900" y="3027363"/>
          <p14:tracePt t="67004" x="3651250" y="3001963"/>
          <p14:tracePt t="67015" x="3651250" y="2995613"/>
          <p14:tracePt t="67022" x="3651250" y="2989263"/>
          <p14:tracePt t="67023" x="3651250" y="2982913"/>
          <p14:tracePt t="67024" x="3651250" y="2970213"/>
          <p14:tracePt t="67028" x="3651250" y="2963863"/>
          <p14:tracePt t="67039" x="3651250" y="2951163"/>
          <p14:tracePt t="67044" x="3651250" y="2938463"/>
          <p14:tracePt t="67053" x="3657600" y="2925763"/>
          <p14:tracePt t="67056" x="3657600" y="2919413"/>
          <p14:tracePt t="67066" x="3657600" y="2906713"/>
          <p14:tracePt t="67071" x="3657600" y="2894013"/>
          <p14:tracePt t="67073" x="3657600" y="2887663"/>
          <p14:tracePt t="67076" x="3657600" y="2874963"/>
          <p14:tracePt t="67086" x="3663950" y="2868613"/>
          <p14:tracePt t="67089" x="3663950" y="2862263"/>
          <p14:tracePt t="67092" x="3663950" y="2855913"/>
          <p14:tracePt t="67101" x="3663950" y="2849563"/>
          <p14:tracePt t="67104" x="3670300" y="2836863"/>
          <p14:tracePt t="67108" x="3670300" y="2830513"/>
          <p14:tracePt t="67112" x="3670300" y="2817813"/>
          <p14:tracePt t="67119" x="3676650" y="2811463"/>
          <p14:tracePt t="67122" x="3676650" y="2798763"/>
          <p14:tracePt t="67124" x="3676650" y="2784475"/>
          <p14:tracePt t="67128" x="3676650" y="2778125"/>
          <p14:tracePt t="67138" x="3676650" y="2765425"/>
          <p14:tracePt t="67140" x="3683000" y="2752725"/>
          <p14:tracePt t="67142" x="3683000" y="2740025"/>
          <p14:tracePt t="67150" x="3683000" y="2733675"/>
          <p14:tracePt t="67154" x="3689350" y="2727325"/>
          <p14:tracePt t="67158" x="3689350" y="2708275"/>
          <p14:tracePt t="67162" x="3689350" y="2701925"/>
          <p14:tracePt t="67171" x="3689350" y="2689225"/>
          <p14:tracePt t="67174" x="3689350" y="2682875"/>
          <p14:tracePt t="67179" x="3689350" y="2676525"/>
          <p14:tracePt t="67183" x="3689350" y="2663825"/>
          <p14:tracePt t="67188" x="3695700" y="2651125"/>
          <p14:tracePt t="67200" x="3695700" y="2638425"/>
          <p14:tracePt t="67205" x="3695700" y="2632075"/>
          <p14:tracePt t="67210" x="3695700" y="2625725"/>
          <p14:tracePt t="67216" x="3695700" y="2613025"/>
          <p14:tracePt t="67222" x="3695700" y="2600325"/>
          <p14:tracePt t="67235" x="3695700" y="2581275"/>
          <p14:tracePt t="67238" x="3702050" y="2568575"/>
          <p14:tracePt t="67242" x="3702050" y="2562225"/>
          <p14:tracePt t="67251" x="3702050" y="2549525"/>
          <p14:tracePt t="67254" x="3702050" y="2517775"/>
          <p14:tracePt t="67258" x="3708400" y="2498725"/>
          <p14:tracePt t="67263" x="3708400" y="2479675"/>
          <p14:tracePt t="67271" x="3708400" y="2473325"/>
          <p14:tracePt t="67274" x="3708400" y="2454275"/>
          <p14:tracePt t="67279" x="3708400" y="2441575"/>
          <p14:tracePt t="67288" x="3708400" y="2428875"/>
          <p14:tracePt t="67291" x="3708400" y="2422525"/>
          <p14:tracePt t="67294" x="3708400" y="2416175"/>
          <p14:tracePt t="67301" x="3708400" y="2409825"/>
          <p14:tracePt t="67305" x="3708400" y="2403475"/>
          <p14:tracePt t="67310" x="3708400" y="2397125"/>
          <p14:tracePt t="67320" x="3708400" y="2390775"/>
          <p14:tracePt t="67324" x="3708400" y="2378075"/>
          <p14:tracePt t="67329" x="3708400" y="2371725"/>
          <p14:tracePt t="67338" x="3708400" y="2365375"/>
          <p14:tracePt t="67364" x="3708400" y="2351088"/>
          <p14:tracePt t="67371" x="3708400" y="2344738"/>
          <p14:tracePt t="67388" x="3708400" y="2338388"/>
          <p14:tracePt t="67412" x="3708400" y="2332038"/>
          <p14:tracePt t="67429" x="3702050" y="2332038"/>
          <p14:tracePt t="67438" x="3695700" y="2332038"/>
          <p14:tracePt t="67450" x="3683000" y="2332038"/>
          <p14:tracePt t="67456" x="3676650" y="2332038"/>
          <p14:tracePt t="67468" x="3663950" y="2332038"/>
          <p14:tracePt t="67471" x="3651250" y="2325688"/>
          <p14:tracePt t="67476" x="3644900" y="2325688"/>
          <p14:tracePt t="67482" x="3638550" y="2325688"/>
          <p14:tracePt t="67487" x="3625850" y="2325688"/>
          <p14:tracePt t="67489" x="3606800" y="2319338"/>
          <p14:tracePt t="67492" x="3600450" y="2319338"/>
          <p14:tracePt t="67502" x="3581400" y="2306638"/>
          <p14:tracePt t="67504" x="3575050" y="2306638"/>
          <p14:tracePt t="67506" x="3562350" y="2300288"/>
          <p14:tracePt t="67510" x="3543300" y="2300288"/>
          <p14:tracePt t="67517" x="3536950" y="2293938"/>
          <p14:tracePt t="67521" x="3530600" y="2293938"/>
          <p14:tracePt t="67523" x="3517900" y="2293938"/>
          <p14:tracePt t="67526" x="3511550" y="2287588"/>
          <p14:tracePt t="67533" x="3505200" y="2287588"/>
          <p14:tracePt t="67538" x="3479800" y="2287588"/>
          <p14:tracePt t="67542" x="3460750" y="2287588"/>
          <p14:tracePt t="67550" x="3448050" y="2274888"/>
          <p14:tracePt t="67553" x="3441700" y="2274888"/>
          <p14:tracePt t="67556" x="3427413" y="2274888"/>
          <p14:tracePt t="67558" x="3402013" y="2268538"/>
          <p14:tracePt t="67568" x="3389313" y="2268538"/>
          <p14:tracePt t="67570" x="3363913" y="2268538"/>
          <p14:tracePt t="67572" x="3338513" y="2262188"/>
          <p14:tracePt t="67574" x="3306763" y="2255838"/>
          <p14:tracePt t="67579" x="3287713" y="2249488"/>
          <p14:tracePt t="67583" x="3275013" y="2249488"/>
          <p14:tracePt t="67588" x="3255963" y="2249488"/>
          <p14:tracePt t="67590" x="3224213" y="2249488"/>
          <p14:tracePt t="67594" x="3198813" y="2249488"/>
          <p14:tracePt t="67600" x="3173413" y="2249488"/>
          <p14:tracePt t="67604" x="3148013" y="2249488"/>
          <p14:tracePt t="67606" x="3128963" y="2249488"/>
          <p14:tracePt t="67610" x="3103563" y="2249488"/>
          <p14:tracePt t="67622" x="3027363" y="2249488"/>
          <p14:tracePt t="67626" x="3014663" y="2249488"/>
          <p14:tracePt t="67634" x="2989263" y="2249488"/>
          <p14:tracePt t="67637" x="2976563" y="2243138"/>
          <p14:tracePt t="67639" x="2968625" y="2243138"/>
          <p14:tracePt t="67642" x="2955925" y="2243138"/>
          <p14:tracePt t="67651" x="2943225" y="2236788"/>
          <p14:tracePt t="67654" x="2936875" y="2236788"/>
          <p14:tracePt t="67658" x="2924175" y="2236788"/>
          <p14:tracePt t="67665" x="2911475" y="2230438"/>
          <p14:tracePt t="67671" x="2892425" y="2230438"/>
          <p14:tracePt t="67674" x="2873375" y="2224088"/>
          <p14:tracePt t="67679" x="2867025" y="2224088"/>
          <p14:tracePt t="67683" x="2854325" y="2224088"/>
          <p14:tracePt t="67688" x="2828925" y="2224088"/>
          <p14:tracePt t="67689" x="2803525" y="2224088"/>
          <p14:tracePt t="67692" x="2771775" y="2224088"/>
          <p14:tracePt t="67701" x="2740025" y="2224088"/>
          <p14:tracePt t="67704" x="2708275" y="2224088"/>
          <p14:tracePt t="67706" x="2676525" y="2224088"/>
          <p14:tracePt t="67708" x="2651125" y="2224088"/>
          <p14:tracePt t="67719" x="2625725" y="2224088"/>
          <p14:tracePt t="67721" x="2562225" y="2224088"/>
          <p14:tracePt t="67724" x="2517775" y="2224088"/>
          <p14:tracePt t="67729" x="2478088" y="2224088"/>
          <p14:tracePt t="67733" x="2439988" y="2224088"/>
          <p14:tracePt t="67738" x="2408238" y="2224088"/>
          <p14:tracePt t="67740" x="2363788" y="2211388"/>
          <p14:tracePt t="67745" x="2332038" y="2211388"/>
          <p14:tracePt t="67751" x="2300288" y="2211388"/>
          <p14:tracePt t="67756" x="2268538" y="2211388"/>
          <p14:tracePt t="67758" x="2230438" y="2205038"/>
          <p14:tracePt t="67760" x="2198688" y="2205038"/>
          <p14:tracePt t="67767" x="2166938" y="2198688"/>
          <p14:tracePt t="67770" x="2141538" y="2192338"/>
          <p14:tracePt t="67772" x="2109788" y="2185988"/>
          <p14:tracePt t="67776" x="2084388" y="2179638"/>
          <p14:tracePt t="67783" x="2044700" y="2173288"/>
          <p14:tracePt t="67786" x="2012950" y="2173288"/>
          <p14:tracePt t="67790" x="1981200" y="2166938"/>
          <p14:tracePt t="67792" x="1955800" y="2166938"/>
          <p14:tracePt t="67800" x="1924050" y="2166938"/>
          <p14:tracePt t="67803" x="1898650" y="2166938"/>
          <p14:tracePt t="67806" x="1873250" y="2166938"/>
          <p14:tracePt t="67808" x="1860550" y="2166938"/>
          <p14:tracePt t="67817" x="1841500" y="2166938"/>
          <p14:tracePt t="67821" x="1816100" y="2166938"/>
          <p14:tracePt t="67824" x="1803400" y="2166938"/>
          <p14:tracePt t="67829" x="1797050" y="2166938"/>
          <p14:tracePt t="67834" x="1784350" y="2166938"/>
          <p14:tracePt t="67838" x="1771650" y="2166938"/>
          <p14:tracePt t="67840" x="1765300" y="2166938"/>
          <p14:tracePt t="67845" x="1752600" y="2166938"/>
          <p14:tracePt t="67853" x="1746250" y="2160588"/>
          <p14:tracePt t="67858" x="1739900" y="2160588"/>
          <p14:tracePt t="67868" x="1727200" y="2160588"/>
          <p14:tracePt t="67870" x="1720850" y="2160588"/>
          <p14:tracePt t="67880" x="1701800" y="2160588"/>
          <p14:tracePt t="67888" x="1689100" y="2160588"/>
          <p14:tracePt t="67890" x="1682750" y="2160588"/>
          <p14:tracePt t="67902" x="1670050" y="2160588"/>
          <p14:tracePt t="67904" x="1663700" y="2160588"/>
          <p14:tracePt t="67906" x="1651000" y="2160588"/>
          <p14:tracePt t="67910" x="1644650" y="2160588"/>
          <p14:tracePt t="67917" x="1638300" y="2160588"/>
          <p14:tracePt t="67921" x="1625600" y="2160588"/>
          <p14:tracePt t="67922" x="1619250" y="2166938"/>
          <p14:tracePt t="67926" x="1612900" y="2173288"/>
          <p14:tracePt t="67934" x="1598613" y="2173288"/>
          <p14:tracePt t="67940" x="1592263" y="2173288"/>
          <p14:tracePt t="67942" x="1579563" y="2179638"/>
          <p14:tracePt t="67950" x="1579563" y="2185988"/>
          <p14:tracePt t="67953" x="1566863" y="2192338"/>
          <p14:tracePt t="67956" x="1554163" y="2192338"/>
          <p14:tracePt t="67958" x="1541463" y="2198688"/>
          <p14:tracePt t="67969" x="1516063" y="2211388"/>
          <p14:tracePt t="67971" x="1503363" y="2217738"/>
          <p14:tracePt t="67974" x="1497013" y="2224088"/>
          <p14:tracePt t="67980" x="1490663" y="2224088"/>
          <p14:tracePt t="67986" x="1477963" y="2230438"/>
          <p14:tracePt t="67992" x="1458913" y="2249488"/>
          <p14:tracePt t="67995" x="1439863" y="2255838"/>
          <p14:tracePt t="68001" x="1427163" y="2268538"/>
          <p14:tracePt t="68006" x="1414463" y="2274888"/>
          <p14:tracePt t="68020" x="1389063" y="2287588"/>
          <p14:tracePt t="68022" x="1382713" y="2293938"/>
          <p14:tracePt t="68026" x="1376363" y="2300288"/>
          <p14:tracePt t="68036" x="1370013" y="2300288"/>
          <p14:tracePt t="68039" x="1363663" y="2306638"/>
          <p14:tracePt t="68045" x="1357313" y="2319338"/>
          <p14:tracePt t="68053" x="1344613" y="2325688"/>
          <p14:tracePt t="68060" x="1331913" y="2325688"/>
          <p14:tracePt t="68070" x="1319213" y="2344738"/>
          <p14:tracePt t="68072" x="1312863" y="2359025"/>
          <p14:tracePt t="68076" x="1306513" y="2365375"/>
          <p14:tracePt t="68082" x="1300163" y="2365375"/>
          <p14:tracePt t="68088" x="1300163" y="2371725"/>
          <p14:tracePt t="68089" x="1293813" y="2384425"/>
          <p14:tracePt t="68092" x="1287463" y="2384425"/>
          <p14:tracePt t="68102" x="1274763" y="2397125"/>
          <p14:tracePt t="68104" x="1268413" y="2409825"/>
          <p14:tracePt t="68108" x="1262063" y="2422525"/>
          <p14:tracePt t="68116" x="1249363" y="2435225"/>
          <p14:tracePt t="68121" x="1236663" y="2454275"/>
          <p14:tracePt t="68124" x="1230313" y="2466975"/>
          <p14:tracePt t="68130" x="1223963" y="2479675"/>
          <p14:tracePt t="68137" x="1217613" y="2486025"/>
          <p14:tracePt t="68140" x="1204913" y="2511425"/>
          <p14:tracePt t="68151" x="1204913" y="2524125"/>
          <p14:tracePt t="68153" x="1198563" y="2536825"/>
          <p14:tracePt t="68156" x="1198563" y="2549525"/>
          <p14:tracePt t="68160" x="1198563" y="2555875"/>
          <p14:tracePt t="68168" x="1198563" y="2568575"/>
          <p14:tracePt t="68171" x="1192213" y="2587625"/>
          <p14:tracePt t="68172" x="1192213" y="2593975"/>
          <p14:tracePt t="68176" x="1185863" y="2606675"/>
          <p14:tracePt t="68183" x="1185863" y="2619375"/>
          <p14:tracePt t="68187" x="1179513" y="2619375"/>
          <p14:tracePt t="68189" x="1179513" y="2625725"/>
          <p14:tracePt t="68192" x="1173163" y="2638425"/>
          <p14:tracePt t="68201" x="1173163" y="2644775"/>
          <p14:tracePt t="68203" x="1173163" y="2651125"/>
          <p14:tracePt t="68205" x="1173163" y="2657475"/>
          <p14:tracePt t="68208" x="1166813" y="2663825"/>
          <p14:tracePt t="68218" x="1166813" y="2676525"/>
          <p14:tracePt t="68221" x="1160463" y="2695575"/>
          <p14:tracePt t="68223" x="1160463" y="2708275"/>
          <p14:tracePt t="68226" x="1160463" y="2714625"/>
          <p14:tracePt t="68235" x="1160463" y="2727325"/>
          <p14:tracePt t="68238" x="1160463" y="2733675"/>
          <p14:tracePt t="68242" x="1154113" y="2740025"/>
          <p14:tracePt t="68250" x="1154113" y="2752725"/>
          <p14:tracePt t="68258" x="1154113" y="2759075"/>
          <p14:tracePt t="68268" x="1154113" y="2771775"/>
          <p14:tracePt t="68274" x="1147763" y="2784475"/>
          <p14:tracePt t="68286" x="1147763" y="2792413"/>
          <p14:tracePt t="68288" x="1147763" y="2805113"/>
          <p14:tracePt t="68295" x="1147763" y="2811463"/>
          <p14:tracePt t="68302" x="1147763" y="2817813"/>
          <p14:tracePt t="68305" x="1147763" y="2830513"/>
          <p14:tracePt t="68310" x="1147763" y="2836863"/>
          <p14:tracePt t="68321" x="1147763" y="2849563"/>
          <p14:tracePt t="68326" x="1147763" y="2862263"/>
          <p14:tracePt t="68332" x="1147763" y="2868613"/>
          <p14:tracePt t="68338" x="1147763" y="2881313"/>
          <p14:tracePt t="68351" x="1147763" y="2887663"/>
          <p14:tracePt t="68354" x="1147763" y="2894013"/>
          <p14:tracePt t="68358" x="1147763" y="2906713"/>
          <p14:tracePt t="68371" x="1147763" y="2919413"/>
          <p14:tracePt t="68374" x="1147763" y="2925763"/>
          <p14:tracePt t="68382" x="1147763" y="2932113"/>
          <p14:tracePt t="68388" x="1147763" y="2951163"/>
          <p14:tracePt t="68392" x="1147763" y="2957513"/>
          <p14:tracePt t="68401" x="1147763" y="2970213"/>
          <p14:tracePt t="68404" x="1147763" y="2976563"/>
          <p14:tracePt t="68419" x="1147763" y="2989263"/>
          <p14:tracePt t="68421" x="1147763" y="3001963"/>
          <p14:tracePt t="68424" x="1147763" y="3008313"/>
          <p14:tracePt t="68429" x="1147763" y="3014663"/>
          <p14:tracePt t="68433" x="1147763" y="3021013"/>
          <p14:tracePt t="68438" x="1147763" y="3027363"/>
          <p14:tracePt t="68440" x="1147763" y="3040063"/>
          <p14:tracePt t="68453" x="1147763" y="3046413"/>
          <p14:tracePt t="68454" x="1147763" y="3059113"/>
          <p14:tracePt t="68456" x="1147763" y="3065463"/>
          <p14:tracePt t="68460" x="1147763" y="3071813"/>
          <p14:tracePt t="68470" x="1147763" y="3078163"/>
          <p14:tracePt t="68472" x="1147763" y="3090863"/>
          <p14:tracePt t="68476" x="1147763" y="3097213"/>
          <p14:tracePt t="68486" x="1147763" y="3103563"/>
          <p14:tracePt t="68488" x="1147763" y="3109913"/>
          <p14:tracePt t="68492" x="1147763" y="3116263"/>
          <p14:tracePt t="68501" x="1147763" y="3122613"/>
          <p14:tracePt t="68504" x="1147763" y="3135313"/>
          <p14:tracePt t="68516" x="1154113" y="3148013"/>
          <p14:tracePt t="68520" x="1160463" y="3160713"/>
          <p14:tracePt t="68524" x="1160463" y="3167063"/>
          <p14:tracePt t="68532" x="1160463" y="3173413"/>
          <p14:tracePt t="68537" x="1160463" y="3186113"/>
          <p14:tracePt t="68545" x="1166813" y="3192463"/>
          <p14:tracePt t="68552" x="1166813" y="3198813"/>
          <p14:tracePt t="68554" x="1166813" y="3205163"/>
          <p14:tracePt t="68557" x="1173163" y="3219450"/>
          <p14:tracePt t="68560" x="1179513" y="3225800"/>
          <p14:tracePt t="68570" x="1185863" y="3244850"/>
          <p14:tracePt t="68574" x="1185863" y="3251200"/>
          <p14:tracePt t="68582" x="1185863" y="3263900"/>
          <p14:tracePt t="68585" x="1185863" y="3270250"/>
          <p14:tracePt t="68588" x="1192213" y="3276600"/>
          <p14:tracePt t="68595" x="1198563" y="3289300"/>
          <p14:tracePt t="68604" x="1204913" y="3308350"/>
          <p14:tracePt t="68606" x="1204913" y="3321050"/>
          <p14:tracePt t="68617" x="1211263" y="3327400"/>
          <p14:tracePt t="68620" x="1211263" y="3333750"/>
          <p14:tracePt t="68622" x="1211263" y="3340100"/>
          <p14:tracePt t="68626" x="1211263" y="3346450"/>
          <p14:tracePt t="68633" x="1211263" y="3359150"/>
          <p14:tracePt t="68636" x="1211263" y="3365500"/>
          <p14:tracePt t="68638" x="1217613" y="3378200"/>
          <p14:tracePt t="68642" x="1217613" y="3384550"/>
          <p14:tracePt t="68650" x="1223963" y="3390900"/>
          <p14:tracePt t="68653" x="1223963" y="3403600"/>
          <p14:tracePt t="68656" x="1230313" y="3416300"/>
          <p14:tracePt t="68658" x="1236663" y="3422650"/>
          <p14:tracePt t="68665" x="1243013" y="3435350"/>
          <p14:tracePt t="68671" x="1243013" y="3454400"/>
          <p14:tracePt t="68674" x="1249363" y="3467100"/>
          <p14:tracePt t="68682" x="1249363" y="3486150"/>
          <p14:tracePt t="68686" x="1255713" y="3498850"/>
          <p14:tracePt t="68688" x="1262063" y="3505200"/>
          <p14:tracePt t="68690" x="1262063" y="3517900"/>
          <p14:tracePt t="68695" x="1268413" y="3536950"/>
          <p14:tracePt t="68705" x="1281113" y="3562350"/>
          <p14:tracePt t="68707" x="1281113" y="3575050"/>
          <p14:tracePt t="68711" x="1287463" y="3587750"/>
          <p14:tracePt t="68716" x="1287463" y="3600450"/>
          <p14:tracePt t="68720" x="1293813" y="3613150"/>
          <p14:tracePt t="68722" x="1300163" y="3625850"/>
          <p14:tracePt t="68726" x="1306513" y="3638550"/>
          <p14:tracePt t="68732" x="1312863" y="3659188"/>
          <p14:tracePt t="68735" x="1319213" y="3671888"/>
          <p14:tracePt t="68738" x="1319213" y="3684588"/>
          <p14:tracePt t="68742" x="1325563" y="3697288"/>
          <p14:tracePt t="68752" x="1331913" y="3722688"/>
          <p14:tracePt t="68754" x="1338263" y="3735388"/>
          <p14:tracePt t="68756" x="1344613" y="3748088"/>
          <p14:tracePt t="68760" x="1350963" y="3760788"/>
          <p14:tracePt t="68766" x="1357313" y="3767138"/>
          <p14:tracePt t="68771" x="1363663" y="3779838"/>
          <p14:tracePt t="68772" x="1370013" y="3792538"/>
          <p14:tracePt t="68776" x="1370013" y="3805238"/>
          <p14:tracePt t="68783" x="1376363" y="3811588"/>
          <p14:tracePt t="68787" x="1382713" y="3824288"/>
          <p14:tracePt t="68789" x="1389063" y="3836988"/>
          <p14:tracePt t="68792" x="1395413" y="3843338"/>
          <p14:tracePt t="68799" x="1401763" y="3856038"/>
          <p14:tracePt t="68802" x="1414463" y="3868738"/>
          <p14:tracePt t="68804" x="1414463" y="3881438"/>
          <p14:tracePt t="68808" x="1427163" y="3887788"/>
          <p14:tracePt t="68818" x="1433513" y="3900488"/>
          <p14:tracePt t="68821" x="1439863" y="3913188"/>
          <p14:tracePt t="68824" x="1446213" y="3919538"/>
          <p14:tracePt t="68832" x="1446213" y="3925888"/>
          <p14:tracePt t="68836" x="1452563" y="3938588"/>
          <p14:tracePt t="68838" x="1458913" y="3938588"/>
          <p14:tracePt t="68840" x="1465263" y="3951288"/>
          <p14:tracePt t="68845" x="1465263" y="3957638"/>
          <p14:tracePt t="68853" x="1477963" y="3970338"/>
          <p14:tracePt t="68856" x="1484313" y="3983038"/>
          <p14:tracePt t="68861" x="1490663" y="3989388"/>
          <p14:tracePt t="68866" x="1490663" y="3995738"/>
          <p14:tracePt t="68870" x="1497013" y="4002088"/>
          <p14:tracePt t="68872" x="1509713" y="4008438"/>
          <p14:tracePt t="68888" x="1509713" y="4014788"/>
          <p14:tracePt t="68892" x="1522413" y="4027488"/>
          <p14:tracePt t="68904" x="1528763" y="4027488"/>
          <p14:tracePt t="68919" x="1528763" y="4033838"/>
          <p14:tracePt t="68921" x="1535113" y="4040188"/>
          <p14:tracePt t="68926" x="1547813" y="4046538"/>
          <p14:tracePt t="68945" x="1554163" y="4052888"/>
          <p14:tracePt t="68950" x="1566863" y="4059238"/>
          <p14:tracePt t="68955" x="1573213" y="4059238"/>
          <p14:tracePt t="68958" x="1585913" y="4073525"/>
          <p14:tracePt t="68969" x="1592263" y="4079875"/>
          <p14:tracePt t="68970" x="1606550" y="4086225"/>
          <p14:tracePt t="68974" x="1619250" y="4092575"/>
          <p14:tracePt t="68987" x="1638300" y="4098925"/>
          <p14:tracePt t="68990" x="1651000" y="4105275"/>
          <p14:tracePt t="68995" x="1657350" y="4105275"/>
          <p14:tracePt t="69001" x="1670050" y="4111625"/>
          <p14:tracePt t="69004" x="1682750" y="4117975"/>
          <p14:tracePt t="69006" x="1695450" y="4124325"/>
          <p14:tracePt t="69015" x="1720850" y="4130675"/>
          <p14:tracePt t="69021" x="1733550" y="4137025"/>
          <p14:tracePt t="69022" x="1739900" y="4143375"/>
          <p14:tracePt t="69026" x="1752600" y="4149725"/>
          <p14:tracePt t="69031" x="1771650" y="4156075"/>
          <p14:tracePt t="69035" x="1790700" y="4162425"/>
          <p14:tracePt t="69039" x="1797050" y="4162425"/>
          <p14:tracePt t="69042" x="1816100" y="4162425"/>
          <p14:tracePt t="69047" x="1835150" y="4168775"/>
          <p14:tracePt t="69051" x="1841500" y="4175125"/>
          <p14:tracePt t="69054" x="1854200" y="4175125"/>
          <p14:tracePt t="69058" x="1866900" y="4175125"/>
          <p14:tracePt t="69063" x="1873250" y="4181475"/>
          <p14:tracePt t="69068" x="1892300" y="4187825"/>
          <p14:tracePt t="69071" x="1905000" y="4187825"/>
          <p14:tracePt t="69075" x="1911350" y="4187825"/>
          <p14:tracePt t="69080" x="1924050" y="4194175"/>
          <p14:tracePt t="69082" x="1936750" y="4194175"/>
          <p14:tracePt t="69087" x="1943100" y="4200525"/>
          <p14:tracePt t="69091" x="1955800" y="4200525"/>
          <p14:tracePt t="69095" x="1968500" y="4206875"/>
          <p14:tracePt t="69099" x="1974850" y="4206875"/>
          <p14:tracePt t="69103" x="1987550" y="4213225"/>
          <p14:tracePt t="69105" x="2006600" y="4219575"/>
          <p14:tracePt t="69108" x="2012950" y="4219575"/>
          <p14:tracePt t="69113" x="2025650" y="4225925"/>
          <p14:tracePt t="69118" x="2038350" y="4232275"/>
          <p14:tracePt t="69121" x="2058988" y="4238625"/>
          <p14:tracePt t="69124" x="2065338" y="4244975"/>
          <p14:tracePt t="69133" x="2097088" y="4257675"/>
          <p14:tracePt t="69136" x="2103438" y="4257675"/>
          <p14:tracePt t="69140" x="2116138" y="4264025"/>
          <p14:tracePt t="69151" x="2141538" y="4270375"/>
          <p14:tracePt t="69152" x="2154238" y="4276725"/>
          <p14:tracePt t="69157" x="2173288" y="4283075"/>
          <p14:tracePt t="69162" x="2185988" y="4283075"/>
          <p14:tracePt t="69167" x="2192338" y="4289425"/>
          <p14:tracePt t="69170" x="2198688" y="4289425"/>
          <p14:tracePt t="69172" x="2211388" y="4295775"/>
          <p14:tracePt t="69178" x="2217738" y="4302125"/>
          <p14:tracePt t="69185" x="2230438" y="4302125"/>
          <p14:tracePt t="69188" x="2243138" y="4302125"/>
          <p14:tracePt t="69192" x="2249488" y="4302125"/>
          <p14:tracePt t="69197" x="2255838" y="4302125"/>
          <p14:tracePt t="69202" x="2262188" y="4308475"/>
          <p14:tracePt t="69208" x="2268538" y="4308475"/>
          <p14:tracePt t="69216" x="2274888" y="4314825"/>
          <p14:tracePt t="69219" x="2281238" y="4321175"/>
          <p14:tracePt t="69222" x="2287588" y="4321175"/>
          <p14:tracePt t="69230" x="2300288" y="4327525"/>
          <p14:tracePt t="69237" x="2306638" y="4327525"/>
          <p14:tracePt t="69241" x="2325688" y="4327525"/>
          <p14:tracePt t="69249" x="2344738" y="4333875"/>
          <p14:tracePt t="69253" x="2357438" y="4340225"/>
          <p14:tracePt t="69256" x="2370138" y="4340225"/>
          <p14:tracePt t="69266" x="2382838" y="4340225"/>
          <p14:tracePt t="69270" x="2414588" y="4346575"/>
          <p14:tracePt t="69272" x="2433638" y="4346575"/>
          <p14:tracePt t="69276" x="2439988" y="4346575"/>
          <p14:tracePt t="69283" x="2459038" y="4352925"/>
          <p14:tracePt t="69286" x="2490788" y="4352925"/>
          <p14:tracePt t="69290" x="2509838" y="4352925"/>
          <p14:tracePt t="69299" x="2530475" y="4359275"/>
          <p14:tracePt t="69303" x="2562225" y="4359275"/>
          <p14:tracePt t="69306" x="2574925" y="4365625"/>
          <p14:tracePt t="69311" x="2581275" y="4365625"/>
          <p14:tracePt t="69316" x="2593975" y="4365625"/>
          <p14:tracePt t="69320" x="2613025" y="4365625"/>
          <p14:tracePt t="69322" x="2625725" y="4371975"/>
          <p14:tracePt t="69326" x="2638425" y="4371975"/>
          <p14:tracePt t="69332" x="2651125" y="4371975"/>
          <p14:tracePt t="69336" x="2663825" y="4378325"/>
          <p14:tracePt t="69338" x="2682875" y="4378325"/>
          <p14:tracePt t="69342" x="2701925" y="4378325"/>
          <p14:tracePt t="69349" x="2714625" y="4378325"/>
          <p14:tracePt t="69352" x="2733675" y="4384675"/>
          <p14:tracePt t="69354" x="2752725" y="4384675"/>
          <p14:tracePt t="69358" x="2771775" y="4384675"/>
          <p14:tracePt t="69366" x="2790825" y="4384675"/>
          <p14:tracePt t="69369" x="2809875" y="4384675"/>
          <p14:tracePt t="69371" x="2828925" y="4384675"/>
          <p14:tracePt t="69374" x="2841625" y="4384675"/>
          <p14:tracePt t="69382" x="2860675" y="4384675"/>
          <p14:tracePt t="69385" x="2873375" y="4384675"/>
          <p14:tracePt t="69387" x="2886075" y="4384675"/>
          <p14:tracePt t="69390" x="2898775" y="4391025"/>
          <p14:tracePt t="69399" x="2905125" y="4391025"/>
          <p14:tracePt t="69405" x="2917825" y="4391025"/>
          <p14:tracePt t="69406" x="2924175" y="4391025"/>
          <p14:tracePt t="69415" x="2930525" y="4391025"/>
          <p14:tracePt t="69442" x="2936875" y="4391025"/>
          <p14:tracePt t="69452" x="2943225" y="4391025"/>
          <p14:tracePt t="69460" x="2949575" y="4391025"/>
          <p14:tracePt t="69465" x="2962275" y="4391025"/>
          <p14:tracePt t="69472" x="2982913" y="4391025"/>
          <p14:tracePt t="69476" x="2989263" y="4391025"/>
          <p14:tracePt t="69482" x="3001963" y="4391025"/>
          <p14:tracePt t="69486" x="3014663" y="4391025"/>
          <p14:tracePt t="69488" x="3027363" y="4391025"/>
          <p14:tracePt t="69492" x="3040063" y="4397375"/>
          <p14:tracePt t="69500" x="3046413" y="4397375"/>
          <p14:tracePt t="69502" x="3065463" y="4397375"/>
          <p14:tracePt t="69504" x="3084513" y="4397375"/>
          <p14:tracePt t="69508" x="3103563" y="4403725"/>
          <p14:tracePt t="69515" x="3109913" y="4403725"/>
          <p14:tracePt t="69519" x="3122613" y="4403725"/>
          <p14:tracePt t="69520" x="3128963" y="4403725"/>
          <p14:tracePt t="69524" x="3141663" y="4403725"/>
          <p14:tracePt t="69533" x="3160713" y="4403725"/>
          <p14:tracePt t="69537" x="3173413" y="4403725"/>
          <p14:tracePt t="69549" x="3186113" y="4403725"/>
          <p14:tracePt t="69552" x="3198813" y="4403725"/>
          <p14:tracePt t="69556" x="3211513" y="4403725"/>
          <p14:tracePt t="69560" x="3217863" y="4403725"/>
          <p14:tracePt t="69565" x="3224213" y="4403725"/>
          <p14:tracePt t="69569" x="3230563" y="4403725"/>
          <p14:tracePt t="69572" x="3236913" y="4403725"/>
          <p14:tracePt t="69576" x="3249613" y="4403725"/>
          <p14:tracePt t="69583" x="3255963" y="4403725"/>
          <p14:tracePt t="69588" x="3262313" y="4403725"/>
          <p14:tracePt t="69592" x="3268663" y="4403725"/>
          <p14:tracePt t="69608" x="3275013" y="4403725"/>
          <p14:tracePt t="69616" x="3281363" y="4403725"/>
          <p14:tracePt t="69620" x="3287713" y="4403725"/>
          <p14:tracePt t="69624" x="3294063" y="4403725"/>
          <p14:tracePt t="69631" x="3300413" y="4403725"/>
          <p14:tracePt t="69637" x="3313113" y="4403725"/>
          <p14:tracePt t="69638" x="3325813" y="4403725"/>
          <p14:tracePt t="69642" x="3332163" y="4403725"/>
          <p14:tracePt t="69649" x="3344863" y="4403725"/>
          <p14:tracePt t="69654" x="3351213" y="4403725"/>
          <p14:tracePt t="69658" x="3370263" y="4403725"/>
          <p14:tracePt t="69668" x="3389313" y="4403725"/>
          <p14:tracePt t="69670" x="3395663" y="4403725"/>
          <p14:tracePt t="69674" x="3414713" y="4403725"/>
          <p14:tracePt t="69684" x="3427413" y="4403725"/>
          <p14:tracePt t="69690" x="3435350" y="4403725"/>
          <p14:tracePt t="69699" x="3441700" y="4403725"/>
          <p14:tracePt t="69703" x="3448050" y="4403725"/>
          <p14:tracePt t="69712" x="3460750" y="4403725"/>
          <p14:tracePt t="69719" x="3467100" y="4403725"/>
          <p14:tracePt t="69722" x="3473450" y="4403725"/>
          <p14:tracePt t="69727" x="3479800" y="4403725"/>
          <p14:tracePt t="69735" x="3486150" y="4403725"/>
          <p14:tracePt t="69737" x="3498850" y="4403725"/>
          <p14:tracePt t="69742" x="3505200" y="4403725"/>
          <p14:tracePt t="69749" x="3511550" y="4403725"/>
          <p14:tracePt t="69754" x="3524250" y="4403725"/>
          <p14:tracePt t="69765" x="3536950" y="4403725"/>
          <p14:tracePt t="69770" x="3549650" y="4403725"/>
          <p14:tracePt t="69774" x="3556000" y="4403725"/>
          <p14:tracePt t="69783" x="3562350" y="4403725"/>
          <p14:tracePt t="69787" x="3568700" y="4403725"/>
          <p14:tracePt t="69790" x="3575050" y="4403725"/>
          <p14:tracePt t="69800" x="3581400" y="4403725"/>
          <p14:tracePt t="69806" x="3587750" y="4403725"/>
          <p14:tracePt t="69820" x="3594100" y="4403725"/>
          <p14:tracePt t="69824" x="3600450" y="4403725"/>
          <p14:tracePt t="69849" x="3606800" y="4403725"/>
          <p14:tracePt t="69865" x="3619500" y="4403725"/>
          <p14:tracePt t="69916" x="3625850" y="4403725"/>
          <p14:tracePt t="69930" x="3632200" y="4403725"/>
          <p14:tracePt t="69940" x="3638550" y="4403725"/>
          <p14:tracePt t="69946" x="3644900" y="4403725"/>
          <p14:tracePt t="69950" x="3651250" y="4403725"/>
          <p14:tracePt t="69952" x="3657600" y="4403725"/>
          <p14:tracePt t="70002" x="3663950" y="4397375"/>
          <p14:tracePt t="70018" x="3670300" y="4397375"/>
          <p14:tracePt t="70026" x="3676650" y="4391025"/>
          <p14:tracePt t="70035" x="3683000" y="4384675"/>
          <p14:tracePt t="70051" x="3689350" y="4378325"/>
          <p14:tracePt t="70110" x="3695700" y="4371975"/>
          <p14:tracePt t="70122" x="3702050" y="4365625"/>
          <p14:tracePt t="70135" x="3702050" y="4352925"/>
          <p14:tracePt t="70151" x="3702050" y="4340225"/>
          <p14:tracePt t="70158" x="3702050" y="4333875"/>
          <p14:tracePt t="70165" x="3708400" y="4321175"/>
          <p14:tracePt t="70181" x="3708400" y="4308475"/>
          <p14:tracePt t="70188" x="3708400" y="4302125"/>
          <p14:tracePt t="70199" x="3708400" y="4295775"/>
          <p14:tracePt t="70201" x="3708400" y="4289425"/>
          <p14:tracePt t="70215" x="3714750" y="4283075"/>
          <p14:tracePt t="70224" x="3714750" y="4276725"/>
          <p14:tracePt t="70231" x="3714750" y="4270375"/>
          <p14:tracePt t="70236" x="3714750" y="4264025"/>
          <p14:tracePt t="70251" x="3714750" y="4257675"/>
          <p14:tracePt t="70253" x="3714750" y="4251325"/>
          <p14:tracePt t="70267" x="3714750" y="4238625"/>
          <p14:tracePt t="70282" x="3721100" y="4225925"/>
          <p14:tracePt t="70302" x="3727450" y="4219575"/>
          <p14:tracePt t="72457" x="3727450" y="4213225"/>
          <p14:tracePt t="72468" x="3733800" y="4206875"/>
          <p14:tracePt t="72622" x="3740150" y="4200525"/>
          <p14:tracePt t="72662" x="3746500" y="4194175"/>
          <p14:tracePt t="72666" x="3752850" y="4187825"/>
          <p14:tracePt t="72670" x="3752850" y="4181475"/>
          <p14:tracePt t="72680" x="3759200" y="4181475"/>
          <p14:tracePt t="72683" x="3765550" y="4175125"/>
          <p14:tracePt t="72690" x="3771900" y="4168775"/>
          <p14:tracePt t="72699" x="3778250" y="4162425"/>
          <p14:tracePt t="72702" x="3784600" y="4149725"/>
          <p14:tracePt t="72712" x="3790950" y="4149725"/>
          <p14:tracePt t="72715" x="3790950" y="4137025"/>
          <p14:tracePt t="72722" x="3797300" y="4124325"/>
          <p14:tracePt t="72733" x="3803650" y="4111625"/>
          <p14:tracePt t="72738" x="3810000" y="4098925"/>
          <p14:tracePt t="72745" x="3816350" y="4092575"/>
          <p14:tracePt t="72749" x="3822700" y="4079875"/>
          <p14:tracePt t="72750" x="3829050" y="4065588"/>
          <p14:tracePt t="72752" x="3835400" y="4052888"/>
          <p14:tracePt t="72756" x="3841750" y="4052888"/>
          <p14:tracePt t="72762" x="3848100" y="4040188"/>
          <p14:tracePt t="72766" x="3854450" y="4033838"/>
          <p14:tracePt t="72768" x="3867150" y="4027488"/>
          <p14:tracePt t="72772" x="3879850" y="4008438"/>
          <p14:tracePt t="72779" x="3879850" y="3995738"/>
          <p14:tracePt t="72782" x="3894138" y="3989388"/>
          <p14:tracePt t="72784" x="3906838" y="3976688"/>
          <p14:tracePt t="72788" x="3919538" y="3957638"/>
          <p14:tracePt t="72794" x="3932238" y="3944938"/>
          <p14:tracePt t="72799" x="3938588" y="3932238"/>
          <p14:tracePt t="72800" x="3938588" y="3925888"/>
          <p14:tracePt t="72804" x="3944938" y="3906838"/>
          <p14:tracePt t="72811" x="3957638" y="3894138"/>
          <p14:tracePt t="72816" x="3963988" y="3887788"/>
          <p14:tracePt t="72818" x="3970338" y="3875088"/>
          <p14:tracePt t="72820" x="3976688" y="3868738"/>
          <p14:tracePt t="72828" x="3976688" y="3856038"/>
          <p14:tracePt t="72832" x="3983038" y="3843338"/>
          <p14:tracePt t="72834" x="3995738" y="3830638"/>
          <p14:tracePt t="72836" x="4008438" y="3817938"/>
          <p14:tracePt t="72840" x="4014788" y="3811588"/>
          <p14:tracePt t="72845" x="4014788" y="3798888"/>
          <p14:tracePt t="72849" x="4021138" y="3786188"/>
          <p14:tracePt t="72852" x="4027488" y="3779838"/>
          <p14:tracePt t="72856" x="4033838" y="3767138"/>
          <p14:tracePt t="72863" x="4040188" y="3754438"/>
          <p14:tracePt t="72866" x="4052888" y="3741738"/>
          <p14:tracePt t="72872" x="4059238" y="3729038"/>
          <p14:tracePt t="72879" x="4065588" y="3709988"/>
          <p14:tracePt t="72882" x="4078288" y="3703638"/>
          <p14:tracePt t="72887" x="4090988" y="3690938"/>
          <p14:tracePt t="72888" x="4097338" y="3671888"/>
          <p14:tracePt t="72895" x="4110038" y="3652838"/>
          <p14:tracePt t="72899" x="4122738" y="3638550"/>
          <p14:tracePt t="72900" x="4135438" y="3625850"/>
          <p14:tracePt t="72904" x="4141788" y="3606800"/>
          <p14:tracePt t="72911" x="4154488" y="3587750"/>
          <p14:tracePt t="72916" x="4167188" y="3568700"/>
          <p14:tracePt t="72920" x="4192588" y="3536950"/>
          <p14:tracePt t="72928" x="4205288" y="3517900"/>
          <p14:tracePt t="72931" x="4224338" y="3492500"/>
          <p14:tracePt t="72933" x="4249738" y="3460750"/>
          <p14:tracePt t="72938" x="4256088" y="3435350"/>
          <p14:tracePt t="72943" x="4262438" y="3422650"/>
          <p14:tracePt t="72948" x="4275138" y="3397250"/>
          <p14:tracePt t="72951" x="4281488" y="3378200"/>
          <p14:tracePt t="72955" x="4294188" y="3359150"/>
          <p14:tracePt t="72961" x="4306888" y="3340100"/>
          <p14:tracePt t="72965" x="4306888" y="3321050"/>
          <p14:tracePt t="72967" x="4319588" y="3308350"/>
          <p14:tracePt t="72970" x="4325938" y="3289300"/>
          <p14:tracePt t="72977" x="4332288" y="3270250"/>
          <p14:tracePt t="72980" x="4338638" y="3251200"/>
          <p14:tracePt t="72982" x="4346575" y="3238500"/>
          <p14:tracePt t="72986" x="4352925" y="3225800"/>
          <p14:tracePt t="72990" x="4352925" y="3205163"/>
          <p14:tracePt t="72995" x="4359275" y="3192463"/>
          <p14:tracePt t="72999" x="4365625" y="3173413"/>
          <p14:tracePt t="73002" x="4371975" y="3154363"/>
          <p14:tracePt t="73006" x="4378325" y="3135313"/>
          <p14:tracePt t="73017" x="4384675" y="3103563"/>
          <p14:tracePt t="73019" x="4384675" y="3078163"/>
          <p14:tracePt t="73022" x="4397375" y="3059113"/>
          <p14:tracePt t="73029" x="4403725" y="3040063"/>
          <p14:tracePt t="73032" x="4410075" y="3027363"/>
          <p14:tracePt t="73034" x="4410075" y="3001963"/>
          <p14:tracePt t="73038" x="4416425" y="2976563"/>
          <p14:tracePt t="73044" x="4422775" y="2951163"/>
          <p14:tracePt t="73049" x="4422775" y="2938463"/>
          <p14:tracePt t="73050" x="4429125" y="2913063"/>
          <p14:tracePt t="73054" x="4435475" y="2887663"/>
          <p14:tracePt t="73065" x="4441825" y="2862263"/>
          <p14:tracePt t="73067" x="4448175" y="2824163"/>
          <p14:tracePt t="73070" x="4448175" y="2805113"/>
          <p14:tracePt t="73079" x="4454525" y="2784475"/>
          <p14:tracePt t="73082" x="4454525" y="2765425"/>
          <p14:tracePt t="73084" x="4460875" y="2752725"/>
          <p14:tracePt t="73086" x="4460875" y="2740025"/>
          <p14:tracePt t="73091" x="4460875" y="2720975"/>
          <p14:tracePt t="73095" x="4460875" y="2708275"/>
          <p14:tracePt t="73099" x="4460875" y="2689225"/>
          <p14:tracePt t="73102" x="4467225" y="2670175"/>
          <p14:tracePt t="73104" x="4467225" y="2657475"/>
          <p14:tracePt t="73111" x="4467225" y="2638425"/>
          <p14:tracePt t="73115" x="4467225" y="2625725"/>
          <p14:tracePt t="73117" x="4473575" y="2613025"/>
          <p14:tracePt t="73120" x="4473575" y="2593975"/>
          <p14:tracePt t="73129" x="4473575" y="2574925"/>
          <p14:tracePt t="73132" x="4473575" y="2568575"/>
          <p14:tracePt t="73133" x="4473575" y="2549525"/>
          <p14:tracePt t="73136" x="4479925" y="2530475"/>
          <p14:tracePt t="73140" x="4479925" y="2517775"/>
          <p14:tracePt t="73145" x="4479925" y="2498725"/>
          <p14:tracePt t="73149" x="4479925" y="2479675"/>
          <p14:tracePt t="73152" x="4479925" y="2466975"/>
          <p14:tracePt t="73157" x="4479925" y="2447925"/>
          <p14:tracePt t="73163" x="4479925" y="2428875"/>
          <p14:tracePt t="73167" x="4479925" y="2403475"/>
          <p14:tracePt t="73169" x="4479925" y="2390775"/>
          <p14:tracePt t="73172" x="4479925" y="2371725"/>
          <p14:tracePt t="73177" x="4479925" y="2351088"/>
          <p14:tracePt t="73183" x="4479925" y="2338388"/>
          <p14:tracePt t="73184" x="4479925" y="2319338"/>
          <p14:tracePt t="73188" x="4479925" y="2300288"/>
          <p14:tracePt t="73195" x="4479925" y="2287588"/>
          <p14:tracePt t="73199" x="4479925" y="2268538"/>
          <p14:tracePt t="73201" x="4479925" y="2262188"/>
          <p14:tracePt t="73204" x="4479925" y="2236788"/>
          <p14:tracePt t="73211" x="4479925" y="2224088"/>
          <p14:tracePt t="73215" x="4479925" y="2211388"/>
          <p14:tracePt t="73217" x="4479925" y="2192338"/>
          <p14:tracePt t="73220" x="4479925" y="2173288"/>
          <p14:tracePt t="73229" x="4479925" y="2160588"/>
          <p14:tracePt t="73233" x="4479925" y="2122488"/>
          <p14:tracePt t="73236" x="4479925" y="2116138"/>
          <p14:tracePt t="73242" x="4479925" y="2097088"/>
          <p14:tracePt t="73245" x="4479925" y="2078038"/>
          <p14:tracePt t="73251" x="4479925" y="2065338"/>
          <p14:tracePt t="73252" x="4479925" y="2046288"/>
          <p14:tracePt t="73257" x="4479925" y="2027238"/>
          <p14:tracePt t="73263" x="4479925" y="2014538"/>
          <p14:tracePt t="73266" x="4479925" y="1995488"/>
          <p14:tracePt t="73268" x="4479925" y="1976438"/>
          <p14:tracePt t="73272" x="4479925" y="1963738"/>
          <p14:tracePt t="73278" x="4479925" y="1944688"/>
          <p14:tracePt t="73283" x="4479925" y="1898650"/>
          <p14:tracePt t="73286" x="4479925" y="1879600"/>
          <p14:tracePt t="73292" x="4479925" y="1860550"/>
          <p14:tracePt t="73299" x="4479925" y="1835150"/>
          <p14:tracePt t="73300" x="4479925" y="1822450"/>
          <p14:tracePt t="73302" x="4479925" y="1803400"/>
          <p14:tracePt t="73311" x="4479925" y="1778000"/>
          <p14:tracePt t="73317" x="4479925" y="1758950"/>
          <p14:tracePt t="73319" x="4479925" y="1746250"/>
          <p14:tracePt t="73322" x="4479925" y="1733550"/>
          <p14:tracePt t="73329" x="4479925" y="1714500"/>
          <p14:tracePt t="73332" x="4479925" y="1708150"/>
          <p14:tracePt t="73334" x="4479925" y="1689100"/>
          <p14:tracePt t="73338" x="4479925" y="1670050"/>
          <p14:tracePt t="73348" x="4479925" y="1651000"/>
          <p14:tracePt t="73350" x="4479925" y="1619250"/>
          <p14:tracePt t="73354" x="4479925" y="1600200"/>
          <p14:tracePt t="73364" x="4479925" y="1587500"/>
          <p14:tracePt t="73370" x="4479925" y="1574800"/>
          <p14:tracePt t="73379" x="4479925" y="1555750"/>
          <p14:tracePt t="73383" x="4479925" y="1536700"/>
          <p14:tracePt t="73386" x="4479925" y="1517650"/>
          <p14:tracePt t="73392" x="4479925" y="1504950"/>
          <p14:tracePt t="73394" x="4479925" y="1490663"/>
          <p14:tracePt t="73399" x="4479925" y="1484313"/>
          <p14:tracePt t="73402" x="4479925" y="1477963"/>
          <p14:tracePt t="73407" x="4479925" y="1465263"/>
          <p14:tracePt t="73413" x="4479925" y="1458913"/>
          <p14:tracePt t="73416" x="4479925" y="1446213"/>
          <p14:tracePt t="73418" x="4479925" y="1439863"/>
          <p14:tracePt t="73422" x="4479925" y="1427163"/>
          <p14:tracePt t="73427" x="4479925" y="1414463"/>
          <p14:tracePt t="73433" x="4479925" y="1408113"/>
          <p14:tracePt t="73435" x="4479925" y="1395413"/>
          <p14:tracePt t="73438" x="4479925" y="1376363"/>
          <p14:tracePt t="73444" x="4479925" y="1370013"/>
          <p14:tracePt t="73448" x="4479925" y="1357313"/>
          <p14:tracePt t="73450" x="4479925" y="1350963"/>
          <p14:tracePt t="73454" x="4479925" y="1338263"/>
          <p14:tracePt t="73461" x="4479925" y="1319213"/>
          <p14:tracePt t="73466" x="4479925" y="1312863"/>
          <p14:tracePt t="73468" x="4479925" y="1306513"/>
          <p14:tracePt t="73477" x="4479925" y="1300163"/>
          <p14:tracePt t="73484" x="4479925" y="1287463"/>
          <p14:tracePt t="73624" x="4473575" y="1300163"/>
          <p14:tracePt t="73628" x="4467225" y="1312863"/>
          <p14:tracePt t="73633" x="4467225" y="1319213"/>
          <p14:tracePt t="73636" x="4467225" y="1331913"/>
          <p14:tracePt t="73638" x="4460875" y="1350963"/>
          <p14:tracePt t="73643" x="4454525" y="1363663"/>
          <p14:tracePt t="73648" x="4448175" y="1382713"/>
          <p14:tracePt t="73650" x="4441825" y="1408113"/>
          <p14:tracePt t="73654" x="4441825" y="1427163"/>
          <p14:tracePt t="73661" x="4435475" y="1439863"/>
          <p14:tracePt t="73665" x="4429125" y="1465263"/>
          <p14:tracePt t="73667" x="4416425" y="1490663"/>
          <p14:tracePt t="73670" x="4410075" y="1517650"/>
          <p14:tracePt t="73677" x="4403725" y="1536700"/>
          <p14:tracePt t="73682" x="4403725" y="1555750"/>
          <p14:tracePt t="73683" x="4403725" y="1574800"/>
          <p14:tracePt t="73686" x="4397375" y="1593850"/>
          <p14:tracePt t="73693" x="4397375" y="1619250"/>
          <p14:tracePt t="73698" x="4391025" y="1638300"/>
          <p14:tracePt t="73700" x="4384675" y="1651000"/>
          <p14:tracePt t="73702" x="4384675" y="1670050"/>
          <p14:tracePt t="73707" x="4378325" y="1695450"/>
          <p14:tracePt t="73710" x="4378325" y="1714500"/>
          <p14:tracePt t="73717" x="4378325" y="1727200"/>
          <p14:tracePt t="73718" x="4371975" y="1746250"/>
          <p14:tracePt t="73723" x="4371975" y="1765300"/>
          <p14:tracePt t="73727" x="4365625" y="1784350"/>
          <p14:tracePt t="73732" x="4365625" y="1803400"/>
          <p14:tracePt t="73734" x="4359275" y="1828800"/>
          <p14:tracePt t="73739" x="4352925" y="1854200"/>
          <p14:tracePt t="73744" x="4352925" y="1873250"/>
          <p14:tracePt t="73748" x="4346575" y="1892300"/>
          <p14:tracePt t="73750" x="4346575" y="1911350"/>
          <p14:tracePt t="73754" x="4338638" y="1944688"/>
          <p14:tracePt t="73764" x="4338638" y="1963738"/>
          <p14:tracePt t="73767" x="4338638" y="2020888"/>
          <p14:tracePt t="73770" x="4332288" y="2039938"/>
          <p14:tracePt t="73778" x="4332288" y="2078038"/>
          <p14:tracePt t="73782" x="4325938" y="2141538"/>
          <p14:tracePt t="73786" x="4325938" y="2173288"/>
          <p14:tracePt t="73793" x="4325938" y="2198688"/>
          <p14:tracePt t="73798" x="4319588" y="2230438"/>
          <p14:tracePt t="73800" x="4313238" y="2255838"/>
          <p14:tracePt t="73802" x="4306888" y="2281238"/>
          <p14:tracePt t="73807" x="4300538" y="2312988"/>
          <p14:tracePt t="73814" x="4300538" y="2344738"/>
          <p14:tracePt t="73816" x="4300538" y="2371725"/>
          <p14:tracePt t="73818" x="4300538" y="2403475"/>
          <p14:tracePt t="73820" x="4300538" y="2428875"/>
          <p14:tracePt t="73828" x="4300538" y="2447925"/>
          <p14:tracePt t="73832" x="4300538" y="2466975"/>
          <p14:tracePt t="73834" x="4300538" y="2492375"/>
          <p14:tracePt t="73836" x="4300538" y="2517775"/>
          <p14:tracePt t="73844" x="4300538" y="2530475"/>
          <p14:tracePt t="73848" x="4300538" y="2555875"/>
          <p14:tracePt t="73849" x="4300538" y="2574925"/>
          <p14:tracePt t="73852" x="4300538" y="2593975"/>
          <p14:tracePt t="73857" x="4300538" y="2606675"/>
          <p14:tracePt t="73864" x="4300538" y="2625725"/>
          <p14:tracePt t="73866" x="4300538" y="2644775"/>
          <p14:tracePt t="73868" x="4300538" y="2657475"/>
          <p14:tracePt t="73872" x="4300538" y="2676525"/>
          <p14:tracePt t="73879" x="4300538" y="2695575"/>
          <p14:tracePt t="73882" x="4300538" y="2708275"/>
          <p14:tracePt t="73884" x="4300538" y="2727325"/>
          <p14:tracePt t="73888" x="4300538" y="2746375"/>
          <p14:tracePt t="73893" x="4300538" y="2759075"/>
          <p14:tracePt t="73898" x="4300538" y="2784475"/>
          <p14:tracePt t="73900" x="4300538" y="2805113"/>
          <p14:tracePt t="73904" x="4300538" y="2824163"/>
          <p14:tracePt t="73911" x="4300538" y="2843213"/>
          <p14:tracePt t="73915" x="4300538" y="2874963"/>
          <p14:tracePt t="73917" x="4300538" y="2900363"/>
          <p14:tracePt t="73920" x="4306888" y="2925763"/>
          <p14:tracePt t="73927" x="4306888" y="2951163"/>
          <p14:tracePt t="73932" x="4319588" y="2995613"/>
          <p14:tracePt t="73936" x="4325938" y="3021013"/>
          <p14:tracePt t="73945" x="4332288" y="3071813"/>
          <p14:tracePt t="73951" x="4332288" y="3103563"/>
          <p14:tracePt t="73952" x="4338638" y="3128963"/>
          <p14:tracePt t="73956" x="4338638" y="3160713"/>
          <p14:tracePt t="73963" x="4346575" y="3186113"/>
          <p14:tracePt t="73965" x="4346575" y="3198813"/>
          <p14:tracePt t="73968" x="4352925" y="3225800"/>
          <p14:tracePt t="73973" x="4359275" y="3244850"/>
          <p14:tracePt t="73979" x="4359275" y="3263900"/>
          <p14:tracePt t="73982" x="4359275" y="3276600"/>
          <p14:tracePt t="73984" x="4365625" y="3289300"/>
          <p14:tracePt t="73988" x="4365625" y="3302000"/>
          <p14:tracePt t="73993" x="4371975" y="3314700"/>
          <p14:tracePt t="73998" x="4378325" y="3327400"/>
          <p14:tracePt t="74000" x="4384675" y="3346450"/>
          <p14:tracePt t="74002" x="4384675" y="3352800"/>
          <p14:tracePt t="74010" x="4403725" y="3384550"/>
          <p14:tracePt t="74015" x="4410075" y="3397250"/>
          <p14:tracePt t="74018" x="4410075" y="3403600"/>
          <p14:tracePt t="74023" x="4410075" y="3416300"/>
          <p14:tracePt t="74029" x="4410075" y="3429000"/>
          <p14:tracePt t="74032" x="4410075" y="3435350"/>
          <p14:tracePt t="74034" x="4416425" y="3441700"/>
          <p14:tracePt t="74038" x="4416425" y="3448050"/>
          <p14:tracePt t="74050" x="4435475" y="3486150"/>
          <p14:tracePt t="74054" x="4441825" y="3492500"/>
          <p14:tracePt t="74061" x="4441825" y="3505200"/>
          <p14:tracePt t="74065" x="4441825" y="3517900"/>
          <p14:tracePt t="74067" x="4448175" y="3524250"/>
          <p14:tracePt t="74070" x="4454525" y="3536950"/>
          <p14:tracePt t="74076" x="4460875" y="3549650"/>
          <p14:tracePt t="74082" x="4467225" y="3568700"/>
          <p14:tracePt t="74086" x="4467225" y="3581400"/>
          <p14:tracePt t="74093" x="4473575" y="3581400"/>
          <p14:tracePt t="74098" x="4473575" y="3587750"/>
          <p14:tracePt t="74100" x="4473575" y="3594100"/>
          <p14:tracePt t="74102" x="4479925" y="3600450"/>
          <p14:tracePt t="74110" x="4486275" y="3606800"/>
          <p14:tracePt t="74113" x="4486275" y="3613150"/>
          <p14:tracePt t="74118" x="4492625" y="3619500"/>
          <p14:tracePt t="74126" x="4498975" y="3625850"/>
          <p14:tracePt t="74132" x="4505325" y="3632200"/>
          <p14:tracePt t="74138" x="4511675" y="3646488"/>
          <p14:tracePt t="74143" x="4518025" y="3652838"/>
          <p14:tracePt t="74150" x="4524375" y="3652838"/>
          <p14:tracePt t="74154" x="4524375" y="3659188"/>
          <p14:tracePt t="74160" x="4537075" y="3665538"/>
          <p14:tracePt t="74165" x="4549775" y="3671888"/>
          <p14:tracePt t="74170" x="4562475" y="3678238"/>
          <p14:tracePt t="74173" x="4581525" y="3684588"/>
          <p14:tracePt t="74181" x="4594225" y="3690938"/>
          <p14:tracePt t="74184" x="4613275" y="3697288"/>
          <p14:tracePt t="74188" x="4632325" y="3703638"/>
          <p14:tracePt t="74193" x="4645025" y="3709988"/>
          <p14:tracePt t="74198" x="4651375" y="3709988"/>
          <p14:tracePt t="74200" x="4670425" y="3716338"/>
          <p14:tracePt t="74204" x="4689475" y="3722688"/>
          <p14:tracePt t="74210" x="4695825" y="3722688"/>
          <p14:tracePt t="74214" x="4714875" y="3722688"/>
          <p14:tracePt t="74217" x="4733925" y="3722688"/>
          <p14:tracePt t="74220" x="4746625" y="3729038"/>
          <p14:tracePt t="74231" x="4772025" y="3729038"/>
          <p14:tracePt t="74233" x="4811713" y="3735388"/>
          <p14:tracePt t="74236" x="4824413" y="3741738"/>
          <p14:tracePt t="74244" x="4862513" y="3748088"/>
          <p14:tracePt t="74249" x="4875213" y="3748088"/>
          <p14:tracePt t="74252" x="4894263" y="3754438"/>
          <p14:tracePt t="74260" x="4913313" y="3754438"/>
          <p14:tracePt t="74263" x="4926013" y="3754438"/>
          <p14:tracePt t="74266" x="4945063" y="3754438"/>
          <p14:tracePt t="74268" x="4964113" y="3754438"/>
          <p14:tracePt t="74273" x="4983163" y="3760788"/>
          <p14:tracePt t="74283" x="4995863" y="3760788"/>
          <p14:tracePt t="74284" x="5033963" y="3760788"/>
          <p14:tracePt t="74288" x="5046663" y="3767138"/>
          <p14:tracePt t="74293" x="5059363" y="3767138"/>
          <p14:tracePt t="74299" x="5084763" y="3767138"/>
          <p14:tracePt t="74304" x="5097463" y="3767138"/>
          <p14:tracePt t="74310" x="5103813" y="3767138"/>
          <p14:tracePt t="74315" x="5116513" y="3767138"/>
          <p14:tracePt t="74316" x="5135563" y="3767138"/>
          <p14:tracePt t="74320" x="5148263" y="3767138"/>
          <p14:tracePt t="74328" x="5167313" y="3767138"/>
          <p14:tracePt t="74332" x="5192713" y="3767138"/>
          <p14:tracePt t="74336" x="5205413" y="3767138"/>
          <p14:tracePt t="74345" x="5243513" y="3767138"/>
          <p14:tracePt t="74349" x="5264150" y="3767138"/>
          <p14:tracePt t="74350" x="5283200" y="3767138"/>
          <p14:tracePt t="74354" x="5289550" y="3767138"/>
          <p14:tracePt t="74360" x="5308600" y="3767138"/>
          <p14:tracePt t="74364" x="5327650" y="3767138"/>
          <p14:tracePt t="74366" x="5340350" y="3767138"/>
          <p14:tracePt t="74370" x="5359400" y="3767138"/>
          <p14:tracePt t="74376" x="5365750" y="3767138"/>
          <p14:tracePt t="74381" x="5410200" y="3767138"/>
          <p14:tracePt t="74386" x="5429250" y="3767138"/>
          <p14:tracePt t="74395" x="5473700" y="3767138"/>
          <p14:tracePt t="74398" x="5492750" y="3760788"/>
          <p14:tracePt t="74402" x="5518150" y="3760788"/>
          <p14:tracePt t="74411" x="5537200" y="3754438"/>
          <p14:tracePt t="74414" x="5562600" y="3748088"/>
          <p14:tracePt t="74415" x="5588000" y="3748088"/>
          <p14:tracePt t="74418" x="5613400" y="3741738"/>
          <p14:tracePt t="74422" x="5638800" y="3741738"/>
          <p14:tracePt t="74429" x="5657850" y="3735388"/>
          <p14:tracePt t="74431" x="5670550" y="3735388"/>
          <p14:tracePt t="74434" x="5689600" y="3735388"/>
          <p14:tracePt t="74438" x="5702300" y="3729038"/>
          <p14:tracePt t="74443" x="5722938" y="3729038"/>
          <p14:tracePt t="74450" x="5741988" y="3729038"/>
          <p14:tracePt t="74451" x="5761038" y="3722688"/>
          <p14:tracePt t="74454" x="5767388" y="3722688"/>
          <p14:tracePt t="74460" x="5786438" y="3722688"/>
          <p14:tracePt t="74466" x="5805488" y="3716338"/>
          <p14:tracePt t="74470" x="5818188" y="3716338"/>
          <p14:tracePt t="74477" x="5824538" y="3716338"/>
          <p14:tracePt t="74482" x="5849938" y="3716338"/>
          <p14:tracePt t="74486" x="5856288" y="3709988"/>
          <p14:tracePt t="74493" x="5862638" y="3709988"/>
          <p14:tracePt t="74498" x="5875338" y="3709988"/>
          <p14:tracePt t="74499" x="5881688" y="3709988"/>
          <p14:tracePt t="74502" x="5888038" y="3709988"/>
          <p14:tracePt t="74512" x="5900738" y="3709988"/>
          <p14:tracePt t="74516" x="5919788" y="3709988"/>
          <p14:tracePt t="74518" x="5938838" y="3709988"/>
          <p14:tracePt t="74522" x="5951538" y="3703638"/>
          <p14:tracePt t="74529" x="5970588" y="3703638"/>
          <p14:tracePt t="74531" x="5983288" y="3703638"/>
          <p14:tracePt t="74533" x="6002338" y="3703638"/>
          <p14:tracePt t="74536" x="6021388" y="3697288"/>
          <p14:tracePt t="74543" x="6040438" y="3697288"/>
          <p14:tracePt t="74556" x="6129338" y="3697288"/>
          <p14:tracePt t="74566" x="6213475" y="3697288"/>
          <p14:tracePt t="74567" x="6245225" y="3697288"/>
          <p14:tracePt t="74572" x="6276975" y="3697288"/>
          <p14:tracePt t="74578" x="6308725" y="3697288"/>
          <p14:tracePt t="74582" x="6340475" y="3697288"/>
          <p14:tracePt t="74584" x="6384925" y="3697288"/>
          <p14:tracePt t="74589" x="6429375" y="3697288"/>
          <p14:tracePt t="74593" x="6461125" y="3697288"/>
          <p14:tracePt t="74598" x="6492875" y="3697288"/>
          <p14:tracePt t="74600" x="6524625" y="3697288"/>
          <p14:tracePt t="74604" x="6562725" y="3697288"/>
          <p14:tracePt t="74610" x="6594475" y="3697288"/>
          <p14:tracePt t="74614" x="6626225" y="3697288"/>
          <p14:tracePt t="74616" x="6659563" y="3697288"/>
          <p14:tracePt t="74620" x="6678613" y="3697288"/>
          <p14:tracePt t="74628" x="6697663" y="3697288"/>
          <p14:tracePt t="74632" x="6742113" y="3697288"/>
          <p14:tracePt t="74636" x="6754813" y="3697288"/>
          <p14:tracePt t="74643" x="6767513" y="3697288"/>
          <p14:tracePt t="74648" x="6786563" y="3697288"/>
          <p14:tracePt t="74652" x="6799263" y="3697288"/>
          <p14:tracePt t="74661" x="6805613" y="3697288"/>
          <p14:tracePt t="74665" x="6831013" y="3697288"/>
          <p14:tracePt t="74668" x="6837363" y="3697288"/>
          <p14:tracePt t="74672" x="6850063" y="3697288"/>
          <p14:tracePt t="74678" x="6856413" y="3697288"/>
          <p14:tracePt t="74681" x="6862763" y="3697288"/>
          <p14:tracePt t="74684" x="6875463" y="3697288"/>
          <p14:tracePt t="74689" x="6888163" y="3697288"/>
          <p14:tracePt t="74693" x="6900863" y="3697288"/>
          <p14:tracePt t="74700" x="6926263" y="3697288"/>
          <p14:tracePt t="74704" x="6945313" y="3697288"/>
          <p14:tracePt t="74712" x="6977063" y="3697288"/>
          <p14:tracePt t="74715" x="7002463" y="3697288"/>
          <p14:tracePt t="74718" x="7021513" y="3697288"/>
          <p14:tracePt t="74725" x="7034213" y="3697288"/>
          <p14:tracePt t="74727" x="7053263" y="3697288"/>
          <p14:tracePt t="74731" x="7072313" y="3697288"/>
          <p14:tracePt t="74734" x="7078663" y="3697288"/>
          <p14:tracePt t="74739" x="7099300" y="3697288"/>
          <p14:tracePt t="74745" x="7118350" y="3697288"/>
          <p14:tracePt t="74750" x="7137400" y="3697288"/>
          <p14:tracePt t="74754" x="7143750" y="3697288"/>
          <p14:tracePt t="74764" x="7150100" y="3690938"/>
          <p14:tracePt t="74782" x="7156450" y="3690938"/>
          <p14:tracePt t="74802" x="7169150" y="3690938"/>
          <p14:tracePt t="74815" x="7175500" y="3690938"/>
          <p14:tracePt t="74825" x="7194550" y="3690938"/>
          <p14:tracePt t="74826" x="7200900" y="3684588"/>
          <p14:tracePt t="74831" x="7213600" y="3678238"/>
          <p14:tracePt t="74834" x="7232650" y="3678238"/>
          <p14:tracePt t="74839" x="7239000" y="3678238"/>
          <p14:tracePt t="74843" x="7258050" y="3671888"/>
          <p14:tracePt t="74848" x="7277100" y="3665538"/>
          <p14:tracePt t="74850" x="7296150" y="3659188"/>
          <p14:tracePt t="74854" x="7308850" y="3652838"/>
          <p14:tracePt t="74861" x="7327900" y="3652838"/>
          <p14:tracePt t="74864" x="7346950" y="3646488"/>
          <p14:tracePt t="74867" x="7372350" y="3646488"/>
          <p14:tracePt t="74870" x="7404100" y="3638550"/>
          <p14:tracePt t="74878" x="7435850" y="3632200"/>
          <p14:tracePt t="74882" x="7505700" y="3625850"/>
          <p14:tracePt t="74884" x="7537450" y="3625850"/>
          <p14:tracePt t="74889" x="7583488" y="3619500"/>
          <p14:tracePt t="74893" x="7615238" y="3613150"/>
          <p14:tracePt t="74898" x="7646988" y="3613150"/>
          <p14:tracePt t="74900" x="7672388" y="3613150"/>
          <p14:tracePt t="74904" x="7697788" y="3606800"/>
          <p14:tracePt t="74912" x="7723188" y="3606800"/>
          <p14:tracePt t="74915" x="7735888" y="3606800"/>
          <p14:tracePt t="74917" x="7748588" y="3606800"/>
          <p14:tracePt t="74930" x="7761288" y="3600450"/>
          <p14:tracePt t="74996" x="7761288" y="3594100"/>
          <p14:tracePt t="75000" x="7767638" y="3587750"/>
          <p14:tracePt t="75006" x="7767638" y="3575050"/>
          <p14:tracePt t="75011" x="7767638" y="3568700"/>
          <p14:tracePt t="75014" x="7773988" y="3556000"/>
          <p14:tracePt t="75016" x="7773988" y="3543300"/>
          <p14:tracePt t="75020" x="7773988" y="3530600"/>
          <p14:tracePt t="75025" x="7773988" y="3511550"/>
          <p14:tracePt t="75032" x="7780338" y="3473450"/>
          <p14:tracePt t="75036" x="7780338" y="3460750"/>
          <p14:tracePt t="75042" x="7780338" y="3435350"/>
          <p14:tracePt t="75048" x="7786688" y="3409950"/>
          <p14:tracePt t="75049" x="7786688" y="3397250"/>
          <p14:tracePt t="75052" x="7786688" y="3371850"/>
          <p14:tracePt t="75063" x="7786688" y="3346450"/>
          <p14:tracePt t="75065" x="7799388" y="3295650"/>
          <p14:tracePt t="75066" x="7799388" y="3276600"/>
          <p14:tracePt t="75070" x="7805738" y="3251200"/>
          <p14:tracePt t="75077" x="7805738" y="3225800"/>
          <p14:tracePt t="75081" x="7805738" y="3198813"/>
          <p14:tracePt t="75082" x="7805738" y="3186113"/>
          <p14:tracePt t="75086" x="7812088" y="3160713"/>
          <p14:tracePt t="75097" x="7812088" y="3116263"/>
          <p14:tracePt t="75098" x="7812088" y="3097213"/>
          <p14:tracePt t="75102" x="7812088" y="3078163"/>
          <p14:tracePt t="75111" x="7818438" y="3052763"/>
          <p14:tracePt t="75114" x="7818438" y="3008313"/>
          <p14:tracePt t="75118" x="7818438" y="2982913"/>
          <p14:tracePt t="75128" x="7818438" y="2925763"/>
          <p14:tracePt t="75131" x="7818438" y="2894013"/>
          <p14:tracePt t="75134" x="7818438" y="2868613"/>
          <p14:tracePt t="75138" x="7818438" y="2836863"/>
          <p14:tracePt t="75144" x="7818438" y="2811463"/>
          <p14:tracePt t="75149" x="7818438" y="2778125"/>
          <p14:tracePt t="75151" x="7818438" y="2759075"/>
          <p14:tracePt t="75155" x="7818438" y="2727325"/>
          <p14:tracePt t="75160" x="7818438" y="2695575"/>
          <p14:tracePt t="75163" x="7818438" y="2670175"/>
          <p14:tracePt t="75166" x="7818438" y="2644775"/>
          <p14:tracePt t="75170" x="7818438" y="2613025"/>
          <p14:tracePt t="75178" x="7818438" y="2581275"/>
          <p14:tracePt t="75182" x="7818438" y="2517775"/>
          <p14:tracePt t="75187" x="7818438" y="2492375"/>
          <p14:tracePt t="75192" x="7818438" y="2466975"/>
          <p14:tracePt t="75198" x="7818438" y="2409825"/>
          <p14:tracePt t="75202" x="7818438" y="2390775"/>
          <p14:tracePt t="75211" x="7818438" y="2338388"/>
          <p14:tracePt t="75215" x="7818438" y="2312988"/>
          <p14:tracePt t="75218" x="7818438" y="2300288"/>
          <p14:tracePt t="75226" x="7818438" y="2255838"/>
          <p14:tracePt t="75231" x="7818438" y="2236788"/>
          <p14:tracePt t="75234" x="7818438" y="2211388"/>
          <p14:tracePt t="75238" x="7805738" y="2192338"/>
          <p14:tracePt t="75245" x="7805738" y="2185988"/>
          <p14:tracePt t="75248" x="7805738" y="2166938"/>
          <p14:tracePt t="75252" x="7799388" y="2160588"/>
          <p14:tracePt t="75263" x="7799388" y="2128838"/>
          <p14:tracePt t="75264" x="7799388" y="2116138"/>
          <p14:tracePt t="75268" x="7786688" y="2097088"/>
          <p14:tracePt t="75277" x="7786688" y="2090738"/>
          <p14:tracePt t="75280" x="7786688" y="2084388"/>
          <p14:tracePt t="75282" x="7780338" y="2071688"/>
          <p14:tracePt t="75284" x="7780338" y="2065338"/>
          <p14:tracePt t="75289" x="7780338" y="2052638"/>
          <p14:tracePt t="75293" x="7780338" y="2046288"/>
          <p14:tracePt t="75298" x="7773988" y="2033588"/>
          <p14:tracePt t="75305" x="7767638" y="2027238"/>
          <p14:tracePt t="75310" x="7767638" y="2014538"/>
          <p14:tracePt t="75316" x="7761288" y="2001838"/>
          <p14:tracePt t="75329" x="7761288" y="1995488"/>
          <p14:tracePt t="75332" x="7761288" y="1989138"/>
          <p14:tracePt t="75343" x="7754938" y="1976438"/>
          <p14:tracePt t="75348" x="7742238" y="1963738"/>
          <p14:tracePt t="75352" x="7742238" y="1957388"/>
          <p14:tracePt t="75361" x="7735888" y="1944688"/>
          <p14:tracePt t="75377" x="7729538" y="1931988"/>
          <p14:tracePt t="75381" x="7729538" y="1924050"/>
          <p14:tracePt t="75384" x="7723188" y="1917700"/>
          <p14:tracePt t="75392" x="7723188" y="1911350"/>
          <p14:tracePt t="75400" x="7716838" y="1905000"/>
          <p14:tracePt t="75411" x="7710488" y="1898650"/>
          <p14:tracePt t="75429" x="7704138" y="1885950"/>
          <p14:tracePt t="75439" x="7697788" y="1885950"/>
          <p14:tracePt t="75459" x="7691438" y="1885950"/>
          <p14:tracePt t="75465" x="7685088" y="1879600"/>
          <p14:tracePt t="75496" x="7678738" y="1879600"/>
          <p14:tracePt t="75498" x="7672388" y="1879600"/>
          <p14:tracePt t="75512" x="7659688" y="1879600"/>
          <p14:tracePt t="75518" x="7646988" y="1879600"/>
          <p14:tracePt t="75526" x="7640638" y="1879600"/>
          <p14:tracePt t="75529" x="7634288" y="1879600"/>
          <p14:tracePt t="75530" x="7621588" y="1879600"/>
          <p14:tracePt t="75534" x="7615238" y="1879600"/>
          <p14:tracePt t="75549" x="7564438" y="1879600"/>
          <p14:tracePt t="75550" x="7545388" y="1879600"/>
          <p14:tracePt t="75555" x="7518400" y="1879600"/>
          <p14:tracePt t="75564" x="7486650" y="1879600"/>
          <p14:tracePt t="75566" x="7467600" y="1879600"/>
          <p14:tracePt t="75570" x="7454900" y="1879600"/>
          <p14:tracePt t="75579" x="7429500" y="1879600"/>
          <p14:tracePt t="75581" x="7404100" y="1879600"/>
          <p14:tracePt t="75582" x="7378700" y="1879600"/>
          <p14:tracePt t="75586" x="7359650" y="1879600"/>
          <p14:tracePt t="75592" x="7334250" y="1885950"/>
          <p14:tracePt t="75596" x="7308850" y="1885950"/>
          <p14:tracePt t="75598" x="7289800" y="1892300"/>
          <p14:tracePt t="75600" x="7264400" y="1892300"/>
          <p14:tracePt t="75605" x="7245350" y="1898650"/>
          <p14:tracePt t="75614" x="7219950" y="1898650"/>
          <p14:tracePt t="75616" x="7175500" y="1898650"/>
          <p14:tracePt t="75620" x="7162800" y="1898650"/>
          <p14:tracePt t="75625" x="7143750" y="1898650"/>
          <p14:tracePt t="75630" x="7112000" y="1898650"/>
          <p14:tracePt t="75632" x="7085013" y="1905000"/>
          <p14:tracePt t="75636" x="7072313" y="1905000"/>
          <p14:tracePt t="75642" x="7053263" y="1905000"/>
          <p14:tracePt t="75647" x="7034213" y="1911350"/>
          <p14:tracePt t="75648" x="7008813" y="1911350"/>
          <p14:tracePt t="75652" x="6996113" y="1911350"/>
          <p14:tracePt t="75663" x="6958013" y="1911350"/>
          <p14:tracePt t="75664" x="6945313" y="1911350"/>
          <p14:tracePt t="75668" x="6926263" y="1911350"/>
          <p14:tracePt t="75676" x="6907213" y="1917700"/>
          <p14:tracePt t="75680" x="6875463" y="1917700"/>
          <p14:tracePt t="75684" x="6856413" y="1917700"/>
          <p14:tracePt t="75691" x="6843713" y="1924050"/>
          <p14:tracePt t="75694" x="6824663" y="1931988"/>
          <p14:tracePt t="75697" x="6805613" y="1931988"/>
          <p14:tracePt t="75700" x="6786563" y="1931988"/>
          <p14:tracePt t="75705" x="6773863" y="1938338"/>
          <p14:tracePt t="75711" x="6754813" y="1938338"/>
          <p14:tracePt t="75714" x="6735763" y="1944688"/>
          <p14:tracePt t="75716" x="6710363" y="1951038"/>
          <p14:tracePt t="75720" x="6697663" y="1951038"/>
          <p14:tracePt t="75725" x="6678613" y="1951038"/>
          <p14:tracePt t="75730" x="6659563" y="1957388"/>
          <p14:tracePt t="75732" x="6653213" y="1963738"/>
          <p14:tracePt t="75736" x="6640513" y="1963738"/>
          <p14:tracePt t="75742" x="6619875" y="1970088"/>
          <p14:tracePt t="75746" x="6594475" y="1970088"/>
          <p14:tracePt t="75749" x="6575425" y="1970088"/>
          <p14:tracePt t="75752" x="6556375" y="1970088"/>
          <p14:tracePt t="75760" x="6530975" y="1976438"/>
          <p14:tracePt t="75764" x="6486525" y="1989138"/>
          <p14:tracePt t="75768" x="6461125" y="1995488"/>
          <p14:tracePt t="75777" x="6423025" y="2001838"/>
          <p14:tracePt t="75780" x="6397625" y="2001838"/>
          <p14:tracePt t="75782" x="6353175" y="2014538"/>
          <p14:tracePt t="75786" x="6321425" y="2014538"/>
          <p14:tracePt t="75791" x="6296025" y="2014538"/>
          <p14:tracePt t="75797" x="6264275" y="2020888"/>
          <p14:tracePt t="75799" x="6238875" y="2027238"/>
          <p14:tracePt t="75802" x="6213475" y="2033588"/>
          <p14:tracePt t="75811" x="6188075" y="2039938"/>
          <p14:tracePt t="75813" x="6161088" y="2039938"/>
          <p14:tracePt t="75815" x="6142038" y="2046288"/>
          <p14:tracePt t="75818" x="6103938" y="2052638"/>
          <p14:tracePt t="75825" x="6078538" y="2058988"/>
          <p14:tracePt t="75830" x="6015038" y="2065338"/>
          <p14:tracePt t="75834" x="5989638" y="2071688"/>
          <p14:tracePt t="75848" x="5913438" y="2084388"/>
          <p14:tracePt t="75850" x="5900738" y="2090738"/>
          <p14:tracePt t="75855" x="5881688" y="2097088"/>
          <p14:tracePt t="75862" x="5856288" y="2103438"/>
          <p14:tracePt t="75864" x="5837238" y="2109788"/>
          <p14:tracePt t="75866" x="5818188" y="2109788"/>
          <p14:tracePt t="75870" x="5799138" y="2116138"/>
          <p14:tracePt t="75875" x="5780088" y="2122488"/>
          <p14:tracePt t="75880" x="5761038" y="2128838"/>
          <p14:tracePt t="75882" x="5748338" y="2135188"/>
          <p14:tracePt t="75886" x="5729288" y="2141538"/>
          <p14:tracePt t="75898" x="5676900" y="2154238"/>
          <p14:tracePt t="75902" x="5664200" y="2160588"/>
          <p14:tracePt t="75910" x="5651500" y="2166938"/>
          <p14:tracePt t="75914" x="5632450" y="2179638"/>
          <p14:tracePt t="75918" x="5613400" y="2185988"/>
          <p14:tracePt t="75929" x="5600700" y="2185988"/>
          <p14:tracePt t="75931" x="5594350" y="2185988"/>
          <p14:tracePt t="75932" x="5581650" y="2185988"/>
          <p14:tracePt t="75934" x="5568950" y="2192338"/>
          <p14:tracePt t="75945" x="5562600" y="2198688"/>
          <p14:tracePt t="75948" x="5556250" y="2205038"/>
          <p14:tracePt t="75955" x="5543550" y="2211388"/>
          <p14:tracePt t="75961" x="5537200" y="2211388"/>
          <p14:tracePt t="75963" x="5530850" y="2211388"/>
          <p14:tracePt t="75965" x="5518150" y="2211388"/>
          <p14:tracePt t="75968" x="5511800" y="2211388"/>
          <p14:tracePt t="75975" x="5505450" y="2211388"/>
          <p14:tracePt t="75979" x="5492750" y="2217738"/>
          <p14:tracePt t="75981" x="5492750" y="2224088"/>
          <p14:tracePt t="75985" x="5480050" y="2224088"/>
          <p14:tracePt t="75992" x="5473700" y="2230438"/>
          <p14:tracePt t="75997" x="5467350" y="2230438"/>
          <p14:tracePt t="76000" x="5454650" y="2236788"/>
          <p14:tracePt t="76005" x="5441950" y="2243138"/>
          <p14:tracePt t="76014" x="5429250" y="2249488"/>
          <p14:tracePt t="76016" x="5416550" y="2255838"/>
          <p14:tracePt t="76020" x="5410200" y="2262188"/>
          <p14:tracePt t="76025" x="5403850" y="2262188"/>
          <p14:tracePt t="76031" x="5397500" y="2262188"/>
          <p14:tracePt t="76033" x="5384800" y="2268538"/>
          <p14:tracePt t="76041" x="5384800" y="2274888"/>
          <p14:tracePt t="76078" x="5378450" y="2281238"/>
          <p14:tracePt t="76132" x="5372100" y="2281238"/>
          <p14:tracePt t="76135" x="5365750" y="2287588"/>
          <p14:tracePt t="76150" x="5365750" y="2293938"/>
          <p14:tracePt t="76157" x="5365750" y="2300288"/>
          <p14:tracePt t="76159" x="5359400" y="2300288"/>
          <p14:tracePt t="76170" x="5359400" y="2306638"/>
          <p14:tracePt t="76178" x="5359400" y="2312988"/>
          <p14:tracePt t="76191" x="5359400" y="2319338"/>
          <p14:tracePt t="76195" x="5359400" y="2325688"/>
          <p14:tracePt t="76202" x="5359400" y="2332038"/>
          <p14:tracePt t="76230" x="5359400" y="2338388"/>
          <p14:tracePt t="76239" x="5359400" y="2344738"/>
          <p14:tracePt t="76256" x="5359400" y="2351088"/>
          <p14:tracePt t="76270" x="5359400" y="2365375"/>
          <p14:tracePt t="76295" x="5359400" y="2371725"/>
          <p14:tracePt t="76307" x="5359400" y="2378075"/>
          <p14:tracePt t="76314" x="5365750" y="2378075"/>
          <p14:tracePt t="76329" x="5372100" y="2378075"/>
          <p14:tracePt t="76336" x="5378450" y="2378075"/>
          <p14:tracePt t="76345" x="5384800" y="2378075"/>
          <p14:tracePt t="76348" x="5391150" y="2378075"/>
          <p14:tracePt t="76352" x="5397500" y="2378075"/>
          <p14:tracePt t="76362" x="5410200" y="2378075"/>
          <p14:tracePt t="76364" x="5422900" y="2378075"/>
          <p14:tracePt t="76375" x="5429250" y="2378075"/>
          <p14:tracePt t="76380" x="5441950" y="2378075"/>
          <p14:tracePt t="76384" x="5448300" y="2378075"/>
          <p14:tracePt t="76391" x="5461000" y="2378075"/>
          <p14:tracePt t="76396" x="5480050" y="2378075"/>
          <p14:tracePt t="76409" x="5499100" y="2378075"/>
          <p14:tracePt t="76412" x="5518150" y="2378075"/>
          <p14:tracePt t="76413" x="5530850" y="2378075"/>
          <p14:tracePt t="76416" x="5537200" y="2378075"/>
          <p14:tracePt t="76420" x="5556250" y="2371725"/>
          <p14:tracePt t="76430" x="5575300" y="2371725"/>
          <p14:tracePt t="76432" x="5594350" y="2365375"/>
          <p14:tracePt t="76436" x="5600700" y="2365375"/>
          <p14:tracePt t="76442" x="5619750" y="2359025"/>
          <p14:tracePt t="76447" x="5632450" y="2359025"/>
          <p14:tracePt t="76449" x="5638800" y="2359025"/>
          <p14:tracePt t="76452" x="5651500" y="2351088"/>
          <p14:tracePt t="76459" x="5657850" y="2351088"/>
          <p14:tracePt t="76462" x="5670550" y="2351088"/>
          <p14:tracePt t="76464" x="5683250" y="2351088"/>
          <p14:tracePt t="76468" x="5689600" y="2344738"/>
          <p14:tracePt t="76475" x="5695950" y="2344738"/>
          <p14:tracePt t="76479" x="5708650" y="2338388"/>
          <p14:tracePt t="76481" x="5716588" y="2338388"/>
          <p14:tracePt t="76484" x="5722938" y="2338388"/>
          <p14:tracePt t="76491" x="5735638" y="2332038"/>
          <p14:tracePt t="76500" x="5754688" y="2325688"/>
          <p14:tracePt t="76502" x="5761038" y="2319338"/>
          <p14:tracePt t="76511" x="5773738" y="2319338"/>
          <p14:tracePt t="76513" x="5780088" y="2319338"/>
          <p14:tracePt t="76514" x="5792788" y="2312988"/>
          <p14:tracePt t="76518" x="5799138" y="2312988"/>
          <p14:tracePt t="76528" x="5805488" y="2306638"/>
          <p14:tracePt t="76530" x="5818188" y="2306638"/>
          <p14:tracePt t="76534" x="5824538" y="2306638"/>
          <p14:tracePt t="76542" x="5837238" y="2300288"/>
          <p14:tracePt t="76545" x="5843588" y="2300288"/>
          <p14:tracePt t="76547" x="5856288" y="2293938"/>
          <p14:tracePt t="76550" x="5868988" y="2293938"/>
          <p14:tracePt t="76558" x="5875338" y="2293938"/>
          <p14:tracePt t="76562" x="5888038" y="2287588"/>
          <p14:tracePt t="76564" x="5907088" y="2281238"/>
          <p14:tracePt t="76566" x="5926138" y="2281238"/>
          <p14:tracePt t="76571" x="5932488" y="2274888"/>
          <p14:tracePt t="76575" x="5951538" y="2274888"/>
          <p14:tracePt t="76579" x="5970588" y="2268538"/>
          <p14:tracePt t="76582" x="5983288" y="2262188"/>
          <p14:tracePt t="76587" x="6002338" y="2262188"/>
          <p14:tracePt t="76592" x="6015038" y="2262188"/>
          <p14:tracePt t="76598" x="6027738" y="2262188"/>
          <p14:tracePt t="76599" x="6053138" y="2255838"/>
          <p14:tracePt t="76602" x="6072188" y="2255838"/>
          <p14:tracePt t="76609" x="6084888" y="2249488"/>
          <p14:tracePt t="76612" x="6091238" y="2249488"/>
          <p14:tracePt t="76614" x="6103938" y="2243138"/>
          <p14:tracePt t="76618" x="6122988" y="2243138"/>
          <p14:tracePt t="76625" x="6135688" y="2243138"/>
          <p14:tracePt t="76629" x="6148388" y="2236788"/>
          <p14:tracePt t="76630" x="6161088" y="2230438"/>
          <p14:tracePt t="76634" x="6167438" y="2230438"/>
          <p14:tracePt t="76645" x="6181725" y="2230438"/>
          <p14:tracePt t="76649" x="6188075" y="2230438"/>
          <p14:tracePt t="76651" x="6194425" y="2224088"/>
          <p14:tracePt t="76655" x="6200775" y="2224088"/>
          <p14:tracePt t="76660" x="6207125" y="2217738"/>
          <p14:tracePt t="76664" x="6213475" y="2217738"/>
          <p14:tracePt t="76666" x="6219825" y="2217738"/>
          <p14:tracePt t="76668" x="6226175" y="2217738"/>
          <p14:tracePt t="76675" x="6238875" y="2217738"/>
          <p14:tracePt t="76680" x="6245225" y="2217738"/>
          <p14:tracePt t="76684" x="6251575" y="2217738"/>
          <p14:tracePt t="76691" x="6257925" y="2217738"/>
          <p14:tracePt t="76693" x="6264275" y="2217738"/>
          <p14:tracePt t="76697" x="6270625" y="2211388"/>
          <p14:tracePt t="76709" x="6276975" y="2211388"/>
          <p14:tracePt t="76712" x="6289675" y="2205038"/>
          <p14:tracePt t="76716" x="6296025" y="2205038"/>
          <p14:tracePt t="76725" x="6308725" y="2205038"/>
          <p14:tracePt t="76730" x="6315075" y="2205038"/>
          <p14:tracePt t="76733" x="6327775" y="2205038"/>
          <p14:tracePt t="76737" x="6340475" y="2198688"/>
          <p14:tracePt t="76745" x="6346825" y="2198688"/>
          <p14:tracePt t="76748" x="6359525" y="2198688"/>
          <p14:tracePt t="76761" x="6372225" y="2198688"/>
          <p14:tracePt t="76764" x="6384925" y="2192338"/>
          <p14:tracePt t="76768" x="6391275" y="2192338"/>
          <p14:tracePt t="76775" x="6403975" y="2192338"/>
          <p14:tracePt t="76778" x="6410325" y="2185988"/>
          <p14:tracePt t="76790" x="6416675" y="2185988"/>
          <p14:tracePt t="76797" x="6423025" y="2179638"/>
          <p14:tracePt t="76820" x="6429375" y="2179638"/>
          <p14:tracePt t="76846" x="6435725" y="2179638"/>
          <p14:tracePt t="76850" x="6442075" y="2179638"/>
          <p14:tracePt t="76860" x="6448425" y="2179638"/>
          <p14:tracePt t="76866" x="6454775" y="2179638"/>
          <p14:tracePt t="76872" x="6461125" y="2179638"/>
          <p14:tracePt t="76879" x="6473825" y="2179638"/>
          <p14:tracePt t="76882" x="6480175" y="2179638"/>
          <p14:tracePt t="76892" x="6492875" y="2179638"/>
          <p14:tracePt t="76896" x="6505575" y="2179638"/>
          <p14:tracePt t="76902" x="6511925" y="2179638"/>
          <p14:tracePt t="76908" x="6518275" y="2179638"/>
          <p14:tracePt t="76912" x="6524625" y="2179638"/>
          <p14:tracePt t="76914" x="6530975" y="2173288"/>
          <p14:tracePt t="76928" x="6537325" y="2173288"/>
          <p14:tracePt t="76930" x="6543675" y="2173288"/>
          <p14:tracePt t="76941" x="6556375" y="2173288"/>
          <p14:tracePt t="76945" x="6562725" y="2173288"/>
          <p14:tracePt t="76950" x="6575425" y="2166938"/>
          <p14:tracePt t="76959" x="6581775" y="2166938"/>
          <p14:tracePt t="76963" x="6588125" y="2166938"/>
          <p14:tracePt t="76975" x="6594475" y="2166938"/>
          <p14:tracePt t="76982" x="6607175" y="2166938"/>
          <p14:tracePt t="76990" x="6613525" y="2160588"/>
          <p14:tracePt t="76995" x="6619875" y="2160588"/>
          <p14:tracePt t="77002" x="6634163" y="2160588"/>
          <p14:tracePt t="77009" x="6646863" y="2160588"/>
          <p14:tracePt t="77013" x="6653213" y="2160588"/>
          <p14:tracePt t="77018" x="6665913" y="2154238"/>
          <p14:tracePt t="77025" x="6672263" y="2154238"/>
          <p14:tracePt t="77172" x="6684963" y="2154238"/>
          <p14:tracePt t="77190" x="6691313" y="2147888"/>
          <p14:tracePt t="77196" x="6691313" y="2141538"/>
          <p14:tracePt t="77214" x="6697663" y="2141538"/>
          <p14:tracePt t="77228" x="6704013" y="2135188"/>
          <p14:tracePt t="77444" x="6710363" y="2135188"/>
          <p14:tracePt t="77461" x="6710363" y="2141538"/>
          <p14:tracePt t="77468" x="6710363" y="2147888"/>
          <p14:tracePt t="77480" x="6710363" y="2154238"/>
          <p14:tracePt t="77490" x="6710363" y="2160588"/>
          <p14:tracePt t="77500" x="6710363" y="2173288"/>
          <p14:tracePt t="77510" x="6710363" y="2179638"/>
          <p14:tracePt t="77516" x="6710363" y="2185988"/>
          <p14:tracePt t="77524" x="6710363" y="2192338"/>
          <p14:tracePt t="77528" x="6710363" y="2198688"/>
          <p14:tracePt t="77540" x="6710363" y="2211388"/>
          <p14:tracePt t="77548" x="6710363" y="2217738"/>
          <p14:tracePt t="77557" x="6710363" y="2224088"/>
          <p14:tracePt t="77561" x="6710363" y="2230438"/>
          <p14:tracePt t="77566" x="6710363" y="2236788"/>
          <p14:tracePt t="77574" x="6710363" y="2243138"/>
          <p14:tracePt t="77578" x="6704013" y="2249488"/>
          <p14:tracePt t="77582" x="6697663" y="2255838"/>
          <p14:tracePt t="77590" x="6697663" y="2262188"/>
          <p14:tracePt t="77595" x="6691313" y="2262188"/>
          <p14:tracePt t="77598" x="6691313" y="2268538"/>
          <p14:tracePt t="77609" x="6684963" y="2274888"/>
          <p14:tracePt t="77614" x="6678613" y="2281238"/>
          <p14:tracePt t="77628" x="6678613" y="2293938"/>
          <p14:tracePt t="77630" x="6672263" y="2300288"/>
          <p14:tracePt t="77641" x="6659563" y="2306638"/>
          <p14:tracePt t="77646" x="6653213" y="2319338"/>
          <p14:tracePt t="77650" x="6653213" y="2325688"/>
          <p14:tracePt t="77657" x="6646863" y="2325688"/>
          <p14:tracePt t="77661" x="6640513" y="2338388"/>
          <p14:tracePt t="77662" x="6634163" y="2351088"/>
          <p14:tracePt t="77674" x="6626225" y="2359025"/>
          <p14:tracePt t="77677" x="6613525" y="2371725"/>
          <p14:tracePt t="77682" x="6607175" y="2384425"/>
          <p14:tracePt t="77689" x="6600825" y="2390775"/>
          <p14:tracePt t="77691" x="6594475" y="2390775"/>
          <p14:tracePt t="77695" x="6588125" y="2397125"/>
          <p14:tracePt t="77698" x="6575425" y="2403475"/>
          <p14:tracePt t="77702" x="6562725" y="2409825"/>
          <p14:tracePt t="77708" x="6556375" y="2416175"/>
          <p14:tracePt t="77712" x="6543675" y="2416175"/>
          <p14:tracePt t="77714" x="6530975" y="2422525"/>
          <p14:tracePt t="77718" x="6524625" y="2428875"/>
          <p14:tracePt t="77723" x="6511925" y="2435225"/>
          <p14:tracePt t="77728" x="6499225" y="2441575"/>
          <p14:tracePt t="77730" x="6480175" y="2447925"/>
          <p14:tracePt t="77734" x="6473825" y="2454275"/>
          <p14:tracePt t="77739" x="6461125" y="2460625"/>
          <p14:tracePt t="77741" x="6448425" y="2460625"/>
          <p14:tracePt t="77745" x="6442075" y="2466975"/>
          <p14:tracePt t="77748" x="6429375" y="2473325"/>
          <p14:tracePt t="77752" x="6416675" y="2479675"/>
          <p14:tracePt t="77759" x="6397625" y="2486025"/>
          <p14:tracePt t="77762" x="6391275" y="2492375"/>
          <p14:tracePt t="77764" x="6378575" y="2492375"/>
          <p14:tracePt t="77768" x="6359525" y="2498725"/>
          <p14:tracePt t="77777" x="6353175" y="2498725"/>
          <p14:tracePt t="77780" x="6334125" y="2505075"/>
          <p14:tracePt t="77784" x="6327775" y="2511425"/>
          <p14:tracePt t="77791" x="6315075" y="2511425"/>
          <p14:tracePt t="77795" x="6296025" y="2517775"/>
          <p14:tracePt t="77797" x="6289675" y="2517775"/>
          <p14:tracePt t="77800" x="6276975" y="2524125"/>
          <p14:tracePt t="77808" x="6270625" y="2524125"/>
          <p14:tracePt t="77811" x="6264275" y="2524125"/>
          <p14:tracePt t="77812" x="6251575" y="2530475"/>
          <p14:tracePt t="77816" x="6245225" y="2536825"/>
          <p14:tracePt t="77824" x="6232525" y="2543175"/>
          <p14:tracePt t="77829" x="6219825" y="2543175"/>
          <p14:tracePt t="77830" x="6213475" y="2549525"/>
          <p14:tracePt t="77832" x="6200775" y="2549525"/>
          <p14:tracePt t="77840" x="6188075" y="2549525"/>
          <p14:tracePt t="77844" x="6181725" y="2555875"/>
          <p14:tracePt t="77846" x="6167438" y="2555875"/>
          <p14:tracePt t="77848" x="6148388" y="2555875"/>
          <p14:tracePt t="77853" x="6135688" y="2555875"/>
          <p14:tracePt t="77859" x="6116638" y="2562225"/>
          <p14:tracePt t="77863" x="6091238" y="2562225"/>
          <p14:tracePt t="77868" x="6078538" y="2562225"/>
          <p14:tracePt t="77878" x="6053138" y="2562225"/>
          <p14:tracePt t="77880" x="6034088" y="2562225"/>
          <p14:tracePt t="77884" x="6015038" y="2562225"/>
          <p14:tracePt t="77890" x="6002338" y="2562225"/>
          <p14:tracePt t="77895" x="5983288" y="2562225"/>
          <p14:tracePt t="77896" x="5964238" y="2568575"/>
          <p14:tracePt t="77901" x="5957888" y="2568575"/>
          <p14:tracePt t="77911" x="5945188" y="2568575"/>
          <p14:tracePt t="77914" x="5894388" y="2568575"/>
          <p14:tracePt t="77918" x="5875338" y="2568575"/>
          <p14:tracePt t="77923" x="5862638" y="2568575"/>
          <p14:tracePt t="77928" x="5843588" y="2574925"/>
          <p14:tracePt t="77931" x="5830888" y="2581275"/>
          <p14:tracePt t="77934" x="5818188" y="2581275"/>
          <p14:tracePt t="77940" x="5799138" y="2581275"/>
          <p14:tracePt t="77945" x="5780088" y="2587625"/>
          <p14:tracePt t="77947" x="5767388" y="2587625"/>
          <p14:tracePt t="77950" x="5748338" y="2587625"/>
          <p14:tracePt t="77960" x="5729288" y="2587625"/>
          <p14:tracePt t="77962" x="5695950" y="2587625"/>
          <p14:tracePt t="77966" x="5683250" y="2587625"/>
          <p14:tracePt t="77973" x="5670550" y="2587625"/>
          <p14:tracePt t="77977" x="5651500" y="2587625"/>
          <p14:tracePt t="77980" x="5638800" y="2587625"/>
          <p14:tracePt t="77982" x="5632450" y="2587625"/>
          <p14:tracePt t="77991" x="5613400" y="2587625"/>
          <p14:tracePt t="77995" x="5600700" y="2587625"/>
          <p14:tracePt t="77998" x="5588000" y="2587625"/>
          <p14:tracePt t="78002" x="5581650" y="2587625"/>
          <p14:tracePt t="78007" x="5568950" y="2587625"/>
          <p14:tracePt t="78012" x="5562600" y="2587625"/>
          <p14:tracePt t="78014" x="5549900" y="2587625"/>
          <p14:tracePt t="78019" x="5537200" y="2587625"/>
          <p14:tracePt t="78023" x="5524500" y="2587625"/>
          <p14:tracePt t="78028" x="5505450" y="2587625"/>
          <p14:tracePt t="78034" x="5486400" y="2587625"/>
          <p14:tracePt t="78040" x="5473700" y="2587625"/>
          <p14:tracePt t="78045" x="5454650" y="2587625"/>
          <p14:tracePt t="78047" x="5441950" y="2587625"/>
          <p14:tracePt t="78050" x="5429250" y="2587625"/>
          <p14:tracePt t="78057" x="5416550" y="2587625"/>
          <p14:tracePt t="78062" x="5397500" y="2587625"/>
          <p14:tracePt t="78066" x="5391150" y="2587625"/>
          <p14:tracePt t="78073" x="5378450" y="2587625"/>
          <p14:tracePt t="78078" x="5372100" y="2587625"/>
          <p14:tracePt t="78082" x="5359400" y="2587625"/>
          <p14:tracePt t="78092" x="5346700" y="2587625"/>
          <p14:tracePt t="78094" x="5346700" y="2593975"/>
          <p14:tracePt t="78096" x="5340350" y="2593975"/>
          <p14:tracePt t="78098" x="5334000" y="2593975"/>
          <p14:tracePt t="78107" x="5327650" y="2593975"/>
          <p14:tracePt t="78112" x="5314950" y="2593975"/>
          <p14:tracePt t="78127" x="5308600" y="2593975"/>
          <p14:tracePt t="78128" x="5302250" y="2593975"/>
          <p14:tracePt t="78132" x="5295900" y="2593975"/>
          <p14:tracePt t="78141" x="5276850" y="2593975"/>
          <p14:tracePt t="78148" x="5270500" y="2600325"/>
          <p14:tracePt t="78152" x="5256213" y="2600325"/>
          <p14:tracePt t="78161" x="5249863" y="2600325"/>
          <p14:tracePt t="78164" x="5243513" y="2600325"/>
          <p14:tracePt t="78169" x="5237163" y="2606675"/>
          <p14:tracePt t="78173" x="5230813" y="2606675"/>
          <p14:tracePt t="78178" x="5224463" y="2606675"/>
          <p14:tracePt t="78180" x="5218113" y="2606675"/>
          <p14:tracePt t="78184" x="5211763" y="2606675"/>
          <p14:tracePt t="78195" x="5192713" y="2613025"/>
          <p14:tracePt t="78197" x="5180013" y="2613025"/>
          <p14:tracePt t="78200" x="5167313" y="2619375"/>
          <p14:tracePt t="78209" x="5148263" y="2619375"/>
          <p14:tracePt t="78212" x="5141913" y="2619375"/>
          <p14:tracePt t="78216" x="5135563" y="2619375"/>
          <p14:tracePt t="78223" x="5116513" y="2619375"/>
          <p14:tracePt t="78227" x="5110163" y="2625725"/>
          <p14:tracePt t="78230" x="5097463" y="2625725"/>
          <p14:tracePt t="78232" x="5084763" y="2625725"/>
          <p14:tracePt t="78241" x="5078413" y="2632075"/>
          <p14:tracePt t="78245" x="5065713" y="2638425"/>
          <p14:tracePt t="78248" x="5040313" y="2644775"/>
          <p14:tracePt t="78257" x="5021263" y="2644775"/>
          <p14:tracePt t="78262" x="5014913" y="2651125"/>
          <p14:tracePt t="78265" x="5002213" y="2651125"/>
          <p14:tracePt t="78269" x="4989513" y="2657475"/>
          <p14:tracePt t="78275" x="4970463" y="2663825"/>
          <p14:tracePt t="78278" x="4964113" y="2663825"/>
          <p14:tracePt t="78282" x="4951413" y="2663825"/>
          <p14:tracePt t="78290" x="4938713" y="2663825"/>
          <p14:tracePt t="78294" x="4932363" y="2670175"/>
          <p14:tracePt t="78296" x="4926013" y="2676525"/>
          <p14:tracePt t="78298" x="4913313" y="2676525"/>
          <p14:tracePt t="78308" x="4900613" y="2682875"/>
          <p14:tracePt t="78314" x="4887913" y="2682875"/>
          <p14:tracePt t="78319" x="4881563" y="2689225"/>
          <p14:tracePt t="78334" x="4875213" y="2689225"/>
          <p14:tracePt t="78343" x="4868863" y="2689225"/>
          <p14:tracePt t="78350" x="4862513" y="2695575"/>
          <p14:tracePt t="78362" x="4856163" y="2701925"/>
          <p14:tracePt t="78366" x="4849813" y="2708275"/>
          <p14:tracePt t="78375" x="4843463" y="2708275"/>
          <p14:tracePt t="78378" x="4837113" y="2714625"/>
          <p14:tracePt t="78390" x="4830763" y="2720975"/>
          <p14:tracePt t="78393" x="4824413" y="2727325"/>
          <p14:tracePt t="78405" x="4818063" y="2733675"/>
          <p14:tracePt t="78411" x="4805363" y="2746375"/>
          <p14:tracePt t="78429" x="4797425" y="2759075"/>
          <p14:tracePt t="78443" x="4791075" y="2765425"/>
          <p14:tracePt t="78469" x="4784725" y="2765425"/>
          <p14:tracePt t="78493" x="4784725" y="2771775"/>
          <p14:tracePt t="78509" x="4772025" y="2778125"/>
          <p14:tracePt t="78521" x="4765675" y="2778125"/>
          <p14:tracePt t="78532" x="4765675" y="2784475"/>
          <p14:tracePt t="78541" x="4765675" y="2792413"/>
          <p14:tracePt t="78558" x="4759325" y="2798763"/>
          <p14:tracePt t="78585" x="4759325" y="2805113"/>
          <p14:tracePt t="78596" x="4752975" y="2811463"/>
          <p14:tracePt t="78600" x="4752975" y="2817813"/>
          <p14:tracePt t="78616" x="4752975" y="2824163"/>
          <p14:tracePt t="78622" x="4746625" y="2830513"/>
          <p14:tracePt t="78630" x="4740275" y="2843213"/>
          <p14:tracePt t="78640" x="4733925" y="2855913"/>
          <p14:tracePt t="78650" x="4733925" y="2862263"/>
          <p14:tracePt t="78661" x="4733925" y="2868613"/>
          <p14:tracePt t="78666" x="4727575" y="2874963"/>
          <p14:tracePt t="78678" x="4727575" y="2887663"/>
          <p14:tracePt t="78682" x="4721225" y="2900363"/>
          <p14:tracePt t="78703" x="4721225" y="2906713"/>
          <p14:tracePt t="78709" x="4721225" y="2913063"/>
          <p14:tracePt t="78714" x="4714875" y="2913063"/>
          <p14:tracePt t="78739" x="4714875" y="2919413"/>
          <p14:tracePt t="78762" x="4714875" y="2932113"/>
          <p14:tracePt t="78782" x="4714875" y="2938463"/>
          <p14:tracePt t="78791" x="4714875" y="2944813"/>
          <p14:tracePt t="78816" x="4714875" y="2951163"/>
          <p14:tracePt t="78852" x="4714875" y="2957513"/>
          <p14:tracePt t="78864" x="4714875" y="2963863"/>
          <p14:tracePt t="78908" x="4714875" y="2970213"/>
          <p14:tracePt t="78944" x="4714875" y="2976563"/>
          <p14:tracePt t="78986" x="4714875" y="2982913"/>
          <p14:tracePt t="79086" x="4721225" y="2989263"/>
          <p14:tracePt t="79090" x="4721225" y="2995613"/>
          <p14:tracePt t="79098" x="4727575" y="2995613"/>
          <p14:tracePt t="79105" x="4733925" y="2995613"/>
          <p14:tracePt t="79114" x="4740275" y="2995613"/>
          <p14:tracePt t="79121" x="4746625" y="2995613"/>
          <p14:tracePt t="79130" x="4759325" y="3001963"/>
          <p14:tracePt t="79155" x="4765675" y="3008313"/>
          <p14:tracePt t="79172" x="4772025" y="3008313"/>
          <p14:tracePt t="79177" x="4778375" y="3008313"/>
          <p14:tracePt t="79191" x="4778375" y="3014663"/>
          <p14:tracePt t="79196" x="4784725" y="3014663"/>
          <p14:tracePt t="79207" x="4791075" y="3014663"/>
          <p14:tracePt t="79210" x="4797425" y="3021013"/>
          <p14:tracePt t="79212" x="4805363" y="3021013"/>
          <p14:tracePt t="79222" x="4811713" y="3021013"/>
          <p14:tracePt t="79227" x="4811713" y="3027363"/>
          <p14:tracePt t="79232" x="4818063" y="3027363"/>
          <p14:tracePt t="79241" x="4830763" y="3027363"/>
          <p14:tracePt t="79289" x="4837113" y="3027363"/>
          <p14:tracePt t="79309" x="4843463" y="3027363"/>
          <p14:tracePt t="79320" x="4849813" y="3027363"/>
          <p14:tracePt t="79330" x="4856163" y="3027363"/>
          <p14:tracePt t="79332" x="4862513" y="3033713"/>
          <p14:tracePt t="79346" x="4875213" y="3033713"/>
          <p14:tracePt t="79360" x="4881563" y="3033713"/>
          <p14:tracePt t="79366" x="4894263" y="3033713"/>
          <p14:tracePt t="79372" x="4900613" y="3033713"/>
          <p14:tracePt t="79378" x="4906963" y="3033713"/>
          <p14:tracePt t="79382" x="4913313" y="3033713"/>
          <p14:tracePt t="79392" x="4919663" y="3033713"/>
          <p14:tracePt t="79398" x="4926013" y="3033713"/>
          <p14:tracePt t="79406" x="4932363" y="3033713"/>
          <p14:tracePt t="79427" x="4938713" y="3033713"/>
          <p14:tracePt t="79446" x="4945063" y="3033713"/>
          <p14:tracePt t="79460" x="4951413" y="3033713"/>
          <p14:tracePt t="79473" x="4957763" y="3033713"/>
          <p14:tracePt t="79478" x="4964113" y="3033713"/>
          <p14:tracePt t="79479" x="4970463" y="3033713"/>
          <p14:tracePt t="79488" x="4989513" y="3033713"/>
          <p14:tracePt t="79494" x="5002213" y="3033713"/>
          <p14:tracePt t="79498" x="5014913" y="3033713"/>
          <p14:tracePt t="79506" x="5021263" y="3033713"/>
          <p14:tracePt t="79510" x="5027613" y="3033713"/>
          <p14:tracePt t="79514" x="5040313" y="3033713"/>
          <p14:tracePt t="79521" x="5046663" y="3033713"/>
          <p14:tracePt t="79528" x="5053013" y="3033713"/>
          <p14:tracePt t="79544" x="5065713" y="3033713"/>
          <p14:tracePt t="79585" x="5078413" y="3033713"/>
          <p14:tracePt t="79612" x="5084763" y="3033713"/>
          <p14:tracePt t="79621" x="5097463" y="3033713"/>
          <p14:tracePt t="79624" x="5103813" y="3033713"/>
          <p14:tracePt t="79652" x="5110163" y="3033713"/>
          <p14:tracePt t="79659" x="5116513" y="3033713"/>
          <p14:tracePt t="79677" x="5122863" y="3033713"/>
          <p14:tracePt t="79691" x="5129213" y="3033713"/>
          <p14:tracePt t="79698" x="5135563" y="3033713"/>
          <p14:tracePt t="79710" x="5141913" y="3033713"/>
          <p14:tracePt t="79722" x="5148263" y="3033713"/>
          <p14:tracePt t="79727" x="5154613" y="3033713"/>
          <p14:tracePt t="79730" x="5160963" y="3033713"/>
          <p14:tracePt t="79737" x="5167313" y="3033713"/>
          <p14:tracePt t="79746" x="5173663" y="3033713"/>
          <p14:tracePt t="79759" x="5180013" y="3033713"/>
          <p14:tracePt t="79776" x="5186363" y="3033713"/>
          <p14:tracePt t="79778" x="5192713" y="3033713"/>
          <p14:tracePt t="79782" x="5199063" y="3033713"/>
          <p14:tracePt t="79808" x="5205413" y="3033713"/>
          <p14:tracePt t="79811" x="5211763" y="3033713"/>
          <p14:tracePt t="79814" x="5218113" y="3033713"/>
          <p14:tracePt t="79823" x="5230813" y="3033713"/>
          <p14:tracePt t="79827" x="5237163" y="3033713"/>
          <p14:tracePt t="79830" x="5249863" y="3033713"/>
          <p14:tracePt t="79839" x="5256213" y="3033713"/>
          <p14:tracePt t="79846" x="5270500" y="3033713"/>
          <p14:tracePt t="79850" x="5276850" y="3027363"/>
          <p14:tracePt t="79862" x="5283200" y="3021013"/>
          <p14:tracePt t="79866" x="5289550" y="3021013"/>
          <p14:tracePt t="79874" x="5295900" y="3021013"/>
          <p14:tracePt t="79877" x="5302250" y="3021013"/>
          <p14:tracePt t="79887" x="5314950" y="3021013"/>
          <p14:tracePt t="79893" x="5321300" y="3021013"/>
          <p14:tracePt t="79896" x="5334000" y="3014663"/>
          <p14:tracePt t="79905" x="5340350" y="3014663"/>
          <p14:tracePt t="79909" x="5346700" y="3008313"/>
          <p14:tracePt t="79912" x="5353050" y="3008313"/>
          <p14:tracePt t="79916" x="5359400" y="3008313"/>
          <p14:tracePt t="79922" x="5365750" y="3001963"/>
          <p14:tracePt t="79935" x="5384800" y="3001963"/>
          <p14:tracePt t="79942" x="5391150" y="3001963"/>
          <p14:tracePt t="79944" x="5403850" y="2995613"/>
          <p14:tracePt t="79948" x="5416550" y="2989263"/>
          <p14:tracePt t="79959" x="5429250" y="2982913"/>
          <p14:tracePt t="79964" x="5441950" y="2982913"/>
          <p14:tracePt t="79971" x="5448300" y="2976563"/>
          <p14:tracePt t="79975" x="5454650" y="2976563"/>
          <p14:tracePt t="79992" x="5461000" y="2976563"/>
          <p14:tracePt t="80028" x="5467350" y="2976563"/>
          <p14:tracePt t="80044" x="5480050" y="2970213"/>
          <p14:tracePt t="80070" x="5486400" y="2970213"/>
          <p14:tracePt t="80082" x="5492750" y="2970213"/>
          <p14:tracePt t="80094" x="5499100" y="2970213"/>
          <p14:tracePt t="80174" x="5505450" y="2970213"/>
          <p14:tracePt t="80186" x="5511800" y="2970213"/>
          <p14:tracePt t="80191" x="5518150" y="2970213"/>
          <p14:tracePt t="80208" x="5524500" y="2970213"/>
          <p14:tracePt t="80220" x="5530850" y="2970213"/>
          <p14:tracePt t="80276" x="5537200" y="2970213"/>
          <p14:tracePt t="80300" x="5543550" y="2970213"/>
          <p14:tracePt t="80332" x="5556250" y="2963863"/>
          <p14:tracePt t="80340" x="5562600" y="2963863"/>
          <p14:tracePt t="80360" x="5562600" y="2957513"/>
          <p14:tracePt t="80380" x="5568950" y="2957513"/>
          <p14:tracePt t="80390" x="5575300" y="2951163"/>
          <p14:tracePt t="80401" x="5581650" y="2944813"/>
          <p14:tracePt t="80405" x="5581650" y="2938463"/>
          <p14:tracePt t="80411" x="5588000" y="2938463"/>
          <p14:tracePt t="80414" x="5594350" y="2932113"/>
          <p14:tracePt t="80424" x="5594350" y="2925763"/>
          <p14:tracePt t="80427" x="5600700" y="2925763"/>
          <p14:tracePt t="80440" x="5607050" y="2919413"/>
          <p14:tracePt t="80443" x="5613400" y="2919413"/>
          <p14:tracePt t="80446" x="5613400" y="2913063"/>
          <p14:tracePt t="80452" x="5619750" y="2906713"/>
          <p14:tracePt t="80462" x="5626100" y="2906713"/>
          <p14:tracePt t="80478" x="5632450" y="2906713"/>
          <p14:tracePt t="80636" x="5645150" y="2906713"/>
          <p14:tracePt t="80643" x="5651500" y="2906713"/>
          <p14:tracePt t="80757" x="5657850" y="2906713"/>
          <p14:tracePt t="80767" x="5664200" y="2906713"/>
          <p14:tracePt t="80778" x="5670550" y="2906713"/>
          <p14:tracePt t="80782" x="5676900" y="2906713"/>
          <p14:tracePt t="80798" x="5683250" y="2906713"/>
          <p14:tracePt t="80805" x="5689600" y="2906713"/>
          <p14:tracePt t="80809" x="5695950" y="2906713"/>
          <p14:tracePt t="80815" x="5702300" y="2906713"/>
          <p14:tracePt t="80830" x="5716588" y="2906713"/>
          <p14:tracePt t="80866" x="5722938" y="2906713"/>
          <p14:tracePt t="80886" x="5729288" y="2906713"/>
          <p14:tracePt t="80891" x="5735638" y="2906713"/>
          <p14:tracePt t="80908" x="5741988" y="2906713"/>
          <p14:tracePt t="80914" x="5754688" y="2900363"/>
          <p14:tracePt t="80920" x="5754688" y="2894013"/>
          <p14:tracePt t="80925" x="5761038" y="2894013"/>
          <p14:tracePt t="80930" x="5767388" y="2894013"/>
          <p14:tracePt t="80938" x="5773738" y="2887663"/>
          <p14:tracePt t="80942" x="5780088" y="2887663"/>
          <p14:tracePt t="80948" x="5786438" y="2887663"/>
          <p14:tracePt t="81008" x="5792788" y="2881313"/>
          <p14:tracePt t="81020" x="5805488" y="2881313"/>
          <p14:tracePt t="81024" x="5811838" y="2874963"/>
          <p14:tracePt t="81036" x="5818188" y="2874963"/>
          <p14:tracePt t="81041" x="5830888" y="2868613"/>
          <p14:tracePt t="81052" x="5837238" y="2868613"/>
          <p14:tracePt t="81060" x="5843588" y="2862263"/>
          <p14:tracePt t="81070" x="5849938" y="2862263"/>
          <p14:tracePt t="81080" x="5856288" y="2862263"/>
          <p14:tracePt t="81092" x="5862638" y="2855913"/>
          <p14:tracePt t="81118" x="5875338" y="2855913"/>
          <p14:tracePt t="81122" x="5881688" y="2855913"/>
          <p14:tracePt t="81140" x="5888038" y="2855913"/>
          <p14:tracePt t="81146" x="5900738" y="2849563"/>
          <p14:tracePt t="81178" x="5907088" y="2849563"/>
          <p14:tracePt t="81198" x="5913438" y="2849563"/>
          <p14:tracePt t="81230" x="5913438" y="2843213"/>
          <p14:tracePt t="81250" x="5919788" y="2836863"/>
          <p14:tracePt t="81267" x="5926138" y="2836863"/>
          <p14:tracePt t="81278" x="5932488" y="2830513"/>
          <p14:tracePt t="81302" x="5932488" y="2824163"/>
          <p14:tracePt t="81356" x="5938838" y="2824163"/>
          <p14:tracePt t="81364" x="5945188" y="2817813"/>
          <p14:tracePt t="81390" x="5951538" y="2811463"/>
          <p14:tracePt t="81405" x="5957888" y="2805113"/>
          <p14:tracePt t="81622" x="5964238" y="2805113"/>
          <p14:tracePt t="81999" x="5970588" y="2811463"/>
          <p14:tracePt t="82006" x="5976938" y="2817813"/>
          <p14:tracePt t="82010" x="5983288" y="2817813"/>
          <p14:tracePt t="82022" x="5989638" y="2817813"/>
          <p14:tracePt t="82025" x="5995988" y="2824163"/>
          <p14:tracePt t="82030" x="6002338" y="2824163"/>
          <p14:tracePt t="82038" x="6008688" y="2824163"/>
          <p14:tracePt t="82041" x="6015038" y="2824163"/>
          <p14:tracePt t="82042" x="6027738" y="2824163"/>
          <p14:tracePt t="82046" x="6040438" y="2824163"/>
          <p14:tracePt t="82056" x="6053138" y="2824163"/>
          <p14:tracePt t="82059" x="6059488" y="2824163"/>
          <p14:tracePt t="82062" x="6065838" y="2830513"/>
          <p14:tracePt t="82072" x="6084888" y="2830513"/>
          <p14:tracePt t="82074" x="6097588" y="2836863"/>
          <p14:tracePt t="82078" x="6116638" y="2836863"/>
          <p14:tracePt t="82089" x="6135688" y="2836863"/>
          <p14:tracePt t="82091" x="6142038" y="2836863"/>
          <p14:tracePt t="82094" x="6148388" y="2836863"/>
          <p14:tracePt t="82100" x="6161088" y="2836863"/>
          <p14:tracePt t="82105" x="6167438" y="2836863"/>
          <p14:tracePt t="82108" x="6181725" y="2836863"/>
          <p14:tracePt t="82110" x="6194425" y="2836863"/>
          <p14:tracePt t="82115" x="6200775" y="2843213"/>
          <p14:tracePt t="82123" x="6213475" y="2849563"/>
          <p14:tracePt t="82125" x="6226175" y="2849563"/>
          <p14:tracePt t="82127" x="6232525" y="2849563"/>
          <p14:tracePt t="82130" x="6245225" y="2855913"/>
          <p14:tracePt t="82137" x="6257925" y="2862263"/>
          <p14:tracePt t="82141" x="6264275" y="2862263"/>
          <p14:tracePt t="82142" x="6270625" y="2862263"/>
          <p14:tracePt t="82146" x="6276975" y="2862263"/>
          <p14:tracePt t="82152" x="6283325" y="2868613"/>
          <p14:tracePt t="82158" x="6296025" y="2868613"/>
          <p14:tracePt t="82185" x="6302375" y="2868613"/>
          <p14:tracePt t="82192" x="6308725" y="2868613"/>
          <p14:tracePt t="82212" x="6315075" y="2868613"/>
          <p14:tracePt t="82225" x="6321425" y="2874963"/>
          <p14:tracePt t="82239" x="6346825" y="2881313"/>
          <p14:tracePt t="82249" x="6359525" y="2887663"/>
          <p14:tracePt t="82258" x="6365875" y="2894013"/>
          <p14:tracePt t="82270" x="6378575" y="2900363"/>
          <p14:tracePt t="82292" x="6391275" y="2906713"/>
          <p14:tracePt t="82306" x="6397625" y="2906713"/>
          <p14:tracePt t="82312" x="6403975" y="2913063"/>
          <p14:tracePt t="82322" x="6410325" y="2919413"/>
          <p14:tracePt t="82328" x="6416675" y="2919413"/>
          <p14:tracePt t="82337" x="6423025" y="2925763"/>
          <p14:tracePt t="82344" x="6429375" y="2925763"/>
          <p14:tracePt t="82356" x="6435725" y="2932113"/>
          <p14:tracePt t="82371" x="6442075" y="2938463"/>
          <p14:tracePt t="82399" x="6448425" y="2938463"/>
          <p14:tracePt t="82408" x="6448425" y="2944813"/>
          <p14:tracePt t="82410" x="6454775" y="2951163"/>
          <p14:tracePt t="82423" x="6467475" y="2957513"/>
          <p14:tracePt t="82628" x="6461125" y="2957513"/>
          <p14:tracePt t="82633" x="6454775" y="2957513"/>
          <p14:tracePt t="82650" x="6442075" y="2957513"/>
          <p14:tracePt t="82660" x="6435725" y="2957513"/>
          <p14:tracePt t="82665" x="6423025" y="2957513"/>
          <p14:tracePt t="82674" x="6410325" y="2957513"/>
          <p14:tracePt t="82676" x="6403975" y="2957513"/>
          <p14:tracePt t="82680" x="6397625" y="2957513"/>
          <p14:tracePt t="82689" x="6391275" y="2957513"/>
          <p14:tracePt t="82690" x="6384925" y="2957513"/>
          <p14:tracePt t="82692" x="6378575" y="2957513"/>
          <p14:tracePt t="82703" x="6372225" y="2957513"/>
          <p14:tracePt t="82707" x="6365875" y="2957513"/>
          <p14:tracePt t="82710" x="6359525" y="2957513"/>
          <p14:tracePt t="82726" x="6353175" y="2957513"/>
          <p14:tracePt t="82794" x="6346825" y="2957513"/>
          <p14:tracePt t="82819" x="6340475" y="2957513"/>
          <p14:tracePt t="82834" x="6327775" y="2957513"/>
          <p14:tracePt t="82840" x="6321425" y="2957513"/>
          <p14:tracePt t="82846" x="6315075" y="2957513"/>
          <p14:tracePt t="82964" x="6302375" y="2957513"/>
          <p14:tracePt t="83004" x="6296025" y="2957513"/>
          <p14:tracePt t="83008" x="6289675" y="2957513"/>
          <p14:tracePt t="83021" x="6283325" y="2957513"/>
          <p14:tracePt t="83040" x="6276975" y="2957513"/>
          <p14:tracePt t="83056" x="6264275" y="2957513"/>
          <p14:tracePt t="83146" x="6257925" y="2957513"/>
          <p14:tracePt t="83158" x="6251575" y="2957513"/>
          <p14:tracePt t="83167" x="6245225" y="2957513"/>
          <p14:tracePt t="83178" x="6238875" y="2957513"/>
          <p14:tracePt t="83189" x="6232525" y="2957513"/>
          <p14:tracePt t="83260" x="6226175" y="2957513"/>
          <p14:tracePt t="83289" x="6213475" y="2957513"/>
          <p14:tracePt t="83308" x="6207125" y="2957513"/>
          <p14:tracePt t="83316" x="6200775" y="2957513"/>
          <p14:tracePt t="83332" x="6194425" y="2957513"/>
          <p14:tracePt t="83344" x="6188075" y="2957513"/>
          <p14:tracePt t="83356" x="6181725" y="2957513"/>
          <p14:tracePt t="83370" x="6167438" y="2957513"/>
          <p14:tracePt t="83376" x="6161088" y="2957513"/>
          <p14:tracePt t="83389" x="6154738" y="2957513"/>
          <p14:tracePt t="83396" x="6148388" y="2957513"/>
          <p14:tracePt t="83405" x="6142038" y="2963863"/>
          <p14:tracePt t="83408" x="6135688" y="2963863"/>
          <p14:tracePt t="83412" x="6129338" y="2970213"/>
          <p14:tracePt t="83423" x="6116638" y="2970213"/>
          <p14:tracePt t="83424" x="6110288" y="2970213"/>
          <p14:tracePt t="83431" x="6103938" y="2976563"/>
          <p14:tracePt t="83435" x="6097588" y="2982913"/>
          <p14:tracePt t="83439" x="6091238" y="2982913"/>
          <p14:tracePt t="83442" x="6084888" y="2989263"/>
          <p14:tracePt t="83447" x="6078538" y="2989263"/>
          <p14:tracePt t="83452" x="6072188" y="2989263"/>
          <p14:tracePt t="83455" x="6065838" y="2989263"/>
          <p14:tracePt t="83458" x="6059488" y="2989263"/>
          <p14:tracePt t="83472" x="6053138" y="2995613"/>
          <p14:tracePt t="83474" x="6040438" y="3001963"/>
          <p14:tracePt t="83484" x="6027738" y="3001963"/>
          <p14:tracePt t="83489" x="6021388" y="3008313"/>
          <p14:tracePt t="83494" x="6008688" y="3008313"/>
          <p14:tracePt t="83501" x="6002338" y="3008313"/>
          <p14:tracePt t="83506" x="5995988" y="3008313"/>
          <p14:tracePt t="83507" x="5989638" y="3008313"/>
          <p14:tracePt t="83519" x="5983288" y="3014663"/>
          <p14:tracePt t="83522" x="5970588" y="3014663"/>
          <p14:tracePt t="83530" x="5957888" y="3014663"/>
          <p14:tracePt t="83534" x="5951538" y="3014663"/>
          <p14:tracePt t="83539" x="5945188" y="3014663"/>
          <p14:tracePt t="83542" x="5932488" y="3021013"/>
          <p14:tracePt t="83551" x="5919788" y="3027363"/>
          <p14:tracePt t="83555" x="5913438" y="3033713"/>
          <p14:tracePt t="83558" x="5900738" y="3033713"/>
          <p14:tracePt t="83568" x="5888038" y="3033713"/>
          <p14:tracePt t="83572" x="5881688" y="3033713"/>
          <p14:tracePt t="83574" x="5868988" y="3040063"/>
          <p14:tracePt t="83578" x="5856288" y="3040063"/>
          <p14:tracePt t="83585" x="5849938" y="3046413"/>
          <p14:tracePt t="83589" x="5830888" y="3046413"/>
          <p14:tracePt t="83591" x="5818188" y="3052763"/>
          <p14:tracePt t="83594" x="5811838" y="3052763"/>
          <p14:tracePt t="83597" x="5792788" y="3059113"/>
          <p14:tracePt t="83602" x="5780088" y="3059113"/>
          <p14:tracePt t="83605" x="5767388" y="3059113"/>
          <p14:tracePt t="83608" x="5735638" y="3059113"/>
          <p14:tracePt t="83612" x="5702300" y="3059113"/>
          <p14:tracePt t="83620" x="5664200" y="3065463"/>
          <p14:tracePt t="83623" x="5632450" y="3065463"/>
          <p14:tracePt t="83624" x="5600700" y="3065463"/>
          <p14:tracePt t="83628" x="5562600" y="3071813"/>
          <p14:tracePt t="83634" x="5530850" y="3078163"/>
          <p14:tracePt t="83640" x="5505450" y="3078163"/>
          <p14:tracePt t="83640" x="5480050" y="3084513"/>
          <p14:tracePt t="83644" x="5448300" y="3084513"/>
          <p14:tracePt t="83651" x="5416550" y="3090863"/>
          <p14:tracePt t="83655" x="5391150" y="3090863"/>
          <p14:tracePt t="83657" x="5365750" y="3090863"/>
          <p14:tracePt t="83660" x="5346700" y="3090863"/>
          <p14:tracePt t="83668" x="5321300" y="3090863"/>
          <p14:tracePt t="83671" x="5289550" y="3090863"/>
          <p14:tracePt t="83673" x="5264150" y="3090863"/>
          <p14:tracePt t="83676" x="5249863" y="3090863"/>
          <p14:tracePt t="83680" x="5237163" y="3090863"/>
          <p14:tracePt t="83685" x="5218113" y="3090863"/>
          <p14:tracePt t="83690" x="5205413" y="3090863"/>
          <p14:tracePt t="83692" x="5192713" y="3090863"/>
          <p14:tracePt t="83696" x="5180013" y="3090863"/>
          <p14:tracePt t="83703" x="5173663" y="3090863"/>
          <p14:tracePt t="83707" x="5167313" y="3090863"/>
          <p14:tracePt t="83709" x="5160963" y="3090863"/>
          <p14:tracePt t="83712" x="5154613" y="3090863"/>
          <p14:tracePt t="83718" x="5148263" y="3090863"/>
          <p14:tracePt t="83724" x="5141913" y="3090863"/>
          <p14:tracePt t="83739" x="5129213" y="3090863"/>
          <p14:tracePt t="83741" x="5122863" y="3090863"/>
          <p14:tracePt t="83744" x="5110163" y="3084513"/>
          <p14:tracePt t="83756" x="5103813" y="3078163"/>
          <p14:tracePt t="83760" x="5097463" y="3078163"/>
          <p14:tracePt t="83769" x="5084763" y="3071813"/>
          <p14:tracePt t="83773" x="5078413" y="3071813"/>
          <p14:tracePt t="83778" x="5059363" y="3065463"/>
          <p14:tracePt t="83788" x="5053013" y="3065463"/>
          <p14:tracePt t="83790" x="5040313" y="3059113"/>
          <p14:tracePt t="83794" x="5040313" y="3052763"/>
          <p14:tracePt t="83801" x="5033963" y="3052763"/>
          <p14:tracePt t="83805" x="5027613" y="3052763"/>
          <p14:tracePt t="83808" x="5027613" y="3046413"/>
          <p14:tracePt t="83810" x="5021263" y="3040063"/>
          <p14:tracePt t="83819" x="5014913" y="3033713"/>
          <p14:tracePt t="83822" x="5008563" y="3033713"/>
          <p14:tracePt t="83830" x="5002213" y="3021013"/>
          <p14:tracePt t="83839" x="4989513" y="3014663"/>
          <p14:tracePt t="83850" x="4983163" y="3014663"/>
          <p14:tracePt t="83858" x="4976813" y="3008313"/>
          <p14:tracePt t="83868" x="4970463" y="3001963"/>
          <p14:tracePt t="83872" x="4970463" y="2995613"/>
          <p14:tracePt t="83894" x="4964113" y="2989263"/>
          <p14:tracePt t="83918" x="4957763" y="2982913"/>
          <p14:tracePt t="83939" x="4951413" y="2976563"/>
          <p14:tracePt t="83956" x="4945063" y="2976563"/>
          <p14:tracePt t="83960" x="4938713" y="2976563"/>
          <p14:tracePt t="83969" x="4932363" y="2970213"/>
          <p14:tracePt t="83976" x="4926013" y="2970213"/>
          <p14:tracePt t="83986" x="4919663" y="2970213"/>
          <p14:tracePt t="83997" x="4913313" y="2970213"/>
          <p14:tracePt t="84005" x="4906963" y="2970213"/>
          <p14:tracePt t="84012" x="4900613" y="2970213"/>
          <p14:tracePt t="84019" x="4887913" y="2970213"/>
          <p14:tracePt t="84028" x="4881563" y="2970213"/>
          <p14:tracePt t="84039" x="4868863" y="2970213"/>
          <p14:tracePt t="84044" x="4862513" y="2970213"/>
          <p14:tracePt t="84053" x="4856163" y="2970213"/>
          <p14:tracePt t="84072" x="4849813" y="2976563"/>
          <p14:tracePt t="84105" x="4843463" y="2976563"/>
          <p14:tracePt t="84136" x="4837113" y="2982913"/>
          <p14:tracePt t="84140" x="4837113" y="2989263"/>
          <p14:tracePt t="84155" x="4837113" y="2995613"/>
          <p14:tracePt t="84162" x="4837113" y="3001963"/>
          <p14:tracePt t="84172" x="4837113" y="3008313"/>
          <p14:tracePt t="84190" x="4837113" y="3021013"/>
          <p14:tracePt t="84206" x="4837113" y="3027363"/>
          <p14:tracePt t="84238" x="4837113" y="3033713"/>
          <p14:tracePt t="84258" x="4837113" y="3040063"/>
          <p14:tracePt t="84282" x="4837113" y="3046413"/>
          <p14:tracePt t="84310" x="4837113" y="3059113"/>
          <p14:tracePt t="84338" x="4837113" y="3065463"/>
          <p14:tracePt t="84364" x="4837113" y="3071813"/>
          <p14:tracePt t="84368" x="4837113" y="3078163"/>
          <p14:tracePt t="84396" x="4837113" y="3084513"/>
          <p14:tracePt t="84416" x="4837113" y="3090863"/>
          <p14:tracePt t="84452" x="4837113" y="3103563"/>
          <p14:tracePt t="84469" x="4837113" y="3109913"/>
          <p14:tracePt t="84488" x="4843463" y="3116263"/>
          <p14:tracePt t="84500" x="4843463" y="3122613"/>
          <p14:tracePt t="84510" x="4843463" y="3128963"/>
          <p14:tracePt t="84520" x="4849813" y="3128963"/>
          <p14:tracePt t="84535" x="4849813" y="3135313"/>
          <p14:tracePt t="84549" x="4856163" y="3148013"/>
          <p14:tracePt t="84578" x="4862513" y="3154363"/>
          <p14:tracePt t="84594" x="4862513" y="3160713"/>
          <p14:tracePt t="84606" x="4868863" y="3160713"/>
          <p14:tracePt t="84622" x="4868863" y="3167063"/>
          <p14:tracePt t="84626" x="4868863" y="3173413"/>
          <p14:tracePt t="84636" x="4868863" y="3179763"/>
          <p14:tracePt t="84647" x="4868863" y="3186113"/>
          <p14:tracePt t="84655" x="4868863" y="3192463"/>
          <p14:tracePt t="84669" x="4868863" y="3198813"/>
          <p14:tracePt t="84676" x="4875213" y="3198813"/>
          <p14:tracePt t="84684" x="4875213" y="3205163"/>
          <p14:tracePt t="84689" x="4875213" y="3211513"/>
          <p14:tracePt t="84705" x="4881563" y="3225800"/>
          <p14:tracePt t="84744" x="4887913" y="3238500"/>
          <p14:tracePt t="84772" x="4887913" y="3251200"/>
          <p14:tracePt t="84788" x="4887913" y="3257550"/>
          <p14:tracePt t="85180" x="4887913" y="3263900"/>
          <p14:tracePt t="85540" x="4894263" y="3270250"/>
          <p14:tracePt t="85545" x="4900613" y="3270250"/>
          <p14:tracePt t="85552" x="4906963" y="3270250"/>
          <p14:tracePt t="85560" x="4919663" y="3270250"/>
          <p14:tracePt t="85569" x="4932363" y="3270250"/>
          <p14:tracePt t="85572" x="4945063" y="3270250"/>
          <p14:tracePt t="85576" x="4951413" y="3270250"/>
          <p14:tracePt t="85586" x="4964113" y="3270250"/>
          <p14:tracePt t="85588" x="4976813" y="3270250"/>
          <p14:tracePt t="85592" x="4983163" y="3270250"/>
          <p14:tracePt t="85601" x="4995863" y="3270250"/>
          <p14:tracePt t="85608" x="5008563" y="3270250"/>
          <p14:tracePt t="85619" x="5027613" y="3270250"/>
          <p14:tracePt t="85622" x="5033963" y="3270250"/>
          <p14:tracePt t="85624" x="5040313" y="3270250"/>
          <p14:tracePt t="85629" x="5046663" y="3270250"/>
          <p14:tracePt t="85634" x="5059363" y="3270250"/>
          <p14:tracePt t="85638" x="5065713" y="3270250"/>
          <p14:tracePt t="85640" x="5072063" y="3270250"/>
          <p14:tracePt t="85645" x="5078413" y="3270250"/>
          <p14:tracePt t="85653" x="5091113" y="3270250"/>
          <p14:tracePt t="85660" x="5097463" y="3270250"/>
          <p14:tracePt t="85668" x="5110163" y="3270250"/>
          <p14:tracePt t="85671" x="5116513" y="3270250"/>
          <p14:tracePt t="85673" x="5122863" y="3270250"/>
          <p14:tracePt t="85683" x="5135563" y="3263900"/>
          <p14:tracePt t="85703" x="5148263" y="3263900"/>
          <p14:tracePt t="85704" x="5154613" y="3263900"/>
          <p14:tracePt t="85718" x="5160963" y="3251200"/>
          <p14:tracePt t="85720" x="5167313" y="3244850"/>
          <p14:tracePt t="85722" x="5180013" y="3244850"/>
          <p14:tracePt t="85726" x="5192713" y="3244850"/>
          <p14:tracePt t="85733" x="5199063" y="3238500"/>
          <p14:tracePt t="85737" x="5205413" y="3238500"/>
          <p14:tracePt t="85739" x="5218113" y="3232150"/>
          <p14:tracePt t="85742" x="5224463" y="3232150"/>
          <p14:tracePt t="85750" x="5237163" y="3225800"/>
          <p14:tracePt t="85753" x="5249863" y="3219450"/>
          <p14:tracePt t="85755" x="5264150" y="3219450"/>
          <p14:tracePt t="85758" x="5276850" y="3211513"/>
          <p14:tracePt t="85769" x="5295900" y="3205163"/>
          <p14:tracePt t="85771" x="5327650" y="3198813"/>
          <p14:tracePt t="85774" x="5353050" y="3192463"/>
          <p14:tracePt t="85780" x="5372100" y="3186113"/>
          <p14:tracePt t="85783" x="5391150" y="3179763"/>
          <p14:tracePt t="85788" x="5397500" y="3173413"/>
          <p14:tracePt t="85790" x="5416550" y="3173413"/>
          <p14:tracePt t="85795" x="5429250" y="3167063"/>
          <p14:tracePt t="85801" x="5435600" y="3167063"/>
          <p14:tracePt t="85804" x="5448300" y="3160713"/>
          <p14:tracePt t="85806" x="5461000" y="3154363"/>
          <p14:tracePt t="85810" x="5467350" y="3154363"/>
          <p14:tracePt t="85818" x="5480050" y="3148013"/>
          <p14:tracePt t="85821" x="5486400" y="3148013"/>
          <p14:tracePt t="85823" x="5492750" y="3148013"/>
          <p14:tracePt t="85832" x="5499100" y="3141663"/>
          <p14:tracePt t="85838" x="5511800" y="3135313"/>
          <p14:tracePt t="85850" x="5518150" y="3135313"/>
          <p14:tracePt t="85854" x="5530850" y="3128963"/>
          <p14:tracePt t="85867" x="5543550" y="3128963"/>
          <p14:tracePt t="85870" x="5556250" y="3122613"/>
          <p14:tracePt t="85874" x="5568950" y="3122613"/>
          <p14:tracePt t="85879" x="5575300" y="3116263"/>
          <p14:tracePt t="85883" x="5588000" y="3109913"/>
          <p14:tracePt t="85888" x="5600700" y="3103563"/>
          <p14:tracePt t="85890" x="5613400" y="3097213"/>
          <p14:tracePt t="85895" x="5626100" y="3097213"/>
          <p14:tracePt t="85907" x="5638800" y="3097213"/>
          <p14:tracePt t="85909" x="5670550" y="3084513"/>
          <p14:tracePt t="85913" x="5683250" y="3084513"/>
          <p14:tracePt t="85919" x="5695950" y="3078163"/>
          <p14:tracePt t="85921" x="5716588" y="3078163"/>
          <p14:tracePt t="85924" x="5729288" y="3078163"/>
          <p14:tracePt t="85929" x="5735638" y="3071813"/>
          <p14:tracePt t="85936" x="5748338" y="3071813"/>
          <p14:tracePt t="85938" x="5761038" y="3065463"/>
          <p14:tracePt t="85940" x="5767388" y="3065463"/>
          <p14:tracePt t="85945" x="5780088" y="3065463"/>
          <p14:tracePt t="85951" x="5786438" y="3065463"/>
          <p14:tracePt t="85955" x="5799138" y="3059113"/>
          <p14:tracePt t="85960" x="5818188" y="3052763"/>
          <p14:tracePt t="85970" x="5837238" y="3052763"/>
          <p14:tracePt t="85972" x="5843588" y="3046413"/>
          <p14:tracePt t="85976" x="5856288" y="3046413"/>
          <p14:tracePt t="85983" x="5868988" y="3040063"/>
          <p14:tracePt t="85988" x="5881688" y="3040063"/>
          <p14:tracePt t="85992" x="5894388" y="3033713"/>
          <p14:tracePt t="86003" x="5900738" y="3033713"/>
          <p14:tracePt t="86005" x="5919788" y="3027363"/>
          <p14:tracePt t="86019" x="5938838" y="3027363"/>
          <p14:tracePt t="86021" x="5951538" y="3021013"/>
          <p14:tracePt t="86024" x="5957888" y="3021013"/>
          <p14:tracePt t="86029" x="5970588" y="3014663"/>
          <p14:tracePt t="86034" x="5983288" y="3014663"/>
          <p14:tracePt t="86040" x="5995988" y="3014663"/>
          <p14:tracePt t="86045" x="6008688" y="3008313"/>
          <p14:tracePt t="86055" x="6015038" y="3001963"/>
          <p14:tracePt t="86057" x="6040438" y="2995613"/>
          <p14:tracePt t="86060" x="6046788" y="2995613"/>
          <p14:tracePt t="86069" x="6059488" y="2989263"/>
          <p14:tracePt t="86071" x="6065838" y="2989263"/>
          <p14:tracePt t="86074" x="6091238" y="2982913"/>
          <p14:tracePt t="86079" x="6097588" y="2982913"/>
          <p14:tracePt t="86083" x="6110288" y="2976563"/>
          <p14:tracePt t="86088" x="6116638" y="2976563"/>
          <p14:tracePt t="86095" x="6122988" y="2970213"/>
          <p14:tracePt t="86105" x="6129338" y="2970213"/>
          <p14:tracePt t="86107" x="6135688" y="2963863"/>
          <p14:tracePt t="86116" x="6142038" y="2957513"/>
          <p14:tracePt t="86120" x="6148388" y="2957513"/>
          <p14:tracePt t="86122" x="6154738" y="2957513"/>
          <p14:tracePt t="86126" x="6161088" y="2957513"/>
          <p14:tracePt t="86132" x="6167438" y="2951163"/>
          <p14:tracePt t="86138" x="6181725" y="2944813"/>
          <p14:tracePt t="86142" x="6188075" y="2944813"/>
          <p14:tracePt t="86151" x="6200775" y="2938463"/>
          <p14:tracePt t="86154" x="6213475" y="2938463"/>
          <p14:tracePt t="86158" x="6219825" y="2938463"/>
          <p14:tracePt t="86166" x="6232525" y="2932113"/>
          <p14:tracePt t="86169" x="6238875" y="2925763"/>
          <p14:tracePt t="86171" x="6245225" y="2925763"/>
          <p14:tracePt t="86174" x="6257925" y="2925763"/>
          <p14:tracePt t="86180" x="6257925" y="2919413"/>
          <p14:tracePt t="86183" x="6270625" y="2913063"/>
          <p14:tracePt t="86188" x="6276975" y="2913063"/>
          <p14:tracePt t="86195" x="6283325" y="2906713"/>
          <p14:tracePt t="86201" x="6289675" y="2906713"/>
          <p14:tracePt t="86204" x="6296025" y="2900363"/>
          <p14:tracePt t="86206" x="6302375" y="2900363"/>
          <p14:tracePt t="86210" x="6308725" y="2900363"/>
          <p14:tracePt t="86215" x="6308725" y="2894013"/>
          <p14:tracePt t="86220" x="6315075" y="2894013"/>
          <p14:tracePt t="86222" x="6327775" y="2894013"/>
          <p14:tracePt t="86226" x="6334125" y="2894013"/>
          <p14:tracePt t="86232" x="6340475" y="2894013"/>
          <p14:tracePt t="86237" x="6346825" y="2887663"/>
          <p14:tracePt t="86240" x="6353175" y="2887663"/>
          <p14:tracePt t="86242" x="6365875" y="2881313"/>
          <p14:tracePt t="86251" x="6372225" y="2881313"/>
          <p14:tracePt t="86254" x="6378575" y="2874963"/>
          <p14:tracePt t="86256" x="6391275" y="2868613"/>
          <p14:tracePt t="86260" x="6403975" y="2868613"/>
          <p14:tracePt t="86269" x="6403975" y="2862263"/>
          <p14:tracePt t="86271" x="6410325" y="2862263"/>
          <p14:tracePt t="86272" x="6423025" y="2855913"/>
          <p14:tracePt t="86287" x="6435725" y="2849563"/>
          <p14:tracePt t="86292" x="6448425" y="2849563"/>
          <p14:tracePt t="86308" x="6448425" y="2843213"/>
          <p14:tracePt t="86319" x="6454775" y="2843213"/>
          <p14:tracePt t="86338" x="6461125" y="2843213"/>
          <p14:tracePt t="86340" x="6461125" y="2836863"/>
          <p14:tracePt t="86365" x="6467475" y="2830513"/>
          <p14:tracePt t="86388" x="6473825" y="2830513"/>
          <p14:tracePt t="86408" x="6480175" y="2824163"/>
          <p14:tracePt t="86450" x="6486525" y="2817813"/>
          <p14:tracePt t="86462" x="6492875" y="2817813"/>
          <p14:tracePt t="86688" x="6499225" y="2811463"/>
          <p14:tracePt t="86708" x="6505575" y="2805113"/>
          <p14:tracePt t="86834" x="6511925" y="2798763"/>
          <p14:tracePt t="87922" x="6511925" y="2792413"/>
          <p14:tracePt t="87930" x="6518275" y="2778125"/>
          <p14:tracePt t="87938" x="6524625" y="2778125"/>
          <p14:tracePt t="87943" x="6530975" y="2771775"/>
          <p14:tracePt t="87954" x="6537325" y="2765425"/>
          <p14:tracePt t="87958" x="6543675" y="2765425"/>
          <p14:tracePt t="87966" x="6550025" y="2759075"/>
          <p14:tracePt t="87968" x="6556375" y="2752725"/>
          <p14:tracePt t="87970" x="6575425" y="2746375"/>
          <p14:tracePt t="87974" x="6581775" y="2746375"/>
          <p14:tracePt t="87981" x="6594475" y="2740025"/>
          <p14:tracePt t="87984" x="6607175" y="2733675"/>
          <p14:tracePt t="87986" x="6613525" y="2733675"/>
          <p14:tracePt t="87990" x="6619875" y="2733675"/>
          <p14:tracePt t="87997" x="6634163" y="2727325"/>
          <p14:tracePt t="88000" x="6640513" y="2727325"/>
          <p14:tracePt t="88002" x="6653213" y="2720975"/>
          <p14:tracePt t="88006" x="6665913" y="2714625"/>
          <p14:tracePt t="88014" x="6678613" y="2708275"/>
          <p14:tracePt t="88019" x="6684963" y="2708275"/>
          <p14:tracePt t="88020" x="6704013" y="2701925"/>
          <p14:tracePt t="88022" x="6716713" y="2701925"/>
          <p14:tracePt t="88030" x="6723063" y="2695575"/>
          <p14:tracePt t="88033" x="6735763" y="2695575"/>
          <p14:tracePt t="88035" x="6754813" y="2695575"/>
          <p14:tracePt t="88038" x="6761163" y="2695575"/>
          <p14:tracePt t="88042" x="6773863" y="2695575"/>
          <p14:tracePt t="88049" x="6786563" y="2689225"/>
          <p14:tracePt t="88052" x="6792913" y="2689225"/>
          <p14:tracePt t="88054" x="6805613" y="2682875"/>
          <p14:tracePt t="88058" x="6811963" y="2682875"/>
          <p14:tracePt t="88066" x="6824663" y="2676525"/>
          <p14:tracePt t="88069" x="6837363" y="2676525"/>
          <p14:tracePt t="88070" x="6843713" y="2670175"/>
          <p14:tracePt t="88074" x="6856413" y="2663825"/>
          <p14:tracePt t="88081" x="6875463" y="2657475"/>
          <p14:tracePt t="88084" x="6881813" y="2657475"/>
          <p14:tracePt t="88086" x="6894513" y="2657475"/>
          <p14:tracePt t="88088" x="6907213" y="2657475"/>
          <p14:tracePt t="88093" x="6919913" y="2651125"/>
          <p14:tracePt t="88099" x="6932613" y="2651125"/>
          <p14:tracePt t="88102" x="6951663" y="2644775"/>
          <p14:tracePt t="88104" x="6970713" y="2644775"/>
          <p14:tracePt t="88108" x="6983413" y="2638425"/>
          <p14:tracePt t="88118" x="7008813" y="2638425"/>
          <p14:tracePt t="88120" x="7053263" y="2632075"/>
          <p14:tracePt t="88124" x="7072313" y="2632075"/>
          <p14:tracePt t="88130" x="7092950" y="2625725"/>
          <p14:tracePt t="88135" x="7118350" y="2619375"/>
          <p14:tracePt t="88136" x="7143750" y="2613025"/>
          <p14:tracePt t="88140" x="7162800" y="2613025"/>
          <p14:tracePt t="88148" x="7188200" y="2613025"/>
          <p14:tracePt t="88152" x="7239000" y="2606675"/>
          <p14:tracePt t="88156" x="7264400" y="2606675"/>
          <p14:tracePt t="88164" x="7283450" y="2600325"/>
          <p14:tracePt t="88168" x="7302500" y="2600325"/>
          <p14:tracePt t="88170" x="7327900" y="2593975"/>
          <p14:tracePt t="88172" x="7346950" y="2593975"/>
          <p14:tracePt t="88180" x="7385050" y="2587625"/>
          <p14:tracePt t="88186" x="7404100" y="2581275"/>
          <p14:tracePt t="88188" x="7410450" y="2581275"/>
          <p14:tracePt t="88192" x="7429500" y="2581275"/>
          <p14:tracePt t="88199" x="7448550" y="2574925"/>
          <p14:tracePt t="88202" x="7461250" y="2574925"/>
          <p14:tracePt t="88205" x="7480300" y="2574925"/>
          <p14:tracePt t="88208" x="7499350" y="2574925"/>
          <p14:tracePt t="88215" x="7512050" y="2574925"/>
          <p14:tracePt t="88218" x="7524750" y="2574925"/>
          <p14:tracePt t="88220" x="7545388" y="2568575"/>
          <p14:tracePt t="88224" x="7564438" y="2568575"/>
          <p14:tracePt t="88232" x="7577138" y="2568575"/>
          <p14:tracePt t="88235" x="7596188" y="2568575"/>
          <p14:tracePt t="88237" x="7615238" y="2568575"/>
          <p14:tracePt t="88240" x="7627938" y="2568575"/>
          <p14:tracePt t="88248" x="7646988" y="2568575"/>
          <p14:tracePt t="88252" x="7672388" y="2568575"/>
          <p14:tracePt t="88256" x="7691438" y="2568575"/>
          <p14:tracePt t="88267" x="7716838" y="2568575"/>
          <p14:tracePt t="88269" x="7742238" y="2568575"/>
          <p14:tracePt t="88274" x="7754938" y="2568575"/>
          <p14:tracePt t="88281" x="7767638" y="2568575"/>
          <p14:tracePt t="88285" x="7780338" y="2568575"/>
          <p14:tracePt t="88286" x="7793038" y="2568575"/>
          <p14:tracePt t="88290" x="7799388" y="2568575"/>
          <p14:tracePt t="88297" x="7812088" y="2568575"/>
          <p14:tracePt t="88302" x="7824788" y="2568575"/>
          <p14:tracePt t="88306" x="7837488" y="2568575"/>
          <p14:tracePt t="88314" x="7843838" y="2568575"/>
          <p14:tracePt t="88329" x="7856538" y="2568575"/>
          <p14:tracePt t="88338" x="7862888" y="2568575"/>
          <p14:tracePt t="88343" x="7869238" y="2568575"/>
          <p14:tracePt t="88352" x="7875588" y="2568575"/>
          <p14:tracePt t="88354" x="7888288" y="2568575"/>
          <p14:tracePt t="88358" x="7900988" y="2568575"/>
          <p14:tracePt t="88364" x="7907338" y="2568575"/>
          <p14:tracePt t="88368" x="7913688" y="2568575"/>
          <p14:tracePt t="88370" x="7920038" y="2568575"/>
          <p14:tracePt t="88382" x="7932738" y="2568575"/>
          <p14:tracePt t="88386" x="7945438" y="2568575"/>
          <p14:tracePt t="88390" x="7951788" y="2568575"/>
          <p14:tracePt t="88398" x="7964488" y="2568575"/>
          <p14:tracePt t="88402" x="7970838" y="2568575"/>
          <p14:tracePt t="88403" x="7977188" y="2568575"/>
          <p14:tracePt t="88406" x="7989888" y="2568575"/>
          <p14:tracePt t="88415" x="8010525" y="2568575"/>
          <p14:tracePt t="88419" x="8016875" y="2568575"/>
          <p14:tracePt t="88422" x="8029575" y="2568575"/>
          <p14:tracePt t="88429" x="8035925" y="2568575"/>
          <p14:tracePt t="88435" x="8042275" y="2568575"/>
          <p14:tracePt t="88438" x="8048625" y="2568575"/>
          <p14:tracePt t="88440" x="8054975" y="2568575"/>
          <p14:tracePt t="88451" x="8061325" y="2568575"/>
          <p14:tracePt t="88465" x="8074025" y="2568575"/>
          <p14:tracePt t="89168" x="8067675" y="2568575"/>
          <p14:tracePt t="89172" x="8054975" y="2568575"/>
          <p14:tracePt t="89181" x="8035925" y="2568575"/>
          <p14:tracePt t="89188" x="8023225" y="2568575"/>
          <p14:tracePt t="89202" x="7989888" y="2568575"/>
          <p14:tracePt t="89204" x="7977188" y="2568575"/>
          <p14:tracePt t="89209" x="7970838" y="2568575"/>
          <p14:tracePt t="89214" x="7958138" y="2568575"/>
          <p14:tracePt t="89220" x="7951788" y="2568575"/>
          <p14:tracePt t="89236" x="7932738" y="2568575"/>
          <p14:tracePt t="89239" x="7907338" y="2568575"/>
          <p14:tracePt t="89243" x="7900988" y="2568575"/>
          <p14:tracePt t="89254" x="7894638" y="2568575"/>
          <p14:tracePt t="89260" x="7881938" y="2568575"/>
          <p14:tracePt t="89270" x="7875588" y="2568575"/>
          <p14:tracePt t="89281" x="7862888" y="2568575"/>
          <p14:tracePt t="89284" x="7856538" y="2568575"/>
          <p14:tracePt t="89290" x="7843838" y="2568575"/>
          <p14:tracePt t="89298" x="7831138" y="2568575"/>
          <p14:tracePt t="89301" x="7812088" y="2568575"/>
          <p14:tracePt t="89306" x="7799388" y="2568575"/>
          <p14:tracePt t="89312" x="7786688" y="2568575"/>
          <p14:tracePt t="89316" x="7761288" y="2568575"/>
          <p14:tracePt t="89318" x="7748588" y="2568575"/>
          <p14:tracePt t="89322" x="7723188" y="2568575"/>
          <p14:tracePt t="89331" x="7697788" y="2568575"/>
          <p14:tracePt t="89334" x="7672388" y="2568575"/>
          <p14:tracePt t="89336" x="7659688" y="2568575"/>
          <p14:tracePt t="89338" x="7634288" y="2568575"/>
          <p14:tracePt t="89348" x="7589838" y="2568575"/>
          <p14:tracePt t="89351" x="7570788" y="2568575"/>
          <p14:tracePt t="89354" x="7551738" y="2568575"/>
          <p14:tracePt t="89359" x="7524750" y="2568575"/>
          <p14:tracePt t="89364" x="7512050" y="2568575"/>
          <p14:tracePt t="89368" x="7486650" y="2568575"/>
          <p14:tracePt t="89370" x="7461250" y="2568575"/>
          <p14:tracePt t="89375" x="7435850" y="2568575"/>
          <p14:tracePt t="89382" x="7416800" y="2568575"/>
          <p14:tracePt t="89384" x="7397750" y="2568575"/>
          <p14:tracePt t="89386" x="7378700" y="2568575"/>
          <p14:tracePt t="89391" x="7366000" y="2568575"/>
          <p14:tracePt t="89400" x="7346950" y="2568575"/>
          <p14:tracePt t="89402" x="7321550" y="2568575"/>
          <p14:tracePt t="89406" x="7308850" y="2568575"/>
          <p14:tracePt t="89412" x="7296150" y="2568575"/>
          <p14:tracePt t="89418" x="7289800" y="2568575"/>
          <p14:tracePt t="89419" x="7264400" y="2568575"/>
          <p14:tracePt t="89425" x="7245350" y="2568575"/>
          <p14:tracePt t="89432" x="7226300" y="2568575"/>
          <p14:tracePt t="89435" x="7207250" y="2574925"/>
          <p14:tracePt t="89437" x="7200900" y="2574925"/>
          <p14:tracePt t="89440" x="7181850" y="2581275"/>
          <p14:tracePt t="89449" x="7156450" y="2587625"/>
          <p14:tracePt t="89452" x="7124700" y="2600325"/>
          <p14:tracePt t="89456" x="7105650" y="2600325"/>
          <p14:tracePt t="89462" x="7078663" y="2600325"/>
          <p14:tracePt t="89467" x="7059613" y="2606675"/>
          <p14:tracePt t="89469" x="7034213" y="2613025"/>
          <p14:tracePt t="89472" x="7015163" y="2613025"/>
          <p14:tracePt t="89481" x="6996113" y="2619375"/>
          <p14:tracePt t="89485" x="6983413" y="2619375"/>
          <p14:tracePt t="89486" x="6964363" y="2625725"/>
          <p14:tracePt t="89488" x="6945313" y="2632075"/>
          <p14:tracePt t="89497" x="6926263" y="2638425"/>
          <p14:tracePt t="89501" x="6894513" y="2644775"/>
          <p14:tracePt t="89504" x="6875463" y="2644775"/>
          <p14:tracePt t="89509" x="6856413" y="2651125"/>
          <p14:tracePt t="89514" x="6843713" y="2651125"/>
          <p14:tracePt t="89518" x="6824663" y="2657475"/>
          <p14:tracePt t="89520" x="6805613" y="2657475"/>
          <p14:tracePt t="89525" x="6799263" y="2663825"/>
          <p14:tracePt t="89533" x="6773863" y="2663825"/>
          <p14:tracePt t="89536" x="6767513" y="2663825"/>
          <p14:tracePt t="89540" x="6754813" y="2670175"/>
          <p14:tracePt t="89550" x="6748463" y="2670175"/>
          <p14:tracePt t="89552" x="6735763" y="2676525"/>
          <p14:tracePt t="89562" x="6723063" y="2682875"/>
          <p14:tracePt t="89569" x="6716713" y="2682875"/>
          <p14:tracePt t="89581" x="6710363" y="2689225"/>
          <p14:tracePt t="89584" x="6704013" y="2689225"/>
          <p14:tracePt t="89597" x="6704013" y="2695575"/>
          <p14:tracePt t="89600" x="6684963" y="2701925"/>
          <p14:tracePt t="89606" x="6678613" y="2701925"/>
          <p14:tracePt t="89616" x="6665913" y="2708275"/>
          <p14:tracePt t="89619" x="6659563" y="2708275"/>
          <p14:tracePt t="89622" x="6653213" y="2714625"/>
          <p14:tracePt t="89631" x="6646863" y="2720975"/>
          <p14:tracePt t="89635" x="6640513" y="2720975"/>
          <p14:tracePt t="89638" x="6634163" y="2727325"/>
          <p14:tracePt t="89647" x="6626225" y="2733675"/>
          <p14:tracePt t="89650" x="6613525" y="2740025"/>
          <p14:tracePt t="89654" x="6607175" y="2746375"/>
          <p14:tracePt t="89663" x="6594475" y="2752725"/>
          <p14:tracePt t="89668" x="6594475" y="2759075"/>
          <p14:tracePt t="89670" x="6588125" y="2759075"/>
          <p14:tracePt t="89675" x="6581775" y="2759075"/>
          <p14:tracePt t="89681" x="6575425" y="2765425"/>
          <p14:tracePt t="89686" x="6569075" y="2771775"/>
          <p14:tracePt t="89690" x="6562725" y="2778125"/>
          <p14:tracePt t="89700" x="6556375" y="2778125"/>
          <p14:tracePt t="89702" x="6556375" y="2784475"/>
          <p14:tracePt t="89718" x="6550025" y="2792413"/>
          <p14:tracePt t="89734" x="6543675" y="2798763"/>
          <p14:tracePt t="90686" x="6537325" y="2798763"/>
          <p14:tracePt t="90758" x="6524625" y="2798763"/>
          <p14:tracePt t="97056" x="6518275" y="2798763"/>
          <p14:tracePt t="97064" x="6518275" y="2792413"/>
          <p14:tracePt t="97072" x="6511925" y="2784475"/>
          <p14:tracePt t="97080" x="6505575" y="2784475"/>
          <p14:tracePt t="97085" x="6505575" y="2778125"/>
          <p14:tracePt t="97094" x="6499225" y="2778125"/>
          <p14:tracePt t="97096" x="6492875" y="2771775"/>
          <p14:tracePt t="97106" x="6480175" y="2759075"/>
          <p14:tracePt t="97110" x="6467475" y="2752725"/>
          <p14:tracePt t="97112" x="6454775" y="2740025"/>
          <p14:tracePt t="97116" x="6435725" y="2727325"/>
          <p14:tracePt t="97122" x="6423025" y="2720975"/>
          <p14:tracePt t="97126" x="6397625" y="2720975"/>
          <p14:tracePt t="97128" x="6372225" y="2701925"/>
          <p14:tracePt t="97132" x="6346825" y="2689225"/>
          <p14:tracePt t="97143" x="6270625" y="2644775"/>
          <p14:tracePt t="97144" x="6232525" y="2625725"/>
          <p14:tracePt t="97148" x="6194425" y="2593975"/>
          <p14:tracePt t="97150" x="6181725" y="2581275"/>
          <p14:tracePt t="97157" x="6167438" y="2568575"/>
          <p14:tracePt t="97160" x="6129338" y="2549525"/>
          <p14:tracePt t="97162" x="6084888" y="2517775"/>
          <p14:tracePt t="97171" x="6027738" y="2486025"/>
          <p14:tracePt t="97176" x="5888038" y="2403475"/>
          <p14:tracePt t="97185" x="5754688" y="2312988"/>
          <p14:tracePt t="97191" x="5695950" y="2281238"/>
          <p14:tracePt t="97193" x="5638800" y="2249488"/>
          <p14:tracePt t="97195" x="5588000" y="2217738"/>
          <p14:tracePt t="97198" x="5543550" y="2185988"/>
          <p14:tracePt t="97205" x="5505450" y="2160588"/>
          <p14:tracePt t="97210" x="5441950" y="2135188"/>
          <p14:tracePt t="97214" x="5416550" y="2122488"/>
          <p14:tracePt t="97222" x="5410200" y="2116138"/>
          <p14:tracePt t="97227" x="5391150" y="2109788"/>
          <p14:tracePt t="97230" x="5384800" y="2109788"/>
          <p14:tracePt t="97241" x="5372100" y="2097088"/>
          <p14:tracePt t="97244" x="5365750" y="2090738"/>
          <p14:tracePt t="97251" x="5353050" y="2084388"/>
          <p14:tracePt t="97255" x="5346700" y="2084388"/>
          <p14:tracePt t="97262" x="5346700" y="2078038"/>
          <p14:tracePt t="97266" x="5346700" y="2071688"/>
          <p14:tracePt t="97272" x="5340350" y="2071688"/>
          <p14:tracePt t="97278" x="5334000" y="2065338"/>
          <p14:tracePt t="97292" x="5334000" y="2058988"/>
          <p14:tracePt t="97298" x="5327650" y="2058988"/>
          <p14:tracePt t="97306" x="5308600" y="2052638"/>
          <p14:tracePt t="97310" x="5302250" y="2052638"/>
          <p14:tracePt t="97314" x="5283200" y="2046288"/>
          <p14:tracePt t="97328" x="5256213" y="2039938"/>
          <p14:tracePt t="97330" x="5243513" y="2039938"/>
          <p14:tracePt t="97332" x="5237163" y="2039938"/>
          <p14:tracePt t="97342" x="5224463" y="2027238"/>
          <p14:tracePt t="97416" x="5230813" y="2027238"/>
          <p14:tracePt t="97421" x="5243513" y="2033588"/>
          <p14:tracePt t="97424" x="5256213" y="2046288"/>
          <p14:tracePt t="97428" x="5283200" y="2058988"/>
          <p14:tracePt t="97432" x="5314950" y="2078038"/>
          <p14:tracePt t="97438" x="5353050" y="2103438"/>
          <p14:tracePt t="97441" x="5384800" y="2122488"/>
          <p14:tracePt t="97444" x="5416550" y="2141538"/>
          <p14:tracePt t="97448" x="5454650" y="2166938"/>
          <p14:tracePt t="97455" x="5492750" y="2185988"/>
          <p14:tracePt t="97459" x="5537200" y="2205038"/>
          <p14:tracePt t="97464" x="5607050" y="2243138"/>
          <p14:tracePt t="97472" x="5645150" y="2249488"/>
          <p14:tracePt t="97475" x="5689600" y="2262188"/>
          <p14:tracePt t="97478" x="5735638" y="2274888"/>
          <p14:tracePt t="97480" x="5792788" y="2293938"/>
          <p14:tracePt t="97485" x="5849938" y="2306638"/>
          <p14:tracePt t="97491" x="5913438" y="2319338"/>
          <p14:tracePt t="97493" x="5976938" y="2325688"/>
          <p14:tracePt t="97496" x="6053138" y="2344738"/>
          <p14:tracePt t="97500" x="6129338" y="2351088"/>
          <p14:tracePt t="97505" x="6207125" y="2359025"/>
          <p14:tracePt t="97510" x="6276975" y="2371725"/>
          <p14:tracePt t="97512" x="6365875" y="2378075"/>
          <p14:tracePt t="97514" x="6448425" y="2384425"/>
          <p14:tracePt t="97522" x="6537325" y="2384425"/>
          <p14:tracePt t="97525" x="6619875" y="2397125"/>
          <p14:tracePt t="97528" x="6704013" y="2397125"/>
          <p14:tracePt t="97530" x="6780213" y="2403475"/>
          <p14:tracePt t="97537" x="6856413" y="2409825"/>
          <p14:tracePt t="97541" x="6932613" y="2409825"/>
          <p14:tracePt t="97543" x="7002463" y="2409825"/>
          <p14:tracePt t="97546" x="7078663" y="2409825"/>
          <p14:tracePt t="97551" x="7150100" y="2409825"/>
          <p14:tracePt t="97559" x="7219950" y="2409825"/>
          <p14:tracePt t="97561" x="7283450" y="2409825"/>
          <p14:tracePt t="97562" x="7334250" y="2409825"/>
          <p14:tracePt t="97566" x="7385050" y="2409825"/>
          <p14:tracePt t="97572" x="7429500" y="2409825"/>
          <p14:tracePt t="97577" x="7473950" y="2409825"/>
          <p14:tracePt t="97578" x="7518400" y="2409825"/>
          <p14:tracePt t="97582" x="7551738" y="2409825"/>
          <p14:tracePt t="97589" x="7583488" y="2409825"/>
          <p14:tracePt t="97592" x="7615238" y="2409825"/>
          <p14:tracePt t="97594" x="7646988" y="2409825"/>
          <p14:tracePt t="97598" x="7678738" y="2409825"/>
          <p14:tracePt t="97609" x="7748588" y="2409825"/>
          <p14:tracePt t="97610" x="7780338" y="2409825"/>
          <p14:tracePt t="97614" x="7805738" y="2409825"/>
          <p14:tracePt t="97621" x="7824788" y="2409825"/>
          <p14:tracePt t="97625" x="7850188" y="2409825"/>
          <p14:tracePt t="97628" x="7875588" y="2409825"/>
          <p14:tracePt t="97630" x="7900988" y="2409825"/>
          <p14:tracePt t="97637" x="7920038" y="2409825"/>
          <p14:tracePt t="97642" x="7945438" y="2409825"/>
          <p14:tracePt t="97644" x="7970838" y="2409825"/>
          <p14:tracePt t="97646" x="7996238" y="2409825"/>
          <p14:tracePt t="97650" x="8016875" y="2409825"/>
          <p14:tracePt t="97655" x="8042275" y="2409825"/>
          <p14:tracePt t="97659" x="8067675" y="2409825"/>
          <p14:tracePt t="97662" x="8093075" y="2409825"/>
          <p14:tracePt t="97666" x="8112125" y="2409825"/>
          <p14:tracePt t="97672" x="8137525" y="2409825"/>
          <p14:tracePt t="97675" x="8169275" y="2409825"/>
          <p14:tracePt t="97678" x="8194675" y="2409825"/>
          <p14:tracePt t="97682" x="8226425" y="2409825"/>
          <p14:tracePt t="97687" x="8258175" y="2409825"/>
          <p14:tracePt t="97689" x="8289925" y="2409825"/>
          <p14:tracePt t="97693" x="8321675" y="2409825"/>
          <p14:tracePt t="97696" x="8353425" y="2409825"/>
          <p14:tracePt t="97700" x="8391525" y="2409825"/>
          <p14:tracePt t="97705" x="8423275" y="2409825"/>
          <p14:tracePt t="97709" x="8462963" y="2409825"/>
          <p14:tracePt t="97712" x="8501063" y="2409825"/>
          <p14:tracePt t="97716" x="8539163" y="2409825"/>
          <p14:tracePt t="97722" x="8577263" y="2409825"/>
          <p14:tracePt t="97725" x="8615363" y="2409825"/>
          <p14:tracePt t="97728" x="8659813" y="2409825"/>
          <p14:tracePt t="97732" x="8691563" y="2409825"/>
          <p14:tracePt t="97739" x="8736013" y="2409825"/>
          <p14:tracePt t="97746" x="8824913" y="2409825"/>
          <p14:tracePt t="97748" x="8856663" y="2409825"/>
          <p14:tracePt t="97755" x="8888413" y="2416175"/>
          <p14:tracePt t="97759" x="8928100" y="2422525"/>
          <p14:tracePt t="97761" x="8959850" y="2435225"/>
          <p14:tracePt t="97764" x="8991600" y="2441575"/>
          <p14:tracePt t="97771" x="9029700" y="2447925"/>
          <p14:tracePt t="97775" x="9048750" y="2454275"/>
          <p14:tracePt t="97778" x="9055100" y="2454275"/>
          <p14:tracePt t="97780" x="9067800" y="2460625"/>
          <p14:tracePt t="97789" x="9080500" y="2466975"/>
          <p14:tracePt t="97794" x="9086850" y="2473325"/>
          <p14:tracePt t="97797" x="9112250" y="2492375"/>
          <p14:tracePt t="97800" x="9124950" y="2498725"/>
          <p14:tracePt t="97805" x="9137650" y="2511425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pyright Notice">
            <a:extLst>
              <a:ext uri="{FF2B5EF4-FFF2-40B4-BE49-F238E27FC236}">
                <a16:creationId xmlns:a16="http://schemas.microsoft.com/office/drawing/2014/main" id="{25EE4ADC-1489-455C-92E9-E390A9EA621C}"/>
              </a:ext>
            </a:extLst>
          </p:cNvPr>
          <p:cNvSpPr/>
          <p:nvPr/>
        </p:nvSpPr>
        <p:spPr bwMode="auto">
          <a:xfrm>
            <a:off x="3297381" y="901621"/>
            <a:ext cx="3014481" cy="3424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cap="sm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GỢI Ý CÁCH VẼ CON GÀ</a:t>
            </a:r>
            <a:endParaRPr b="1" cap="sm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6C3528-94C3-4D19-B8B2-B9ECDEBA11EA}"/>
              </a:ext>
            </a:extLst>
          </p:cNvPr>
          <p:cNvSpPr/>
          <p:nvPr/>
        </p:nvSpPr>
        <p:spPr>
          <a:xfrm>
            <a:off x="604684" y="3746090"/>
            <a:ext cx="2124661" cy="67105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rgbClr val="002060"/>
                </a:solidFill>
              </a:rPr>
              <a:t>Bước1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Vẽ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bộ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phận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chính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Đầu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thân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vi-VN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F1D13F-E9E1-421A-B070-A3737D19BE55}"/>
              </a:ext>
            </a:extLst>
          </p:cNvPr>
          <p:cNvSpPr/>
          <p:nvPr/>
        </p:nvSpPr>
        <p:spPr>
          <a:xfrm>
            <a:off x="3502742" y="3742403"/>
            <a:ext cx="1961535" cy="67105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solidFill>
                  <a:srgbClr val="002060"/>
                </a:solidFill>
              </a:rPr>
              <a:t>Bước</a:t>
            </a:r>
            <a:r>
              <a:rPr lang="en-US" dirty="0">
                <a:solidFill>
                  <a:srgbClr val="002060"/>
                </a:solidFill>
              </a:rPr>
              <a:t> 2: </a:t>
            </a:r>
            <a:r>
              <a:rPr lang="en-US" dirty="0" err="1">
                <a:solidFill>
                  <a:srgbClr val="002060"/>
                </a:solidFill>
              </a:rPr>
              <a:t>Vẽ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thêm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bộ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phận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khác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Chân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đuối</a:t>
            </a:r>
            <a:r>
              <a:rPr lang="en-US" dirty="0" smtClean="0">
                <a:solidFill>
                  <a:srgbClr val="002060"/>
                </a:solidFill>
              </a:rPr>
              <a:t>…)</a:t>
            </a:r>
            <a:endParaRPr lang="vi-VN" dirty="0">
              <a:solidFill>
                <a:srgbClr val="00206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145E9-C990-4796-A0AA-1D0F2866FF16}"/>
              </a:ext>
            </a:extLst>
          </p:cNvPr>
          <p:cNvSpPr/>
          <p:nvPr/>
        </p:nvSpPr>
        <p:spPr>
          <a:xfrm>
            <a:off x="6577781" y="3671434"/>
            <a:ext cx="1961535" cy="67105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solidFill>
                  <a:srgbClr val="002060"/>
                </a:solidFill>
              </a:rPr>
              <a:t>Bước</a:t>
            </a:r>
            <a:r>
              <a:rPr lang="en-US" dirty="0">
                <a:solidFill>
                  <a:srgbClr val="002060"/>
                </a:solidFill>
              </a:rPr>
              <a:t> 3: </a:t>
            </a:r>
            <a:r>
              <a:rPr lang="en-US" dirty="0" err="1">
                <a:solidFill>
                  <a:srgbClr val="002060"/>
                </a:solidFill>
              </a:rPr>
              <a:t>Vẽ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màu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theo</a:t>
            </a:r>
            <a:r>
              <a:rPr lang="en-US" dirty="0">
                <a:solidFill>
                  <a:srgbClr val="002060"/>
                </a:solidFill>
              </a:rPr>
              <a:t> ý </a:t>
            </a:r>
            <a:r>
              <a:rPr lang="en-US" dirty="0" err="1">
                <a:solidFill>
                  <a:srgbClr val="002060"/>
                </a:solidFill>
              </a:rPr>
              <a:t>thích</a:t>
            </a:r>
            <a:r>
              <a:rPr lang="en-US" dirty="0">
                <a:solidFill>
                  <a:srgbClr val="002060"/>
                </a:solidFill>
              </a:rPr>
              <a:t>.</a:t>
            </a:r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59" y="1449668"/>
            <a:ext cx="2392036" cy="1794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714" y="1445019"/>
            <a:ext cx="2404432" cy="1803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860" y="1429163"/>
            <a:ext cx="2419376" cy="1814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pyright Notice">
            <a:extLst>
              <a:ext uri="{FF2B5EF4-FFF2-40B4-BE49-F238E27FC236}">
                <a16:creationId xmlns:a16="http://schemas.microsoft.com/office/drawing/2014/main" id="{0671D828-0D6B-49D3-8166-7844A974F37D}"/>
              </a:ext>
            </a:extLst>
          </p:cNvPr>
          <p:cNvSpPr/>
          <p:nvPr/>
        </p:nvSpPr>
        <p:spPr bwMode="auto">
          <a:xfrm>
            <a:off x="2729345" y="116829"/>
            <a:ext cx="4150555" cy="6194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</a:t>
            </a:r>
            <a:r>
              <a:rPr lang="en-US" b="1" cap="sm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2:</a:t>
            </a:r>
          </a:p>
          <a:p>
            <a:pPr algn="ctr"/>
            <a:r>
              <a:rPr lang="en-US" b="1" cap="sm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KIẾN TẠO KIẾN THỨC – KĨ NĂNG</a:t>
            </a:r>
            <a:endParaRPr b="1" cap="sm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174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extLst mod="1">
    <p:ext uri="{3A86A75C-4F4B-4683-9AE1-C65F6400EC91}">
      <p14:laserTraceLst xmlns:p14="http://schemas.microsoft.com/office/powerpoint/2010/main">
        <p14:tracePtLst>
          <p14:tracePt t="654" x="7627938" y="4602163"/>
          <p14:tracePt t="665" x="7627938" y="4608513"/>
          <p14:tracePt t="673" x="7621588" y="4614863"/>
          <p14:tracePt t="678" x="7615238" y="4614863"/>
          <p14:tracePt t="686" x="7608888" y="4621213"/>
          <p14:tracePt t="691" x="7602538" y="4621213"/>
          <p14:tracePt t="701" x="7589838" y="4627563"/>
          <p14:tracePt t="714" x="7583488" y="4627563"/>
          <p14:tracePt t="724" x="7570788" y="4627563"/>
          <p14:tracePt t="728" x="7564438" y="4633913"/>
          <p14:tracePt t="744" x="7551738" y="4633913"/>
          <p14:tracePt t="750" x="7545388" y="4633913"/>
          <p14:tracePt t="757" x="7537450" y="4633913"/>
          <p14:tracePt t="761" x="7531100" y="4633913"/>
          <p14:tracePt t="765" x="7518400" y="4633913"/>
          <p14:tracePt t="776" x="7512050" y="4633913"/>
          <p14:tracePt t="779" x="7505700" y="4633913"/>
          <p14:tracePt t="782" x="7499350" y="4633913"/>
          <p14:tracePt t="786" x="7493000" y="4633913"/>
          <p14:tracePt t="793" x="7473950" y="4633913"/>
          <p14:tracePt t="796" x="7461250" y="4633913"/>
          <p14:tracePt t="800" x="7448550" y="4633913"/>
          <p14:tracePt t="808" x="7435850" y="4633913"/>
          <p14:tracePt t="813" x="7429500" y="4633913"/>
          <p14:tracePt t="816" x="7416800" y="4633913"/>
          <p14:tracePt t="821" x="7397750" y="4633913"/>
          <p14:tracePt t="826" x="7391400" y="4633913"/>
          <p14:tracePt t="832" x="7372350" y="4633913"/>
          <p14:tracePt t="833" x="7353300" y="4633913"/>
          <p14:tracePt t="840" x="7340600" y="4633913"/>
          <p14:tracePt t="843" x="7315200" y="4633913"/>
          <p14:tracePt t="846" x="7289800" y="4633913"/>
          <p14:tracePt t="848" x="7264400" y="4633913"/>
          <p14:tracePt t="852" x="7245350" y="4633913"/>
          <p14:tracePt t="857" x="7219950" y="4633913"/>
          <p14:tracePt t="862" x="7194550" y="4633913"/>
          <p14:tracePt t="863" x="7175500" y="4633913"/>
          <p14:tracePt t="867" x="7156450" y="4633913"/>
          <p14:tracePt t="877" x="7137400" y="4633913"/>
          <p14:tracePt t="880" x="7118350" y="4633913"/>
          <p14:tracePt t="884" x="7099300" y="4633913"/>
          <p14:tracePt t="891" x="7085013" y="4621213"/>
          <p14:tracePt t="895" x="7059613" y="4621213"/>
          <p14:tracePt t="899" x="7040563" y="4614863"/>
          <p14:tracePt t="908" x="7021513" y="4602163"/>
          <p14:tracePt t="911" x="7008813" y="4589463"/>
          <p14:tracePt t="912" x="6989763" y="4576763"/>
          <p14:tracePt t="918" x="6964363" y="4564063"/>
          <p14:tracePt t="932" x="6875463" y="4498975"/>
          <p14:tracePt t="936" x="6837363" y="4479925"/>
          <p14:tracePt t="939" x="6799263" y="4454525"/>
          <p14:tracePt t="941" x="6754813" y="4429125"/>
          <p14:tracePt t="945" x="6704013" y="4416425"/>
          <p14:tracePt t="947" x="6659563" y="4391025"/>
          <p14:tracePt t="952" x="6613525" y="4378325"/>
          <p14:tracePt t="957" x="6556375" y="4352925"/>
          <p14:tracePt t="962" x="6511925" y="4340225"/>
          <p14:tracePt t="964" x="6461125" y="4321175"/>
          <p14:tracePt t="966" x="6410325" y="4308475"/>
          <p14:tracePt t="971" x="6353175" y="4283075"/>
          <p14:tracePt t="975" x="6283325" y="4257675"/>
          <p14:tracePt t="979" x="6207125" y="4232275"/>
          <p14:tracePt t="981" x="6129338" y="4200525"/>
          <p14:tracePt t="986" x="6053138" y="4162425"/>
          <p14:tracePt t="990" x="5964238" y="4130675"/>
          <p14:tracePt t="995" x="5868988" y="4092575"/>
          <p14:tracePt t="998" x="5741988" y="4040188"/>
          <p14:tracePt t="1002" x="5581650" y="3989388"/>
          <p14:tracePt t="1006" x="5422900" y="3932238"/>
          <p14:tracePt t="1012" x="5249863" y="3875088"/>
          <p14:tracePt t="1016" x="5072063" y="3811588"/>
          <p14:tracePt t="1017" x="4894263" y="3754438"/>
          <p14:tracePt t="1022" x="4695825" y="3678238"/>
          <p14:tracePt t="1027" x="4473575" y="3600450"/>
          <p14:tracePt t="1030" x="4249738" y="3524250"/>
          <p14:tracePt t="1034" x="4033838" y="3448050"/>
          <p14:tracePt t="1038" x="3810000" y="3384550"/>
          <p14:tracePt t="1043" x="3594100" y="3314700"/>
          <p14:tracePt t="1046" x="3382963" y="3270250"/>
          <p14:tracePt t="1050" x="3167063" y="3219450"/>
          <p14:tracePt t="1055" x="2982913" y="3179763"/>
          <p14:tracePt t="1058" x="2771775" y="3141663"/>
          <p14:tracePt t="1064" x="2562225" y="3109913"/>
          <p14:tracePt t="1065" x="2351088" y="3071813"/>
          <p14:tracePt t="1073" x="2141538" y="3033713"/>
          <p14:tracePt t="1078" x="1746250" y="2963863"/>
          <p14:tracePt t="1081" x="1554163" y="2913063"/>
          <p14:tracePt t="1090" x="1382713" y="2868613"/>
          <p14:tracePt t="1091" x="1204913" y="2824163"/>
          <p14:tracePt t="1094" x="1031875" y="2771775"/>
          <p14:tracePt t="1097" x="860425" y="2714625"/>
          <p14:tracePt t="1102" x="701675" y="2657475"/>
          <p14:tracePt t="1112" x="376238" y="2524125"/>
          <p14:tracePt t="1114" x="236538" y="2454275"/>
          <p14:tracePt t="1117" x="88900" y="2378075"/>
          <p14:tracePt t="1772" x="69850" y="3575050"/>
          <p14:tracePt t="1774" x="114300" y="3632200"/>
          <p14:tracePt t="1779" x="152400" y="3690938"/>
          <p14:tracePt t="1781" x="196850" y="3748088"/>
          <p14:tracePt t="1790" x="236538" y="3798888"/>
          <p14:tracePt t="1793" x="280988" y="3849688"/>
          <p14:tracePt t="1795" x="312738" y="3894138"/>
          <p14:tracePt t="1797" x="344488" y="3944938"/>
          <p14:tracePt t="1802" x="369888" y="3983038"/>
          <p14:tracePt t="1808" x="401638" y="4027488"/>
          <p14:tracePt t="1812" x="433388" y="4065588"/>
          <p14:tracePt t="1814" x="458788" y="4105275"/>
          <p14:tracePt t="1818" x="477838" y="4149725"/>
          <p14:tracePt t="1823" x="503238" y="4187825"/>
          <p14:tracePt t="1828" x="522288" y="4225925"/>
          <p14:tracePt t="1831" x="547688" y="4264025"/>
          <p14:tracePt t="1834" x="566738" y="4302125"/>
          <p14:tracePt t="1841" x="592138" y="4340225"/>
          <p14:tracePt t="1844" x="623888" y="4378325"/>
          <p14:tracePt t="1846" x="642938" y="4403725"/>
          <p14:tracePt t="1849" x="674688" y="4441825"/>
          <p14:tracePt t="1861" x="739775" y="4525963"/>
          <p14:tracePt t="1864" x="752475" y="4551363"/>
          <p14:tracePt t="1868" x="771525" y="4583113"/>
          <p14:tracePt t="1875" x="784225" y="4595813"/>
          <p14:tracePt t="1877" x="796925" y="4621213"/>
          <p14:tracePt t="1880" x="815975" y="4652963"/>
          <p14:tracePt t="1885" x="828675" y="4678363"/>
          <p14:tracePt t="1890" x="841375" y="4703763"/>
          <p14:tracePt t="1893" x="854075" y="4722813"/>
          <p14:tracePt t="1896" x="866775" y="4741863"/>
          <p14:tracePt t="1900" x="879475" y="4754563"/>
          <p14:tracePt t="1911" x="904875" y="4799013"/>
          <p14:tracePt t="1913" x="923925" y="4818063"/>
          <p14:tracePt t="1916" x="936625" y="4843463"/>
          <p14:tracePt t="1922" x="949325" y="4862513"/>
          <p14:tracePt t="1927" x="949325" y="4881563"/>
          <p14:tracePt t="1929" x="962025" y="4894263"/>
          <p14:tracePt t="1931" x="968375" y="4906963"/>
          <p14:tracePt t="1940" x="974725" y="4919663"/>
          <p14:tracePt t="1944" x="993775" y="4959350"/>
          <p14:tracePt t="1949" x="1000125" y="4965700"/>
          <p14:tracePt t="1952" x="1006475" y="4978400"/>
          <p14:tracePt t="1957" x="1006475" y="4991100"/>
          <p14:tracePt t="1962" x="1006475" y="4997450"/>
          <p14:tracePt t="1964" x="1006475" y="5010150"/>
          <p14:tracePt t="1968" x="1012825" y="5022850"/>
          <p14:tracePt t="1975" x="1019175" y="5029200"/>
          <p14:tracePt t="1977" x="1025525" y="5035550"/>
          <p14:tracePt t="1980" x="1025525" y="5041900"/>
          <p14:tracePt t="1984" x="1031875" y="5041900"/>
          <p14:tracePt t="1989" x="1031875" y="5054600"/>
          <p14:tracePt t="1993" x="1031875" y="5060950"/>
          <p14:tracePt t="2000" x="1038225" y="5060950"/>
          <p14:tracePt t="2006" x="1044575" y="5067300"/>
          <p14:tracePt t="2011" x="1044575" y="5073650"/>
          <p14:tracePt t="2028" x="1044575" y="5080000"/>
          <p14:tracePt t="2038" x="1044575" y="5086350"/>
          <p14:tracePt t="2047" x="1044575" y="5092700"/>
          <p14:tracePt t="2050" x="1044575" y="5099050"/>
          <p14:tracePt t="2057" x="1044575" y="5105400"/>
          <p14:tracePt t="2063" x="1044575" y="5111750"/>
          <p14:tracePt t="2079" x="1044575" y="5118100"/>
          <p14:tracePt t="2081" x="1044575" y="5124450"/>
          <p14:tracePt t="2114" x="1044575" y="5137150"/>
          <p14:tracePt t="58640" x="1114425" y="5130800"/>
          <p14:tracePt t="58648" x="1120775" y="5118100"/>
          <p14:tracePt t="58652" x="1120775" y="5105400"/>
          <p14:tracePt t="58660" x="1120775" y="5099050"/>
          <p14:tracePt t="58672" x="1127125" y="5086350"/>
          <p14:tracePt t="58676" x="1127125" y="5080000"/>
          <p14:tracePt t="58680" x="1127125" y="5073650"/>
          <p14:tracePt t="58687" x="1133475" y="5067300"/>
          <p14:tracePt t="58692" x="1133475" y="5060950"/>
          <p14:tracePt t="58695" x="1133475" y="5048250"/>
          <p14:tracePt t="58703" x="1139825" y="5041900"/>
          <p14:tracePt t="58708" x="1139825" y="5029200"/>
          <p14:tracePt t="58712" x="1139825" y="5016500"/>
          <p14:tracePt t="58718" x="1139825" y="5010150"/>
          <p14:tracePt t="58723" x="1147763" y="4991100"/>
          <p14:tracePt t="58725" x="1147763" y="4984750"/>
          <p14:tracePt t="58728" x="1147763" y="4972050"/>
          <p14:tracePt t="58732" x="1154113" y="4965700"/>
          <p14:tracePt t="58741" x="1154113" y="4953000"/>
          <p14:tracePt t="58744" x="1160463" y="4940300"/>
          <p14:tracePt t="58748" x="1160463" y="4933950"/>
          <p14:tracePt t="58755" x="1160463" y="4926013"/>
          <p14:tracePt t="58758" x="1160463" y="4919663"/>
          <p14:tracePt t="58761" x="1166813" y="4913313"/>
          <p14:tracePt t="58769" x="1166813" y="4900613"/>
          <p14:tracePt t="58773" x="1166813" y="4894263"/>
          <p14:tracePt t="58780" x="1166813" y="4887913"/>
          <p14:tracePt t="58787" x="1166813" y="4881563"/>
          <p14:tracePt t="58792" x="1166813" y="4868863"/>
          <p14:tracePt t="58794" x="1173163" y="4856163"/>
          <p14:tracePt t="58798" x="1179513" y="4856163"/>
          <p14:tracePt t="58803" x="1179513" y="4843463"/>
          <p14:tracePt t="58807" x="1179513" y="4830763"/>
          <p14:tracePt t="58810" x="1185863" y="4818063"/>
          <p14:tracePt t="58814" x="1185863" y="4805363"/>
          <p14:tracePt t="58820" x="1192213" y="4786313"/>
          <p14:tracePt t="58823" x="1198563" y="4773613"/>
          <p14:tracePt t="58826" x="1198563" y="4748213"/>
          <p14:tracePt t="58830" x="1204913" y="4729163"/>
          <p14:tracePt t="58837" x="1204913" y="4703763"/>
          <p14:tracePt t="58840" x="1204913" y="4691063"/>
          <p14:tracePt t="58843" x="1211263" y="4665663"/>
          <p14:tracePt t="58845" x="1217613" y="4640263"/>
          <p14:tracePt t="58852" x="1217613" y="4621213"/>
          <p14:tracePt t="58858" x="1217613" y="4602163"/>
          <p14:tracePt t="58860" x="1217613" y="4576763"/>
          <p14:tracePt t="58862" x="1217613" y="4551363"/>
          <p14:tracePt t="58870" x="1217613" y="4525963"/>
          <p14:tracePt t="58874" x="1217613" y="4506913"/>
          <p14:tracePt t="58875" x="1223963" y="4479925"/>
          <p14:tracePt t="58877" x="1223963" y="4467225"/>
          <p14:tracePt t="58882" x="1223963" y="4441825"/>
          <p14:tracePt t="58887" x="1223963" y="4429125"/>
          <p14:tracePt t="58892" x="1223963" y="4416425"/>
          <p14:tracePt t="58894" x="1223963" y="4410075"/>
          <p14:tracePt t="58898" x="1223963" y="4391025"/>
          <p14:tracePt t="58909" x="1223963" y="4371975"/>
          <p14:tracePt t="58911" x="1223963" y="4352925"/>
          <p14:tracePt t="58914" x="1223963" y="4340225"/>
          <p14:tracePt t="58924" x="1223963" y="4321175"/>
          <p14:tracePt t="58926" x="1223963" y="4314825"/>
          <p14:tracePt t="58930" x="1223963" y="4308475"/>
          <p14:tracePt t="58940" x="1223963" y="4295775"/>
          <p14:tracePt t="58942" x="1223963" y="4289425"/>
          <p14:tracePt t="58945" x="1223963" y="4276725"/>
          <p14:tracePt t="58958" x="1223963" y="4264025"/>
          <p14:tracePt t="58962" x="1223963" y="4251325"/>
          <p14:tracePt t="58971" x="1223963" y="4244975"/>
          <p14:tracePt t="58974" x="1223963" y="4232275"/>
          <p14:tracePt t="58990" x="1223963" y="4225925"/>
          <p14:tracePt t="58992" x="1223963" y="4219575"/>
          <p14:tracePt t="58995" x="1223963" y="4213225"/>
          <p14:tracePt t="59005" x="1223963" y="4206875"/>
          <p14:tracePt t="59007" x="1223963" y="4200525"/>
          <p14:tracePt t="59011" x="1223963" y="4194175"/>
          <p14:tracePt t="59020" x="1223963" y="4181475"/>
          <p14:tracePt t="59024" x="1223963" y="4168775"/>
          <p14:tracePt t="59027" x="1217613" y="4156075"/>
          <p14:tracePt t="59032" x="1217613" y="4149725"/>
          <p14:tracePt t="59037" x="1211263" y="4130675"/>
          <p14:tracePt t="59041" x="1211263" y="4124325"/>
          <p14:tracePt t="59045" x="1211263" y="4111625"/>
          <p14:tracePt t="59048" x="1211263" y="4092575"/>
          <p14:tracePt t="59057" x="1204913" y="4073525"/>
          <p14:tracePt t="59061" x="1204913" y="4052888"/>
          <p14:tracePt t="59064" x="1198563" y="4033838"/>
          <p14:tracePt t="59069" x="1192213" y="4027488"/>
          <p14:tracePt t="59073" x="1192213" y="4021138"/>
          <p14:tracePt t="59076" x="1192213" y="4014788"/>
          <p14:tracePt t="59081" x="1192213" y="4002088"/>
          <p14:tracePt t="59087" x="1192213" y="3983038"/>
          <p14:tracePt t="59091" x="1192213" y="3957638"/>
          <p14:tracePt t="59092" x="1192213" y="3944938"/>
          <p14:tracePt t="59096" x="1179513" y="3925888"/>
          <p14:tracePt t="59103" x="1179513" y="3913188"/>
          <p14:tracePt t="59106" x="1179513" y="3906838"/>
          <p14:tracePt t="59110" x="1173163" y="3887788"/>
          <p14:tracePt t="59112" x="1166813" y="3862388"/>
          <p14:tracePt t="59120" x="1160463" y="3849688"/>
          <p14:tracePt t="59124" x="1160463" y="3843338"/>
          <p14:tracePt t="59126" x="1154113" y="3824288"/>
          <p14:tracePt t="59128" x="1154113" y="3817938"/>
          <p14:tracePt t="59132" x="1147763" y="3792538"/>
          <p14:tracePt t="59138" x="1133475" y="3779838"/>
          <p14:tracePt t="59143" x="1133475" y="3767138"/>
          <p14:tracePt t="59145" x="1127125" y="3754438"/>
          <p14:tracePt t="59147" x="1127125" y="3741738"/>
          <p14:tracePt t="59153" x="1127125" y="3722688"/>
          <p14:tracePt t="59157" x="1114425" y="3703638"/>
          <p14:tracePt t="59162" x="1114425" y="3684588"/>
          <p14:tracePt t="59173" x="1108075" y="3665538"/>
          <p14:tracePt t="59175" x="1108075" y="3652838"/>
          <p14:tracePt t="59178" x="1101725" y="3638550"/>
          <p14:tracePt t="59185" x="1101725" y="3625850"/>
          <p14:tracePt t="59190" x="1101725" y="3613150"/>
          <p14:tracePt t="59192" x="1101725" y="3600450"/>
          <p14:tracePt t="59194" x="1101725" y="3587750"/>
          <p14:tracePt t="59200" x="1095375" y="3568700"/>
          <p14:tracePt t="59206" x="1095375" y="3562350"/>
          <p14:tracePt t="59208" x="1095375" y="3549650"/>
          <p14:tracePt t="59210" x="1095375" y="3543300"/>
          <p14:tracePt t="59214" x="1095375" y="3536950"/>
          <p14:tracePt t="59220" x="1095375" y="3530600"/>
          <p14:tracePt t="59227" x="1095375" y="3511550"/>
          <p14:tracePt t="59230" x="1095375" y="3505200"/>
          <p14:tracePt t="59240" x="1095375" y="3498850"/>
          <p14:tracePt t="59242" x="1095375" y="3486150"/>
          <p14:tracePt t="59246" x="1095375" y="3479800"/>
          <p14:tracePt t="59252" x="1095375" y="3473450"/>
          <p14:tracePt t="59257" x="1095375" y="3467100"/>
          <p14:tracePt t="59261" x="1095375" y="3454400"/>
          <p14:tracePt t="59270" x="1095375" y="3448050"/>
          <p14:tracePt t="59274" x="1095375" y="3435350"/>
          <p14:tracePt t="59278" x="1095375" y="3422650"/>
          <p14:tracePt t="59286" x="1095375" y="3409950"/>
          <p14:tracePt t="59291" x="1095375" y="3397250"/>
          <p14:tracePt t="59294" x="1095375" y="3384550"/>
          <p14:tracePt t="59298" x="1095375" y="3371850"/>
          <p14:tracePt t="59306" x="1095375" y="3365500"/>
          <p14:tracePt t="59308" x="1095375" y="3346450"/>
          <p14:tracePt t="59310" x="1101725" y="3327400"/>
          <p14:tracePt t="59314" x="1108075" y="3321050"/>
          <p14:tracePt t="59320" x="1114425" y="3308350"/>
          <p14:tracePt t="59325" x="1120775" y="3276600"/>
          <p14:tracePt t="59328" x="1127125" y="3263900"/>
          <p14:tracePt t="59335" x="1133475" y="3251200"/>
          <p14:tracePt t="59336" x="1139825" y="3238500"/>
          <p14:tracePt t="59341" x="1147763" y="3232150"/>
          <p14:tracePt t="59344" x="1154113" y="3219450"/>
          <p14:tracePt t="59348" x="1154113" y="3205163"/>
          <p14:tracePt t="59355" x="1160463" y="3186113"/>
          <p14:tracePt t="59357" x="1160463" y="3179763"/>
          <p14:tracePt t="59360" x="1166813" y="3167063"/>
          <p14:tracePt t="59365" x="1166813" y="3154363"/>
          <p14:tracePt t="59372" x="1173163" y="3148013"/>
          <p14:tracePt t="59374" x="1179513" y="3135313"/>
          <p14:tracePt t="59379" x="1185863" y="3122613"/>
          <p14:tracePt t="59382" x="1185863" y="3116263"/>
          <p14:tracePt t="59387" x="1192213" y="3103563"/>
          <p14:tracePt t="59391" x="1198563" y="3084513"/>
          <p14:tracePt t="59392" x="1198563" y="3078163"/>
          <p14:tracePt t="59395" x="1198563" y="3065463"/>
          <p14:tracePt t="59403" x="1198563" y="3046413"/>
          <p14:tracePt t="59407" x="1198563" y="3033713"/>
          <p14:tracePt t="59409" x="1204913" y="3021013"/>
          <p14:tracePt t="59412" x="1211263" y="3008313"/>
          <p14:tracePt t="59420" x="1217613" y="2995613"/>
          <p14:tracePt t="59424" x="1217613" y="2982913"/>
          <p14:tracePt t="59426" x="1217613" y="2970213"/>
          <p14:tracePt t="59428" x="1217613" y="2957513"/>
          <p14:tracePt t="59437" x="1223963" y="2938463"/>
          <p14:tracePt t="59440" x="1223963" y="2925763"/>
          <p14:tracePt t="59442" x="1223963" y="2919413"/>
          <p14:tracePt t="59444" x="1223963" y="2906713"/>
          <p14:tracePt t="59448" x="1223963" y="2894013"/>
          <p14:tracePt t="59456" x="1223963" y="2887663"/>
          <p14:tracePt t="59458" x="1223963" y="2874963"/>
          <p14:tracePt t="59460" x="1223963" y="2868613"/>
          <p14:tracePt t="59464" x="1223963" y="2855913"/>
          <p14:tracePt t="59470" x="1223963" y="2843213"/>
          <p14:tracePt t="59476" x="1223963" y="2836863"/>
          <p14:tracePt t="59487" x="1223963" y="2830513"/>
          <p14:tracePt t="59490" x="1223963" y="2824163"/>
          <p14:tracePt t="59502" x="1223963" y="2817813"/>
          <p14:tracePt t="59954" x="1223963" y="2798763"/>
          <p14:tracePt t="59957" x="1223963" y="2784475"/>
          <p14:tracePt t="59960" x="1223963" y="2765425"/>
          <p14:tracePt t="59965" x="1223963" y="2752725"/>
          <p14:tracePt t="59971" x="1223963" y="2740025"/>
          <p14:tracePt t="59973" x="1223963" y="2720975"/>
          <p14:tracePt t="59976" x="1217613" y="2695575"/>
          <p14:tracePt t="59981" x="1217613" y="2670175"/>
          <p14:tracePt t="59986" x="1211263" y="2651125"/>
          <p14:tracePt t="59990" x="1211263" y="2625725"/>
          <p14:tracePt t="59992" x="1211263" y="2600325"/>
          <p14:tracePt t="59996" x="1211263" y="2574925"/>
          <p14:tracePt t="60002" x="1211263" y="2562225"/>
          <p14:tracePt t="60006" x="1211263" y="2536825"/>
          <p14:tracePt t="60007" x="1211263" y="2517775"/>
          <p14:tracePt t="60012" x="1211263" y="2511425"/>
          <p14:tracePt t="60015" x="1211263" y="2486025"/>
          <p14:tracePt t="60018" x="1211263" y="2466975"/>
          <p14:tracePt t="60023" x="1211263" y="2454275"/>
          <p14:tracePt t="60026" x="1211263" y="2435225"/>
          <p14:tracePt t="60031" x="1211263" y="2422525"/>
          <p14:tracePt t="60035" x="1211263" y="2409825"/>
          <p14:tracePt t="60040" x="1211263" y="2390775"/>
          <p14:tracePt t="60043" x="1211263" y="2371725"/>
          <p14:tracePt t="60046" x="1211263" y="2359025"/>
          <p14:tracePt t="60056" x="1211263" y="2319338"/>
          <p14:tracePt t="60058" x="1211263" y="2306638"/>
          <p14:tracePt t="60062" x="1211263" y="2293938"/>
          <p14:tracePt t="60070" x="1211263" y="2274888"/>
          <p14:tracePt t="60072" x="1211263" y="2268538"/>
          <p14:tracePt t="60074" x="1211263" y="2255838"/>
          <p14:tracePt t="60079" x="1217613" y="2236788"/>
          <p14:tracePt t="60087" x="1217613" y="2230438"/>
          <p14:tracePt t="60089" x="1217613" y="2217738"/>
          <p14:tracePt t="60091" x="1217613" y="2211388"/>
          <p14:tracePt t="60094" x="1217613" y="2192338"/>
          <p14:tracePt t="60101" x="1217613" y="2179638"/>
          <p14:tracePt t="60105" x="1223963" y="2173288"/>
          <p14:tracePt t="60107" x="1223963" y="2160588"/>
          <p14:tracePt t="60110" x="1223963" y="2154238"/>
          <p14:tracePt t="60457" x="1223963" y="2160588"/>
          <p14:tracePt t="60462" x="1223963" y="2173288"/>
          <p14:tracePt t="60467" x="1223963" y="2185988"/>
          <p14:tracePt t="60470" x="1223963" y="2192338"/>
          <p14:tracePt t="60474" x="1223963" y="2205038"/>
          <p14:tracePt t="60478" x="1223963" y="2211388"/>
          <p14:tracePt t="60485" x="1223963" y="2217738"/>
          <p14:tracePt t="60489" x="1223963" y="2224088"/>
          <p14:tracePt t="60491" x="1223963" y="2230438"/>
          <p14:tracePt t="60495" x="1223963" y="2236788"/>
          <p14:tracePt t="60503" x="1223963" y="2249488"/>
          <p14:tracePt t="60506" x="1223963" y="2255838"/>
          <p14:tracePt t="60511" x="1223963" y="2262188"/>
          <p14:tracePt t="60518" x="1223963" y="2268538"/>
          <p14:tracePt t="60524" x="1223963" y="2281238"/>
          <p14:tracePt t="60527" x="1223963" y="2287588"/>
          <p14:tracePt t="60537" x="1223963" y="2306638"/>
          <p14:tracePt t="60544" x="1223963" y="2312988"/>
          <p14:tracePt t="60555" x="1223963" y="2325688"/>
          <p14:tracePt t="60557" x="1230313" y="2338388"/>
          <p14:tracePt t="60560" x="1230313" y="2344738"/>
          <p14:tracePt t="60571" x="1236663" y="2351088"/>
          <p14:tracePt t="60574" x="1236663" y="2365375"/>
          <p14:tracePt t="60576" x="1236663" y="2384425"/>
          <p14:tracePt t="60581" x="1236663" y="2397125"/>
          <p14:tracePt t="60587" x="1236663" y="2403475"/>
          <p14:tracePt t="60591" x="1236663" y="2416175"/>
          <p14:tracePt t="60593" x="1243013" y="2428875"/>
          <p14:tracePt t="60596" x="1243013" y="2435225"/>
          <p14:tracePt t="60602" x="1249363" y="2441575"/>
          <p14:tracePt t="60606" x="1249363" y="2454275"/>
          <p14:tracePt t="60612" x="1249363" y="2460625"/>
          <p14:tracePt t="60618" x="1255713" y="2473325"/>
          <p14:tracePt t="60622" x="1255713" y="2479675"/>
          <p14:tracePt t="60624" x="1262063" y="2492375"/>
          <p14:tracePt t="60635" x="1262063" y="2498725"/>
          <p14:tracePt t="60638" x="1262063" y="2511425"/>
          <p14:tracePt t="60640" x="1262063" y="2524125"/>
          <p14:tracePt t="60644" x="1268413" y="2524125"/>
          <p14:tracePt t="60652" x="1268413" y="2530475"/>
          <p14:tracePt t="60656" x="1281113" y="2549525"/>
          <p14:tracePt t="60660" x="1281113" y="2562225"/>
          <p14:tracePt t="60667" x="1287463" y="2574925"/>
          <p14:tracePt t="60672" x="1293813" y="2587625"/>
          <p14:tracePt t="60675" x="1300163" y="2593975"/>
          <p14:tracePt t="60685" x="1306513" y="2606675"/>
          <p14:tracePt t="60689" x="1312863" y="2619375"/>
          <p14:tracePt t="60691" x="1319213" y="2619375"/>
          <p14:tracePt t="60694" x="1319213" y="2625725"/>
          <p14:tracePt t="60701" x="1325563" y="2632075"/>
          <p14:tracePt t="60706" x="1338263" y="2638425"/>
          <p14:tracePt t="60717" x="1338263" y="2651125"/>
          <p14:tracePt t="60718" x="1344613" y="2657475"/>
          <p14:tracePt t="60725" x="1350963" y="2663825"/>
          <p14:tracePt t="60731" x="1357313" y="2670175"/>
          <p14:tracePt t="60737" x="1357313" y="2676525"/>
          <p14:tracePt t="60742" x="1363663" y="2676525"/>
          <p14:tracePt t="60745" x="1370013" y="2682875"/>
          <p14:tracePt t="60752" x="1376363" y="2689225"/>
          <p14:tracePt t="60762" x="1389063" y="2701925"/>
          <p14:tracePt t="60772" x="1395413" y="2708275"/>
          <p14:tracePt t="60778" x="1408113" y="2714625"/>
          <p14:tracePt t="60785" x="1408113" y="2720975"/>
          <p14:tracePt t="60788" x="1414463" y="2727325"/>
          <p14:tracePt t="60791" x="1420813" y="2727325"/>
          <p14:tracePt t="60794" x="1420813" y="2733675"/>
          <p14:tracePt t="60802" x="1427163" y="2733675"/>
          <p14:tracePt t="60806" x="1439863" y="2740025"/>
          <p14:tracePt t="60816" x="1452563" y="2746375"/>
          <p14:tracePt t="60818" x="1465263" y="2752725"/>
          <p14:tracePt t="60826" x="1477963" y="2759075"/>
          <p14:tracePt t="60835" x="1484313" y="2765425"/>
          <p14:tracePt t="60839" x="1497013" y="2765425"/>
          <p14:tracePt t="60842" x="1503363" y="2771775"/>
          <p14:tracePt t="60852" x="1516063" y="2778125"/>
          <p14:tracePt t="60855" x="1528763" y="2784475"/>
          <p14:tracePt t="60860" x="1541463" y="2792413"/>
          <p14:tracePt t="60866" x="1554163" y="2798763"/>
          <p14:tracePt t="60868" x="1560513" y="2798763"/>
          <p14:tracePt t="60875" x="1573213" y="2805113"/>
          <p14:tracePt t="60876" x="1579563" y="2811463"/>
          <p14:tracePt t="60881" x="1585913" y="2817813"/>
          <p14:tracePt t="60887" x="1598613" y="2824163"/>
          <p14:tracePt t="60890" x="1612900" y="2830513"/>
          <p14:tracePt t="60891" x="1619250" y="2830513"/>
          <p14:tracePt t="60896" x="1638300" y="2836863"/>
          <p14:tracePt t="60902" x="1657350" y="2843213"/>
          <p14:tracePt t="60906" x="1676400" y="2849563"/>
          <p14:tracePt t="60907" x="1682750" y="2855913"/>
          <p14:tracePt t="60911" x="1701800" y="2862263"/>
          <p14:tracePt t="60917" x="1720850" y="2862263"/>
          <p14:tracePt t="60923" x="1733550" y="2868613"/>
          <p14:tracePt t="60926" x="1752600" y="2868613"/>
          <p14:tracePt t="60928" x="1765300" y="2874963"/>
          <p14:tracePt t="60937" x="1790700" y="2881313"/>
          <p14:tracePt t="60940" x="1803400" y="2881313"/>
          <p14:tracePt t="60944" x="1809750" y="2881313"/>
          <p14:tracePt t="60955" x="1828800" y="2881313"/>
          <p14:tracePt t="60956" x="1835150" y="2881313"/>
          <p14:tracePt t="60960" x="1847850" y="2881313"/>
          <p14:tracePt t="60968" x="1860550" y="2881313"/>
          <p14:tracePt t="60973" x="1873250" y="2881313"/>
          <p14:tracePt t="60975" x="1879600" y="2881313"/>
          <p14:tracePt t="60981" x="1885950" y="2881313"/>
          <p14:tracePt t="60987" x="1898650" y="2881313"/>
          <p14:tracePt t="60989" x="1905000" y="2881313"/>
          <p14:tracePt t="60991" x="1917700" y="2881313"/>
          <p14:tracePt t="60997" x="1924050" y="2881313"/>
          <p14:tracePt t="61006" x="1943100" y="2881313"/>
          <p14:tracePt t="61008" x="1949450" y="2881313"/>
          <p14:tracePt t="61011" x="1955800" y="2881313"/>
          <p14:tracePt t="61018" x="1962150" y="2881313"/>
          <p14:tracePt t="61022" x="1987550" y="2881313"/>
          <p14:tracePt t="61026" x="2000250" y="2881313"/>
          <p14:tracePt t="61031" x="2012950" y="2881313"/>
          <p14:tracePt t="61036" x="2019300" y="2881313"/>
          <p14:tracePt t="61039" x="2032000" y="2881313"/>
          <p14:tracePt t="61041" x="2044700" y="2881313"/>
          <p14:tracePt t="61046" x="2051050" y="2881313"/>
          <p14:tracePt t="61052" x="2065338" y="2881313"/>
          <p14:tracePt t="61056" x="2071688" y="2881313"/>
          <p14:tracePt t="61057" x="2090738" y="2881313"/>
          <p14:tracePt t="61062" x="2103438" y="2881313"/>
          <p14:tracePt t="61067" x="2109788" y="2881313"/>
          <p14:tracePt t="61072" x="2122488" y="2881313"/>
          <p14:tracePt t="61074" x="2128838" y="2881313"/>
          <p14:tracePt t="61085" x="2135188" y="2881313"/>
          <p14:tracePt t="61089" x="2141538" y="2881313"/>
          <p14:tracePt t="61091" x="2147888" y="2881313"/>
          <p14:tracePt t="61094" x="2154238" y="2881313"/>
          <p14:tracePt t="61101" x="2160588" y="2881313"/>
          <p14:tracePt t="61110" x="2173288" y="2881313"/>
          <p14:tracePt t="61117" x="2185988" y="2881313"/>
          <p14:tracePt t="61123" x="2192338" y="2881313"/>
          <p14:tracePt t="61126" x="2198688" y="2881313"/>
          <p14:tracePt t="61131" x="2205038" y="2881313"/>
          <p14:tracePt t="61139" x="2217738" y="2881313"/>
          <p14:tracePt t="61141" x="2224088" y="2881313"/>
          <p14:tracePt t="61146" x="2230438" y="2881313"/>
          <p14:tracePt t="61151" x="2243138" y="2881313"/>
          <p14:tracePt t="61158" x="2262188" y="2881313"/>
          <p14:tracePt t="61162" x="2281238" y="2881313"/>
          <p14:tracePt t="61168" x="2300288" y="2874963"/>
          <p14:tracePt t="61172" x="2319338" y="2868613"/>
          <p14:tracePt t="61174" x="2325688" y="2862263"/>
          <p14:tracePt t="61177" x="2344738" y="2855913"/>
          <p14:tracePt t="61185" x="2363788" y="2849563"/>
          <p14:tracePt t="61189" x="2382838" y="2843213"/>
          <p14:tracePt t="61191" x="2401888" y="2836863"/>
          <p14:tracePt t="61194" x="2414588" y="2830513"/>
          <p14:tracePt t="61203" x="2433638" y="2824163"/>
          <p14:tracePt t="61206" x="2452688" y="2817813"/>
          <p14:tracePt t="61207" x="2478088" y="2798763"/>
          <p14:tracePt t="61212" x="2490788" y="2792413"/>
          <p14:tracePt t="61218" x="2503488" y="2784475"/>
          <p14:tracePt t="61223" x="2517775" y="2778125"/>
          <p14:tracePt t="61225" x="2530475" y="2771775"/>
          <p14:tracePt t="61228" x="2549525" y="2765425"/>
          <p14:tracePt t="61232" x="2562225" y="2752725"/>
          <p14:tracePt t="61237" x="2562225" y="2746375"/>
          <p14:tracePt t="61241" x="2574925" y="2740025"/>
          <p14:tracePt t="61244" x="2587625" y="2727325"/>
          <p14:tracePt t="61254" x="2600325" y="2720975"/>
          <p14:tracePt t="61256" x="2606675" y="2708275"/>
          <p14:tracePt t="61260" x="2613025" y="2701925"/>
          <p14:tracePt t="61265" x="2619375" y="2701925"/>
          <p14:tracePt t="61268" x="2619375" y="2695575"/>
          <p14:tracePt t="61272" x="2625725" y="2689225"/>
          <p14:tracePt t="61276" x="2632075" y="2682875"/>
          <p14:tracePt t="61281" x="2638425" y="2670175"/>
          <p14:tracePt t="61285" x="2638425" y="2663825"/>
          <p14:tracePt t="61289" x="2644775" y="2657475"/>
          <p14:tracePt t="61292" x="2644775" y="2651125"/>
          <p14:tracePt t="61299" x="2651125" y="2638425"/>
          <p14:tracePt t="61301" x="2657475" y="2625725"/>
          <p14:tracePt t="61305" x="2663825" y="2619375"/>
          <p14:tracePt t="61309" x="2670175" y="2606675"/>
          <p14:tracePt t="61311" x="2676525" y="2593975"/>
          <p14:tracePt t="61316" x="2676525" y="2587625"/>
          <p14:tracePt t="61322" x="2676525" y="2574925"/>
          <p14:tracePt t="61325" x="2682875" y="2562225"/>
          <p14:tracePt t="61335" x="2689225" y="2555875"/>
          <p14:tracePt t="61340" x="2689225" y="2543175"/>
          <p14:tracePt t="61344" x="2695575" y="2536825"/>
          <p14:tracePt t="61355" x="2695575" y="2524125"/>
          <p14:tracePt t="61356" x="2695575" y="2517775"/>
          <p14:tracePt t="61360" x="2695575" y="2511425"/>
          <p14:tracePt t="61369" x="2695575" y="2505075"/>
          <p14:tracePt t="61372" x="2701925" y="2492375"/>
          <p14:tracePt t="61376" x="2701925" y="2479675"/>
          <p14:tracePt t="61381" x="2701925" y="2473325"/>
          <p14:tracePt t="61387" x="2701925" y="2460625"/>
          <p14:tracePt t="61389" x="2701925" y="2454275"/>
          <p14:tracePt t="61391" x="2701925" y="2441575"/>
          <p14:tracePt t="61394" x="2701925" y="2428875"/>
          <p14:tracePt t="61405" x="2701925" y="2409825"/>
          <p14:tracePt t="61406" x="2701925" y="2397125"/>
          <p14:tracePt t="61410" x="2701925" y="2384425"/>
          <p14:tracePt t="61419" x="2701925" y="2365375"/>
          <p14:tracePt t="61421" x="2701925" y="2351088"/>
          <p14:tracePt t="61422" x="2701925" y="2338388"/>
          <p14:tracePt t="61425" x="2701925" y="2325688"/>
          <p14:tracePt t="61431" x="2701925" y="2319338"/>
          <p14:tracePt t="61437" x="2701925" y="2300288"/>
          <p14:tracePt t="61441" x="2701925" y="2255838"/>
          <p14:tracePt t="61446" x="2701925" y="2230438"/>
          <p14:tracePt t="61453" x="2701925" y="2198688"/>
          <p14:tracePt t="61456" x="2695575" y="2179638"/>
          <p14:tracePt t="61457" x="2695575" y="2173288"/>
          <p14:tracePt t="61461" x="2689225" y="2154238"/>
          <p14:tracePt t="61467" x="2689225" y="2147888"/>
          <p14:tracePt t="61472" x="2689225" y="2141538"/>
          <p14:tracePt t="61474" x="2676525" y="2128838"/>
          <p14:tracePt t="61478" x="2670175" y="2122488"/>
          <p14:tracePt t="61486" x="2670175" y="2109788"/>
          <p14:tracePt t="61491" x="2657475" y="2090738"/>
          <p14:tracePt t="61494" x="2651125" y="2084388"/>
          <p14:tracePt t="61504" x="2638425" y="2058988"/>
          <p14:tracePt t="61506" x="2632075" y="2033588"/>
          <p14:tracePt t="61510" x="2625725" y="2020888"/>
          <p14:tracePt t="61517" x="2619375" y="2020888"/>
          <p14:tracePt t="61522" x="2600325" y="2008188"/>
          <p14:tracePt t="61523" x="2593975" y="1995488"/>
          <p14:tracePt t="61526" x="2581275" y="1976438"/>
          <p14:tracePt t="61531" x="2574925" y="1976438"/>
          <p14:tracePt t="61536" x="2562225" y="1957388"/>
          <p14:tracePt t="61542" x="2536825" y="1938338"/>
          <p14:tracePt t="61546" x="2517775" y="1917700"/>
          <p14:tracePt t="61552" x="2503488" y="1905000"/>
          <p14:tracePt t="61555" x="2497138" y="1898650"/>
          <p14:tracePt t="61558" x="2490788" y="1892300"/>
          <p14:tracePt t="61560" x="2478088" y="1885950"/>
          <p14:tracePt t="61567" x="2465388" y="1879600"/>
          <p14:tracePt t="61571" x="2459038" y="1873250"/>
          <p14:tracePt t="61573" x="2446338" y="1873250"/>
          <p14:tracePt t="61575" x="2433638" y="1854200"/>
          <p14:tracePt t="61584" x="2427288" y="1854200"/>
          <p14:tracePt t="61590" x="2414588" y="1854200"/>
          <p14:tracePt t="61591" x="2408238" y="1854200"/>
          <p14:tracePt t="61594" x="2395538" y="1841500"/>
          <p14:tracePt t="61596" x="2389188" y="1835150"/>
          <p14:tracePt t="61604" x="2382838" y="1835150"/>
          <p14:tracePt t="61606" x="2370138" y="1828800"/>
          <p14:tracePt t="61608" x="2363788" y="1828800"/>
          <p14:tracePt t="61612" x="2357438" y="1822450"/>
          <p14:tracePt t="61617" x="2351088" y="1822450"/>
          <p14:tracePt t="61622" x="2338388" y="1816100"/>
          <p14:tracePt t="61624" x="2338388" y="1809750"/>
          <p14:tracePt t="61628" x="2332038" y="1809750"/>
          <p14:tracePt t="61634" x="2319338" y="1809750"/>
          <p14:tracePt t="61638" x="2319338" y="1803400"/>
          <p14:tracePt t="61640" x="2306638" y="1797050"/>
          <p14:tracePt t="61644" x="2287588" y="1790700"/>
          <p14:tracePt t="61650" x="2281238" y="1784350"/>
          <p14:tracePt t="61653" x="2274888" y="1784350"/>
          <p14:tracePt t="61656" x="2255838" y="1784350"/>
          <p14:tracePt t="61659" x="2243138" y="1784350"/>
          <p14:tracePt t="61667" x="2224088" y="1778000"/>
          <p14:tracePt t="61671" x="2211388" y="1778000"/>
          <p14:tracePt t="61673" x="2198688" y="1771650"/>
          <p14:tracePt t="61676" x="2185988" y="1771650"/>
          <p14:tracePt t="61685" x="2166938" y="1771650"/>
          <p14:tracePt t="61688" x="2154238" y="1765300"/>
          <p14:tracePt t="61689" x="2128838" y="1765300"/>
          <p14:tracePt t="61692" x="2103438" y="1765300"/>
          <p14:tracePt t="61696" x="2097088" y="1758950"/>
          <p14:tracePt t="61703" x="2084388" y="1758950"/>
          <p14:tracePt t="61706" x="2058988" y="1758950"/>
          <p14:tracePt t="61707" x="2032000" y="1758950"/>
          <p14:tracePt t="61712" x="2019300" y="1758950"/>
          <p14:tracePt t="61717" x="1993900" y="1758950"/>
          <p14:tracePt t="61722" x="1968500" y="1758950"/>
          <p14:tracePt t="61724" x="1955800" y="1758950"/>
          <p14:tracePt t="61728" x="1930400" y="1758950"/>
          <p14:tracePt t="61735" x="1911350" y="1758950"/>
          <p14:tracePt t="61738" x="1879600" y="1758950"/>
          <p14:tracePt t="61742" x="1854200" y="1758950"/>
          <p14:tracePt t="61746" x="1835150" y="1758950"/>
          <p14:tracePt t="61753" x="1822450" y="1758950"/>
          <p14:tracePt t="61756" x="1803400" y="1758950"/>
          <p14:tracePt t="61757" x="1797050" y="1758950"/>
          <p14:tracePt t="61762" x="1778000" y="1758950"/>
          <p14:tracePt t="61768" x="1765300" y="1758950"/>
          <p14:tracePt t="61772" x="1752600" y="1758950"/>
          <p14:tracePt t="61775" x="1733550" y="1758950"/>
          <p14:tracePt t="61777" x="1714500" y="1758950"/>
          <p14:tracePt t="61785" x="1701800" y="1758950"/>
          <p14:tracePt t="61789" x="1676400" y="1758950"/>
          <p14:tracePt t="61791" x="1657350" y="1758950"/>
          <p14:tracePt t="61794" x="1638300" y="1758950"/>
          <p14:tracePt t="61800" x="1619250" y="1758950"/>
          <p14:tracePt t="61804" x="1598613" y="1758950"/>
          <p14:tracePt t="61806" x="1573213" y="1758950"/>
          <p14:tracePt t="61810" x="1560513" y="1758950"/>
          <p14:tracePt t="61818" x="1535113" y="1758950"/>
          <p14:tracePt t="61823" x="1484313" y="1758950"/>
          <p14:tracePt t="61825" x="1465263" y="1758950"/>
          <p14:tracePt t="61833" x="1439863" y="1758950"/>
          <p14:tracePt t="61838" x="1408113" y="1758950"/>
          <p14:tracePt t="61842" x="1382713" y="1758950"/>
          <p14:tracePt t="61846" x="1357313" y="1758950"/>
          <p14:tracePt t="61852" x="1350963" y="1758950"/>
          <p14:tracePt t="61856" x="1325563" y="1758950"/>
          <p14:tracePt t="61857" x="1300163" y="1758950"/>
          <p14:tracePt t="61862" x="1281113" y="1758950"/>
          <p14:tracePt t="61872" x="1262063" y="1758950"/>
          <p14:tracePt t="61873" x="1255713" y="1758950"/>
          <p14:tracePt t="61877" x="1243013" y="1758950"/>
          <p14:tracePt t="61883" x="1230313" y="1758950"/>
          <p14:tracePt t="61890" x="1223963" y="1758950"/>
          <p14:tracePt t="61894" x="1217613" y="1765300"/>
          <p14:tracePt t="61904" x="1211263" y="1765300"/>
          <p14:tracePt t="61907" x="1211263" y="1771650"/>
          <p14:tracePt t="61918" x="1204913" y="1778000"/>
          <p14:tracePt t="61921" x="1192213" y="1778000"/>
          <p14:tracePt t="61925" x="1192213" y="1784350"/>
          <p14:tracePt t="61928" x="1185863" y="1790700"/>
          <p14:tracePt t="61935" x="1179513" y="1797050"/>
          <p14:tracePt t="61938" x="1179513" y="1803400"/>
          <p14:tracePt t="61940" x="1179513" y="1809750"/>
          <p14:tracePt t="61950" x="1173163" y="1816100"/>
          <p14:tracePt t="61955" x="1166813" y="1828800"/>
          <p14:tracePt t="61956" x="1160463" y="1841500"/>
          <p14:tracePt t="61962" x="1160463" y="1847850"/>
          <p14:tracePt t="61968" x="1160463" y="1854200"/>
          <p14:tracePt t="61973" x="1154113" y="1873250"/>
          <p14:tracePt t="61983" x="1154113" y="1885950"/>
          <p14:tracePt t="61987" x="1147763" y="1898650"/>
          <p14:tracePt t="61992" x="1147763" y="1911350"/>
          <p14:tracePt t="61998" x="1139825" y="1917700"/>
          <p14:tracePt t="62004" x="1133475" y="1931988"/>
          <p14:tracePt t="62006" x="1133475" y="1938338"/>
          <p14:tracePt t="62008" x="1133475" y="1944688"/>
          <p14:tracePt t="62012" x="1133475" y="1951038"/>
          <p14:tracePt t="62022" x="1133475" y="1970088"/>
          <p14:tracePt t="62024" x="1133475" y="1976438"/>
          <p14:tracePt t="62027" x="1133475" y="1989138"/>
          <p14:tracePt t="62035" x="1133475" y="2001838"/>
          <p14:tracePt t="62038" x="1133475" y="2008188"/>
          <p14:tracePt t="62040" x="1133475" y="2020888"/>
          <p14:tracePt t="62044" x="1133475" y="2027238"/>
          <p14:tracePt t="62051" x="1133475" y="2039938"/>
          <p14:tracePt t="62055" x="1133475" y="2052638"/>
          <p14:tracePt t="62060" x="1133475" y="2065338"/>
          <p14:tracePt t="62067" x="1133475" y="2078038"/>
          <p14:tracePt t="62071" x="1133475" y="2084388"/>
          <p14:tracePt t="62073" x="1133475" y="2097088"/>
          <p14:tracePt t="62075" x="1133475" y="2116138"/>
          <p14:tracePt t="62085" x="1133475" y="2128838"/>
          <p14:tracePt t="62088" x="1133475" y="2141538"/>
          <p14:tracePt t="62092" x="1133475" y="2154238"/>
          <p14:tracePt t="62094" x="1133475" y="2166938"/>
          <p14:tracePt t="62100" x="1133475" y="2173288"/>
          <p14:tracePt t="62105" x="1133475" y="2179638"/>
          <p14:tracePt t="62107" x="1133475" y="2185988"/>
          <p14:tracePt t="62110" x="1133475" y="2192338"/>
          <p14:tracePt t="62121" x="1133475" y="2217738"/>
          <p14:tracePt t="62123" x="1139825" y="2217738"/>
          <p14:tracePt t="62125" x="1139825" y="2224088"/>
          <p14:tracePt t="62133" x="1139825" y="2230438"/>
          <p14:tracePt t="62139" x="1147763" y="2243138"/>
          <p14:tracePt t="62141" x="1154113" y="2262188"/>
          <p14:tracePt t="62152" x="1160463" y="2268538"/>
          <p14:tracePt t="62155" x="1160463" y="2281238"/>
          <p14:tracePt t="62158" x="1160463" y="2293938"/>
          <p14:tracePt t="62167" x="1166813" y="2306638"/>
          <p14:tracePt t="62172" x="1173163" y="2312988"/>
          <p14:tracePt t="62173" x="1179513" y="2325688"/>
          <p14:tracePt t="62184" x="1185863" y="2338388"/>
          <p14:tracePt t="62188" x="1192213" y="2351088"/>
          <p14:tracePt t="62194" x="1198563" y="2359025"/>
          <p14:tracePt t="62202" x="1198563" y="2371725"/>
          <p14:tracePt t="62204" x="1204913" y="2390775"/>
          <p14:tracePt t="62206" x="1204913" y="2397125"/>
          <p14:tracePt t="62210" x="1211263" y="2403475"/>
          <p14:tracePt t="62221" x="1217613" y="2416175"/>
          <p14:tracePt t="62223" x="1223963" y="2422525"/>
          <p14:tracePt t="62226" x="1230313" y="2435225"/>
          <p14:tracePt t="62233" x="1230313" y="2447925"/>
          <p14:tracePt t="62237" x="1236663" y="2454275"/>
          <p14:tracePt t="62241" x="1243013" y="2473325"/>
          <p14:tracePt t="62248" x="1249363" y="2492375"/>
          <p14:tracePt t="62253" x="1262063" y="2505075"/>
          <p14:tracePt t="62255" x="1268413" y="2505075"/>
          <p14:tracePt t="62258" x="1268413" y="2517775"/>
          <p14:tracePt t="62262" x="1274763" y="2524125"/>
          <p14:tracePt t="62267" x="1281113" y="2530475"/>
          <p14:tracePt t="62272" x="1293813" y="2555875"/>
          <p14:tracePt t="62276" x="1300163" y="2562225"/>
          <p14:tracePt t="62285" x="1306513" y="2568575"/>
          <p14:tracePt t="62287" x="1319213" y="2581275"/>
          <p14:tracePt t="62289" x="1319213" y="2587625"/>
          <p14:tracePt t="62292" x="1331913" y="2600325"/>
          <p14:tracePt t="62300" x="1338263" y="2606675"/>
          <p14:tracePt t="62304" x="1350963" y="2619375"/>
          <p14:tracePt t="62308" x="1363663" y="2632075"/>
          <p14:tracePt t="62312" x="1376363" y="2644775"/>
          <p14:tracePt t="62318" x="1382713" y="2651125"/>
          <p14:tracePt t="62323" x="1389063" y="2657475"/>
          <p14:tracePt t="62324" x="1395413" y="2663825"/>
          <p14:tracePt t="62328" x="1401763" y="2676525"/>
          <p14:tracePt t="62335" x="1414463" y="2689225"/>
          <p14:tracePt t="62338" x="1427163" y="2701925"/>
          <p14:tracePt t="62341" x="1433513" y="2708275"/>
          <p14:tracePt t="62344" x="1446213" y="2720975"/>
          <p14:tracePt t="62352" x="1458913" y="2733675"/>
          <p14:tracePt t="62355" x="1471613" y="2746375"/>
          <p14:tracePt t="62356" x="1484313" y="2752725"/>
          <p14:tracePt t="62360" x="1490663" y="2765425"/>
          <p14:tracePt t="62367" x="1503363" y="2771775"/>
          <p14:tracePt t="62371" x="1516063" y="2784475"/>
          <p14:tracePt t="62375" x="1535113" y="2798763"/>
          <p14:tracePt t="62383" x="1554163" y="2817813"/>
          <p14:tracePt t="62388" x="1566863" y="2824163"/>
          <p14:tracePt t="62389" x="1579563" y="2836863"/>
          <p14:tracePt t="62392" x="1592263" y="2843213"/>
          <p14:tracePt t="62400" x="1606550" y="2849563"/>
          <p14:tracePt t="62404" x="1606550" y="2855913"/>
          <p14:tracePt t="62406" x="1619250" y="2855913"/>
          <p14:tracePt t="62407" x="1619250" y="2862263"/>
          <p14:tracePt t="62417" x="1631950" y="2868613"/>
          <p14:tracePt t="62421" x="1644650" y="2874963"/>
          <p14:tracePt t="62428" x="1651000" y="2881313"/>
          <p14:tracePt t="62438" x="1657350" y="2887663"/>
          <p14:tracePt t="62440" x="1663700" y="2894013"/>
          <p14:tracePt t="62449" x="1670050" y="2894013"/>
          <p14:tracePt t="62455" x="1676400" y="2894013"/>
          <p14:tracePt t="62458" x="1676400" y="2900363"/>
          <p14:tracePt t="62466" x="1682750" y="2906713"/>
          <p14:tracePt t="62471" x="1689100" y="2906713"/>
          <p14:tracePt t="62474" x="1695450" y="2906713"/>
          <p14:tracePt t="62484" x="1701800" y="2906713"/>
          <p14:tracePt t="62489" x="1714500" y="2906713"/>
          <p14:tracePt t="62490" x="1714500" y="2913063"/>
          <p14:tracePt t="62494" x="1727200" y="2919413"/>
          <p14:tracePt t="62504" x="1733550" y="2919413"/>
          <p14:tracePt t="62510" x="1739900" y="2925763"/>
          <p14:tracePt t="62520" x="1746250" y="2925763"/>
          <p14:tracePt t="62522" x="1752600" y="2932113"/>
          <p14:tracePt t="62525" x="1758950" y="2932113"/>
          <p14:tracePt t="62537" x="1765300" y="2932113"/>
          <p14:tracePt t="62541" x="1778000" y="2932113"/>
          <p14:tracePt t="62551" x="1790700" y="2932113"/>
          <p14:tracePt t="62554" x="1797050" y="2932113"/>
          <p14:tracePt t="62558" x="1803400" y="2932113"/>
          <p14:tracePt t="62562" x="1809750" y="2932113"/>
          <p14:tracePt t="62568" x="1816100" y="2932113"/>
          <p14:tracePt t="62571" x="1822450" y="2932113"/>
          <p14:tracePt t="62574" x="1828800" y="2932113"/>
          <p14:tracePt t="62578" x="1835150" y="2932113"/>
          <p14:tracePt t="62586" x="1847850" y="2932113"/>
          <p14:tracePt t="62588" x="1854200" y="2932113"/>
          <p14:tracePt t="62590" x="1866900" y="2932113"/>
          <p14:tracePt t="62594" x="1873250" y="2932113"/>
          <p14:tracePt t="62601" x="1885950" y="2932113"/>
          <p14:tracePt t="62604" x="1898650" y="2932113"/>
          <p14:tracePt t="62606" x="1905000" y="2932113"/>
          <p14:tracePt t="62610" x="1924050" y="2932113"/>
          <p14:tracePt t="62617" x="1930400" y="2932113"/>
          <p14:tracePt t="62620" x="1943100" y="2932113"/>
          <p14:tracePt t="62622" x="1962150" y="2932113"/>
          <p14:tracePt t="62626" x="1974850" y="2932113"/>
          <p14:tracePt t="62628" x="1987550" y="2932113"/>
          <p14:tracePt t="62635" x="2006600" y="2932113"/>
          <p14:tracePt t="62638" x="2019300" y="2932113"/>
          <p14:tracePt t="62640" x="2032000" y="2932113"/>
          <p14:tracePt t="62644" x="2051050" y="2932113"/>
          <p14:tracePt t="62650" x="2065338" y="2932113"/>
          <p14:tracePt t="62654" x="2084388" y="2932113"/>
          <p14:tracePt t="62656" x="2097088" y="2932113"/>
          <p14:tracePt t="62660" x="2103438" y="2932113"/>
          <p14:tracePt t="62666" x="2122488" y="2932113"/>
          <p14:tracePt t="62671" x="2128838" y="2932113"/>
          <p14:tracePt t="62672" x="2154238" y="2932113"/>
          <p14:tracePt t="62676" x="2166938" y="2932113"/>
          <p14:tracePt t="62683" x="2173288" y="2932113"/>
          <p14:tracePt t="62688" x="2185988" y="2932113"/>
          <p14:tracePt t="62689" x="2192338" y="2932113"/>
          <p14:tracePt t="62691" x="2198688" y="2932113"/>
          <p14:tracePt t="62701" x="2205038" y="2932113"/>
          <p14:tracePt t="62703" x="2211388" y="2932113"/>
          <p14:tracePt t="62704" x="2211388" y="2925763"/>
          <p14:tracePt t="62715" x="2217738" y="2925763"/>
          <p14:tracePt t="62718" x="2224088" y="2919413"/>
          <p14:tracePt t="62732" x="2230438" y="2913063"/>
          <p14:tracePt t="62737" x="2236788" y="2913063"/>
          <p14:tracePt t="62760" x="2243138" y="2913063"/>
          <p14:tracePt t="62771" x="2249488" y="2900363"/>
          <p14:tracePt t="62773" x="2255838" y="2894013"/>
          <p14:tracePt t="62775" x="2262188" y="2894013"/>
          <p14:tracePt t="62782" x="2268538" y="2887663"/>
          <p14:tracePt t="62786" x="2268538" y="2881313"/>
          <p14:tracePt t="62788" x="2274888" y="2874963"/>
          <p14:tracePt t="62792" x="2281238" y="2874963"/>
          <p14:tracePt t="62801" x="2287588" y="2855913"/>
          <p14:tracePt t="62803" x="2287588" y="2849563"/>
          <p14:tracePt t="62805" x="2306638" y="2830513"/>
          <p14:tracePt t="62820" x="2319338" y="2811463"/>
          <p14:tracePt t="62822" x="2332038" y="2798763"/>
          <p14:tracePt t="62832" x="2338388" y="2784475"/>
          <p14:tracePt t="62836" x="2344738" y="2778125"/>
          <p14:tracePt t="62838" x="2351088" y="2765425"/>
          <p14:tracePt t="62841" x="2351088" y="2752725"/>
          <p14:tracePt t="62850" x="2357438" y="2746375"/>
          <p14:tracePt t="62854" x="2357438" y="2720975"/>
          <p14:tracePt t="62857" x="2357438" y="2714625"/>
          <p14:tracePt t="62866" x="2357438" y="2701925"/>
          <p14:tracePt t="62870" x="2363788" y="2689225"/>
          <p14:tracePt t="62871" x="2363788" y="2682875"/>
          <p14:tracePt t="62874" x="2363788" y="2670175"/>
          <p14:tracePt t="62878" x="2370138" y="2657475"/>
          <p14:tracePt t="62886" x="2370138" y="2651125"/>
          <p14:tracePt t="62888" x="2370138" y="2638425"/>
          <p14:tracePt t="62891" x="2376488" y="2625725"/>
          <p14:tracePt t="62894" x="2382838" y="2613025"/>
          <p14:tracePt t="62900" x="2382838" y="2600325"/>
          <p14:tracePt t="62903" x="2389188" y="2587625"/>
          <p14:tracePt t="62906" x="2395538" y="2574925"/>
          <p14:tracePt t="62910" x="2395538" y="2562225"/>
          <p14:tracePt t="62920" x="2395538" y="2555875"/>
          <p14:tracePt t="62923" x="2395538" y="2549525"/>
          <p14:tracePt t="62926" x="2395538" y="2536825"/>
          <p14:tracePt t="62933" x="2395538" y="2530475"/>
          <p14:tracePt t="62935" x="2395538" y="2517775"/>
          <p14:tracePt t="62941" x="2395538" y="2511425"/>
          <p14:tracePt t="62950" x="2395538" y="2505075"/>
          <p14:tracePt t="62955" x="2395538" y="2492375"/>
          <p14:tracePt t="62958" x="2395538" y="2486025"/>
          <p14:tracePt t="62965" x="2395538" y="2473325"/>
          <p14:tracePt t="62972" x="2395538" y="2466975"/>
          <p14:tracePt t="62974" x="2395538" y="2460625"/>
          <p14:tracePt t="62978" x="2395538" y="2454275"/>
          <p14:tracePt t="62986" x="2395538" y="2435225"/>
          <p14:tracePt t="62991" x="2395538" y="2422525"/>
          <p14:tracePt t="63001" x="2395538" y="2416175"/>
          <p14:tracePt t="63004" x="2395538" y="2397125"/>
          <p14:tracePt t="63015" x="2389188" y="2390775"/>
          <p14:tracePt t="63021" x="2389188" y="2384425"/>
          <p14:tracePt t="63023" x="2389188" y="2378075"/>
          <p14:tracePt t="63028" x="2389188" y="2371725"/>
          <p14:tracePt t="63037" x="2382838" y="2359025"/>
          <p14:tracePt t="63045" x="2382838" y="2351088"/>
          <p14:tracePt t="63050" x="2382838" y="2344738"/>
          <p14:tracePt t="63056" x="2376488" y="2325688"/>
          <p14:tracePt t="63070" x="2370138" y="2312988"/>
          <p14:tracePt t="63075" x="2363788" y="2306638"/>
          <p14:tracePt t="63086" x="2357438" y="2293938"/>
          <p14:tracePt t="63100" x="2351088" y="2281238"/>
          <p14:tracePt t="63105" x="2344738" y="2268538"/>
          <p14:tracePt t="63108" x="2344738" y="2262188"/>
          <p14:tracePt t="63117" x="2332038" y="2249488"/>
          <p14:tracePt t="63121" x="2332038" y="2243138"/>
          <p14:tracePt t="63124" x="2319338" y="2230438"/>
          <p14:tracePt t="63128" x="2312988" y="2230438"/>
          <p14:tracePt t="63137" x="2300288" y="2211388"/>
          <p14:tracePt t="63140" x="2293938" y="2211388"/>
          <p14:tracePt t="63144" x="2287588" y="2198688"/>
          <p14:tracePt t="63152" x="2287588" y="2192338"/>
          <p14:tracePt t="63154" x="2281238" y="2192338"/>
          <p14:tracePt t="63157" x="2268538" y="2179638"/>
          <p14:tracePt t="63160" x="2268538" y="2173288"/>
          <p14:tracePt t="63168" x="2255838" y="2166938"/>
          <p14:tracePt t="63170" x="2249488" y="2166938"/>
          <p14:tracePt t="63172" x="2243138" y="2160588"/>
          <p14:tracePt t="63174" x="2236788" y="2154238"/>
          <p14:tracePt t="63178" x="2230438" y="2147888"/>
          <p14:tracePt t="63186" x="2217738" y="2141538"/>
          <p14:tracePt t="63189" x="2198688" y="2128838"/>
          <p14:tracePt t="63191" x="2192338" y="2128838"/>
          <p14:tracePt t="63195" x="2185988" y="2122488"/>
          <p14:tracePt t="63200" x="2173288" y="2116138"/>
          <p14:tracePt t="63204" x="2160588" y="2109788"/>
          <p14:tracePt t="63207" x="2147888" y="2103438"/>
          <p14:tracePt t="63209" x="2141538" y="2103438"/>
          <p14:tracePt t="63215" x="2128838" y="2097088"/>
          <p14:tracePt t="63219" x="2128838" y="2090738"/>
          <p14:tracePt t="63222" x="2116138" y="2090738"/>
          <p14:tracePt t="63226" x="2097088" y="2071688"/>
          <p14:tracePt t="63236" x="2078038" y="2058988"/>
          <p14:tracePt t="63238" x="2071688" y="2058988"/>
          <p14:tracePt t="63243" x="2065338" y="2046288"/>
          <p14:tracePt t="63247" x="2058988" y="2046288"/>
          <p14:tracePt t="63251" x="2044700" y="2046288"/>
          <p14:tracePt t="63254" x="2025650" y="2033588"/>
          <p14:tracePt t="63259" x="2019300" y="2033588"/>
          <p14:tracePt t="63262" x="2006600" y="2027238"/>
          <p14:tracePt t="63266" x="2000250" y="2027238"/>
          <p14:tracePt t="63273" x="1981200" y="2020888"/>
          <p14:tracePt t="63275" x="1968500" y="2020888"/>
          <p14:tracePt t="63278" x="1949450" y="2008188"/>
          <p14:tracePt t="63282" x="1936750" y="2001838"/>
          <p14:tracePt t="63287" x="1930400" y="2001838"/>
          <p14:tracePt t="63290" x="1911350" y="1995488"/>
          <p14:tracePt t="63295" x="1892300" y="1989138"/>
          <p14:tracePt t="63300" x="1885950" y="1989138"/>
          <p14:tracePt t="63306" x="1866900" y="1982788"/>
          <p14:tracePt t="63310" x="1860550" y="1982788"/>
          <p14:tracePt t="63316" x="1841500" y="1976438"/>
          <p14:tracePt t="63321" x="1828800" y="1976438"/>
          <p14:tracePt t="63322" x="1822450" y="1976438"/>
          <p14:tracePt t="63325" x="1803400" y="1970088"/>
          <p14:tracePt t="63332" x="1797050" y="1963738"/>
          <p14:tracePt t="63336" x="1790700" y="1963738"/>
          <p14:tracePt t="63338" x="1771650" y="1963738"/>
          <p14:tracePt t="63340" x="1765300" y="1963738"/>
          <p14:tracePt t="63345" x="1752600" y="1963738"/>
          <p14:tracePt t="63351" x="1733550" y="1957388"/>
          <p14:tracePt t="63354" x="1727200" y="1957388"/>
          <p14:tracePt t="63356" x="1720850" y="1957388"/>
          <p14:tracePt t="63360" x="1701800" y="1957388"/>
          <p14:tracePt t="63366" x="1689100" y="1957388"/>
          <p14:tracePt t="63370" x="1670050" y="1957388"/>
          <p14:tracePt t="63372" x="1651000" y="1951038"/>
          <p14:tracePt t="63387" x="1612900" y="1951038"/>
          <p14:tracePt t="63389" x="1598613" y="1951038"/>
          <p14:tracePt t="63392" x="1573213" y="1951038"/>
          <p14:tracePt t="63399" x="1554163" y="1944688"/>
          <p14:tracePt t="63404" x="1535113" y="1944688"/>
          <p14:tracePt t="63408" x="1516063" y="1944688"/>
          <p14:tracePt t="63417" x="1484313" y="1938338"/>
          <p14:tracePt t="63421" x="1471613" y="1938338"/>
          <p14:tracePt t="63424" x="1458913" y="1938338"/>
          <p14:tracePt t="63428" x="1439863" y="1938338"/>
          <p14:tracePt t="63436" x="1427163" y="1938338"/>
          <p14:tracePt t="63439" x="1414463" y="1938338"/>
          <p14:tracePt t="63441" x="1401763" y="1938338"/>
          <p14:tracePt t="63449" x="1376363" y="1938338"/>
          <p14:tracePt t="63456" x="1363663" y="1938338"/>
          <p14:tracePt t="63459" x="1350963" y="1938338"/>
          <p14:tracePt t="63466" x="1344613" y="1938338"/>
          <p14:tracePt t="63475" x="1338263" y="1938338"/>
          <p14:tracePt t="63502" x="1331913" y="1938338"/>
          <p14:tracePt t="63508" x="1325563" y="1938338"/>
          <p14:tracePt t="63519" x="1312863" y="1938338"/>
          <p14:tracePt t="63525" x="1312863" y="1944688"/>
          <p14:tracePt t="63533" x="1306513" y="1957388"/>
          <p14:tracePt t="63537" x="1300163" y="1963738"/>
          <p14:tracePt t="63538" x="1287463" y="1976438"/>
          <p14:tracePt t="63550" x="1281113" y="1995488"/>
          <p14:tracePt t="63554" x="1268413" y="2020888"/>
          <p14:tracePt t="63557" x="1255713" y="2033588"/>
          <p14:tracePt t="63567" x="1249363" y="2046288"/>
          <p14:tracePt t="63570" x="1236663" y="2058988"/>
          <p14:tracePt t="63575" x="1223963" y="2078038"/>
          <p14:tracePt t="63582" x="1217613" y="2103438"/>
          <p14:tracePt t="63590" x="1211263" y="2109788"/>
          <p14:tracePt t="63598" x="1198563" y="2122488"/>
          <p14:tracePt t="63604" x="1192213" y="2128838"/>
          <p14:tracePt t="63606" x="1192213" y="2135188"/>
          <p14:tracePt t="63620" x="1192213" y="2141538"/>
          <p14:tracePt t="63626" x="1192213" y="2147888"/>
          <p14:tracePt t="63642" x="1192213" y="2154238"/>
          <p14:tracePt t="63652" x="1192213" y="2160588"/>
          <p14:tracePt t="63657" x="1192213" y="2166938"/>
          <p14:tracePt t="63670" x="1192213" y="2173288"/>
          <p14:tracePt t="63674" x="1192213" y="2179638"/>
          <p14:tracePt t="63682" x="1192213" y="2185988"/>
          <p14:tracePt t="63687" x="1192213" y="2198688"/>
          <p14:tracePt t="63690" x="1192213" y="2205038"/>
          <p14:tracePt t="63701" x="1192213" y="2217738"/>
          <p14:tracePt t="63703" x="1192213" y="2230438"/>
          <p14:tracePt t="63707" x="1192213" y="2243138"/>
          <p14:tracePt t="63720" x="1192213" y="2249488"/>
          <p14:tracePt t="63724" x="1192213" y="2262188"/>
          <p14:tracePt t="63732" x="1192213" y="2268538"/>
          <p14:tracePt t="63736" x="1192213" y="2281238"/>
          <p14:tracePt t="63745" x="1192213" y="2287588"/>
          <p14:tracePt t="63750" x="1192213" y="2293938"/>
          <p14:tracePt t="63756" x="1192213" y="2300288"/>
          <p14:tracePt t="63767" x="1192213" y="2306638"/>
          <p14:tracePt t="63770" x="1192213" y="2312988"/>
          <p14:tracePt t="63775" x="1192213" y="2319338"/>
          <p14:tracePt t="63783" x="1198563" y="2325688"/>
          <p14:tracePt t="63787" x="1198563" y="2332038"/>
          <p14:tracePt t="63788" x="1198563" y="2338388"/>
          <p14:tracePt t="63798" x="1204913" y="2344738"/>
          <p14:tracePt t="63804" x="1211263" y="2351088"/>
          <p14:tracePt t="63805" x="1217613" y="2359025"/>
          <p14:tracePt t="63816" x="1223963" y="2378075"/>
          <p14:tracePt t="63819" x="1223963" y="2384425"/>
          <p14:tracePt t="63821" x="1236663" y="2390775"/>
          <p14:tracePt t="63824" x="1243013" y="2397125"/>
          <p14:tracePt t="63831" x="1249363" y="2416175"/>
          <p14:tracePt t="63836" x="1255713" y="2428875"/>
          <p14:tracePt t="63837" x="1262063" y="2441575"/>
          <p14:tracePt t="63840" x="1268413" y="2441575"/>
          <p14:tracePt t="63845" x="1274763" y="2447925"/>
          <p14:tracePt t="63850" x="1281113" y="2460625"/>
          <p14:tracePt t="63853" x="1281113" y="2479675"/>
          <p14:tracePt t="63856" x="1287463" y="2492375"/>
          <p14:tracePt t="63860" x="1293813" y="2498725"/>
          <p14:tracePt t="63869" x="1312863" y="2511425"/>
          <p14:tracePt t="63872" x="1319213" y="2524125"/>
          <p14:tracePt t="63874" x="1331913" y="2530475"/>
          <p14:tracePt t="63883" x="1350963" y="2543175"/>
          <p14:tracePt t="63886" x="1370013" y="2549525"/>
          <p14:tracePt t="63890" x="1376363" y="2562225"/>
          <p14:tracePt t="63895" x="1389063" y="2568575"/>
          <p14:tracePt t="63901" x="1395413" y="2574925"/>
          <p14:tracePt t="63903" x="1401763" y="2581275"/>
          <p14:tracePt t="63908" x="1414463" y="2581275"/>
          <p14:tracePt t="63910" x="1433513" y="2587625"/>
          <p14:tracePt t="63915" x="1439863" y="2593975"/>
          <p14:tracePt t="63922" x="1452563" y="2600325"/>
          <p14:tracePt t="63923" x="1465263" y="2606675"/>
          <p14:tracePt t="63925" x="1477963" y="2613025"/>
          <p14:tracePt t="63932" x="1484313" y="2619375"/>
          <p14:tracePt t="63935" x="1490663" y="2619375"/>
          <p14:tracePt t="63940" x="1503363" y="2625725"/>
          <p14:tracePt t="63942" x="1503363" y="2632075"/>
          <p14:tracePt t="63947" x="1516063" y="2638425"/>
          <p14:tracePt t="63955" x="1522413" y="2638425"/>
          <p14:tracePt t="63958" x="1535113" y="2638425"/>
          <p14:tracePt t="63963" x="1547813" y="2644775"/>
          <p14:tracePt t="63967" x="1554163" y="2644775"/>
          <p14:tracePt t="63971" x="1560513" y="2651125"/>
          <p14:tracePt t="63974" x="1566863" y="2657475"/>
          <p14:tracePt t="63978" x="1573213" y="2663825"/>
          <p14:tracePt t="63983" x="1579563" y="2663825"/>
          <p14:tracePt t="63987" x="1592263" y="2670175"/>
          <p14:tracePt t="63990" x="1606550" y="2676525"/>
          <p14:tracePt t="64004" x="1625600" y="2682875"/>
          <p14:tracePt t="64006" x="1644650" y="2689225"/>
          <p14:tracePt t="64011" x="1657350" y="2689225"/>
          <p14:tracePt t="64018" x="1670050" y="2695575"/>
          <p14:tracePt t="64021" x="1682750" y="2695575"/>
          <p14:tracePt t="64022" x="1695450" y="2695575"/>
          <p14:tracePt t="64026" x="1720850" y="2708275"/>
          <p14:tracePt t="64033" x="1739900" y="2714625"/>
          <p14:tracePt t="64037" x="1771650" y="2727325"/>
          <p14:tracePt t="64041" x="1784350" y="2733675"/>
          <p14:tracePt t="64053" x="1809750" y="2746375"/>
          <p14:tracePt t="64055" x="1835150" y="2765425"/>
          <p14:tracePt t="64056" x="1854200" y="2771775"/>
          <p14:tracePt t="64061" x="1866900" y="2778125"/>
          <p14:tracePt t="64067" x="1873250" y="2778125"/>
          <p14:tracePt t="64070" x="1885950" y="2784475"/>
          <p14:tracePt t="64071" x="1905000" y="2784475"/>
          <p14:tracePt t="64076" x="1917700" y="2792413"/>
          <p14:tracePt t="64083" x="1924050" y="2792413"/>
          <p14:tracePt t="64086" x="1936750" y="2798763"/>
          <p14:tracePt t="64088" x="1943100" y="2798763"/>
          <p14:tracePt t="64092" x="1955800" y="2805113"/>
          <p14:tracePt t="64101" x="1962150" y="2805113"/>
          <p14:tracePt t="64103" x="1968500" y="2805113"/>
          <p14:tracePt t="64108" x="1974850" y="2811463"/>
          <p14:tracePt t="64118" x="1987550" y="2811463"/>
          <p14:tracePt t="64121" x="2000250" y="2817813"/>
          <p14:tracePt t="64124" x="2006600" y="2817813"/>
          <p14:tracePt t="64131" x="2012950" y="2817813"/>
          <p14:tracePt t="64136" x="2025650" y="2817813"/>
          <p14:tracePt t="64147" x="2038350" y="2817813"/>
          <p14:tracePt t="64150" x="2044700" y="2817813"/>
          <p14:tracePt t="64156" x="2058988" y="2817813"/>
          <p14:tracePt t="64161" x="2065338" y="2817813"/>
          <p14:tracePt t="64167" x="2071688" y="2824163"/>
          <p14:tracePt t="64170" x="2084388" y="2824163"/>
          <p14:tracePt t="64172" x="2090738" y="2824163"/>
          <p14:tracePt t="64175" x="2097088" y="2824163"/>
          <p14:tracePt t="64183" x="2109788" y="2824163"/>
          <p14:tracePt t="64186" x="2116138" y="2824163"/>
          <p14:tracePt t="64191" x="2122488" y="2824163"/>
          <p14:tracePt t="64203" x="2128838" y="2824163"/>
          <p14:tracePt t="64205" x="2147888" y="2824163"/>
          <p14:tracePt t="64215" x="2160588" y="2824163"/>
          <p14:tracePt t="64219" x="2166938" y="2824163"/>
          <p14:tracePt t="64221" x="2173288" y="2824163"/>
          <p14:tracePt t="64224" x="2179638" y="2824163"/>
          <p14:tracePt t="64231" x="2185988" y="2824163"/>
          <p14:tracePt t="64236" x="2192338" y="2824163"/>
          <p14:tracePt t="64238" x="2198688" y="2824163"/>
          <p14:tracePt t="64241" x="2205038" y="2824163"/>
          <p14:tracePt t="64253" x="2211388" y="2824163"/>
          <p14:tracePt t="64255" x="2217738" y="2824163"/>
          <p14:tracePt t="64257" x="2224088" y="2824163"/>
          <p14:tracePt t="64265" x="2230438" y="2824163"/>
          <p14:tracePt t="64269" x="2236788" y="2824163"/>
          <p14:tracePt t="64271" x="2243138" y="2824163"/>
          <p14:tracePt t="64274" x="2249488" y="2824163"/>
          <p14:tracePt t="64285" x="2255838" y="2817813"/>
          <p14:tracePt t="64287" x="2262188" y="2817813"/>
          <p14:tracePt t="64290" x="2268538" y="2817813"/>
          <p14:tracePt t="64297" x="2274888" y="2811463"/>
          <p14:tracePt t="64303" x="2281238" y="2805113"/>
          <p14:tracePt t="64306" x="2287588" y="2798763"/>
          <p14:tracePt t="64316" x="2293938" y="2792413"/>
          <p14:tracePt t="64322" x="2306638" y="2778125"/>
          <p14:tracePt t="64336" x="2312988" y="2771775"/>
          <p14:tracePt t="64337" x="2319338" y="2771775"/>
          <p14:tracePt t="64341" x="2325688" y="2759075"/>
          <p14:tracePt t="64348" x="2332038" y="2752725"/>
          <p14:tracePt t="64354" x="2338388" y="2740025"/>
          <p14:tracePt t="64357" x="2344738" y="2733675"/>
          <p14:tracePt t="64367" x="2351088" y="2727325"/>
          <p14:tracePt t="64370" x="2357438" y="2720975"/>
          <p14:tracePt t="64374" x="2357438" y="2708275"/>
          <p14:tracePt t="64382" x="2363788" y="2701925"/>
          <p14:tracePt t="64385" x="2370138" y="2689225"/>
          <p14:tracePt t="64387" x="2376488" y="2676525"/>
          <p14:tracePt t="64390" x="2382838" y="2676525"/>
          <p14:tracePt t="64397" x="2382838" y="2670175"/>
          <p14:tracePt t="64401" x="2382838" y="2663825"/>
          <p14:tracePt t="64404" x="2389188" y="2657475"/>
          <p14:tracePt t="64406" x="2389188" y="2644775"/>
          <p14:tracePt t="64411" x="2395538" y="2638425"/>
          <p14:tracePt t="64419" x="2401888" y="2625725"/>
          <p14:tracePt t="64421" x="2401888" y="2619375"/>
          <p14:tracePt t="64423" x="2401888" y="2613025"/>
          <p14:tracePt t="64432" x="2408238" y="2606675"/>
          <p14:tracePt t="64436" x="2414588" y="2593975"/>
          <p14:tracePt t="64440" x="2420938" y="2581275"/>
          <p14:tracePt t="64448" x="2420938" y="2574925"/>
          <p14:tracePt t="64453" x="2420938" y="2568575"/>
          <p14:tracePt t="64455" x="2420938" y="2555875"/>
          <p14:tracePt t="64461" x="2420938" y="2549525"/>
          <p14:tracePt t="64467" x="2420938" y="2543175"/>
          <p14:tracePt t="64470" x="2420938" y="2536825"/>
          <p14:tracePt t="64476" x="2427288" y="2517775"/>
          <p14:tracePt t="64486" x="2427288" y="2511425"/>
          <p14:tracePt t="64487" x="2427288" y="2498725"/>
          <p14:tracePt t="64491" x="2427288" y="2486025"/>
          <p14:tracePt t="64498" x="2427288" y="2479675"/>
          <p14:tracePt t="64502" x="2427288" y="2466975"/>
          <p14:tracePt t="64504" x="2427288" y="2460625"/>
          <p14:tracePt t="64507" x="2427288" y="2447925"/>
          <p14:tracePt t="64516" x="2427288" y="2435225"/>
          <p14:tracePt t="64518" x="2427288" y="2428875"/>
          <p14:tracePt t="64520" x="2427288" y="2416175"/>
          <p14:tracePt t="64524" x="2427288" y="2409825"/>
          <p14:tracePt t="64535" x="2427288" y="2384425"/>
          <p14:tracePt t="64536" x="2427288" y="2378075"/>
          <p14:tracePt t="64540" x="2427288" y="2365375"/>
          <p14:tracePt t="64550" x="2427288" y="2351088"/>
          <p14:tracePt t="64553" x="2427288" y="2338388"/>
          <p14:tracePt t="64556" x="2427288" y="2332038"/>
          <p14:tracePt t="64566" x="2427288" y="2312988"/>
          <p14:tracePt t="64572" x="2427288" y="2293938"/>
          <p14:tracePt t="64576" x="2427288" y="2281238"/>
          <p14:tracePt t="64583" x="2427288" y="2268538"/>
          <p14:tracePt t="64586" x="2427288" y="2262188"/>
          <p14:tracePt t="64588" x="2427288" y="2243138"/>
          <p14:tracePt t="64590" x="2427288" y="2230438"/>
          <p14:tracePt t="64601" x="2427288" y="2224088"/>
          <p14:tracePt t="64602" x="2420938" y="2192338"/>
          <p14:tracePt t="64605" x="2420938" y="2185988"/>
          <p14:tracePt t="64611" x="2414588" y="2179638"/>
          <p14:tracePt t="64618" x="2414588" y="2173288"/>
          <p14:tracePt t="64621" x="2408238" y="2166938"/>
          <p14:tracePt t="64623" x="2408238" y="2160588"/>
          <p14:tracePt t="64626" x="2401888" y="2147888"/>
          <p14:tracePt t="64638" x="2401888" y="2141538"/>
          <p14:tracePt t="64641" x="2395538" y="2128838"/>
          <p14:tracePt t="64654" x="2389188" y="2122488"/>
          <p14:tracePt t="64657" x="2382838" y="2116138"/>
          <p14:tracePt t="64665" x="2382838" y="2109788"/>
          <p14:tracePt t="64674" x="2376488" y="2103438"/>
          <p14:tracePt t="64685" x="2370138" y="2097088"/>
          <p14:tracePt t="64690" x="2363788" y="2097088"/>
          <p14:tracePt t="64698" x="2357438" y="2097088"/>
          <p14:tracePt t="64702" x="2351088" y="2097088"/>
          <p14:tracePt t="64711" x="2338388" y="2097088"/>
          <p14:tracePt t="64719" x="2325688" y="2090738"/>
          <p14:tracePt t="64721" x="2325688" y="2084388"/>
          <p14:tracePt t="64726" x="2312988" y="2084388"/>
          <p14:tracePt t="64732" x="2293938" y="2065338"/>
          <p14:tracePt t="64736" x="2287588" y="2065338"/>
          <p14:tracePt t="64737" x="2274888" y="2058988"/>
          <p14:tracePt t="64748" x="2268538" y="2058988"/>
          <p14:tracePt t="64752" x="2255838" y="2058988"/>
          <p14:tracePt t="64754" x="2249488" y="2052638"/>
          <p14:tracePt t="64757" x="2243138" y="2052638"/>
          <p14:tracePt t="64768" x="2236788" y="2052638"/>
          <p14:tracePt t="64770" x="2211388" y="2046288"/>
          <p14:tracePt t="64777" x="2198688" y="2039938"/>
          <p14:tracePt t="64785" x="2192338" y="2039938"/>
          <p14:tracePt t="64791" x="2185988" y="2033588"/>
          <p14:tracePt t="64803" x="2173288" y="2033588"/>
          <p14:tracePt t="64807" x="2160588" y="2033588"/>
          <p14:tracePt t="64817" x="2154238" y="2027238"/>
          <p14:tracePt t="64824" x="2147888" y="2027238"/>
          <p14:tracePt t="64834" x="2141538" y="2020888"/>
          <p14:tracePt t="64840" x="2128838" y="2020888"/>
          <p14:tracePt t="64850" x="2116138" y="2014538"/>
          <p14:tracePt t="64854" x="2109788" y="2014538"/>
          <p14:tracePt t="64856" x="2097088" y="2008188"/>
          <p14:tracePt t="64865" x="2090738" y="2008188"/>
          <p14:tracePt t="64869" x="2084388" y="2008188"/>
          <p14:tracePt t="64872" x="2078038" y="2008188"/>
          <p14:tracePt t="64876" x="2065338" y="2008188"/>
          <p14:tracePt t="64884" x="2058988" y="2008188"/>
          <p14:tracePt t="64887" x="2051050" y="2008188"/>
          <p14:tracePt t="64888" x="2044700" y="2008188"/>
          <p14:tracePt t="64891" x="2038350" y="2008188"/>
          <p14:tracePt t="64902" x="2025650" y="2008188"/>
          <p14:tracePt t="64907" x="2019300" y="2008188"/>
          <p14:tracePt t="64916" x="2012950" y="2008188"/>
          <p14:tracePt t="64920" x="2006600" y="2008188"/>
          <p14:tracePt t="64924" x="1993900" y="2008188"/>
          <p14:tracePt t="64932" x="1981200" y="2008188"/>
          <p14:tracePt t="64937" x="1968500" y="2008188"/>
          <p14:tracePt t="64949" x="1949450" y="2008188"/>
          <p14:tracePt t="64956" x="1936750" y="2008188"/>
          <p14:tracePt t="64957" x="1930400" y="2008188"/>
          <p14:tracePt t="64965" x="1924050" y="2008188"/>
          <p14:tracePt t="64969" x="1911350" y="2008188"/>
          <p14:tracePt t="64971" x="1898650" y="2008188"/>
          <p14:tracePt t="64983" x="1885950" y="2008188"/>
          <p14:tracePt t="64986" x="1873250" y="2008188"/>
          <p14:tracePt t="64990" x="1860550" y="2008188"/>
          <p14:tracePt t="64997" x="1847850" y="2008188"/>
          <p14:tracePt t="65004" x="1841500" y="2008188"/>
          <p14:tracePt t="65005" x="1828800" y="2008188"/>
          <p14:tracePt t="65016" x="1816100" y="2008188"/>
          <p14:tracePt t="65019" x="1809750" y="2008188"/>
          <p14:tracePt t="65026" x="1797050" y="2008188"/>
          <p14:tracePt t="65034" x="1784350" y="2008188"/>
          <p14:tracePt t="65036" x="1771650" y="2008188"/>
          <p14:tracePt t="65037" x="1758950" y="2008188"/>
          <p14:tracePt t="65042" x="1752600" y="2008188"/>
          <p14:tracePt t="65049" x="1746250" y="2008188"/>
          <p14:tracePt t="65053" x="1733550" y="2008188"/>
          <p14:tracePt t="65057" x="1727200" y="2008188"/>
          <p14:tracePt t="65065" x="1714500" y="2008188"/>
          <p14:tracePt t="65068" x="1708150" y="2008188"/>
          <p14:tracePt t="65070" x="1695450" y="2008188"/>
          <p14:tracePt t="65074" x="1689100" y="2008188"/>
          <p14:tracePt t="65083" x="1676400" y="2008188"/>
          <p14:tracePt t="65086" x="1663700" y="2008188"/>
          <p14:tracePt t="65099" x="1657350" y="2014538"/>
          <p14:tracePt t="65102" x="1651000" y="2020888"/>
          <p14:tracePt t="65106" x="1644650" y="2020888"/>
          <p14:tracePt t="65111" x="1638300" y="2027238"/>
          <p14:tracePt t="65116" x="1625600" y="2027238"/>
          <p14:tracePt t="65119" x="1619250" y="2033588"/>
          <p14:tracePt t="65121" x="1612900" y="2039938"/>
          <p14:tracePt t="65124" x="1606550" y="2046288"/>
          <p14:tracePt t="65133" x="1598613" y="2046288"/>
          <p14:tracePt t="65136" x="1592263" y="2046288"/>
          <p14:tracePt t="65140" x="1585913" y="2046288"/>
          <p14:tracePt t="65148" x="1579563" y="2052638"/>
          <p14:tracePt t="65152" x="1573213" y="2058988"/>
          <p14:tracePt t="65155" x="1566863" y="2058988"/>
          <p14:tracePt t="65169" x="1560513" y="2065338"/>
          <p14:tracePt t="65172" x="1547813" y="2071688"/>
          <p14:tracePt t="65182" x="1541463" y="2078038"/>
          <p14:tracePt t="65187" x="1541463" y="2084388"/>
          <p14:tracePt t="65192" x="1535113" y="2084388"/>
          <p14:tracePt t="65204" x="1528763" y="2084388"/>
          <p14:tracePt t="65207" x="1528763" y="2090738"/>
          <p14:tracePt t="65215" x="1522413" y="2097088"/>
          <p14:tracePt t="65221" x="1509713" y="2097088"/>
          <p14:tracePt t="65223" x="1509713" y="2103438"/>
          <p14:tracePt t="65237" x="1503363" y="2109788"/>
          <p14:tracePt t="65238" x="1497013" y="2116138"/>
          <p14:tracePt t="65248" x="1490663" y="2122488"/>
          <p14:tracePt t="65255" x="1490663" y="2128838"/>
          <p14:tracePt t="65265" x="1484313" y="2135188"/>
          <p14:tracePt t="65269" x="1477963" y="2141538"/>
          <p14:tracePt t="65283" x="1471613" y="2147888"/>
          <p14:tracePt t="65287" x="1471613" y="2154238"/>
          <p14:tracePt t="65312" x="1471613" y="2160588"/>
          <p14:tracePt t="65317" x="1471613" y="2166938"/>
          <p14:tracePt t="65322" x="1471613" y="2173288"/>
          <p14:tracePt t="65337" x="1465263" y="2185988"/>
          <p14:tracePt t="65342" x="1458913" y="2198688"/>
          <p14:tracePt t="65352" x="1452563" y="2205038"/>
          <p14:tracePt t="65366" x="1446213" y="2217738"/>
          <p14:tracePt t="65370" x="1439863" y="2230438"/>
          <p14:tracePt t="65373" x="1439863" y="2243138"/>
          <p14:tracePt t="65384" x="1427163" y="2255838"/>
          <p14:tracePt t="65397" x="1427163" y="2268538"/>
          <p14:tracePt t="65402" x="1420813" y="2281238"/>
          <p14:tracePt t="65406" x="1420813" y="2287588"/>
          <p14:tracePt t="65413" x="1414463" y="2293938"/>
          <p14:tracePt t="65419" x="1414463" y="2306638"/>
          <p14:tracePt t="65422" x="1408113" y="2306638"/>
          <p14:tracePt t="65426" x="1408113" y="2319338"/>
          <p14:tracePt t="65435" x="1408113" y="2325688"/>
          <p14:tracePt t="65438" x="1408113" y="2338388"/>
          <p14:tracePt t="65452" x="1408113" y="2344738"/>
          <p14:tracePt t="65463" x="1408113" y="2351088"/>
          <p14:tracePt t="65468" x="1401763" y="2365375"/>
          <p14:tracePt t="65481" x="1401763" y="2378075"/>
          <p14:tracePt t="65485" x="1401763" y="2384425"/>
          <p14:tracePt t="65492" x="1401763" y="2390775"/>
          <p14:tracePt t="65498" x="1401763" y="2397125"/>
          <p14:tracePt t="65504" x="1401763" y="2403475"/>
          <p14:tracePt t="65507" x="1401763" y="2409825"/>
          <p14:tracePt t="65517" x="1401763" y="2416175"/>
          <p14:tracePt t="65521" x="1401763" y="2422525"/>
          <p14:tracePt t="65532" x="1401763" y="2435225"/>
          <p14:tracePt t="65535" x="1401763" y="2454275"/>
          <p14:tracePt t="65547" x="1401763" y="2460625"/>
          <p14:tracePt t="65552" x="1401763" y="2473325"/>
          <p14:tracePt t="65555" x="1401763" y="2479675"/>
          <p14:tracePt t="65568" x="1401763" y="2492375"/>
          <p14:tracePt t="65572" x="1401763" y="2511425"/>
          <p14:tracePt t="65579" x="1401763" y="2517775"/>
          <p14:tracePt t="65584" x="1401763" y="2530475"/>
          <p14:tracePt t="65586" x="1401763" y="2536825"/>
          <p14:tracePt t="65587" x="1401763" y="2549525"/>
          <p14:tracePt t="65592" x="1401763" y="2562225"/>
          <p14:tracePt t="65598" x="1401763" y="2568575"/>
          <p14:tracePt t="65602" x="1408113" y="2581275"/>
          <p14:tracePt t="65604" x="1414463" y="2593975"/>
          <p14:tracePt t="65607" x="1414463" y="2600325"/>
          <p14:tracePt t="65617" x="1420813" y="2606675"/>
          <p14:tracePt t="65620" x="1427163" y="2619375"/>
          <p14:tracePt t="65624" x="1439863" y="2638425"/>
          <p14:tracePt t="65634" x="1446213" y="2644775"/>
          <p14:tracePt t="65636" x="1452563" y="2657475"/>
          <p14:tracePt t="65640" x="1465263" y="2670175"/>
          <p14:tracePt t="65647" x="1471613" y="2682875"/>
          <p14:tracePt t="65651" x="1477963" y="2689225"/>
          <p14:tracePt t="65652" x="1484313" y="2695575"/>
          <p14:tracePt t="65655" x="1484313" y="2701925"/>
          <p14:tracePt t="65657" x="1490663" y="2708275"/>
          <p14:tracePt t="65666" x="1497013" y="2714625"/>
          <p14:tracePt t="65668" x="1497013" y="2720975"/>
          <p14:tracePt t="65674" x="1503363" y="2727325"/>
          <p14:tracePt t="65680" x="1509713" y="2740025"/>
          <p14:tracePt t="65686" x="1516063" y="2746375"/>
          <p14:tracePt t="65699" x="1522413" y="2752725"/>
          <p14:tracePt t="65705" x="1535113" y="2759075"/>
          <p14:tracePt t="65713" x="1535113" y="2765425"/>
          <p14:tracePt t="65718" x="1541463" y="2765425"/>
          <p14:tracePt t="65721" x="1547813" y="2771775"/>
          <p14:tracePt t="65735" x="1554163" y="2778125"/>
          <p14:tracePt t="65742" x="1566863" y="2784475"/>
          <p14:tracePt t="65752" x="1573213" y="2784475"/>
          <p14:tracePt t="65770" x="1573213" y="2792413"/>
          <p14:tracePt t="65774" x="1579563" y="2792413"/>
          <p14:tracePt t="65780" x="1585913" y="2798763"/>
          <p14:tracePt t="65790" x="1592263" y="2798763"/>
          <p14:tracePt t="65797" x="1598613" y="2798763"/>
          <p14:tracePt t="65801" x="1606550" y="2798763"/>
          <p14:tracePt t="65802" x="1612900" y="2798763"/>
          <p14:tracePt t="65813" x="1619250" y="2798763"/>
          <p14:tracePt t="65818" x="1625600" y="2798763"/>
          <p14:tracePt t="65821" x="1625600" y="2805113"/>
          <p14:tracePt t="65830" x="1631950" y="2805113"/>
          <p14:tracePt t="65847" x="1638300" y="2805113"/>
          <p14:tracePt t="65868" x="1644650" y="2805113"/>
          <p14:tracePt t="65871" x="1651000" y="2805113"/>
          <p14:tracePt t="65885" x="1657350" y="2811463"/>
          <p14:tracePt t="65887" x="1663700" y="2811463"/>
          <p14:tracePt t="65892" x="1670050" y="2811463"/>
          <p14:tracePt t="65902" x="1676400" y="2811463"/>
          <p14:tracePt t="65908" x="1682750" y="2811463"/>
          <p14:tracePt t="65915" x="1689100" y="2811463"/>
          <p14:tracePt t="65919" x="1701800" y="2811463"/>
          <p14:tracePt t="65924" x="1708150" y="2811463"/>
          <p14:tracePt t="65934" x="1720850" y="2817813"/>
          <p14:tracePt t="65941" x="1733550" y="2817813"/>
          <p14:tracePt t="65951" x="1739900" y="2817813"/>
          <p14:tracePt t="65952" x="1746250" y="2817813"/>
          <p14:tracePt t="65963" x="1758950" y="2817813"/>
          <p14:tracePt t="65968" x="1771650" y="2817813"/>
          <p14:tracePt t="65981" x="1778000" y="2817813"/>
          <p14:tracePt t="65984" x="1790700" y="2817813"/>
          <p14:tracePt t="66002" x="1797050" y="2817813"/>
          <p14:tracePt t="66015" x="1803400" y="2817813"/>
          <p14:tracePt t="66018" x="1809750" y="2817813"/>
          <p14:tracePt t="66322" x="1816100" y="2817813"/>
          <p14:tracePt t="66328" x="1822450" y="2817813"/>
          <p14:tracePt t="66334" x="1828800" y="2817813"/>
          <p14:tracePt t="66345" x="1835150" y="2817813"/>
          <p14:tracePt t="66347" x="1841500" y="2817813"/>
          <p14:tracePt t="66352" x="1847850" y="2817813"/>
          <p14:tracePt t="66368" x="1866900" y="2817813"/>
          <p14:tracePt t="66371" x="1879600" y="2817813"/>
          <p14:tracePt t="66380" x="1885950" y="2817813"/>
          <p14:tracePt t="66385" x="1898650" y="2817813"/>
          <p14:tracePt t="66396" x="1911350" y="2824163"/>
          <p14:tracePt t="66400" x="1917700" y="2824163"/>
          <p14:tracePt t="66401" x="1924050" y="2824163"/>
          <p14:tracePt t="66404" x="1936750" y="2824163"/>
          <p14:tracePt t="66408" x="1949450" y="2824163"/>
          <p14:tracePt t="66416" x="1955800" y="2824163"/>
          <p14:tracePt t="66418" x="1968500" y="2824163"/>
          <p14:tracePt t="66420" x="1981200" y="2824163"/>
          <p14:tracePt t="66424" x="1987550" y="2824163"/>
          <p14:tracePt t="66430" x="1993900" y="2824163"/>
          <p14:tracePt t="66434" x="2000250" y="2824163"/>
          <p14:tracePt t="66436" x="2006600" y="2824163"/>
          <p14:tracePt t="66446" x="2012950" y="2824163"/>
          <p14:tracePt t="66452" x="2019300" y="2824163"/>
          <p14:tracePt t="66520" x="2032000" y="2824163"/>
          <p14:tracePt t="66526" x="2038350" y="2824163"/>
          <p14:tracePt t="66537" x="2051050" y="2824163"/>
          <p14:tracePt t="66547" x="2058988" y="2824163"/>
          <p14:tracePt t="66551" x="2071688" y="2817813"/>
          <p14:tracePt t="66554" x="2078038" y="2817813"/>
          <p14:tracePt t="66558" x="2078038" y="2811463"/>
          <p14:tracePt t="66566" x="2084388" y="2811463"/>
          <p14:tracePt t="66568" x="2090738" y="2811463"/>
          <p14:tracePt t="66570" x="2097088" y="2805113"/>
          <p14:tracePt t="66574" x="2109788" y="2798763"/>
          <p14:tracePt t="66583" x="2122488" y="2792413"/>
          <p14:tracePt t="66585" x="2128838" y="2784475"/>
          <p14:tracePt t="66590" x="2141538" y="2784475"/>
          <p14:tracePt t="66600" x="2154238" y="2778125"/>
          <p14:tracePt t="66605" x="2166938" y="2771775"/>
          <p14:tracePt t="66612" x="2173288" y="2765425"/>
          <p14:tracePt t="66616" x="2179638" y="2765425"/>
          <p14:tracePt t="66618" x="2192338" y="2759075"/>
          <p14:tracePt t="66622" x="2198688" y="2759075"/>
          <p14:tracePt t="66630" x="2217738" y="2759075"/>
          <p14:tracePt t="66635" x="2243138" y="2752725"/>
          <p14:tracePt t="66638" x="2255838" y="2752725"/>
          <p14:tracePt t="66646" x="2262188" y="2752725"/>
          <p14:tracePt t="66650" x="2281238" y="2746375"/>
          <p14:tracePt t="66652" x="2306638" y="2740025"/>
          <p14:tracePt t="66654" x="2325688" y="2733675"/>
          <p14:tracePt t="66658" x="2338388" y="2733675"/>
          <p14:tracePt t="66666" x="2363788" y="2727325"/>
          <p14:tracePt t="66668" x="2389188" y="2727325"/>
          <p14:tracePt t="66670" x="2414588" y="2727325"/>
          <p14:tracePt t="66674" x="2433638" y="2720975"/>
          <p14:tracePt t="66680" x="2446338" y="2720975"/>
          <p14:tracePt t="66684" x="2465388" y="2720975"/>
          <p14:tracePt t="66686" x="2490788" y="2714625"/>
          <p14:tracePt t="66691" x="2503488" y="2714625"/>
          <p14:tracePt t="66700" x="2543175" y="2714625"/>
          <p14:tracePt t="66701" x="2555875" y="2708275"/>
          <p14:tracePt t="66704" x="2568575" y="2708275"/>
          <p14:tracePt t="66708" x="2587625" y="2708275"/>
          <p14:tracePt t="66716" x="2600325" y="2708275"/>
          <p14:tracePt t="66718" x="2613025" y="2708275"/>
          <p14:tracePt t="66721" x="2625725" y="2708275"/>
          <p14:tracePt t="66724" x="2632075" y="2708275"/>
          <p14:tracePt t="66731" x="2644775" y="2708275"/>
          <p14:tracePt t="66734" x="2657475" y="2701925"/>
          <p14:tracePt t="66740" x="2670175" y="2701925"/>
          <p14:tracePt t="66747" x="2676525" y="2701925"/>
          <p14:tracePt t="66750" x="2682875" y="2701925"/>
          <p14:tracePt t="66752" x="2695575" y="2701925"/>
          <p14:tracePt t="66755" x="2695575" y="2695575"/>
          <p14:tracePt t="66763" x="2708275" y="2695575"/>
          <p14:tracePt t="66766" x="2720975" y="2689225"/>
          <p14:tracePt t="66771" x="2733675" y="2689225"/>
          <p14:tracePt t="66780" x="2740025" y="2689225"/>
          <p14:tracePt t="66786" x="2746375" y="2689225"/>
          <p14:tracePt t="66788" x="2759075" y="2682875"/>
          <p14:tracePt t="66789" x="2765425" y="2682875"/>
          <p14:tracePt t="66796" x="2778125" y="2676525"/>
          <p14:tracePt t="66800" x="2784475" y="2676525"/>
          <p14:tracePt t="66802" x="2790825" y="2676525"/>
          <p14:tracePt t="66803" x="2797175" y="2670175"/>
          <p14:tracePt t="66808" x="2803525" y="2670175"/>
          <p14:tracePt t="66817" x="2816225" y="2670175"/>
          <p14:tracePt t="66825" x="2822575" y="2670175"/>
          <p14:tracePt t="66831" x="2822575" y="2663825"/>
          <p14:tracePt t="66836" x="2841625" y="2657475"/>
          <p14:tracePt t="66840" x="2847975" y="2657475"/>
          <p14:tracePt t="66846" x="2854325" y="2651125"/>
          <p14:tracePt t="66850" x="2860675" y="2651125"/>
          <p14:tracePt t="66852" x="2860675" y="2644775"/>
          <p14:tracePt t="66855" x="2867025" y="2644775"/>
          <p14:tracePt t="66862" x="2873375" y="2638425"/>
          <p14:tracePt t="66867" x="2879725" y="2638425"/>
          <p14:tracePt t="66871" x="2886075" y="2632075"/>
          <p14:tracePt t="66884" x="2898775" y="2619375"/>
          <p14:tracePt t="66890" x="2905125" y="2613025"/>
          <p14:tracePt t="66896" x="2911475" y="2606675"/>
          <p14:tracePt t="66899" x="2917825" y="2600325"/>
          <p14:tracePt t="66902" x="2924175" y="2593975"/>
          <p14:tracePt t="66905" x="2936875" y="2593975"/>
          <p14:tracePt t="66916" x="2943225" y="2581275"/>
          <p14:tracePt t="66921" x="2955925" y="2568575"/>
          <p14:tracePt t="66937" x="2968625" y="2549525"/>
          <p14:tracePt t="66946" x="2976563" y="2543175"/>
          <p14:tracePt t="66950" x="2982913" y="2543175"/>
          <p14:tracePt t="66954" x="2989263" y="2536825"/>
          <p14:tracePt t="66958" x="2989263" y="2530475"/>
          <p14:tracePt t="66967" x="2995613" y="2517775"/>
          <p14:tracePt t="66975" x="3001963" y="2505075"/>
          <p14:tracePt t="66986" x="3008313" y="2492375"/>
          <p14:tracePt t="66996" x="3008313" y="2479675"/>
          <p14:tracePt t="67000" x="3008313" y="2473325"/>
          <p14:tracePt t="67002" x="3014663" y="2466975"/>
          <p14:tracePt t="67006" x="3021013" y="2454275"/>
          <p14:tracePt t="67017" x="3027363" y="2441575"/>
          <p14:tracePt t="67021" x="3027363" y="2435225"/>
          <p14:tracePt t="67030" x="3027363" y="2428875"/>
          <p14:tracePt t="67034" x="3040063" y="2416175"/>
          <p14:tracePt t="67047" x="3046413" y="2403475"/>
          <p14:tracePt t="67049" x="3046413" y="2397125"/>
          <p14:tracePt t="67054" x="3046413" y="2390775"/>
          <p14:tracePt t="67062" x="3059113" y="2378075"/>
          <p14:tracePt t="67068" x="3059113" y="2365375"/>
          <p14:tracePt t="67072" x="3065463" y="2359025"/>
          <p14:tracePt t="67084" x="3065463" y="2344738"/>
          <p14:tracePt t="67087" x="3065463" y="2338388"/>
          <p14:tracePt t="67096" x="3071813" y="2338388"/>
          <p14:tracePt t="67099" x="3078163" y="2332038"/>
          <p14:tracePt t="67104" x="3078163" y="2325688"/>
          <p14:tracePt t="67112" x="3078163" y="2319338"/>
          <p14:tracePt t="67117" x="3084513" y="2312988"/>
          <p14:tracePt t="67120" x="3090863" y="2300288"/>
          <p14:tracePt t="67129" x="3097213" y="2300288"/>
          <p14:tracePt t="67133" x="3097213" y="2293938"/>
          <p14:tracePt t="67140" x="3103563" y="2281238"/>
          <p14:tracePt t="67148" x="3109913" y="2281238"/>
          <p14:tracePt t="67150" x="3116263" y="2274888"/>
          <p14:tracePt t="67155" x="3116263" y="2268538"/>
          <p14:tracePt t="67167" x="3122613" y="2262188"/>
          <p14:tracePt t="67168" x="3128963" y="2255838"/>
          <p14:tracePt t="67171" x="3135313" y="2249488"/>
          <p14:tracePt t="67178" x="3135313" y="2243138"/>
          <p14:tracePt t="67184" x="3141663" y="2236788"/>
          <p14:tracePt t="67198" x="3154363" y="2230438"/>
          <p14:tracePt t="67204" x="3167063" y="2217738"/>
          <p14:tracePt t="67213" x="3173413" y="2211388"/>
          <p14:tracePt t="67220" x="3173413" y="2205038"/>
          <p14:tracePt t="67229" x="3179763" y="2205038"/>
          <p14:tracePt t="67236" x="3186113" y="2198688"/>
          <p14:tracePt t="67246" x="3192463" y="2192338"/>
          <p14:tracePt t="67251" x="3198813" y="2185988"/>
          <p14:tracePt t="67254" x="3205163" y="2185988"/>
          <p14:tracePt t="67262" x="3217863" y="2179638"/>
          <p14:tracePt t="67267" x="3230563" y="2173288"/>
          <p14:tracePt t="67275" x="3243263" y="2173288"/>
          <p14:tracePt t="67281" x="3255963" y="2166938"/>
          <p14:tracePt t="67285" x="3268663" y="2166938"/>
          <p14:tracePt t="67290" x="3281363" y="2160588"/>
          <p14:tracePt t="67299" x="3294063" y="2160588"/>
          <p14:tracePt t="67305" x="3306763" y="2160588"/>
          <p14:tracePt t="67312" x="3313113" y="2154238"/>
          <p14:tracePt t="67316" x="3319463" y="2154238"/>
          <p14:tracePt t="67321" x="3332163" y="2154238"/>
          <p14:tracePt t="67331" x="3338513" y="2147888"/>
          <p14:tracePt t="67333" x="3344863" y="2147888"/>
          <p14:tracePt t="67334" x="3357563" y="2147888"/>
          <p14:tracePt t="67394" x="3363913" y="2147888"/>
          <p14:tracePt t="67405" x="3370263" y="2147888"/>
          <p14:tracePt t="67416" x="3376613" y="2147888"/>
          <p14:tracePt t="67420" x="3382963" y="2147888"/>
          <p14:tracePt t="67428" x="3389313" y="2154238"/>
          <p14:tracePt t="67436" x="3395663" y="2160588"/>
          <p14:tracePt t="67441" x="3402013" y="2166938"/>
          <p14:tracePt t="67450" x="3408363" y="2173288"/>
          <p14:tracePt t="67452" x="3414713" y="2173288"/>
          <p14:tracePt t="67455" x="3421063" y="2179638"/>
          <p14:tracePt t="67471" x="3427413" y="2185988"/>
          <p14:tracePt t="67500" x="3435350" y="2192338"/>
          <p14:tracePt t="67504" x="3441700" y="2198688"/>
          <p14:tracePt t="67514" x="3441700" y="2205038"/>
          <p14:tracePt t="67535" x="3448050" y="2217738"/>
          <p14:tracePt t="67545" x="3448050" y="2224088"/>
          <p14:tracePt t="67551" x="3448050" y="2230438"/>
          <p14:tracePt t="67555" x="3448050" y="2236788"/>
          <p14:tracePt t="67565" x="3448050" y="2243138"/>
          <p14:tracePt t="67578" x="3448050" y="2249488"/>
          <p14:tracePt t="67585" x="3448050" y="2255838"/>
          <p14:tracePt t="67599" x="3448050" y="2274888"/>
          <p14:tracePt t="67615" x="3448050" y="2281238"/>
          <p14:tracePt t="67617" x="3448050" y="2287588"/>
          <p14:tracePt t="67638" x="3448050" y="2293938"/>
          <p14:tracePt t="67654" x="3448050" y="2300288"/>
          <p14:tracePt t="67670" x="3448050" y="2306638"/>
          <p14:tracePt t="67683" x="3448050" y="2312988"/>
          <p14:tracePt t="67699" x="3448050" y="2319338"/>
          <p14:tracePt t="67715" x="3448050" y="2325688"/>
          <p14:tracePt t="67717" x="3448050" y="2332038"/>
          <p14:tracePt t="67721" x="3448050" y="2338388"/>
          <p14:tracePt t="67734" x="3448050" y="2344738"/>
          <p14:tracePt t="67737" x="3448050" y="2359025"/>
          <p14:tracePt t="67751" x="3448050" y="2365375"/>
          <p14:tracePt t="67754" x="3448050" y="2371725"/>
          <p14:tracePt t="67766" x="3448050" y="2378075"/>
          <p14:tracePt t="67782" x="3448050" y="2384425"/>
          <p14:tracePt t="67784" x="3448050" y="2390775"/>
          <p14:tracePt t="67801" x="3448050" y="2397125"/>
          <p14:tracePt t="67812" x="3448050" y="2403475"/>
          <p14:tracePt t="67816" x="3448050" y="2409825"/>
          <p14:tracePt t="67833" x="3448050" y="2416175"/>
          <p14:tracePt t="67847" x="3448050" y="2422525"/>
          <p14:tracePt t="67855" x="3448050" y="2428875"/>
          <p14:tracePt t="67866" x="3448050" y="2441575"/>
          <p14:tracePt t="67883" x="3448050" y="2447925"/>
          <p14:tracePt t="67885" x="3448050" y="2454275"/>
          <p14:tracePt t="67897" x="3448050" y="2460625"/>
          <p14:tracePt t="67900" x="3448050" y="2466975"/>
          <p14:tracePt t="67918" x="3448050" y="2486025"/>
          <p14:tracePt t="67926" x="3448050" y="2492375"/>
          <p14:tracePt t="67932" x="3448050" y="2498725"/>
          <p14:tracePt t="67936" x="3448050" y="2505075"/>
          <p14:tracePt t="67946" x="3448050" y="2511425"/>
          <p14:tracePt t="67950" x="3448050" y="2524125"/>
          <p14:tracePt t="67964" x="3448050" y="2530475"/>
          <p14:tracePt t="67966" x="3448050" y="2536825"/>
          <p14:tracePt t="67970" x="3448050" y="2543175"/>
          <p14:tracePt t="67979" x="3448050" y="2549525"/>
          <p14:tracePt t="67985" x="3448050" y="2555875"/>
          <p14:tracePt t="67991" x="3448050" y="2562225"/>
          <p14:tracePt t="67997" x="3448050" y="2568575"/>
          <p14:tracePt t="68002" x="3448050" y="2574925"/>
          <p14:tracePt t="68013" x="3448050" y="2581275"/>
          <p14:tracePt t="68016" x="3448050" y="2587625"/>
          <p14:tracePt t="68021" x="3448050" y="2593975"/>
          <p14:tracePt t="68028" x="3448050" y="2606675"/>
          <p14:tracePt t="68034" x="3454400" y="2613025"/>
          <p14:tracePt t="68037" x="3454400" y="2619375"/>
          <p14:tracePt t="68046" x="3454400" y="2625725"/>
          <p14:tracePt t="68049" x="3460750" y="2625725"/>
          <p14:tracePt t="68051" x="3467100" y="2638425"/>
          <p14:tracePt t="68062" x="3467100" y="2651125"/>
          <p14:tracePt t="68065" x="3473450" y="2651125"/>
          <p14:tracePt t="68070" x="3479800" y="2657475"/>
          <p14:tracePt t="68078" x="3486150" y="2670175"/>
          <p14:tracePt t="68091" x="3492500" y="2676525"/>
          <p14:tracePt t="68102" x="3505200" y="2689225"/>
          <p14:tracePt t="68118" x="3505200" y="2695575"/>
          <p14:tracePt t="68121" x="3511550" y="2708275"/>
          <p14:tracePt t="68132" x="3517900" y="2714625"/>
          <p14:tracePt t="68141" x="3530600" y="2714625"/>
          <p14:tracePt t="68150" x="3530600" y="2720975"/>
          <p14:tracePt t="68163" x="3536950" y="2727325"/>
          <p14:tracePt t="68166" x="3543300" y="2733675"/>
          <p14:tracePt t="68168" x="3543300" y="2740025"/>
          <p14:tracePt t="68182" x="3549650" y="2746375"/>
          <p14:tracePt t="68184" x="3556000" y="2752725"/>
          <p14:tracePt t="68197" x="3562350" y="2752725"/>
          <p14:tracePt t="68200" x="3562350" y="2759075"/>
          <p14:tracePt t="68211" x="3575050" y="2765425"/>
          <p14:tracePt t="68216" x="3587750" y="2771775"/>
          <p14:tracePt t="68228" x="3587750" y="2778125"/>
          <p14:tracePt t="68232" x="3600450" y="2792413"/>
          <p14:tracePt t="68245" x="3606800" y="2798763"/>
          <p14:tracePt t="68252" x="3613150" y="2798763"/>
          <p14:tracePt t="68256" x="3619500" y="2805113"/>
          <p14:tracePt t="68263" x="3625850" y="2805113"/>
          <p14:tracePt t="68265" x="3625850" y="2811463"/>
          <p14:tracePt t="68272" x="3638550" y="2811463"/>
          <p14:tracePt t="68283" x="3644900" y="2817813"/>
          <p14:tracePt t="68284" x="3644900" y="2824163"/>
          <p14:tracePt t="68295" x="3657600" y="2830513"/>
          <p14:tracePt t="68298" x="3663950" y="2830513"/>
          <p14:tracePt t="68304" x="3670300" y="2843213"/>
          <p14:tracePt t="68312" x="3689350" y="2855913"/>
          <p14:tracePt t="68318" x="3702050" y="2862263"/>
          <p14:tracePt t="68332" x="3708400" y="2868613"/>
          <p14:tracePt t="68334" x="3708400" y="2874963"/>
          <p14:tracePt t="68337" x="3714750" y="2881313"/>
          <p14:tracePt t="68345" x="3721100" y="2887663"/>
          <p14:tracePt t="68354" x="3733800" y="2887663"/>
          <p14:tracePt t="68364" x="3746500" y="2894013"/>
          <p14:tracePt t="68370" x="3746500" y="2900363"/>
          <p14:tracePt t="68383" x="3752850" y="2906713"/>
          <p14:tracePt t="68385" x="3759200" y="2906713"/>
          <p14:tracePt t="68399" x="3765550" y="2913063"/>
          <p14:tracePt t="68413" x="3771900" y="2919413"/>
          <p14:tracePt t="68416" x="3778250" y="2919413"/>
          <p14:tracePt t="68417" x="3778250" y="2925763"/>
          <p14:tracePt t="68433" x="3784600" y="2932113"/>
          <p14:tracePt t="68435" x="3790950" y="2938463"/>
          <p14:tracePt t="68450" x="3797300" y="2944813"/>
          <p14:tracePt t="68465" x="3803650" y="2951163"/>
          <p14:tracePt t="68470" x="3810000" y="2951163"/>
          <p14:tracePt t="68478" x="3810000" y="2957513"/>
          <p14:tracePt t="68483" x="3816350" y="2963863"/>
          <p14:tracePt t="68486" x="3822700" y="2970213"/>
          <p14:tracePt t="68500" x="3822700" y="2976563"/>
          <p14:tracePt t="68504" x="3829050" y="2982913"/>
          <p14:tracePt t="68516" x="3835400" y="2995613"/>
          <p14:tracePt t="68528" x="3841750" y="3008313"/>
          <p14:tracePt t="68560" x="3841750" y="3014663"/>
          <p14:tracePt t="68567" x="3841750" y="3021013"/>
          <p14:tracePt t="68578" x="3841750" y="3027363"/>
          <p14:tracePt t="68604" x="3848100" y="3027363"/>
          <p14:tracePt t="68615" x="3848100" y="3040063"/>
          <p14:tracePt t="68665" x="3848100" y="3046413"/>
          <p14:tracePt t="68674" x="3848100" y="3052763"/>
          <p14:tracePt t="68685" x="3854450" y="3059113"/>
          <p14:tracePt t="68702" x="3854450" y="3065463"/>
          <p14:tracePt t="68707" x="3860800" y="3071813"/>
          <p14:tracePt t="68718" x="3860800" y="3078163"/>
          <p14:tracePt t="68728" x="3860800" y="3084513"/>
          <p14:tracePt t="68754" x="3867150" y="3090863"/>
          <p14:tracePt t="68766" x="3873500" y="3097213"/>
          <p14:tracePt t="68778" x="3879850" y="3103563"/>
          <p14:tracePt t="68785" x="3887788" y="3109913"/>
          <p14:tracePt t="68799" x="3894138" y="3109913"/>
          <p14:tracePt t="68813" x="3900488" y="3116263"/>
          <p14:tracePt t="68818" x="3913188" y="3116263"/>
          <p14:tracePt t="68828" x="3925888" y="3116263"/>
          <p14:tracePt t="68834" x="3932238" y="3116263"/>
          <p14:tracePt t="68846" x="3944938" y="3116263"/>
          <p14:tracePt t="68849" x="3951288" y="3116263"/>
          <p14:tracePt t="68852" x="3963988" y="3116263"/>
          <p14:tracePt t="68856" x="3970338" y="3116263"/>
          <p14:tracePt t="68863" x="3983038" y="3116263"/>
          <p14:tracePt t="68866" x="3995738" y="3116263"/>
          <p14:tracePt t="68867" x="4008438" y="3116263"/>
          <p14:tracePt t="68872" x="4021138" y="3116263"/>
          <p14:tracePt t="68881" x="4027488" y="3116263"/>
          <p14:tracePt t="68883" x="4046538" y="3116263"/>
          <p14:tracePt t="68884" x="4059238" y="3116263"/>
          <p14:tracePt t="68888" x="4071938" y="3116263"/>
          <p14:tracePt t="68897" x="4090988" y="3116263"/>
          <p14:tracePt t="68900" x="4122738" y="3116263"/>
          <p14:tracePt t="68904" x="4135438" y="3116263"/>
          <p14:tracePt t="68914" x="4154488" y="3116263"/>
          <p14:tracePt t="68916" x="4167188" y="3116263"/>
          <p14:tracePt t="68921" x="4198938" y="3116263"/>
          <p14:tracePt t="68925" x="4211638" y="3116263"/>
          <p14:tracePt t="68928" x="4224338" y="3116263"/>
          <p14:tracePt t="68933" x="4230688" y="3116263"/>
          <p14:tracePt t="68936" x="4243388" y="3116263"/>
          <p14:tracePt t="68948" x="4281488" y="3116263"/>
          <p14:tracePt t="68952" x="4287838" y="3116263"/>
          <p14:tracePt t="68956" x="4294188" y="3116263"/>
          <p14:tracePt t="68965" x="4300538" y="3116263"/>
          <p14:tracePt t="68967" x="4306888" y="3116263"/>
          <p14:tracePt t="68972" x="4313238" y="3116263"/>
          <p14:tracePt t="68982" x="4319588" y="3116263"/>
          <p14:tracePt t="69078" x="4325938" y="3116263"/>
          <p14:tracePt t="69085" x="4325938" y="3109913"/>
          <p14:tracePt t="69091" x="4325938" y="3103563"/>
          <p14:tracePt t="69101" x="4325938" y="3090863"/>
          <p14:tracePt t="69108" x="4319588" y="3084513"/>
          <p14:tracePt t="69118" x="4313238" y="3065463"/>
          <p14:tracePt t="69123" x="4306888" y="3065463"/>
          <p14:tracePt t="69132" x="4306888" y="3046413"/>
          <p14:tracePt t="69134" x="4294188" y="3033713"/>
          <p14:tracePt t="69138" x="4287838" y="3033713"/>
          <p14:tracePt t="69145" x="4287838" y="3021013"/>
          <p14:tracePt t="69148" x="4281488" y="3008313"/>
          <p14:tracePt t="69150" x="4275138" y="2995613"/>
          <p14:tracePt t="69154" x="4275138" y="2989263"/>
          <p14:tracePt t="69160" x="4275138" y="2982913"/>
          <p14:tracePt t="69164" x="4275138" y="2970213"/>
          <p14:tracePt t="69166" x="4268788" y="2957513"/>
          <p14:tracePt t="69179" x="4262438" y="2938463"/>
          <p14:tracePt t="69183" x="4249738" y="2925763"/>
          <p14:tracePt t="69186" x="4249738" y="2919413"/>
          <p14:tracePt t="69193" x="4249738" y="2913063"/>
          <p14:tracePt t="69199" x="4249738" y="2900363"/>
          <p14:tracePt t="69201" x="4249738" y="2894013"/>
          <p14:tracePt t="69210" x="4249738" y="2887663"/>
          <p14:tracePt t="69215" x="4249738" y="2874963"/>
          <p14:tracePt t="69220" x="4249738" y="2868613"/>
          <p14:tracePt t="69231" x="4249738" y="2855913"/>
          <p14:tracePt t="69232" x="4249738" y="2849563"/>
          <p14:tracePt t="69243" x="4249738" y="2830513"/>
          <p14:tracePt t="69247" x="4249738" y="2817813"/>
          <p14:tracePt t="69251" x="4249738" y="2811463"/>
          <p14:tracePt t="69261" x="4249738" y="2805113"/>
          <p14:tracePt t="69265" x="4249738" y="2798763"/>
          <p14:tracePt t="69268" x="4249738" y="2784475"/>
          <p14:tracePt t="69272" x="4249738" y="2771775"/>
          <p14:tracePt t="69284" x="4249738" y="2759075"/>
          <p14:tracePt t="69287" x="4249738" y="2752725"/>
          <p14:tracePt t="69297" x="4249738" y="2740025"/>
          <p14:tracePt t="69304" x="4249738" y="2727325"/>
          <p14:tracePt t="69313" x="4249738" y="2714625"/>
          <p14:tracePt t="69316" x="4249738" y="2708275"/>
          <p14:tracePt t="69320" x="4249738" y="2695575"/>
          <p14:tracePt t="69327" x="4249738" y="2689225"/>
          <p14:tracePt t="69331" x="4249738" y="2676525"/>
          <p14:tracePt t="69332" x="4249738" y="2670175"/>
          <p14:tracePt t="69336" x="4249738" y="2663825"/>
          <p14:tracePt t="69345" x="4249738" y="2651125"/>
          <p14:tracePt t="69348" x="4249738" y="2632075"/>
          <p14:tracePt t="69351" x="4249738" y="2625725"/>
          <p14:tracePt t="69358" x="4249738" y="2619375"/>
          <p14:tracePt t="69367" x="4249738" y="2600325"/>
          <p14:tracePt t="69372" x="4249738" y="2593975"/>
          <p14:tracePt t="69378" x="4249738" y="2587625"/>
          <p14:tracePt t="69381" x="4249738" y="2581275"/>
          <p14:tracePt t="69394" x="4249738" y="2568575"/>
          <p14:tracePt t="69398" x="4249738" y="2562225"/>
          <p14:tracePt t="69399" x="4249738" y="2549525"/>
          <p14:tracePt t="69402" x="4249738" y="2536825"/>
          <p14:tracePt t="69413" x="4249738" y="2524125"/>
          <p14:tracePt t="69415" x="4249738" y="2517775"/>
          <p14:tracePt t="69418" x="4249738" y="2505075"/>
          <p14:tracePt t="69426" x="4237038" y="2486025"/>
          <p14:tracePt t="69431" x="4230688" y="2479675"/>
          <p14:tracePt t="69434" x="4224338" y="2479675"/>
          <p14:tracePt t="69438" x="4224338" y="2473325"/>
          <p14:tracePt t="69443" x="4224338" y="2460625"/>
          <p14:tracePt t="69447" x="4217988" y="2454275"/>
          <p14:tracePt t="69450" x="4217988" y="2447925"/>
          <p14:tracePt t="69454" x="4198938" y="2435225"/>
          <p14:tracePt t="69461" x="4192588" y="2428875"/>
          <p14:tracePt t="69464" x="4192588" y="2422525"/>
          <p14:tracePt t="69466" x="4186238" y="2416175"/>
          <p14:tracePt t="69470" x="4173538" y="2416175"/>
          <p14:tracePt t="69477" x="4173538" y="2409825"/>
          <p14:tracePt t="69481" x="4167188" y="2409825"/>
          <p14:tracePt t="69482" x="4154488" y="2390775"/>
          <p14:tracePt t="69485" x="4148138" y="2390775"/>
          <p14:tracePt t="69493" x="4129088" y="2378075"/>
          <p14:tracePt t="69497" x="4129088" y="2371725"/>
          <p14:tracePt t="69499" x="4122738" y="2371725"/>
          <p14:tracePt t="69501" x="4103688" y="2371725"/>
          <p14:tracePt t="69513" x="4084638" y="2359025"/>
          <p14:tracePt t="69515" x="4078288" y="2351088"/>
          <p14:tracePt t="69517" x="4071938" y="2351088"/>
          <p14:tracePt t="69522" x="4052888" y="2344738"/>
          <p14:tracePt t="69532" x="4046538" y="2344738"/>
          <p14:tracePt t="69534" x="4040188" y="2344738"/>
          <p14:tracePt t="69538" x="4033838" y="2344738"/>
          <p14:tracePt t="69543" x="4021138" y="2332038"/>
          <p14:tracePt t="69547" x="4014788" y="2332038"/>
          <p14:tracePt t="69551" x="4008438" y="2325688"/>
          <p14:tracePt t="69554" x="4008438" y="2319338"/>
          <p14:tracePt t="69561" x="3995738" y="2312988"/>
          <p14:tracePt t="69565" x="3989388" y="2312988"/>
          <p14:tracePt t="69572" x="3976688" y="2312988"/>
          <p14:tracePt t="69578" x="3970338" y="2306638"/>
          <p14:tracePt t="69582" x="3970338" y="2300288"/>
          <p14:tracePt t="69584" x="3963988" y="2300288"/>
          <p14:tracePt t="69588" x="3957638" y="2300288"/>
          <p14:tracePt t="69595" x="3951288" y="2287588"/>
          <p14:tracePt t="69598" x="3944938" y="2281238"/>
          <p14:tracePt t="69601" x="3938588" y="2274888"/>
          <p14:tracePt t="69604" x="3932238" y="2274888"/>
          <p14:tracePt t="69614" x="3925888" y="2274888"/>
          <p14:tracePt t="69616" x="3919538" y="2274888"/>
          <p14:tracePt t="69620" x="3906838" y="2262188"/>
          <p14:tracePt t="69630" x="3894138" y="2249488"/>
          <p14:tracePt t="69632" x="3887788" y="2249488"/>
          <p14:tracePt t="69647" x="3879850" y="2243138"/>
          <p14:tracePt t="69650" x="3867150" y="2230438"/>
          <p14:tracePt t="69660" x="3860800" y="2230438"/>
          <p14:tracePt t="69664" x="3854450" y="2230438"/>
          <p14:tracePt t="69668" x="3848100" y="2217738"/>
          <p14:tracePt t="69672" x="3848100" y="2211388"/>
          <p14:tracePt t="69681" x="3841750" y="2211388"/>
          <p14:tracePt t="69688" x="3829050" y="2205038"/>
          <p14:tracePt t="69698" x="3829050" y="2198688"/>
          <p14:tracePt t="69700" x="3822700" y="2192338"/>
          <p14:tracePt t="69704" x="3816350" y="2185988"/>
          <p14:tracePt t="69714" x="3810000" y="2179638"/>
          <p14:tracePt t="69717" x="3810000" y="2173288"/>
          <p14:tracePt t="69720" x="3803650" y="2173288"/>
          <p14:tracePt t="69726" x="3797300" y="2166938"/>
          <p14:tracePt t="69731" x="3797300" y="2160588"/>
          <p14:tracePt t="69738" x="3784600" y="2147888"/>
          <p14:tracePt t="69747" x="3778250" y="2141538"/>
          <p14:tracePt t="69750" x="3778250" y="2135188"/>
          <p14:tracePt t="69759" x="3778250" y="2116138"/>
          <p14:tracePt t="69765" x="3778250" y="2109788"/>
          <p14:tracePt t="69770" x="3778250" y="2097088"/>
          <p14:tracePt t="69776" x="3771900" y="2084388"/>
          <p14:tracePt t="69785" x="3771900" y="2071688"/>
          <p14:tracePt t="69792" x="3771900" y="2065338"/>
          <p14:tracePt t="69798" x="3771900" y="2052638"/>
          <p14:tracePt t="69802" x="3771900" y="2046288"/>
          <p14:tracePt t="69811" x="3771900" y="2039938"/>
          <p14:tracePt t="69815" x="3771900" y="2033588"/>
          <p14:tracePt t="69818" x="3765550" y="2027238"/>
          <p14:tracePt t="69834" x="3765550" y="2020888"/>
          <p14:tracePt t="69838" x="3765550" y="2008188"/>
          <p14:tracePt t="69847" x="3765550" y="2001838"/>
          <p14:tracePt t="69850" x="3765550" y="1995488"/>
          <p14:tracePt t="69854" x="3759200" y="1989138"/>
          <p14:tracePt t="69870" x="3759200" y="1976438"/>
          <p14:tracePt t="69882" x="3752850" y="1970088"/>
          <p14:tracePt t="69885" x="3752850" y="1963738"/>
          <p14:tracePt t="69892" x="3752850" y="1957388"/>
          <p14:tracePt t="69898" x="3752850" y="1944688"/>
          <p14:tracePt t="69901" x="3752850" y="1938338"/>
          <p14:tracePt t="69913" x="3752850" y="1931988"/>
          <p14:tracePt t="69915" x="3740150" y="1917700"/>
          <p14:tracePt t="69932" x="3727450" y="1892300"/>
          <p14:tracePt t="69935" x="3714750" y="1873250"/>
          <p14:tracePt t="69947" x="3708400" y="1873250"/>
          <p14:tracePt t="69949" x="3695700" y="1866900"/>
          <p14:tracePt t="69961" x="3689350" y="1860550"/>
          <p14:tracePt t="69965" x="3676650" y="1854200"/>
          <p14:tracePt t="69975" x="3670300" y="1854200"/>
          <p14:tracePt t="69983" x="3663950" y="1847850"/>
          <p14:tracePt t="69985" x="3651250" y="1847850"/>
          <p14:tracePt t="69990" x="3638550" y="1841500"/>
          <p14:tracePt t="69997" x="3632200" y="1841500"/>
          <p14:tracePt t="70000" x="3632200" y="1835150"/>
          <p14:tracePt t="70009" x="3619500" y="1835150"/>
          <p14:tracePt t="70016" x="3613150" y="1835150"/>
          <p14:tracePt t="70022" x="3606800" y="1835150"/>
          <p14:tracePt t="70030" x="3594100" y="1835150"/>
          <p14:tracePt t="70032" x="3581400" y="1835150"/>
          <p14:tracePt t="70036" x="3575050" y="1828800"/>
          <p14:tracePt t="70046" x="3568700" y="1828800"/>
          <p14:tracePt t="70052" x="3556000" y="1828800"/>
          <p14:tracePt t="70063" x="3549650" y="1822450"/>
          <p14:tracePt t="70076" x="3543300" y="1822450"/>
          <p14:tracePt t="70080" x="3536950" y="1816100"/>
          <p14:tracePt t="70206" x="3536950" y="1822450"/>
          <p14:tracePt t="70211" x="3536950" y="1835150"/>
          <p14:tracePt t="70214" x="3536950" y="1847850"/>
          <p14:tracePt t="70223" x="3536950" y="1860550"/>
          <p14:tracePt t="70227" x="3543300" y="1879600"/>
          <p14:tracePt t="70231" x="3549650" y="1885950"/>
          <p14:tracePt t="70234" x="3556000" y="1905000"/>
          <p14:tracePt t="70240" x="3562350" y="1924050"/>
          <p14:tracePt t="70242" x="3568700" y="1938338"/>
          <p14:tracePt t="70247" x="3575050" y="1944688"/>
          <p14:tracePt t="70250" x="3575050" y="1957388"/>
          <p14:tracePt t="70254" x="3581400" y="1976438"/>
          <p14:tracePt t="70263" x="3594100" y="1989138"/>
          <p14:tracePt t="70266" x="3619500" y="2014538"/>
          <p14:tracePt t="70270" x="3632200" y="2033588"/>
          <p14:tracePt t="70275" x="3638550" y="2046288"/>
          <p14:tracePt t="70279" x="3651250" y="2058988"/>
          <p14:tracePt t="70282" x="3657600" y="2065338"/>
          <p14:tracePt t="70284" x="3670300" y="2084388"/>
          <p14:tracePt t="70288" x="3683000" y="2097088"/>
          <p14:tracePt t="70296" x="3689350" y="2109788"/>
          <p14:tracePt t="70304" x="3695700" y="2116138"/>
          <p14:tracePt t="70314" x="3702050" y="2122488"/>
          <p14:tracePt t="70315" x="3708400" y="2128838"/>
          <p14:tracePt t="70316" x="3721100" y="2141538"/>
          <p14:tracePt t="70330" x="3727450" y="2147888"/>
          <p14:tracePt t="70331" x="3733800" y="2154238"/>
          <p14:tracePt t="70346" x="3733800" y="2166938"/>
          <p14:tracePt t="70352" x="3733800" y="2179638"/>
          <p14:tracePt t="70360" x="3733800" y="2185988"/>
          <p14:tracePt t="70365" x="3733800" y="2198688"/>
          <p14:tracePt t="70377" x="3733800" y="2205038"/>
          <p14:tracePt t="70381" x="3733800" y="2211388"/>
          <p14:tracePt t="70384" x="3733800" y="2217738"/>
          <p14:tracePt t="70393" x="3733800" y="2224088"/>
          <p14:tracePt t="70398" x="3733800" y="2230438"/>
          <p14:tracePt t="70405" x="3733800" y="2236788"/>
          <p14:tracePt t="70416" x="3733800" y="2243138"/>
          <p14:tracePt t="70425" x="3733800" y="2249488"/>
          <p14:tracePt t="70450" x="3733800" y="2262188"/>
          <p14:tracePt t="70459" x="3733800" y="2268538"/>
          <p14:tracePt t="70470" x="3733800" y="2274888"/>
          <p14:tracePt t="70482" x="3733800" y="2287588"/>
          <p14:tracePt t="70497" x="3733800" y="2293938"/>
          <p14:tracePt t="70501" x="3733800" y="2306638"/>
          <p14:tracePt t="70508" x="3733800" y="2312988"/>
          <p14:tracePt t="70513" x="3733800" y="2319338"/>
          <p14:tracePt t="70515" x="3733800" y="2325688"/>
          <p14:tracePt t="70526" x="3733800" y="2332038"/>
          <p14:tracePt t="70530" x="3733800" y="2338388"/>
          <p14:tracePt t="70534" x="3733800" y="2344738"/>
          <p14:tracePt t="70542" x="3733800" y="2351088"/>
          <p14:tracePt t="70548" x="3733800" y="2359025"/>
          <p14:tracePt t="70550" x="3740150" y="2365375"/>
          <p14:tracePt t="70558" x="3740150" y="2371725"/>
          <p14:tracePt t="70564" x="3746500" y="2378075"/>
          <p14:tracePt t="70566" x="3752850" y="2390775"/>
          <p14:tracePt t="70570" x="3759200" y="2403475"/>
          <p14:tracePt t="70579" x="3759200" y="2416175"/>
          <p14:tracePt t="70582" x="3765550" y="2416175"/>
          <p14:tracePt t="70592" x="3771900" y="2428875"/>
          <p14:tracePt t="70597" x="3784600" y="2441575"/>
          <p14:tracePt t="70598" x="3797300" y="2447925"/>
          <p14:tracePt t="70602" x="3797300" y="2454275"/>
          <p14:tracePt t="70610" x="3803650" y="2466975"/>
          <p14:tracePt t="70614" x="3816350" y="2473325"/>
          <p14:tracePt t="70618" x="3829050" y="2486025"/>
          <p14:tracePt t="70627" x="3841750" y="2498725"/>
          <p14:tracePt t="70629" x="3848100" y="2498725"/>
          <p14:tracePt t="70632" x="3848100" y="2505075"/>
          <p14:tracePt t="70633" x="3860800" y="2517775"/>
          <p14:tracePt t="70636" x="3867150" y="2517775"/>
          <p14:tracePt t="70646" x="3887788" y="2536825"/>
          <p14:tracePt t="70648" x="3900488" y="2543175"/>
          <p14:tracePt t="70652" x="3900488" y="2549525"/>
          <p14:tracePt t="70659" x="3913188" y="2549525"/>
          <p14:tracePt t="70664" x="3919538" y="2562225"/>
          <p14:tracePt t="70668" x="3925888" y="2562225"/>
          <p14:tracePt t="70676" x="3938588" y="2574925"/>
          <p14:tracePt t="70680" x="3938588" y="2587625"/>
          <p14:tracePt t="70681" x="3944938" y="2587625"/>
          <p14:tracePt t="70684" x="3951288" y="2593975"/>
          <p14:tracePt t="70692" x="3957638" y="2600325"/>
          <p14:tracePt t="70697" x="3963988" y="2606675"/>
          <p14:tracePt t="70705" x="3976688" y="2619375"/>
          <p14:tracePt t="70710" x="3989388" y="2632075"/>
          <p14:tracePt t="70714" x="3989388" y="2638425"/>
          <p14:tracePt t="70716" x="3995738" y="2644775"/>
          <p14:tracePt t="70720" x="4002088" y="2651125"/>
          <p14:tracePt t="70726" x="4014788" y="2663825"/>
          <p14:tracePt t="70732" x="4021138" y="2682875"/>
          <p14:tracePt t="70735" x="4033838" y="2695575"/>
          <p14:tracePt t="70746" x="4040188" y="2701925"/>
          <p14:tracePt t="70760" x="4052888" y="2714625"/>
          <p14:tracePt t="70764" x="4059238" y="2720975"/>
          <p14:tracePt t="70768" x="4059238" y="2727325"/>
          <p14:tracePt t="70777" x="4065588" y="2733675"/>
          <p14:tracePt t="70792" x="4071938" y="2759075"/>
          <p14:tracePt t="70800" x="4078288" y="2759075"/>
          <p14:tracePt t="70805" x="4078288" y="2765425"/>
          <p14:tracePt t="70811" x="4084638" y="2778125"/>
          <p14:tracePt t="70828" x="4084638" y="2784475"/>
          <p14:tracePt t="70830" x="4090988" y="2792413"/>
          <p14:tracePt t="70831" x="4090988" y="2798763"/>
          <p14:tracePt t="70834" x="4090988" y="2805113"/>
          <p14:tracePt t="70842" x="4097338" y="2811463"/>
          <p14:tracePt t="70847" x="4097338" y="2817813"/>
          <p14:tracePt t="70850" x="4097338" y="2824163"/>
          <p14:tracePt t="70858" x="4097338" y="2830513"/>
          <p14:tracePt t="70863" x="4103688" y="2843213"/>
          <p14:tracePt t="70870" x="4103688" y="2849563"/>
          <p14:tracePt t="70875" x="4110038" y="2862263"/>
          <p14:tracePt t="70881" x="4110038" y="2874963"/>
          <p14:tracePt t="70892" x="4116388" y="2881313"/>
          <p14:tracePt t="70897" x="4122738" y="2906713"/>
          <p14:tracePt t="70910" x="4129088" y="2913063"/>
          <p14:tracePt t="70914" x="4129088" y="2925763"/>
          <p14:tracePt t="70918" x="4129088" y="2938463"/>
          <p14:tracePt t="70928" x="4129088" y="2944813"/>
          <p14:tracePt t="70929" x="4129088" y="2951163"/>
          <p14:tracePt t="70934" x="4135438" y="2957513"/>
          <p14:tracePt t="70941" x="4141788" y="2957513"/>
          <p14:tracePt t="70947" x="4148138" y="2970213"/>
          <p14:tracePt t="70955" x="4148138" y="2982913"/>
          <p14:tracePt t="70963" x="4148138" y="2989263"/>
          <p14:tracePt t="70970" x="4148138" y="3001963"/>
          <p14:tracePt t="70976" x="4154488" y="3008313"/>
          <p14:tracePt t="70982" x="4154488" y="3014663"/>
          <p14:tracePt t="70991" x="4154488" y="3027363"/>
          <p14:tracePt t="70995" x="4160838" y="3033713"/>
          <p14:tracePt t="71000" x="4160838" y="3040063"/>
          <p14:tracePt t="71008" x="4167188" y="3052763"/>
          <p14:tracePt t="71015" x="4167188" y="3059113"/>
          <p14:tracePt t="71020" x="4173538" y="3071813"/>
          <p14:tracePt t="71026" x="4173538" y="3078163"/>
          <p14:tracePt t="71031" x="4173538" y="3084513"/>
          <p14:tracePt t="71035" x="4179888" y="3090863"/>
          <p14:tracePt t="71043" x="4179888" y="3097213"/>
          <p14:tracePt t="71047" x="4186238" y="3109913"/>
          <p14:tracePt t="71048" x="4192588" y="3122613"/>
          <p14:tracePt t="71052" x="4192588" y="3128963"/>
          <p14:tracePt t="71063" x="4198938" y="3128963"/>
          <p14:tracePt t="71065" x="4198938" y="3135313"/>
          <p14:tracePt t="71068" x="4205288" y="3148013"/>
          <p14:tracePt t="71079" x="4211638" y="3160713"/>
          <p14:tracePt t="71081" x="4217988" y="3173413"/>
          <p14:tracePt t="71091" x="4224338" y="3179763"/>
          <p14:tracePt t="71095" x="4230688" y="3186113"/>
          <p14:tracePt t="71100" x="4237038" y="3192463"/>
          <p14:tracePt t="71114" x="4237038" y="3205163"/>
          <p14:tracePt t="71116" x="4243388" y="3211513"/>
          <p14:tracePt t="71117" x="4249738" y="3211513"/>
          <p14:tracePt t="71120" x="4256088" y="3219450"/>
          <p14:tracePt t="71129" x="4256088" y="3225800"/>
          <p14:tracePt t="71136" x="4262438" y="3232150"/>
          <p14:tracePt t="71142" x="4268788" y="3232150"/>
          <p14:tracePt t="71148" x="4268788" y="3238500"/>
          <p14:tracePt t="71151" x="4275138" y="3251200"/>
          <p14:tracePt t="71165" x="4287838" y="3257550"/>
          <p14:tracePt t="71180" x="4294188" y="3263900"/>
          <p14:tracePt t="71196" x="4306888" y="3270250"/>
          <p14:tracePt t="71208" x="4313238" y="3270250"/>
          <p14:tracePt t="71243" x="4313238" y="3276600"/>
          <p14:tracePt t="71258" x="4319588" y="3276600"/>
          <p14:tracePt t="71271" x="4325938" y="3282950"/>
          <p14:tracePt t="71468" x="4325938" y="3270250"/>
          <p14:tracePt t="71473" x="4319588" y="3263900"/>
          <p14:tracePt t="71480" x="4319588" y="3257550"/>
          <p14:tracePt t="71493" x="4313238" y="3251200"/>
          <p14:tracePt t="71497" x="4306888" y="3244850"/>
          <p14:tracePt t="71500" x="4300538" y="3238500"/>
          <p14:tracePt t="71516" x="4294188" y="3232150"/>
          <p14:tracePt t="71530" x="4287838" y="3225800"/>
          <p14:tracePt t="71531" x="4287838" y="3219450"/>
          <p14:tracePt t="71542" x="4281488" y="3205163"/>
          <p14:tracePt t="71546" x="4275138" y="3198813"/>
          <p14:tracePt t="71559" x="4275138" y="3192463"/>
          <p14:tracePt t="71563" x="4268788" y="3186113"/>
          <p14:tracePt t="71579" x="4268788" y="3179763"/>
          <p14:tracePt t="71581" x="4268788" y="3167063"/>
          <p14:tracePt t="71596" x="4268788" y="3160713"/>
          <p14:tracePt t="71607" x="4268788" y="3154363"/>
          <p14:tracePt t="71617" x="4262438" y="3148013"/>
          <p14:tracePt t="71638" x="4256088" y="3141663"/>
          <p14:tracePt t="71655" x="4249738" y="3135313"/>
          <p14:tracePt t="71666" x="4243388" y="3122613"/>
          <p14:tracePt t="71675" x="4243388" y="3116263"/>
          <p14:tracePt t="71679" x="4243388" y="3109913"/>
          <p14:tracePt t="71686" x="4243388" y="3103563"/>
          <p14:tracePt t="71692" x="4230688" y="3090863"/>
          <p14:tracePt t="71696" x="4230688" y="3084513"/>
          <p14:tracePt t="71700" x="4230688" y="3078163"/>
          <p14:tracePt t="71710" x="4224338" y="3071813"/>
          <p14:tracePt t="71713" x="4224338" y="3065463"/>
          <p14:tracePt t="71716" x="4224338" y="3059113"/>
          <p14:tracePt t="71725" x="4224338" y="3052763"/>
          <p14:tracePt t="71729" x="4224338" y="3046413"/>
          <p14:tracePt t="71736" x="4224338" y="3040063"/>
          <p14:tracePt t="71746" x="4224338" y="3033713"/>
          <p14:tracePt t="71757" x="4224338" y="3021013"/>
          <p14:tracePt t="71767" x="4224338" y="3014663"/>
          <p14:tracePt t="71778" x="4224338" y="3008313"/>
          <p14:tracePt t="71784" x="4224338" y="3001963"/>
          <p14:tracePt t="71793" x="4224338" y="2989263"/>
          <p14:tracePt t="71796" x="4224338" y="2976563"/>
          <p14:tracePt t="71800" x="4224338" y="2970213"/>
          <p14:tracePt t="71809" x="4224338" y="2957513"/>
          <p14:tracePt t="71813" x="4224338" y="2951163"/>
          <p14:tracePt t="71815" x="4224338" y="2944813"/>
          <p14:tracePt t="71821" x="4224338" y="2932113"/>
          <p14:tracePt t="71828" x="4224338" y="2925763"/>
          <p14:tracePt t="71830" x="4224338" y="2913063"/>
          <p14:tracePt t="71832" x="4224338" y="2906713"/>
          <p14:tracePt t="71836" x="4224338" y="2900363"/>
          <p14:tracePt t="71843" x="4224338" y="2887663"/>
          <p14:tracePt t="71847" x="4224338" y="2881313"/>
          <p14:tracePt t="71851" x="4224338" y="2868613"/>
          <p14:tracePt t="71862" x="4224338" y="2862263"/>
          <p14:tracePt t="71864" x="4224338" y="2849563"/>
          <p14:tracePt t="71867" x="4224338" y="2843213"/>
          <p14:tracePt t="71877" x="4224338" y="2830513"/>
          <p14:tracePt t="71880" x="4224338" y="2824163"/>
          <p14:tracePt t="71886" x="4224338" y="2811463"/>
          <p14:tracePt t="71892" x="4224338" y="2805113"/>
          <p14:tracePt t="71896" x="4224338" y="2798763"/>
          <p14:tracePt t="71897" x="4224338" y="2784475"/>
          <p14:tracePt t="71901" x="4224338" y="2778125"/>
          <p14:tracePt t="71907" x="4224338" y="2765425"/>
          <p14:tracePt t="71912" x="4224338" y="2759075"/>
          <p14:tracePt t="71914" x="4224338" y="2746375"/>
          <p14:tracePt t="71918" x="4224338" y="2733675"/>
          <p14:tracePt t="71925" x="4224338" y="2720975"/>
          <p14:tracePt t="71929" x="4224338" y="2708275"/>
          <p14:tracePt t="71931" x="4224338" y="2695575"/>
          <p14:tracePt t="71934" x="4224338" y="2682875"/>
          <p14:tracePt t="71943" x="4224338" y="2663825"/>
          <p14:tracePt t="71946" x="4224338" y="2651125"/>
          <p14:tracePt t="71950" x="4224338" y="2638425"/>
          <p14:tracePt t="71958" x="4224338" y="2625725"/>
          <p14:tracePt t="71961" x="4224338" y="2606675"/>
          <p14:tracePt t="71966" x="4217988" y="2593975"/>
          <p14:tracePt t="71971" x="4217988" y="2587625"/>
          <p14:tracePt t="71979" x="4217988" y="2574925"/>
          <p14:tracePt t="71981" x="4217988" y="2562225"/>
          <p14:tracePt t="71986" x="4211638" y="2562225"/>
          <p14:tracePt t="71991" x="4211638" y="2555875"/>
          <p14:tracePt t="71996" x="4211638" y="2549525"/>
          <p14:tracePt t="71998" x="4205288" y="2549525"/>
          <p14:tracePt t="72001" x="4198938" y="2543175"/>
          <p14:tracePt t="72015" x="4198938" y="2536825"/>
          <p14:tracePt t="72025" x="4198938" y="2530475"/>
          <p14:tracePt t="72034" x="4192588" y="2517775"/>
          <p14:tracePt t="72043" x="4186238" y="2511425"/>
          <p14:tracePt t="72050" x="4179888" y="2511425"/>
          <p14:tracePt t="72058" x="4179888" y="2505075"/>
          <p14:tracePt t="72062" x="4173538" y="2505075"/>
          <p14:tracePt t="72064" x="4167188" y="2498725"/>
          <p14:tracePt t="72068" x="4167188" y="2492375"/>
          <p14:tracePt t="72080" x="4160838" y="2486025"/>
          <p14:tracePt t="72092" x="4154488" y="2479675"/>
          <p14:tracePt t="72096" x="4148138" y="2473325"/>
          <p14:tracePt t="72100" x="4141788" y="2466975"/>
          <p14:tracePt t="72108" x="4135438" y="2460625"/>
          <p14:tracePt t="72121" x="4129088" y="2454275"/>
          <p14:tracePt t="72129" x="4116388" y="2447925"/>
          <p14:tracePt t="72145" x="4103688" y="2435225"/>
          <p14:tracePt t="72148" x="4097338" y="2428875"/>
          <p14:tracePt t="72164" x="4090988" y="2428875"/>
          <p14:tracePt t="72175" x="4078288" y="2428875"/>
          <p14:tracePt t="72184" x="4071938" y="2428875"/>
          <p14:tracePt t="72192" x="4065588" y="2428875"/>
          <p14:tracePt t="72197" x="4059238" y="2428875"/>
          <p14:tracePt t="72208" x="4046538" y="2428875"/>
          <p14:tracePt t="72216" x="4040188" y="2428875"/>
          <p14:tracePt t="72230" x="4027488" y="2428875"/>
          <p14:tracePt t="72234" x="4014788" y="2428875"/>
          <p14:tracePt t="72240" x="4008438" y="2428875"/>
          <p14:tracePt t="72244" x="4002088" y="2428875"/>
          <p14:tracePt t="72246" x="3995738" y="2428875"/>
          <p14:tracePt t="72258" x="3983038" y="2428875"/>
          <p14:tracePt t="72263" x="3970338" y="2422525"/>
          <p14:tracePt t="72271" x="3963988" y="2422525"/>
          <p14:tracePt t="72276" x="3957638" y="2422525"/>
          <p14:tracePt t="72282" x="3951288" y="2422525"/>
          <p14:tracePt t="72294" x="3944938" y="2422525"/>
          <p14:tracePt t="72298" x="3938588" y="2422525"/>
          <p14:tracePt t="72309" x="3932238" y="2422525"/>
          <p14:tracePt t="72314" x="3925888" y="2422525"/>
          <p14:tracePt t="72317" x="3919538" y="2422525"/>
          <p14:tracePt t="72330" x="3906838" y="2422525"/>
          <p14:tracePt t="72343" x="3887788" y="2422525"/>
          <p14:tracePt t="72347" x="3879850" y="2422525"/>
          <p14:tracePt t="72350" x="3873500" y="2422525"/>
          <p14:tracePt t="72362" x="3867150" y="2422525"/>
          <p14:tracePt t="72397" x="3860800" y="2422525"/>
          <p14:tracePt t="72402" x="3854450" y="2416175"/>
          <p14:tracePt t="72413" x="3848100" y="2409825"/>
          <p14:tracePt t="72414" x="3848100" y="2403475"/>
          <p14:tracePt t="72416" x="3841750" y="2397125"/>
          <p14:tracePt t="72425" x="3835400" y="2390775"/>
          <p14:tracePt t="72429" x="3829050" y="2384425"/>
          <p14:tracePt t="72431" x="3822700" y="2378075"/>
          <p14:tracePt t="72436" x="3816350" y="2365375"/>
          <p14:tracePt t="72443" x="3816350" y="2359025"/>
          <p14:tracePt t="72448" x="3803650" y="2351088"/>
          <p14:tracePt t="72452" x="3797300" y="2344738"/>
          <p14:tracePt t="72462" x="3797300" y="2338388"/>
          <p14:tracePt t="72464" x="3797300" y="2332038"/>
          <p14:tracePt t="72467" x="3790950" y="2325688"/>
          <p14:tracePt t="72477" x="3790950" y="2319338"/>
          <p14:tracePt t="72481" x="3784600" y="2300288"/>
          <p14:tracePt t="72484" x="3778250" y="2293938"/>
          <p14:tracePt t="72490" x="3778250" y="2287588"/>
          <p14:tracePt t="72496" x="3778250" y="2281238"/>
          <p14:tracePt t="72500" x="3771900" y="2274888"/>
          <p14:tracePt t="72512" x="3771900" y="2268538"/>
          <p14:tracePt t="72516" x="3771900" y="2262188"/>
          <p14:tracePt t="72525" x="3752850" y="2243138"/>
          <p14:tracePt t="72529" x="3752850" y="2230438"/>
          <p14:tracePt t="72536" x="3752850" y="2217738"/>
          <p14:tracePt t="72545" x="3752850" y="2205038"/>
          <p14:tracePt t="72548" x="3752850" y="2192338"/>
          <p14:tracePt t="72552" x="3752850" y="2185988"/>
          <p14:tracePt t="72557" x="3752850" y="2173288"/>
          <p14:tracePt t="72562" x="3746500" y="2154238"/>
          <p14:tracePt t="72567" x="3746500" y="2147888"/>
          <p14:tracePt t="72573" x="3746500" y="2141538"/>
          <p14:tracePt t="72579" x="3746500" y="2128838"/>
          <p14:tracePt t="72584" x="3746500" y="2122488"/>
          <p14:tracePt t="72593" x="3746500" y="2109788"/>
          <p14:tracePt t="72598" x="3746500" y="2097088"/>
          <p14:tracePt t="72602" x="3740150" y="2090738"/>
          <p14:tracePt t="72612" x="3740150" y="2084388"/>
          <p14:tracePt t="72613" x="3740150" y="2078038"/>
          <p14:tracePt t="72617" x="3740150" y="2071688"/>
          <p14:tracePt t="72623" x="3740150" y="2058988"/>
          <p14:tracePt t="72628" x="3740150" y="2052638"/>
          <p14:tracePt t="72634" x="3740150" y="2039938"/>
          <p14:tracePt t="72643" x="3740150" y="2033588"/>
          <p14:tracePt t="72646" x="3740150" y="2014538"/>
          <p14:tracePt t="72658" x="3740150" y="2008188"/>
          <p14:tracePt t="72661" x="3740150" y="1995488"/>
          <p14:tracePt t="72665" x="3740150" y="1982788"/>
          <p14:tracePt t="72673" x="3740150" y="1970088"/>
          <p14:tracePt t="72678" x="3740150" y="1957388"/>
          <p14:tracePt t="72681" x="3740150" y="1951038"/>
          <p14:tracePt t="72686" x="3740150" y="1938338"/>
          <p14:tracePt t="72691" x="3740150" y="1931988"/>
          <p14:tracePt t="72695" x="3740150" y="1924050"/>
          <p14:tracePt t="72697" x="3740150" y="1917700"/>
          <p14:tracePt t="72702" x="3740150" y="1911350"/>
          <p14:tracePt t="72707" x="3740150" y="1898650"/>
          <p14:tracePt t="72714" x="3740150" y="1885950"/>
          <p14:tracePt t="72717" x="3733800" y="1879600"/>
          <p14:tracePt t="72724" x="3727450" y="1879600"/>
          <p14:tracePt t="72730" x="3727450" y="1873250"/>
          <p14:tracePt t="72734" x="3727450" y="1866900"/>
          <p14:tracePt t="72743" x="3727450" y="1854200"/>
          <p14:tracePt t="72746" x="3727450" y="1847850"/>
          <p14:tracePt t="72750" x="3721100" y="1841500"/>
          <p14:tracePt t="72760" x="3721100" y="1835150"/>
          <p14:tracePt t="72763" x="3714750" y="1828800"/>
          <p14:tracePt t="72767" x="3708400" y="1816100"/>
          <p14:tracePt t="72778" x="3708400" y="1809750"/>
          <p14:tracePt t="72784" x="3708400" y="1803400"/>
          <p14:tracePt t="72790" x="3708400" y="1790700"/>
          <p14:tracePt t="72793" x="3702050" y="1790700"/>
          <p14:tracePt t="72800" x="3695700" y="1784350"/>
          <p14:tracePt t="72812" x="3689350" y="1778000"/>
          <p14:tracePt t="72828" x="3683000" y="1778000"/>
          <p14:tracePt t="72970" x="3676650" y="1778000"/>
          <p14:tracePt t="72991" x="3683000" y="1778000"/>
          <p14:tracePt t="72995" x="3683000" y="1784350"/>
          <p14:tracePt t="72998" x="3689350" y="1784350"/>
          <p14:tracePt t="73002" x="3695700" y="1790700"/>
          <p14:tracePt t="73011" x="3708400" y="1803400"/>
          <p14:tracePt t="73018" x="3714750" y="1809750"/>
          <p14:tracePt t="73022" x="3727450" y="1809750"/>
          <p14:tracePt t="73027" x="3740150" y="1822450"/>
          <p14:tracePt t="73031" x="3746500" y="1828800"/>
          <p14:tracePt t="73034" x="3752850" y="1828800"/>
          <p14:tracePt t="73044" x="3778250" y="1847850"/>
          <p14:tracePt t="73046" x="3790950" y="1847850"/>
          <p14:tracePt t="73050" x="3810000" y="1847850"/>
          <p14:tracePt t="73059" x="3816350" y="1847850"/>
          <p14:tracePt t="73063" x="3848100" y="1854200"/>
          <p14:tracePt t="73065" x="3860800" y="1854200"/>
          <p14:tracePt t="73073" x="3879850" y="1854200"/>
          <p14:tracePt t="73078" x="3906838" y="1854200"/>
          <p14:tracePt t="73081" x="3919538" y="1860550"/>
          <p14:tracePt t="73090" x="3938588" y="1860550"/>
          <p14:tracePt t="73093" x="3944938" y="1860550"/>
          <p14:tracePt t="73096" x="3963988" y="1860550"/>
          <p14:tracePt t="73097" x="3983038" y="1860550"/>
          <p14:tracePt t="73106" x="3989388" y="1860550"/>
          <p14:tracePt t="73111" x="4002088" y="1860550"/>
          <p14:tracePt t="73114" x="4008438" y="1860550"/>
          <p14:tracePt t="73118" x="4021138" y="1860550"/>
          <p14:tracePt t="73126" x="4046538" y="1860550"/>
          <p14:tracePt t="73129" x="4059238" y="1860550"/>
          <p14:tracePt t="73140" x="4065588" y="1860550"/>
          <p14:tracePt t="73144" x="4078288" y="1860550"/>
          <p14:tracePt t="73147" x="4097338" y="1860550"/>
          <p14:tracePt t="73157" x="4110038" y="1860550"/>
          <p14:tracePt t="73163" x="4129088" y="1860550"/>
          <p14:tracePt t="73164" x="4141788" y="1860550"/>
          <p14:tracePt t="73168" x="4148138" y="1866900"/>
          <p14:tracePt t="73174" x="4160838" y="1866900"/>
          <p14:tracePt t="73176" x="4173538" y="1866900"/>
          <p14:tracePt t="73181" x="4179888" y="1866900"/>
          <p14:tracePt t="73184" x="4192588" y="1873250"/>
          <p14:tracePt t="73192" x="4198938" y="1873250"/>
          <p14:tracePt t="73195" x="4211638" y="1873250"/>
          <p14:tracePt t="73196" x="4230688" y="1873250"/>
          <p14:tracePt t="73200" x="4237038" y="1873250"/>
          <p14:tracePt t="73210" x="4268788" y="1873250"/>
          <p14:tracePt t="73213" x="4275138" y="1879600"/>
          <p14:tracePt t="73215" x="4287838" y="1885950"/>
          <p14:tracePt t="73223" x="4300538" y="1885950"/>
          <p14:tracePt t="73227" x="4306888" y="1885950"/>
          <p14:tracePt t="73229" x="4319588" y="1885950"/>
          <p14:tracePt t="73232" x="4338638" y="1885950"/>
          <p14:tracePt t="73240" x="4346575" y="1892300"/>
          <p14:tracePt t="73245" x="4365625" y="1898650"/>
          <p14:tracePt t="73247" x="4378325" y="1898650"/>
          <p14:tracePt t="73252" x="4384675" y="1898650"/>
          <p14:tracePt t="73257" x="4391025" y="1905000"/>
          <p14:tracePt t="73262" x="4397375" y="1905000"/>
          <p14:tracePt t="73264" x="4410075" y="1911350"/>
          <p14:tracePt t="73268" x="4416425" y="1911350"/>
          <p14:tracePt t="73276" x="4422775" y="1911350"/>
          <p14:tracePt t="73280" x="4429125" y="1917700"/>
          <p14:tracePt t="73294" x="4441825" y="1924050"/>
          <p14:tracePt t="73314" x="4441825" y="1931988"/>
          <p14:tracePt t="73327" x="4441825" y="1944688"/>
          <p14:tracePt t="73334" x="4441825" y="1951038"/>
          <p14:tracePt t="73346" x="4441825" y="1957388"/>
          <p14:tracePt t="73360" x="4441825" y="1963738"/>
          <p14:tracePt t="73362" x="4441825" y="1970088"/>
          <p14:tracePt t="73375" x="4441825" y="1982788"/>
          <p14:tracePt t="73377" x="4441825" y="1989138"/>
          <p14:tracePt t="73381" x="4441825" y="1995488"/>
          <p14:tracePt t="73392" x="4435475" y="2008188"/>
          <p14:tracePt t="73397" x="4422775" y="2014538"/>
          <p14:tracePt t="73406" x="4416425" y="2027238"/>
          <p14:tracePt t="73411" x="4416425" y="2033588"/>
          <p14:tracePt t="73414" x="4410075" y="2039938"/>
          <p14:tracePt t="73423" x="4403725" y="2046288"/>
          <p14:tracePt t="73427" x="4403725" y="2052638"/>
          <p14:tracePt t="73431" x="4397375" y="2058988"/>
          <p14:tracePt t="73434" x="4397375" y="2065338"/>
          <p14:tracePt t="73444" x="4397375" y="2078038"/>
          <p14:tracePt t="73457" x="4397375" y="2084388"/>
          <p14:tracePt t="73460" x="4397375" y="2090738"/>
          <p14:tracePt t="73462" x="4391025" y="2097088"/>
          <p14:tracePt t="73472" x="4391025" y="2109788"/>
          <p14:tracePt t="73476" x="4391025" y="2116138"/>
          <p14:tracePt t="73478" x="4391025" y="2122488"/>
          <p14:tracePt t="73481" x="4391025" y="2128838"/>
          <p14:tracePt t="73490" x="4391025" y="2135188"/>
          <p14:tracePt t="73493" x="4391025" y="2141538"/>
          <p14:tracePt t="73496" x="4391025" y="2154238"/>
          <p14:tracePt t="73500" x="4391025" y="2160588"/>
          <p14:tracePt t="73506" x="4391025" y="2173288"/>
          <p14:tracePt t="73510" x="4391025" y="2179638"/>
          <p14:tracePt t="73512" x="4391025" y="2185988"/>
          <p14:tracePt t="73515" x="4391025" y="2198688"/>
          <p14:tracePt t="73528" x="4391025" y="2217738"/>
          <p14:tracePt t="73540" x="4391025" y="2236788"/>
          <p14:tracePt t="73544" x="4391025" y="2255838"/>
          <p14:tracePt t="73547" x="4391025" y="2262188"/>
          <p14:tracePt t="73555" x="4391025" y="2268538"/>
          <p14:tracePt t="73557" x="4391025" y="2274888"/>
          <p14:tracePt t="73562" x="4391025" y="2281238"/>
          <p14:tracePt t="73568" x="4391025" y="2293938"/>
          <p14:tracePt t="73576" x="4391025" y="2306638"/>
          <p14:tracePt t="73580" x="4391025" y="2319338"/>
          <p14:tracePt t="73584" x="4391025" y="2325688"/>
          <p14:tracePt t="73589" x="4391025" y="2332038"/>
          <p14:tracePt t="73594" x="4391025" y="2344738"/>
          <p14:tracePt t="73596" x="4391025" y="2351088"/>
          <p14:tracePt t="73600" x="4391025" y="2359025"/>
          <p14:tracePt t="73606" x="4391025" y="2371725"/>
          <p14:tracePt t="73610" x="4397375" y="2378075"/>
          <p14:tracePt t="73612" x="4403725" y="2390775"/>
          <p14:tracePt t="73615" x="4403725" y="2403475"/>
          <p14:tracePt t="73622" x="4410075" y="2416175"/>
          <p14:tracePt t="73626" x="4416425" y="2428875"/>
          <p14:tracePt t="73628" x="4422775" y="2441575"/>
          <p14:tracePt t="73632" x="4429125" y="2447925"/>
          <p14:tracePt t="73640" x="4435475" y="2454275"/>
          <p14:tracePt t="73643" x="4435475" y="2460625"/>
          <p14:tracePt t="73645" x="4435475" y="2466975"/>
          <p14:tracePt t="73648" x="4441825" y="2479675"/>
          <p14:tracePt t="73656" x="4448175" y="2492375"/>
          <p14:tracePt t="73660" x="4454525" y="2498725"/>
          <p14:tracePt t="73662" x="4454525" y="2505075"/>
          <p14:tracePt t="73665" x="4454525" y="2517775"/>
          <p14:tracePt t="73675" x="4460875" y="2530475"/>
          <p14:tracePt t="73677" x="4467225" y="2536825"/>
          <p14:tracePt t="73679" x="4473575" y="2536825"/>
          <p14:tracePt t="73681" x="4473575" y="2543175"/>
          <p14:tracePt t="73690" x="4473575" y="2555875"/>
          <p14:tracePt t="73694" x="4479925" y="2562225"/>
          <p14:tracePt t="73695" x="4486275" y="2568575"/>
          <p14:tracePt t="73697" x="4486275" y="2581275"/>
          <p14:tracePt t="73706" x="4498975" y="2587625"/>
          <p14:tracePt t="73709" x="4505325" y="2593975"/>
          <p14:tracePt t="73711" x="4505325" y="2606675"/>
          <p14:tracePt t="73714" x="4511675" y="2613025"/>
          <p14:tracePt t="73718" x="4518025" y="2625725"/>
          <p14:tracePt t="73722" x="4524375" y="2632075"/>
          <p14:tracePt t="73728" x="4530725" y="2638425"/>
          <p14:tracePt t="73730" x="4530725" y="2651125"/>
          <p14:tracePt t="73734" x="4537075" y="2663825"/>
          <p14:tracePt t="73742" x="4543425" y="2670175"/>
          <p14:tracePt t="73745" x="4549775" y="2682875"/>
          <p14:tracePt t="73746" x="4556125" y="2701925"/>
          <p14:tracePt t="73750" x="4562475" y="2714625"/>
          <p14:tracePt t="73762" x="4594225" y="2740025"/>
          <p14:tracePt t="73765" x="4600575" y="2752725"/>
          <p14:tracePt t="73776" x="4613275" y="2759075"/>
          <p14:tracePt t="73778" x="4619625" y="2771775"/>
          <p14:tracePt t="73782" x="4625975" y="2778125"/>
          <p14:tracePt t="73790" x="4632325" y="2784475"/>
          <p14:tracePt t="73794" x="4632325" y="2798763"/>
          <p14:tracePt t="73795" x="4638675" y="2811463"/>
          <p14:tracePt t="73798" x="4645025" y="2811463"/>
          <p14:tracePt t="73806" x="4651375" y="2817813"/>
          <p14:tracePt t="73810" x="4657725" y="2830513"/>
          <p14:tracePt t="73814" x="4664075" y="2836863"/>
          <p14:tracePt t="73818" x="4670425" y="2849563"/>
          <p14:tracePt t="73826" x="4676775" y="2862263"/>
          <p14:tracePt t="73828" x="4683125" y="2868613"/>
          <p14:tracePt t="73830" x="4683125" y="2874963"/>
          <p14:tracePt t="73834" x="4689475" y="2881313"/>
          <p14:tracePt t="73841" x="4695825" y="2887663"/>
          <p14:tracePt t="73843" x="4708525" y="2900363"/>
          <p14:tracePt t="73846" x="4708525" y="2913063"/>
          <p14:tracePt t="73848" x="4714875" y="2919413"/>
          <p14:tracePt t="73858" x="4727575" y="2938463"/>
          <p14:tracePt t="73862" x="4733925" y="2944813"/>
          <p14:tracePt t="73864" x="4740275" y="2957513"/>
          <p14:tracePt t="73868" x="4752975" y="2970213"/>
          <p14:tracePt t="73877" x="4765675" y="2989263"/>
          <p14:tracePt t="73885" x="4778375" y="3008313"/>
          <p14:tracePt t="73890" x="4784725" y="3014663"/>
          <p14:tracePt t="73893" x="4791075" y="3027363"/>
          <p14:tracePt t="73896" x="4791075" y="3040063"/>
          <p14:tracePt t="73900" x="4797425" y="3046413"/>
          <p14:tracePt t="73908" x="4805363" y="3059113"/>
          <p14:tracePt t="73912" x="4818063" y="3071813"/>
          <p14:tracePt t="73922" x="4824413" y="3090863"/>
          <p14:tracePt t="73927" x="4824413" y="3097213"/>
          <p14:tracePt t="73929" x="4830763" y="3109913"/>
          <p14:tracePt t="73932" x="4837113" y="3116263"/>
          <p14:tracePt t="73940" x="4837113" y="3122613"/>
          <p14:tracePt t="73942" x="4843463" y="3135313"/>
          <p14:tracePt t="73947" x="4849813" y="3148013"/>
          <p14:tracePt t="73948" x="4849813" y="3154363"/>
          <p14:tracePt t="73958" x="4862513" y="3179763"/>
          <p14:tracePt t="73962" x="4868863" y="3186113"/>
          <p14:tracePt t="73964" x="4868863" y="3192463"/>
          <p14:tracePt t="73968" x="4868863" y="3205163"/>
          <p14:tracePt t="73975" x="4875213" y="3211513"/>
          <p14:tracePt t="73980" x="4881563" y="3232150"/>
          <p14:tracePt t="73985" x="4881563" y="3244850"/>
          <p14:tracePt t="73991" x="4887913" y="3251200"/>
          <p14:tracePt t="73996" x="4894263" y="3270250"/>
          <p14:tracePt t="73998" x="4894263" y="3282950"/>
          <p14:tracePt t="74005" x="4900613" y="3295650"/>
          <p14:tracePt t="74009" x="4900613" y="3302000"/>
          <p14:tracePt t="74012" x="4900613" y="3321050"/>
          <p14:tracePt t="74014" x="4900613" y="3327400"/>
          <p14:tracePt t="74018" x="4900613" y="3333750"/>
          <p14:tracePt t="74026" x="4906963" y="3346450"/>
          <p14:tracePt t="74030" x="4906963" y="3352800"/>
          <p14:tracePt t="74034" x="4906963" y="3365500"/>
          <p14:tracePt t="74045" x="4906963" y="3384550"/>
          <p14:tracePt t="74046" x="4906963" y="3390900"/>
          <p14:tracePt t="74056" x="4906963" y="3403600"/>
          <p14:tracePt t="74059" x="4906963" y="3416300"/>
          <p14:tracePt t="74062" x="4906963" y="3422650"/>
          <p14:tracePt t="74065" x="4906963" y="3435350"/>
          <p14:tracePt t="74076" x="4906963" y="3441700"/>
          <p14:tracePt t="74078" x="4906963" y="3448050"/>
          <p14:tracePt t="74081" x="4906963" y="3460750"/>
          <p14:tracePt t="74094" x="4906963" y="3479800"/>
          <p14:tracePt t="74097" x="4906963" y="3486150"/>
          <p14:tracePt t="74108" x="4906963" y="3505200"/>
          <p14:tracePt t="74111" x="4906963" y="3511550"/>
          <p14:tracePt t="74114" x="4906963" y="3517900"/>
          <p14:tracePt t="74122" x="4913313" y="3524250"/>
          <p14:tracePt t="74127" x="4913313" y="3530600"/>
          <p14:tracePt t="74143" x="4913313" y="3543300"/>
          <p14:tracePt t="74165" x="4919663" y="3549650"/>
          <p14:tracePt t="74252" x="4926013" y="3549650"/>
          <p14:tracePt t="74256" x="4932363" y="3549650"/>
          <p14:tracePt t="74264" x="4945063" y="3549650"/>
          <p14:tracePt t="74271" x="4951413" y="3549650"/>
          <p14:tracePt t="74277" x="4957763" y="3543300"/>
          <p14:tracePt t="74279" x="4964113" y="3536950"/>
          <p14:tracePt t="74281" x="4976813" y="3524250"/>
          <p14:tracePt t="74285" x="4989513" y="3505200"/>
          <p14:tracePt t="74290" x="5002213" y="3486150"/>
          <p14:tracePt t="74293" x="5008563" y="3467100"/>
          <p14:tracePt t="74296" x="5027613" y="3448050"/>
          <p14:tracePt t="74305" x="5046663" y="3435350"/>
          <p14:tracePt t="74309" x="5065713" y="3422650"/>
          <p14:tracePt t="74312" x="5091113" y="3403600"/>
          <p14:tracePt t="74316" x="5110163" y="3384550"/>
          <p14:tracePt t="74326" x="5135563" y="3359150"/>
          <p14:tracePt t="74328" x="5154613" y="3359150"/>
          <p14:tracePt t="74329" x="5173663" y="3346450"/>
          <p14:tracePt t="74331" x="5192713" y="3333750"/>
          <p14:tracePt t="74340" x="5199063" y="3327400"/>
          <p14:tracePt t="74344" x="5230813" y="3308350"/>
          <p14:tracePt t="74347" x="5243513" y="3302000"/>
          <p14:tracePt t="74356" x="5249863" y="3302000"/>
          <p14:tracePt t="74359" x="5264150" y="3295650"/>
          <p14:tracePt t="74361" x="5270500" y="3289300"/>
          <p14:tracePt t="74364" x="5276850" y="3282950"/>
          <p14:tracePt t="74373" x="5289550" y="3282950"/>
          <p14:tracePt t="74378" x="5295900" y="3282950"/>
          <p14:tracePt t="74382" x="5308600" y="3282950"/>
          <p14:tracePt t="74393" x="5314950" y="3276600"/>
          <p14:tracePt t="74395" x="5327650" y="3276600"/>
          <p14:tracePt t="74398" x="5340350" y="3276600"/>
          <p14:tracePt t="74408" x="5359400" y="3276600"/>
          <p14:tracePt t="74413" x="5372100" y="3276600"/>
          <p14:tracePt t="74421" x="5384800" y="3276600"/>
          <p14:tracePt t="74426" x="5391150" y="3270250"/>
          <p14:tracePt t="74428" x="5403850" y="3270250"/>
          <p14:tracePt t="74430" x="5410200" y="3270250"/>
          <p14:tracePt t="74435" x="5422900" y="3270250"/>
          <p14:tracePt t="74440" x="5435600" y="3270250"/>
          <p14:tracePt t="74444" x="5441950" y="3270250"/>
          <p14:tracePt t="74446" x="5448300" y="3270250"/>
          <p14:tracePt t="74450" x="5461000" y="3270250"/>
          <p14:tracePt t="74455" x="5473700" y="3270250"/>
          <p14:tracePt t="74459" x="5486400" y="3270250"/>
          <p14:tracePt t="74462" x="5492750" y="3270250"/>
          <p14:tracePt t="74465" x="5505450" y="3270250"/>
          <p14:tracePt t="74471" x="5511800" y="3270250"/>
          <p14:tracePt t="74476" x="5518150" y="3270250"/>
          <p14:tracePt t="74478" x="5530850" y="3270250"/>
          <p14:tracePt t="74488" x="5537200" y="3270250"/>
          <p14:tracePt t="74494" x="5543550" y="3270250"/>
          <p14:tracePt t="74497" x="5549900" y="3270250"/>
          <p14:tracePt t="74560" x="5556250" y="3263900"/>
          <p14:tracePt t="74564" x="5562600" y="3257550"/>
          <p14:tracePt t="74571" x="5556250" y="3238500"/>
          <p14:tracePt t="74580" x="5556250" y="3225800"/>
          <p14:tracePt t="74585" x="5543550" y="3211513"/>
          <p14:tracePt t="74591" x="5537200" y="3198813"/>
          <p14:tracePt t="74593" x="5530850" y="3179763"/>
          <p14:tracePt t="74596" x="5518150" y="3173413"/>
          <p14:tracePt t="74601" x="5505450" y="3154363"/>
          <p14:tracePt t="74609" x="5499100" y="3141663"/>
          <p14:tracePt t="74611" x="5492750" y="3128963"/>
          <p14:tracePt t="74613" x="5473700" y="3109913"/>
          <p14:tracePt t="74616" x="5473700" y="3097213"/>
          <p14:tracePt t="74623" x="5454650" y="3084513"/>
          <p14:tracePt t="74627" x="5435600" y="3065463"/>
          <p14:tracePt t="74628" x="5429250" y="3052763"/>
          <p14:tracePt t="74631" x="5410200" y="3033713"/>
          <p14:tracePt t="74638" x="5403850" y="3014663"/>
          <p14:tracePt t="74644" x="5365750" y="2970213"/>
          <p14:tracePt t="74648" x="5340350" y="2932113"/>
          <p14:tracePt t="74656" x="5321300" y="2906713"/>
          <p14:tracePt t="74659" x="5302250" y="2881313"/>
          <p14:tracePt t="74661" x="5270500" y="2843213"/>
          <p14:tracePt t="74664" x="5249863" y="2811463"/>
          <p14:tracePt t="74671" x="5224463" y="2771775"/>
          <p14:tracePt t="74676" x="5199063" y="2733675"/>
          <p14:tracePt t="74677" x="5173663" y="2701925"/>
          <p14:tracePt t="74680" x="5148263" y="2670175"/>
          <p14:tracePt t="74685" x="5129213" y="2651125"/>
          <p14:tracePt t="74690" x="5122863" y="2638425"/>
          <p14:tracePt t="74693" x="5103813" y="2625725"/>
          <p14:tracePt t="74696" x="5103813" y="2613025"/>
          <p14:tracePt t="74700" x="5097463" y="2593975"/>
          <p14:tracePt t="74705" x="5091113" y="2581275"/>
          <p14:tracePt t="74712" x="5084763" y="2568575"/>
          <p14:tracePt t="74721" x="5078413" y="2562225"/>
          <p14:tracePt t="74726" x="5065713" y="2543175"/>
          <p14:tracePt t="74735" x="5065713" y="2536825"/>
          <p14:tracePt t="74744" x="5059363" y="2530475"/>
          <p14:tracePt t="74751" x="5059363" y="2524125"/>
          <p14:tracePt t="74757" x="5059363" y="2517775"/>
          <p14:tracePt t="74759" x="5059363" y="2505075"/>
          <p14:tracePt t="74765" x="5059363" y="2498725"/>
          <p14:tracePt t="74771" x="5059363" y="2486025"/>
          <p14:tracePt t="74776" x="5059363" y="2479675"/>
          <p14:tracePt t="74778" x="5053013" y="2466975"/>
          <p14:tracePt t="74788" x="5053013" y="2454275"/>
          <p14:tracePt t="74793" x="5053013" y="2447925"/>
          <p14:tracePt t="74795" x="5053013" y="2435225"/>
          <p14:tracePt t="74806" x="5053013" y="2409825"/>
          <p14:tracePt t="74811" x="5053013" y="2403475"/>
          <p14:tracePt t="74814" x="5053013" y="2390775"/>
          <p14:tracePt t="74822" x="5053013" y="2365375"/>
          <p14:tracePt t="74827" x="5053013" y="2351088"/>
          <p14:tracePt t="74830" x="5053013" y="2344738"/>
          <p14:tracePt t="74835" x="5053013" y="2332038"/>
          <p14:tracePt t="74845" x="5053013" y="2312988"/>
          <p14:tracePt t="74846" x="5053013" y="2300288"/>
          <p14:tracePt t="74855" x="5053013" y="2287588"/>
          <p14:tracePt t="74859" x="5053013" y="2274888"/>
          <p14:tracePt t="74861" x="5059363" y="2268538"/>
          <p14:tracePt t="74865" x="5065713" y="2262188"/>
          <p14:tracePt t="74872" x="5072063" y="2249488"/>
          <p14:tracePt t="74876" x="5072063" y="2243138"/>
          <p14:tracePt t="74878" x="5072063" y="2236788"/>
          <p14:tracePt t="74882" x="5072063" y="2230438"/>
          <p14:tracePt t="74888" x="5072063" y="2217738"/>
          <p14:tracePt t="74892" x="5072063" y="2205038"/>
          <p14:tracePt t="74894" x="5078413" y="2192338"/>
          <p14:tracePt t="74898" x="5078413" y="2173288"/>
          <p14:tracePt t="74905" x="5078413" y="2154238"/>
          <p14:tracePt t="74909" x="5078413" y="2147888"/>
          <p14:tracePt t="74912" x="5078413" y="2128838"/>
          <p14:tracePt t="74915" x="5078413" y="2116138"/>
          <p14:tracePt t="74924" x="5078413" y="2097088"/>
          <p14:tracePt t="74931" x="5078413" y="2090738"/>
          <p14:tracePt t="74933" x="5078413" y="2078038"/>
          <p14:tracePt t="74941" x="5078413" y="2065338"/>
          <p14:tracePt t="74945" x="5078413" y="2058988"/>
          <p14:tracePt t="74947" x="5078413" y="2046288"/>
          <p14:tracePt t="74955" x="5078413" y="2039938"/>
          <p14:tracePt t="74957" x="5078413" y="2027238"/>
          <p14:tracePt t="74964" x="5078413" y="2014538"/>
          <p14:tracePt t="74973" x="5078413" y="2008188"/>
          <p14:tracePt t="74976" x="5078413" y="1995488"/>
          <p14:tracePt t="74980" x="5078413" y="1982788"/>
          <p14:tracePt t="74986" x="5078413" y="1976438"/>
          <p14:tracePt t="74993" x="5078413" y="1970088"/>
          <p14:tracePt t="74995" x="5078413" y="1963738"/>
          <p14:tracePt t="75001" x="5078413" y="1957388"/>
          <p14:tracePt t="75007" x="5078413" y="1944688"/>
          <p14:tracePt t="75015" x="5078413" y="1931988"/>
          <p14:tracePt t="75027" x="5078413" y="1917700"/>
          <p14:tracePt t="75031" x="5078413" y="1905000"/>
          <p14:tracePt t="75038" x="5078413" y="1898650"/>
          <p14:tracePt t="75042" x="5078413" y="1885950"/>
          <p14:tracePt t="75044" x="5078413" y="1879600"/>
          <p14:tracePt t="75048" x="5078413" y="1873250"/>
          <p14:tracePt t="75055" x="5078413" y="1860550"/>
          <p14:tracePt t="75059" x="5078413" y="1854200"/>
          <p14:tracePt t="75061" x="5078413" y="1841500"/>
          <p14:tracePt t="75064" x="5084763" y="1828800"/>
          <p14:tracePt t="75076" x="5091113" y="1803400"/>
          <p14:tracePt t="75088" x="5097463" y="1797050"/>
          <p14:tracePt t="75092" x="5103813" y="1778000"/>
          <p14:tracePt t="75097" x="5110163" y="1771650"/>
          <p14:tracePt t="75105" x="5116513" y="1758950"/>
          <p14:tracePt t="75110" x="5122863" y="1752600"/>
          <p14:tracePt t="75126" x="5129213" y="1746250"/>
          <p14:tracePt t="75130" x="5135563" y="1739900"/>
          <p14:tracePt t="75137" x="5141913" y="1733550"/>
          <p14:tracePt t="75138" x="5148263" y="1727200"/>
          <p14:tracePt t="75143" x="5148263" y="1720850"/>
          <p14:tracePt t="75145" x="5154613" y="1714500"/>
          <p14:tracePt t="75151" x="5160963" y="1714500"/>
          <p14:tracePt t="75159" x="5167313" y="1701800"/>
          <p14:tracePt t="75165" x="5173663" y="1695450"/>
          <p14:tracePt t="75176" x="5180013" y="1695450"/>
          <p14:tracePt t="75242" x="5186363" y="1682750"/>
          <p14:tracePt t="75272" x="5186363" y="1676400"/>
          <p14:tracePt t="75301" x="5180013" y="1676400"/>
          <p14:tracePt t="75316" x="5173663" y="1676400"/>
          <p14:tracePt t="75323" x="5167313" y="1676400"/>
          <p14:tracePt t="75331" x="5160963" y="1689100"/>
          <p14:tracePt t="75343" x="5154613" y="1695450"/>
          <p14:tracePt t="75348" x="5148263" y="1714500"/>
          <p14:tracePt t="75359" x="5141913" y="1733550"/>
          <p14:tracePt t="75361" x="5141913" y="1752600"/>
          <p14:tracePt t="75364" x="5141913" y="1765300"/>
          <p14:tracePt t="75372" x="5135563" y="1771650"/>
          <p14:tracePt t="75376" x="5135563" y="1803400"/>
          <p14:tracePt t="75380" x="5129213" y="1809750"/>
          <p14:tracePt t="75388" x="5129213" y="1822450"/>
          <p14:tracePt t="75392" x="5129213" y="1841500"/>
          <p14:tracePt t="75396" x="5129213" y="1860550"/>
          <p14:tracePt t="75401" x="5129213" y="1866900"/>
          <p14:tracePt t="75408" x="5129213" y="1879600"/>
          <p14:tracePt t="75411" x="5129213" y="1898650"/>
          <p14:tracePt t="75417" x="5122863" y="1911350"/>
          <p14:tracePt t="75422" x="5122863" y="1917700"/>
          <p14:tracePt t="75425" x="5122863" y="1924050"/>
          <p14:tracePt t="75431" x="5122863" y="1938338"/>
          <p14:tracePt t="75438" x="5122863" y="1944688"/>
          <p14:tracePt t="75443" x="5122863" y="1963738"/>
          <p14:tracePt t="75451" x="5122863" y="1976438"/>
          <p14:tracePt t="75457" x="5122863" y="1989138"/>
          <p14:tracePt t="75462" x="5122863" y="1995488"/>
          <p14:tracePt t="75466" x="5122863" y="2008188"/>
          <p14:tracePt t="75475" x="5122863" y="2014538"/>
          <p14:tracePt t="75478" x="5122863" y="2027238"/>
          <p14:tracePt t="75481" x="5122863" y="2039938"/>
          <p14:tracePt t="75494" x="5122863" y="2052638"/>
          <p14:tracePt t="75505" x="5122863" y="2058988"/>
          <p14:tracePt t="75508" x="5122863" y="2071688"/>
          <p14:tracePt t="75511" x="5122863" y="2078038"/>
          <p14:tracePt t="75514" x="5122863" y="2084388"/>
          <p14:tracePt t="75524" x="5129213" y="2097088"/>
          <p14:tracePt t="75530" x="5129213" y="2109788"/>
          <p14:tracePt t="75538" x="5135563" y="2122488"/>
          <p14:tracePt t="75543" x="5141913" y="2128838"/>
          <p14:tracePt t="75546" x="5148263" y="2135188"/>
          <p14:tracePt t="75551" x="5148263" y="2141538"/>
          <p14:tracePt t="75557" x="5154613" y="2147888"/>
          <p14:tracePt t="75559" x="5154613" y="2154238"/>
          <p14:tracePt t="75562" x="5160963" y="2160588"/>
          <p14:tracePt t="75566" x="5160963" y="2173288"/>
          <p14:tracePt t="75572" x="5167313" y="2179638"/>
          <p14:tracePt t="75587" x="5173663" y="2185988"/>
          <p14:tracePt t="75593" x="5173663" y="2192338"/>
          <p14:tracePt t="75607" x="5180013" y="2205038"/>
          <p14:tracePt t="75614" x="5180013" y="2211388"/>
          <p14:tracePt t="75621" x="5186363" y="2217738"/>
          <p14:tracePt t="75628" x="5186363" y="2224088"/>
          <p14:tracePt t="75644" x="5186363" y="2230438"/>
          <p14:tracePt t="75655" x="5186363" y="2236788"/>
          <p14:tracePt t="75660" x="5186363" y="2249488"/>
          <p14:tracePt t="75673" x="5192713" y="2255838"/>
          <p14:tracePt t="75688" x="5192713" y="2262188"/>
          <p14:tracePt t="75695" x="5192713" y="2268538"/>
          <p14:tracePt t="75701" x="5199063" y="2274888"/>
          <p14:tracePt t="75764" x="5199063" y="2281238"/>
          <p14:tracePt t="75788" x="5199063" y="2287588"/>
          <p14:tracePt t="75854" x="5199063" y="2293938"/>
          <p14:tracePt t="76036" x="5205413" y="2300288"/>
          <p14:tracePt t="76044" x="5205413" y="2306638"/>
          <p14:tracePt t="76048" x="5211763" y="2306638"/>
          <p14:tracePt t="76052" x="5224463" y="2306638"/>
          <p14:tracePt t="76059" x="5224463" y="2300288"/>
          <p14:tracePt t="76062" x="5237163" y="2293938"/>
          <p14:tracePt t="76064" x="5249863" y="2287588"/>
          <p14:tracePt t="76075" x="5264150" y="2281238"/>
          <p14:tracePt t="76077" x="5276850" y="2268538"/>
          <p14:tracePt t="76080" x="5283200" y="2262188"/>
          <p14:tracePt t="76087" x="5295900" y="2255838"/>
          <p14:tracePt t="76091" x="5314950" y="2243138"/>
          <p14:tracePt t="76092" x="5334000" y="2236788"/>
          <p14:tracePt t="76096" x="5353050" y="2224088"/>
          <p14:tracePt t="76109" x="5403850" y="2192338"/>
          <p14:tracePt t="76112" x="5422900" y="2179638"/>
          <p14:tracePt t="76117" x="5435600" y="2173288"/>
          <p14:tracePt t="76124" x="5454650" y="2166938"/>
          <p14:tracePt t="76126" x="5473700" y="2154238"/>
          <p14:tracePt t="76128" x="5492750" y="2147888"/>
          <p14:tracePt t="76132" x="5511800" y="2135188"/>
          <p14:tracePt t="76138" x="5524500" y="2128838"/>
          <p14:tracePt t="76142" x="5543550" y="2122488"/>
          <p14:tracePt t="76144" x="5568950" y="2109788"/>
          <p14:tracePt t="76148" x="5588000" y="2097088"/>
          <p14:tracePt t="76157" x="5607050" y="2090738"/>
          <p14:tracePt t="76159" x="5619750" y="2084388"/>
          <p14:tracePt t="76161" x="5657850" y="2071688"/>
          <p14:tracePt t="76167" x="5676900" y="2065338"/>
          <p14:tracePt t="76173" x="5689600" y="2052638"/>
          <p14:tracePt t="76175" x="5708650" y="2046288"/>
          <p14:tracePt t="76178" x="5729288" y="2039938"/>
          <p14:tracePt t="76182" x="5748338" y="2039938"/>
          <p14:tracePt t="76188" x="5754688" y="2033588"/>
          <p14:tracePt t="76192" x="5767388" y="2033588"/>
          <p14:tracePt t="76195" x="5780088" y="2027238"/>
          <p14:tracePt t="76197" x="5792788" y="2020888"/>
          <p14:tracePt t="76203" x="5811838" y="2020888"/>
          <p14:tracePt t="76209" x="5824538" y="2020888"/>
          <p14:tracePt t="76211" x="5830888" y="2020888"/>
          <p14:tracePt t="76214" x="5843588" y="2020888"/>
          <p14:tracePt t="76224" x="5868988" y="2014538"/>
          <p14:tracePt t="76226" x="5881688" y="2014538"/>
          <p14:tracePt t="76230" x="5900738" y="2014538"/>
          <p14:tracePt t="76237" x="5907088" y="2014538"/>
          <p14:tracePt t="76241" x="5919788" y="2014538"/>
          <p14:tracePt t="76244" x="5926138" y="2014538"/>
          <p14:tracePt t="76246" x="5938838" y="2014538"/>
          <p14:tracePt t="76253" x="5951538" y="2014538"/>
          <p14:tracePt t="76258" x="5989638" y="2014538"/>
          <p14:tracePt t="76262" x="6008688" y="2014538"/>
          <p14:tracePt t="76266" x="6021388" y="2014538"/>
          <p14:tracePt t="76273" x="6040438" y="2014538"/>
          <p14:tracePt t="76275" x="6059488" y="2014538"/>
          <p14:tracePt t="76277" x="6078538" y="2014538"/>
          <p14:tracePt t="76282" x="6103938" y="2014538"/>
          <p14:tracePt t="76287" x="6122988" y="2014538"/>
          <p14:tracePt t="76292" x="6142038" y="2014538"/>
          <p14:tracePt t="76295" x="6154738" y="2014538"/>
          <p14:tracePt t="76297" x="6181725" y="2014538"/>
          <p14:tracePt t="76305" x="6200775" y="2014538"/>
          <p14:tracePt t="76308" x="6213475" y="2014538"/>
          <p14:tracePt t="76310" x="6238875" y="2014538"/>
          <p14:tracePt t="76314" x="6257925" y="2014538"/>
          <p14:tracePt t="76320" x="6276975" y="2014538"/>
          <p14:tracePt t="76324" x="6296025" y="2014538"/>
          <p14:tracePt t="76326" x="6315075" y="2014538"/>
          <p14:tracePt t="76330" x="6321425" y="2014538"/>
          <p14:tracePt t="76332" x="6334125" y="2014538"/>
          <p14:tracePt t="76342" x="6353175" y="2020888"/>
          <p14:tracePt t="76347" x="6372225" y="2027238"/>
          <p14:tracePt t="76355" x="6384925" y="2033588"/>
          <p14:tracePt t="76358" x="6397625" y="2033588"/>
          <p14:tracePt t="76360" x="6403975" y="2039938"/>
          <p14:tracePt t="76364" x="6416675" y="2046288"/>
          <p14:tracePt t="76373" x="6429375" y="2052638"/>
          <p14:tracePt t="76376" x="6435725" y="2052638"/>
          <p14:tracePt t="76380" x="6448425" y="2052638"/>
          <p14:tracePt t="76393" x="6461125" y="2052638"/>
          <p14:tracePt t="76396" x="6473825" y="2052638"/>
          <p14:tracePt t="76403" x="6486525" y="2058988"/>
          <p14:tracePt t="76464" x="6492875" y="2058988"/>
          <p14:tracePt t="76475" x="6499225" y="2058988"/>
          <p14:tracePt t="76486" x="6511925" y="2058988"/>
          <p14:tracePt t="76491" x="6518275" y="2058988"/>
          <p14:tracePt t="76496" x="6524625" y="2052638"/>
          <p14:tracePt t="76506" x="6537325" y="2046288"/>
          <p14:tracePt t="76508" x="6543675" y="2039938"/>
          <p14:tracePt t="76514" x="6556375" y="2033588"/>
          <p14:tracePt t="76519" x="6562725" y="2027238"/>
          <p14:tracePt t="76526" x="6562725" y="2020888"/>
          <p14:tracePt t="76530" x="6569075" y="2014538"/>
          <p14:tracePt t="76542" x="6575425" y="2008188"/>
          <p14:tracePt t="76555" x="6581775" y="2008188"/>
          <p14:tracePt t="76559" x="6581775" y="2001838"/>
          <p14:tracePt t="76568" x="6581775" y="1995488"/>
          <p14:tracePt t="76575" x="6581775" y="1989138"/>
          <p14:tracePt t="76587" x="6588125" y="1982788"/>
          <p14:tracePt t="76704" x="6588125" y="1970088"/>
          <p14:tracePt t="76712" x="6588125" y="1963738"/>
          <p14:tracePt t="76721" x="6588125" y="1957388"/>
          <p14:tracePt t="76736" x="6588125" y="1951038"/>
          <p14:tracePt t="76744" x="6588125" y="1944688"/>
          <p14:tracePt t="76768" x="6588125" y="1938338"/>
          <p14:tracePt t="76791" x="6588125" y="1931988"/>
          <p14:tracePt t="76802" x="6581775" y="1924050"/>
          <p14:tracePt t="76816" x="6581775" y="1917700"/>
          <p14:tracePt t="76821" x="6575425" y="1917700"/>
          <p14:tracePt t="76848" x="6569075" y="1905000"/>
          <p14:tracePt t="77060" x="6569075" y="1911350"/>
          <p14:tracePt t="77274" x="6569075" y="1917700"/>
          <p14:tracePt t="77282" x="6569075" y="1924050"/>
          <p14:tracePt t="77287" x="6569075" y="1931988"/>
          <p14:tracePt t="77295" x="6569075" y="1938338"/>
          <p14:tracePt t="77310" x="6562725" y="1951038"/>
          <p14:tracePt t="77323" x="6556375" y="1951038"/>
          <p14:tracePt t="77336" x="6550025" y="1957388"/>
          <p14:tracePt t="77340" x="6550025" y="1963738"/>
          <p14:tracePt t="77353" x="6550025" y="1976438"/>
          <p14:tracePt t="77356" x="6543675" y="1989138"/>
          <p14:tracePt t="77373" x="6537325" y="1995488"/>
          <p14:tracePt t="77375" x="6530975" y="2001838"/>
          <p14:tracePt t="77386" x="6530975" y="2008188"/>
          <p14:tracePt t="77391" x="6524625" y="2020888"/>
          <p14:tracePt t="77394" x="6524625" y="2027238"/>
          <p14:tracePt t="77406" x="6524625" y="2033588"/>
          <p14:tracePt t="77408" x="6524625" y="2039938"/>
          <p14:tracePt t="77413" x="6518275" y="2039938"/>
          <p14:tracePt t="77420" x="6518275" y="2046288"/>
          <p14:tracePt t="77423" x="6518275" y="2052638"/>
          <p14:tracePt t="77425" x="6511925" y="2058988"/>
          <p14:tracePt t="77427" x="6511925" y="2065338"/>
          <p14:tracePt t="77437" x="6505575" y="2078038"/>
          <p14:tracePt t="77441" x="6505575" y="2084388"/>
          <p14:tracePt t="77448" x="6505575" y="2090738"/>
          <p14:tracePt t="77460" x="6505575" y="2103438"/>
          <p14:tracePt t="77470" x="6505575" y="2116138"/>
          <p14:tracePt t="77473" x="6499225" y="2116138"/>
          <p14:tracePt t="77475" x="6499225" y="2122488"/>
          <p14:tracePt t="77487" x="6492875" y="2128838"/>
          <p14:tracePt t="77492" x="6492875" y="2135188"/>
          <p14:tracePt t="77495" x="6486525" y="2147888"/>
          <p14:tracePt t="77506" x="6486525" y="2154238"/>
          <p14:tracePt t="77508" x="6480175" y="2160588"/>
          <p14:tracePt t="77520" x="6480175" y="2166938"/>
          <p14:tracePt t="77524" x="6480175" y="2185988"/>
          <p14:tracePt t="77537" x="6467475" y="2205038"/>
          <p14:tracePt t="77541" x="6467475" y="2217738"/>
          <p14:tracePt t="77548" x="6467475" y="2224088"/>
          <p14:tracePt t="77557" x="6461125" y="2236788"/>
          <p14:tracePt t="77561" x="6461125" y="2249488"/>
          <p14:tracePt t="77564" x="6461125" y="2255838"/>
          <p14:tracePt t="77570" x="6461125" y="2268538"/>
          <p14:tracePt t="77573" x="6454775" y="2274888"/>
          <p14:tracePt t="77576" x="6448425" y="2287588"/>
          <p14:tracePt t="77578" x="6448425" y="2293938"/>
          <p14:tracePt t="77587" x="6435725" y="2312988"/>
          <p14:tracePt t="77591" x="6435725" y="2319338"/>
          <p14:tracePt t="77594" x="6435725" y="2325688"/>
          <p14:tracePt t="77598" x="6435725" y="2338388"/>
          <p14:tracePt t="77606" x="6429375" y="2351088"/>
          <p14:tracePt t="77608" x="6429375" y="2359025"/>
          <p14:tracePt t="77610" x="6423025" y="2365375"/>
          <p14:tracePt t="77615" x="6416675" y="2378075"/>
          <p14:tracePt t="77623" x="6416675" y="2384425"/>
          <p14:tracePt t="77625" x="6410325" y="2397125"/>
          <p14:tracePt t="77636" x="6410325" y="2403475"/>
          <p14:tracePt t="77640" x="6410325" y="2409825"/>
          <p14:tracePt t="77642" x="6410325" y="2422525"/>
          <p14:tracePt t="77645" x="6403975" y="2428875"/>
          <p14:tracePt t="77657" x="6397625" y="2435225"/>
          <p14:tracePt t="77658" x="6391275" y="2441575"/>
          <p14:tracePt t="77670" x="6391275" y="2447925"/>
          <p14:tracePt t="77674" x="6391275" y="2460625"/>
          <p14:tracePt t="77677" x="6391275" y="2473325"/>
          <p14:tracePt t="77687" x="6391275" y="2479675"/>
          <p14:tracePt t="77689" x="6391275" y="2486025"/>
          <p14:tracePt t="77691" x="6391275" y="2492375"/>
          <p14:tracePt t="77695" x="6391275" y="2498725"/>
          <p14:tracePt t="77702" x="6384925" y="2511425"/>
          <p14:tracePt t="77707" x="6384925" y="2524125"/>
          <p14:tracePt t="77710" x="6384925" y="2530475"/>
          <p14:tracePt t="77715" x="6384925" y="2536825"/>
          <p14:tracePt t="77720" x="6378575" y="2549525"/>
          <p14:tracePt t="77724" x="6378575" y="2555875"/>
          <p14:tracePt t="77726" x="6372225" y="2568575"/>
          <p14:tracePt t="77735" x="6372225" y="2574925"/>
          <p14:tracePt t="77742" x="6372225" y="2587625"/>
          <p14:tracePt t="77752" x="6372225" y="2593975"/>
          <p14:tracePt t="77757" x="6372225" y="2606675"/>
          <p14:tracePt t="77760" x="6365875" y="2613025"/>
          <p14:tracePt t="77775" x="6365875" y="2619375"/>
          <p14:tracePt t="77780" x="6365875" y="2625725"/>
          <p14:tracePt t="77791" x="6365875" y="2632075"/>
          <p14:tracePt t="77795" x="6365875" y="2638425"/>
          <p14:tracePt t="77802" x="6365875" y="2644775"/>
          <p14:tracePt t="77811" x="6365875" y="2651125"/>
          <p14:tracePt t="77820" x="6365875" y="2657475"/>
          <p14:tracePt t="77823" x="6365875" y="2663825"/>
          <p14:tracePt t="77836" x="6365875" y="2670175"/>
          <p14:tracePt t="77844" x="6365875" y="2682875"/>
          <p14:tracePt t="77852" x="6365875" y="2689225"/>
          <p14:tracePt t="77860" x="6365875" y="2695575"/>
          <p14:tracePt t="77868" x="6365875" y="2701925"/>
          <p14:tracePt t="77873" x="6365875" y="2708275"/>
          <p14:tracePt t="77880" x="6365875" y="2714625"/>
          <p14:tracePt t="77890" x="6365875" y="2727325"/>
          <p14:tracePt t="77907" x="6365875" y="2733675"/>
          <p14:tracePt t="77911" x="6365875" y="2740025"/>
          <p14:tracePt t="77922" x="6365875" y="2746375"/>
          <p14:tracePt t="77927" x="6372225" y="2752725"/>
          <p14:tracePt t="77937" x="6378575" y="2765425"/>
          <p14:tracePt t="77942" x="6384925" y="2771775"/>
          <p14:tracePt t="77956" x="6397625" y="2784475"/>
          <p14:tracePt t="77961" x="6403975" y="2792413"/>
          <p14:tracePt t="77970" x="6410325" y="2798763"/>
          <p14:tracePt t="77974" x="6416675" y="2805113"/>
          <p14:tracePt t="77978" x="6416675" y="2811463"/>
          <p14:tracePt t="77988" x="6429375" y="2824163"/>
          <p14:tracePt t="77994" x="6435725" y="2830513"/>
          <p14:tracePt t="78002" x="6448425" y="2836863"/>
          <p14:tracePt t="78006" x="6448425" y="2849563"/>
          <p14:tracePt t="78010" x="6461125" y="2855913"/>
          <p14:tracePt t="78015" x="6467475" y="2862263"/>
          <p14:tracePt t="78024" x="6473825" y="2868613"/>
          <p14:tracePt t="78026" x="6480175" y="2874963"/>
          <p14:tracePt t="78030" x="6486525" y="2874963"/>
          <p14:tracePt t="78035" x="6486525" y="2881313"/>
          <p14:tracePt t="78039" x="6492875" y="2887663"/>
          <p14:tracePt t="78042" x="6505575" y="2894013"/>
          <p14:tracePt t="78056" x="6511925" y="2900363"/>
          <p14:tracePt t="78058" x="6524625" y="2906713"/>
          <p14:tracePt t="78062" x="6524625" y="2913063"/>
          <p14:tracePt t="78068" x="6530975" y="2913063"/>
          <p14:tracePt t="78073" x="6543675" y="2919413"/>
          <p14:tracePt t="78077" x="6556375" y="2919413"/>
          <p14:tracePt t="78086" x="6569075" y="2925763"/>
          <p14:tracePt t="78089" x="6569075" y="2932113"/>
          <p14:tracePt t="78091" x="6575425" y="2932113"/>
          <p14:tracePt t="78094" x="6581775" y="2938463"/>
          <p14:tracePt t="78103" x="6588125" y="2944813"/>
          <p14:tracePt t="78107" x="6594475" y="2944813"/>
          <p14:tracePt t="78111" x="6600825" y="2944813"/>
          <p14:tracePt t="78124" x="6619875" y="2951163"/>
          <p14:tracePt t="78128" x="6634163" y="2957513"/>
          <p14:tracePt t="78136" x="6646863" y="2963863"/>
          <p14:tracePt t="78140" x="6653213" y="2963863"/>
          <p14:tracePt t="78144" x="6665913" y="2970213"/>
          <p14:tracePt t="78152" x="6678613" y="2970213"/>
          <p14:tracePt t="78160" x="6684963" y="2970213"/>
          <p14:tracePt t="78165" x="6691313" y="2970213"/>
          <p14:tracePt t="78170" x="6697663" y="2976563"/>
          <p14:tracePt t="78172" x="6710363" y="2982913"/>
          <p14:tracePt t="78180" x="6723063" y="2982913"/>
          <p14:tracePt t="78190" x="6729413" y="2982913"/>
          <p14:tracePt t="78192" x="6742113" y="2989263"/>
          <p14:tracePt t="78202" x="6754813" y="2989263"/>
          <p14:tracePt t="78207" x="6761163" y="2995613"/>
          <p14:tracePt t="78212" x="6773863" y="2995613"/>
          <p14:tracePt t="78218" x="6780213" y="2995613"/>
          <p14:tracePt t="78223" x="6792913" y="2995613"/>
          <p14:tracePt t="78224" x="6811963" y="2995613"/>
          <p14:tracePt t="78228" x="6818313" y="2995613"/>
          <p14:tracePt t="78237" x="6837363" y="2995613"/>
          <p14:tracePt t="78240" x="6850063" y="3001963"/>
          <p14:tracePt t="78244" x="6869113" y="3001963"/>
          <p14:tracePt t="78251" x="6881813" y="3001963"/>
          <p14:tracePt t="78256" x="6900863" y="3008313"/>
          <p14:tracePt t="78258" x="6919913" y="3008313"/>
          <p14:tracePt t="78260" x="6938963" y="3008313"/>
          <p14:tracePt t="78265" x="6951663" y="3008313"/>
          <p14:tracePt t="78270" x="6964363" y="3008313"/>
          <p14:tracePt t="78273" x="6983413" y="3014663"/>
          <p14:tracePt t="78275" x="6996113" y="3014663"/>
          <p14:tracePt t="78281" x="7008813" y="3014663"/>
          <p14:tracePt t="78287" x="7021513" y="3021013"/>
          <p14:tracePt t="78290" x="7034213" y="3021013"/>
          <p14:tracePt t="78292" x="7046913" y="3021013"/>
          <p14:tracePt t="78294" x="7053263" y="3021013"/>
          <p14:tracePt t="78305" x="7065963" y="3021013"/>
          <p14:tracePt t="78307" x="7078663" y="3021013"/>
          <p14:tracePt t="78309" x="7092950" y="3021013"/>
          <p14:tracePt t="78311" x="7112000" y="3021013"/>
          <p14:tracePt t="78322" x="7124700" y="3021013"/>
          <p14:tracePt t="78325" x="7143750" y="3027363"/>
          <p14:tracePt t="78326" x="7162800" y="3033713"/>
          <p14:tracePt t="78331" x="7169150" y="3033713"/>
          <p14:tracePt t="78339" x="7200900" y="3033713"/>
          <p14:tracePt t="78341" x="7207250" y="3033713"/>
          <p14:tracePt t="78345" x="7219950" y="3033713"/>
          <p14:tracePt t="78356" x="7232650" y="3033713"/>
          <p14:tracePt t="78358" x="7245350" y="3033713"/>
          <p14:tracePt t="78362" x="7251700" y="3033713"/>
          <p14:tracePt t="78367" x="7264400" y="3033713"/>
          <p14:tracePt t="78374" x="7277100" y="3033713"/>
          <p14:tracePt t="78378" x="7289800" y="3033713"/>
          <p14:tracePt t="78387" x="7296150" y="3033713"/>
          <p14:tracePt t="78390" x="7302500" y="3033713"/>
          <p14:tracePt t="78394" x="7308850" y="3033713"/>
          <p14:tracePt t="78405" x="7321550" y="3033713"/>
          <p14:tracePt t="78407" x="7334250" y="3040063"/>
          <p14:tracePt t="78410" x="7346950" y="3040063"/>
          <p14:tracePt t="78418" x="7353300" y="3040063"/>
          <p14:tracePt t="78423" x="7366000" y="3040063"/>
          <p14:tracePt t="78431" x="7372350" y="3040063"/>
          <p14:tracePt t="78436" x="7385050" y="3040063"/>
          <p14:tracePt t="78439" x="7391400" y="3040063"/>
          <p14:tracePt t="78445" x="7397750" y="3040063"/>
          <p14:tracePt t="78455" x="7410450" y="3040063"/>
          <p14:tracePt t="78456" x="7416800" y="3040063"/>
          <p14:tracePt t="78461" x="7423150" y="3040063"/>
          <p14:tracePt t="78468" x="7429500" y="3040063"/>
          <p14:tracePt t="78481" x="7435850" y="3040063"/>
          <p14:tracePt t="78489" x="7442200" y="3040063"/>
          <p14:tracePt t="78493" x="7448550" y="3040063"/>
          <p14:tracePt t="78507" x="7454900" y="3040063"/>
          <p14:tracePt t="78520" x="7461250" y="3040063"/>
          <p14:tracePt t="78535" x="7467600" y="3040063"/>
          <p14:tracePt t="78560" x="7473950" y="3040063"/>
          <p14:tracePt t="81988" x="7480300" y="3040063"/>
          <p14:tracePt t="82004" x="7473950" y="3040063"/>
          <p14:tracePt t="82018" x="7467600" y="3033713"/>
          <p14:tracePt t="82038" x="7467600" y="3027363"/>
          <p14:tracePt t="82058" x="7461250" y="3027363"/>
          <p14:tracePt t="82083" x="7454900" y="3014663"/>
          <p14:tracePt t="82114" x="7448550" y="3008313"/>
          <p14:tracePt t="82245" x="7448550" y="3001963"/>
          <p14:tracePt t="82280" x="7435850" y="2995613"/>
          <p14:tracePt t="82344" x="7429500" y="2989263"/>
          <p14:tracePt t="82462" x="7429500" y="2982913"/>
          <p14:tracePt t="82478" x="7429500" y="2976563"/>
          <p14:tracePt t="82486" x="7423150" y="2976563"/>
          <p14:tracePt t="82511" x="7416800" y="2970213"/>
          <p14:tracePt t="82546" x="7416800" y="2963863"/>
          <p14:tracePt t="82584" x="7410450" y="2957513"/>
          <p14:tracePt t="82608" x="7404100" y="2957513"/>
          <p14:tracePt t="82624" x="7404100" y="2951163"/>
          <p14:tracePt t="82640" x="7397750" y="2938463"/>
          <p14:tracePt t="82688" x="7391400" y="2932113"/>
          <p14:tracePt t="82712" x="7385050" y="2925763"/>
          <p14:tracePt t="82770" x="7385050" y="2913063"/>
          <p14:tracePt t="82805" x="7378700" y="2900363"/>
          <p14:tracePt t="83082" x="7366000" y="2894013"/>
          <p14:tracePt t="83111" x="7359650" y="2894013"/>
          <p14:tracePt t="83122" x="7359650" y="2887663"/>
          <p14:tracePt t="83128" x="7353300" y="2881313"/>
          <p14:tracePt t="83151" x="7353300" y="2874963"/>
          <p14:tracePt t="83158" x="7346950" y="2868613"/>
          <p14:tracePt t="83626" x="7346950" y="2862263"/>
          <p14:tracePt t="83642" x="7346950" y="2855913"/>
          <p14:tracePt t="83667" x="7346950" y="2849563"/>
          <p14:tracePt t="83710" x="7346950" y="2843213"/>
          <p14:tracePt t="83766" x="7346950" y="2836863"/>
          <p14:tracePt t="83772" x="7346950" y="2830513"/>
          <p14:tracePt t="83888" x="7353300" y="2830513"/>
          <p14:tracePt t="83900" x="7359650" y="2817813"/>
          <p14:tracePt t="83936" x="7359650" y="2811463"/>
          <p14:tracePt t="83945" x="7366000" y="2811463"/>
          <p14:tracePt t="84030" x="7366000" y="2805113"/>
          <p14:tracePt t="84364" x="7366000" y="2798763"/>
          <p14:tracePt t="84367" x="7372350" y="2798763"/>
          <p14:tracePt t="84379" x="7378700" y="2792413"/>
          <p14:tracePt t="84396" x="7378700" y="2784475"/>
          <p14:tracePt t="84405" x="7378700" y="2778125"/>
          <p14:tracePt t="84408" x="7385050" y="2771775"/>
          <p14:tracePt t="84706" x="7385050" y="2765425"/>
          <p14:tracePt t="84801" x="7385050" y="2759075"/>
          <p14:tracePt t="84814" x="7391400" y="2759075"/>
          <p14:tracePt t="84826" x="7397750" y="2752725"/>
          <p14:tracePt t="84838" x="7397750" y="2746375"/>
          <p14:tracePt t="84851" x="7404100" y="2746375"/>
          <p14:tracePt t="84854" x="7404100" y="2733675"/>
          <p14:tracePt t="84867" x="7404100" y="2727325"/>
          <p14:tracePt t="84976" x="7410450" y="2727325"/>
          <p14:tracePt t="85001" x="7410450" y="2720975"/>
          <p14:tracePt t="85012" x="7410450" y="2714625"/>
          <p14:tracePt t="85028" x="7410450" y="2708275"/>
          <p14:tracePt t="85036" x="7410450" y="2701925"/>
          <p14:tracePt t="85040" x="7410450" y="2695575"/>
          <p14:tracePt t="85049" x="7410450" y="2689225"/>
          <p14:tracePt t="85056" x="7416800" y="2682875"/>
          <p14:tracePt t="85072" x="7416800" y="2676525"/>
          <p14:tracePt t="85084" x="7416800" y="2670175"/>
          <p14:tracePt t="85098" x="7416800" y="2663825"/>
          <p14:tracePt t="85137" x="7416800" y="2651125"/>
          <p14:tracePt t="85146" x="7416800" y="2644775"/>
          <p14:tracePt t="85166" x="7416800" y="2638425"/>
          <p14:tracePt t="85175" x="7416800" y="2632075"/>
          <p14:tracePt t="85195" x="7416800" y="2625725"/>
          <p14:tracePt t="85200" x="7416800" y="2619375"/>
          <p14:tracePt t="85202" x="7416800" y="2613025"/>
          <p14:tracePt t="85213" x="7416800" y="2606675"/>
          <p14:tracePt t="85221" x="7416800" y="2600325"/>
          <p14:tracePt t="85237" x="7416800" y="2593975"/>
          <p14:tracePt t="85248" x="7416800" y="2587625"/>
          <p14:tracePt t="85254" x="7416800" y="2581275"/>
          <p14:tracePt t="85308" x="7416800" y="2568575"/>
          <p14:tracePt t="85320" x="7416800" y="2562225"/>
          <p14:tracePt t="85349" x="7416800" y="2555875"/>
          <p14:tracePt t="85361" x="7416800" y="2549525"/>
          <p14:tracePt t="85404" x="7423150" y="2543175"/>
          <p14:tracePt t="85416" x="7429500" y="2536825"/>
          <p14:tracePt t="85428" x="7429500" y="2530475"/>
          <p14:tracePt t="85436" x="7429500" y="2524125"/>
          <p14:tracePt t="85441" x="7435850" y="2517775"/>
          <p14:tracePt t="85455" x="7435850" y="2511425"/>
          <p14:tracePt t="85466" x="7442200" y="2498725"/>
          <p14:tracePt t="85479" x="7442200" y="2486025"/>
          <p14:tracePt t="85491" x="7448550" y="2479675"/>
          <p14:tracePt t="85515" x="7448550" y="2473325"/>
          <p14:tracePt t="85518" x="7448550" y="2466975"/>
          <p14:tracePt t="85533" x="7448550" y="2460625"/>
          <p14:tracePt t="85550" x="7448550" y="2454275"/>
          <p14:tracePt t="85554" x="7454900" y="2441575"/>
          <p14:tracePt t="85641" x="7454900" y="2435225"/>
          <p14:tracePt t="85768" x="7454900" y="2428875"/>
          <p14:tracePt t="86636" x="7454900" y="2435225"/>
          <p14:tracePt t="86736" x="7454900" y="2441575"/>
          <p14:tracePt t="86768" x="7454900" y="2447925"/>
          <p14:tracePt t="86778" x="7454900" y="2454275"/>
          <p14:tracePt t="86882" x="7454900" y="2460625"/>
          <p14:tracePt t="86886" x="7454900" y="2466975"/>
          <p14:tracePt t="86938" x="7454900" y="2473325"/>
          <p14:tracePt t="86946" x="7454900" y="2486025"/>
          <p14:tracePt t="86961" x="7448550" y="2492375"/>
          <p14:tracePt t="86997" x="7448550" y="2498725"/>
          <p14:tracePt t="87000" x="7442200" y="2505075"/>
          <p14:tracePt t="87020" x="7442200" y="2511425"/>
          <p14:tracePt t="87032" x="7435850" y="2524125"/>
          <p14:tracePt t="87048" x="7435850" y="2530475"/>
          <p14:tracePt t="87059" x="7429500" y="2543175"/>
          <p14:tracePt t="87065" x="7429500" y="2549525"/>
          <p14:tracePt t="87068" x="7423150" y="2555875"/>
          <p14:tracePt t="87078" x="7423150" y="2562225"/>
          <p14:tracePt t="87081" x="7423150" y="2568575"/>
          <p14:tracePt t="87093" x="7416800" y="2581275"/>
          <p14:tracePt t="87110" x="7416800" y="2587625"/>
          <p14:tracePt t="87130" x="7416800" y="2593975"/>
          <p14:tracePt t="87145" x="7410450" y="2600325"/>
          <p14:tracePt t="87166" x="7404100" y="2606675"/>
          <p14:tracePt t="87182" x="7397750" y="2613025"/>
          <p14:tracePt t="87195" x="7397750" y="2619375"/>
          <p14:tracePt t="87208" x="7391400" y="2625725"/>
          <p14:tracePt t="87227" x="7385050" y="2632075"/>
          <p14:tracePt t="87249" x="7385050" y="2638425"/>
          <p14:tracePt t="87259" x="7378700" y="2638425"/>
          <p14:tracePt t="87264" x="7372350" y="2644775"/>
          <p14:tracePt t="87280" x="7366000" y="2657475"/>
          <p14:tracePt t="87302" x="7359650" y="2663825"/>
          <p14:tracePt t="87315" x="7353300" y="2670175"/>
          <p14:tracePt t="87335" x="7353300" y="2676525"/>
          <p14:tracePt t="87364" x="7346950" y="2676525"/>
          <p14:tracePt t="87388" x="7340600" y="2682875"/>
          <p14:tracePt t="87413" x="7334250" y="2689225"/>
          <p14:tracePt t="87435" x="7334250" y="2695575"/>
          <p14:tracePt t="87464" x="7327900" y="2701925"/>
          <p14:tracePt t="87486" x="7321550" y="2708275"/>
          <p14:tracePt t="87562" x="7315200" y="2708275"/>
          <p14:tracePt t="87580" x="7315200" y="2714625"/>
          <p14:tracePt t="87602" x="7308850" y="2720975"/>
          <p14:tracePt t="87611" x="7302500" y="2727325"/>
          <p14:tracePt t="87668" x="7296150" y="2740025"/>
          <p14:tracePt t="87700" x="7289800" y="2746375"/>
          <p14:tracePt t="87760" x="7283450" y="2746375"/>
          <p14:tracePt t="87780" x="7283450" y="2752725"/>
          <p14:tracePt t="87824" x="7277100" y="2759075"/>
          <p14:tracePt t="87846" x="7270750" y="2759075"/>
          <p14:tracePt t="87878" x="7270750" y="2765425"/>
          <p14:tracePt t="88092" x="7264400" y="2771775"/>
          <p14:tracePt t="88105" x="7258050" y="2778125"/>
          <p14:tracePt t="88120" x="7251700" y="2784475"/>
          <p14:tracePt t="88254" x="7251700" y="2792413"/>
          <p14:tracePt t="88440" x="7251700" y="2798763"/>
          <p14:tracePt t="88448" x="7251700" y="2805113"/>
          <p14:tracePt t="88452" x="7245350" y="2811463"/>
          <p14:tracePt t="88472" x="7245350" y="2824163"/>
          <p14:tracePt t="88477" x="7239000" y="2830513"/>
          <p14:tracePt t="88505" x="7239000" y="2836863"/>
          <p14:tracePt t="88508" x="7239000" y="2843213"/>
          <p14:tracePt t="88556" x="7239000" y="2849563"/>
          <p14:tracePt t="89044" x="7239000" y="2855913"/>
          <p14:tracePt t="89067" x="7239000" y="2862263"/>
          <p14:tracePt t="89412" x="7239000" y="2868613"/>
          <p14:tracePt t="89416" x="7239000" y="2874963"/>
          <p14:tracePt t="89436" x="7239000" y="2881313"/>
          <p14:tracePt t="89574" x="7239000" y="2887663"/>
          <p14:tracePt t="89586" x="7232650" y="2894013"/>
          <p14:tracePt t="89592" x="7226300" y="2894013"/>
          <p14:tracePt t="89602" x="7226300" y="2906713"/>
          <p14:tracePt t="89613" x="7226300" y="2913063"/>
          <p14:tracePt t="89618" x="7219950" y="2913063"/>
          <p14:tracePt t="89634" x="7219950" y="2919413"/>
          <p14:tracePt t="89646" x="7219950" y="2925763"/>
          <p14:tracePt t="89658" x="7219950" y="2932113"/>
          <p14:tracePt t="89663" x="7213600" y="2938463"/>
          <p14:tracePt t="89679" x="7213600" y="2944813"/>
          <p14:tracePt t="89681" x="7207250" y="2951163"/>
          <p14:tracePt t="89693" x="7207250" y="2957513"/>
          <p14:tracePt t="89745" x="7200900" y="2963863"/>
          <p14:tracePt t="89780" x="7194550" y="2970213"/>
          <p14:tracePt t="89856" x="7188200" y="2976563"/>
          <p14:tracePt t="89878" x="7181850" y="2982913"/>
          <p14:tracePt t="89974" x="7175500" y="2982913"/>
          <p14:tracePt t="89986" x="7175500" y="2989263"/>
          <p14:tracePt t="90382" x="7169150" y="2989263"/>
          <p14:tracePt t="90386" x="7169150" y="2976563"/>
          <p14:tracePt t="90390" x="7169150" y="2970213"/>
          <p14:tracePt t="90395" x="7175500" y="2957513"/>
          <p14:tracePt t="90398" x="7175500" y="2944813"/>
          <p14:tracePt t="90407" x="7181850" y="2938463"/>
          <p14:tracePt t="90413" x="7188200" y="2932113"/>
          <p14:tracePt t="90420" x="7188200" y="2925763"/>
          <p14:tracePt t="90428" x="7194550" y="2925763"/>
          <p14:tracePt t="90441" x="7194550" y="2913063"/>
          <p14:tracePt t="90484" x="7200900" y="2900363"/>
          <p14:tracePt t="90509" x="7207250" y="2900363"/>
          <p14:tracePt t="90522" x="7213600" y="2894013"/>
          <p14:tracePt t="90531" x="7213600" y="2887663"/>
          <p14:tracePt t="90538" x="7219950" y="2881313"/>
          <p14:tracePt t="90540" x="7226300" y="2881313"/>
          <p14:tracePt t="90545" x="7232650" y="2868613"/>
          <p14:tracePt t="90548" x="7232650" y="2862263"/>
          <p14:tracePt t="90559" x="7239000" y="2862263"/>
          <p14:tracePt t="90562" x="7245350" y="2855913"/>
          <p14:tracePt t="90564" x="7251700" y="2849563"/>
          <p14:tracePt t="90578" x="7258050" y="2843213"/>
          <p14:tracePt t="90584" x="7264400" y="2830513"/>
          <p14:tracePt t="90588" x="7270750" y="2824163"/>
          <p14:tracePt t="90594" x="7270750" y="2811463"/>
          <p14:tracePt t="90601" x="7283450" y="2798763"/>
          <p14:tracePt t="90611" x="7296150" y="2784475"/>
          <p14:tracePt t="90612" x="7308850" y="2778125"/>
          <p14:tracePt t="90616" x="7308850" y="2771775"/>
          <p14:tracePt t="90623" x="7321550" y="2759075"/>
          <p14:tracePt t="90627" x="7327900" y="2759075"/>
          <p14:tracePt t="90629" x="7334250" y="2752725"/>
          <p14:tracePt t="90631" x="7334250" y="2740025"/>
          <p14:tracePt t="90638" x="7340600" y="2733675"/>
          <p14:tracePt t="90640" x="7346950" y="2727325"/>
          <p14:tracePt t="90645" x="7353300" y="2720975"/>
          <p14:tracePt t="90648" x="7359650" y="2714625"/>
          <p14:tracePt t="90652" x="7366000" y="2714625"/>
          <p14:tracePt t="90658" x="7372350" y="2708275"/>
          <p14:tracePt t="90661" x="7372350" y="2701925"/>
          <p14:tracePt t="90666" x="7385050" y="2695575"/>
          <p14:tracePt t="90675" x="7397750" y="2695575"/>
          <p14:tracePt t="90678" x="7397750" y="2689225"/>
          <p14:tracePt t="90681" x="7404100" y="2682875"/>
          <p14:tracePt t="90683" x="7410450" y="2676525"/>
          <p14:tracePt t="90695" x="7416800" y="2676525"/>
          <p14:tracePt t="90697" x="7423150" y="2670175"/>
          <p14:tracePt t="90702" x="7429500" y="2663825"/>
          <p14:tracePt t="90712" x="7435850" y="2663825"/>
          <p14:tracePt t="90717" x="7448550" y="2657475"/>
          <p14:tracePt t="90724" x="7448550" y="2651125"/>
          <p14:tracePt t="90730" x="7454900" y="2644775"/>
          <p14:tracePt t="90734" x="7467600" y="2644775"/>
          <p14:tracePt t="90744" x="7480300" y="2638425"/>
          <p14:tracePt t="90750" x="7493000" y="2632075"/>
          <p14:tracePt t="90760" x="7499350" y="2625725"/>
          <p14:tracePt t="90765" x="7512050" y="2619375"/>
          <p14:tracePt t="90773" x="7524750" y="2613025"/>
          <p14:tracePt t="90778" x="7537450" y="2613025"/>
          <p14:tracePt t="90794" x="7551738" y="2606675"/>
          <p14:tracePt t="90795" x="7564438" y="2600325"/>
          <p14:tracePt t="90802" x="7570788" y="2593975"/>
          <p14:tracePt t="90807" x="7577138" y="2593975"/>
          <p14:tracePt t="90812" x="7577138" y="2587625"/>
          <p14:tracePt t="90814" x="7583488" y="2587625"/>
          <p14:tracePt t="90817" x="7589838" y="2587625"/>
          <p14:tracePt t="90825" x="7596188" y="2581275"/>
          <p14:tracePt t="90830" x="7602538" y="2574925"/>
          <p14:tracePt t="90844" x="7608888" y="2574925"/>
          <p14:tracePt t="90848" x="7615238" y="2574925"/>
          <p14:tracePt t="90852" x="7621588" y="2568575"/>
          <p14:tracePt t="90858" x="7627938" y="2562225"/>
          <p14:tracePt t="90868" x="7634288" y="2555875"/>
          <p14:tracePt t="90875" x="7640638" y="2555875"/>
          <p14:tracePt t="90883" x="7653338" y="2543175"/>
          <p14:tracePt t="90900" x="7653338" y="2536825"/>
          <p14:tracePt t="90906" x="7659688" y="2536825"/>
          <p14:tracePt t="90912" x="7666038" y="2530475"/>
          <p14:tracePt t="90924" x="7666038" y="2524125"/>
          <p14:tracePt t="90948" x="7672388" y="2517775"/>
          <p14:tracePt t="90956" x="7678738" y="2511425"/>
          <p14:tracePt t="90964" x="7685088" y="2505075"/>
          <p14:tracePt t="90972" x="7685088" y="2498725"/>
          <p14:tracePt t="90980" x="7691438" y="2486025"/>
          <p14:tracePt t="90984" x="7697788" y="2479675"/>
          <p14:tracePt t="90989" x="7704138" y="2473325"/>
          <p14:tracePt t="90994" x="7704138" y="2466975"/>
          <p14:tracePt t="90996" x="7710488" y="2460625"/>
          <p14:tracePt t="91007" x="7710488" y="2454275"/>
          <p14:tracePt t="91010" x="7716838" y="2447925"/>
          <p14:tracePt t="91023" x="7723188" y="2441575"/>
          <p14:tracePt t="91044" x="7723188" y="2428875"/>
          <p14:tracePt t="91050" x="7723188" y="2422525"/>
          <p14:tracePt t="91056" x="7729538" y="2422525"/>
          <p14:tracePt t="91076" x="7729538" y="2416175"/>
          <p14:tracePt t="91079" x="7735888" y="2409825"/>
          <p14:tracePt t="91102" x="7735888" y="2403475"/>
          <p14:tracePt t="91118" x="7742238" y="2397125"/>
          <p14:tracePt t="91146" x="7748588" y="2390775"/>
          <p14:tracePt t="91165" x="7754938" y="2378075"/>
          <p14:tracePt t="91186" x="7754938" y="2371725"/>
          <p14:tracePt t="91193" x="7754938" y="2365375"/>
          <p14:tracePt t="91216" x="7761288" y="2359025"/>
          <p14:tracePt t="91378" x="7761288" y="2351088"/>
          <p14:tracePt t="91394" x="7754938" y="2351088"/>
          <p14:tracePt t="91398" x="7748588" y="2351088"/>
          <p14:tracePt t="91407" x="7723188" y="2351088"/>
          <p14:tracePt t="91410" x="7716838" y="2351088"/>
          <p14:tracePt t="91414" x="7704138" y="2351088"/>
          <p14:tracePt t="91419" x="7691438" y="2359025"/>
          <p14:tracePt t="91426" x="7685088" y="2365375"/>
          <p14:tracePt t="91429" x="7672388" y="2371725"/>
          <p14:tracePt t="91431" x="7659688" y="2378075"/>
          <p14:tracePt t="91435" x="7646988" y="2378075"/>
          <p14:tracePt t="91440" x="7640638" y="2378075"/>
          <p14:tracePt t="91444" x="7627938" y="2384425"/>
          <p14:tracePt t="91446" x="7615238" y="2390775"/>
          <p14:tracePt t="91456" x="7602538" y="2397125"/>
          <p14:tracePt t="91459" x="7596188" y="2397125"/>
          <p14:tracePt t="91462" x="7589838" y="2397125"/>
          <p14:tracePt t="91466" x="7577138" y="2403475"/>
          <p14:tracePt t="91476" x="7564438" y="2403475"/>
          <p14:tracePt t="91478" x="7551738" y="2403475"/>
          <p14:tracePt t="91482" x="7551738" y="2409825"/>
          <p14:tracePt t="91490" x="7537450" y="2416175"/>
          <p14:tracePt t="91493" x="7531100" y="2416175"/>
          <p14:tracePt t="91495" x="7531100" y="2422525"/>
          <p14:tracePt t="91498" x="7518400" y="2422525"/>
          <p14:tracePt t="91506" x="7512050" y="2428875"/>
          <p14:tracePt t="91510" x="7505700" y="2428875"/>
          <p14:tracePt t="91511" x="7493000" y="2428875"/>
          <p14:tracePt t="91514" x="7480300" y="2428875"/>
          <p14:tracePt t="91518" x="7467600" y="2428875"/>
          <p14:tracePt t="91526" x="7454900" y="2435225"/>
          <p14:tracePt t="91528" x="7448550" y="2435225"/>
          <p14:tracePt t="91530" x="7429500" y="2435225"/>
          <p14:tracePt t="91534" x="7416800" y="2441575"/>
          <p14:tracePt t="91540" x="7404100" y="2441575"/>
          <p14:tracePt t="91543" x="7385050" y="2441575"/>
          <p14:tracePt t="91546" x="7372350" y="2447925"/>
          <p14:tracePt t="91548" x="7359650" y="2447925"/>
          <p14:tracePt t="91556" x="7346950" y="2447925"/>
          <p14:tracePt t="91559" x="7334250" y="2447925"/>
          <p14:tracePt t="91564" x="7321550" y="2447925"/>
          <p14:tracePt t="91568" x="7308850" y="2447925"/>
          <p14:tracePt t="91576" x="7289800" y="2447925"/>
          <p14:tracePt t="91578" x="7283450" y="2447925"/>
          <p14:tracePt t="91580" x="7270750" y="2447925"/>
          <p14:tracePt t="91584" x="7264400" y="2447925"/>
          <p14:tracePt t="91594" x="7251700" y="2447925"/>
          <p14:tracePt t="91595" x="7239000" y="2447925"/>
          <p14:tracePt t="91600" x="7232650" y="2447925"/>
          <p14:tracePt t="91606" x="7226300" y="2447925"/>
          <p14:tracePt t="91612" x="7213600" y="2447925"/>
          <p14:tracePt t="91622" x="7200900" y="2447925"/>
          <p14:tracePt t="91628" x="7194550" y="2454275"/>
          <p14:tracePt t="91631" x="7188200" y="2454275"/>
          <p14:tracePt t="91644" x="7181850" y="2460625"/>
          <p14:tracePt t="91647" x="7175500" y="2460625"/>
          <p14:tracePt t="91657" x="7169150" y="2460625"/>
          <p14:tracePt t="91659" x="7162800" y="2466975"/>
          <p14:tracePt t="91664" x="7156450" y="2466975"/>
          <p14:tracePt t="91672" x="7150100" y="2466975"/>
          <p14:tracePt t="91680" x="7143750" y="2466975"/>
          <p14:tracePt t="91687" x="7137400" y="2466975"/>
          <p14:tracePt t="91692" x="7131050" y="2473325"/>
          <p14:tracePt t="91695" x="7118350" y="2473325"/>
          <p14:tracePt t="91700" x="7118350" y="2479675"/>
          <p14:tracePt t="91705" x="7112000" y="2479675"/>
          <p14:tracePt t="91709" x="7105650" y="2479675"/>
          <p14:tracePt t="91712" x="7099300" y="2486025"/>
          <p14:tracePt t="91723" x="7092950" y="2486025"/>
          <p14:tracePt t="91727" x="7085013" y="2486025"/>
          <p14:tracePt t="91735" x="7078663" y="2492375"/>
          <p14:tracePt t="91740" x="7072313" y="2492375"/>
          <p14:tracePt t="91746" x="7065963" y="2498725"/>
          <p14:tracePt t="91755" x="7065963" y="2505075"/>
          <p14:tracePt t="91760" x="7059613" y="2505075"/>
          <p14:tracePt t="91762" x="7046913" y="2511425"/>
          <p14:tracePt t="91776" x="7046913" y="2517775"/>
          <p14:tracePt t="91781" x="7034213" y="2517775"/>
          <p14:tracePt t="91791" x="7027863" y="2524125"/>
          <p14:tracePt t="91807" x="7027863" y="2530475"/>
          <p14:tracePt t="91810" x="7021513" y="2530475"/>
          <p14:tracePt t="91811" x="7015163" y="2536825"/>
          <p14:tracePt t="91827" x="7008813" y="2543175"/>
          <p14:tracePt t="91835" x="7002463" y="2549525"/>
          <p14:tracePt t="91850" x="6996113" y="2555875"/>
          <p14:tracePt t="91862" x="6989763" y="2562225"/>
          <p14:tracePt t="91878" x="6983413" y="2562225"/>
          <p14:tracePt t="91898" x="6977063" y="2568575"/>
          <p14:tracePt t="91910" x="6958013" y="2574925"/>
          <p14:tracePt t="91915" x="6945313" y="2574925"/>
          <p14:tracePt t="91928" x="6938963" y="2574925"/>
          <p14:tracePt t="91932" x="6926263" y="2581275"/>
          <p14:tracePt t="91940" x="6919913" y="2587625"/>
          <p14:tracePt t="91947" x="6907213" y="2587625"/>
          <p14:tracePt t="91962" x="6900863" y="2593975"/>
          <p14:tracePt t="91977" x="6894513" y="2593975"/>
          <p14:tracePt t="92005" x="6881813" y="2593975"/>
          <p14:tracePt t="92026" x="6875463" y="2593975"/>
          <p14:tracePt t="92036" x="6869113" y="2593975"/>
          <p14:tracePt t="92047" x="6856413" y="2593975"/>
          <p14:tracePt t="92061" x="6850063" y="2593975"/>
          <p14:tracePt t="92064" x="6843713" y="2593975"/>
          <p14:tracePt t="92072" x="6837363" y="2593975"/>
          <p14:tracePt t="92077" x="6831013" y="2593975"/>
          <p14:tracePt t="92080" x="6824663" y="2593975"/>
          <p14:tracePt t="92085" x="6818313" y="2593975"/>
          <p14:tracePt t="92093" x="6805613" y="2593975"/>
          <p14:tracePt t="92098" x="6799263" y="2593975"/>
          <p14:tracePt t="92106" x="6792913" y="2593975"/>
          <p14:tracePt t="92111" x="6786563" y="2593975"/>
          <p14:tracePt t="92114" x="6780213" y="2593975"/>
          <p14:tracePt t="92512" x="6786563" y="2600325"/>
          <p14:tracePt t="92516" x="6786563" y="2606675"/>
          <p14:tracePt t="92520" x="6792913" y="2613025"/>
          <p14:tracePt t="92530" x="6799263" y="2619375"/>
          <p14:tracePt t="92538" x="6805613" y="2632075"/>
          <p14:tracePt t="92551" x="6811963" y="2638425"/>
          <p14:tracePt t="92560" x="6818313" y="2644775"/>
          <p14:tracePt t="92562" x="6824663" y="2644775"/>
          <p14:tracePt t="92566" x="6824663" y="2651125"/>
          <p14:tracePt t="92576" x="6831013" y="2663825"/>
          <p14:tracePt t="92581" x="6837363" y="2663825"/>
          <p14:tracePt t="92588" x="6843713" y="2676525"/>
          <p14:tracePt t="92598" x="6843713" y="2682875"/>
          <p14:tracePt t="92606" x="6850063" y="2682875"/>
          <p14:tracePt t="92610" x="6856413" y="2689225"/>
          <p14:tracePt t="92622" x="6856413" y="2695575"/>
          <p14:tracePt t="92630" x="6862763" y="2701925"/>
          <p14:tracePt t="92644" x="6869113" y="2708275"/>
          <p14:tracePt t="92651" x="6875463" y="2714625"/>
          <p14:tracePt t="92659" x="6875463" y="2720975"/>
          <p14:tracePt t="92681" x="6881813" y="2720975"/>
          <p14:tracePt t="92692" x="6888163" y="2727325"/>
          <p14:tracePt t="92705" x="6888163" y="2733675"/>
          <p14:tracePt t="92712" x="6894513" y="2733675"/>
          <p14:tracePt t="92715" x="6900863" y="2746375"/>
          <p14:tracePt t="92722" x="6907213" y="2752725"/>
          <p14:tracePt t="92738" x="6907213" y="2759075"/>
          <p14:tracePt t="92744" x="6913563" y="2771775"/>
          <p14:tracePt t="92755" x="6919913" y="2771775"/>
          <p14:tracePt t="92759" x="6919913" y="2778125"/>
          <p14:tracePt t="92762" x="6919913" y="2792413"/>
          <p14:tracePt t="92772" x="6926263" y="2798763"/>
          <p14:tracePt t="92776" x="6926263" y="2805113"/>
          <p14:tracePt t="92788" x="6932613" y="2817813"/>
          <p14:tracePt t="92795" x="6932613" y="2824163"/>
          <p14:tracePt t="92808" x="6938963" y="2830513"/>
          <p14:tracePt t="92812" x="6945313" y="2843213"/>
          <p14:tracePt t="92826" x="6945313" y="2849563"/>
          <p14:tracePt t="92838" x="6951663" y="2855913"/>
          <p14:tracePt t="92847" x="6958013" y="2862263"/>
          <p14:tracePt t="92855" x="6964363" y="2868613"/>
          <p14:tracePt t="92864" x="6964363" y="2874963"/>
          <p14:tracePt t="92872" x="6964363" y="2887663"/>
          <p14:tracePt t="92880" x="6970713" y="2887663"/>
          <p14:tracePt t="92888" x="6970713" y="2894013"/>
          <p14:tracePt t="92892" x="6977063" y="2900363"/>
          <p14:tracePt t="92895" x="6983413" y="2906713"/>
          <p14:tracePt t="92910" x="6983413" y="2919413"/>
          <p14:tracePt t="92944" x="6983413" y="2925763"/>
          <p14:tracePt t="92953" x="6989763" y="2925763"/>
          <p14:tracePt t="92964" x="6989763" y="2932113"/>
          <p14:tracePt t="92972" x="6996113" y="2938463"/>
          <p14:tracePt t="92981" x="6996113" y="2944813"/>
          <p14:tracePt t="92998" x="6996113" y="2951163"/>
          <p14:tracePt t="93005" x="7002463" y="2957513"/>
          <p14:tracePt t="93014" x="7008813" y="2963863"/>
          <p14:tracePt t="93023" x="7008813" y="2970213"/>
          <p14:tracePt t="93030" x="7015163" y="2976563"/>
          <p14:tracePt t="93060" x="7021513" y="2989263"/>
          <p14:tracePt t="93068" x="7027863" y="2995613"/>
          <p14:tracePt t="93073" x="7034213" y="3001963"/>
          <p14:tracePt t="93080" x="7034213" y="3008313"/>
          <p14:tracePt t="93088" x="7034213" y="3014663"/>
          <p14:tracePt t="93096" x="7040563" y="3014663"/>
          <p14:tracePt t="93101" x="7046913" y="3021013"/>
          <p14:tracePt t="93116" x="7046913" y="3027363"/>
          <p14:tracePt t="93123" x="7053263" y="3027363"/>
          <p14:tracePt t="93131" x="7053263" y="3033713"/>
          <p14:tracePt t="93173" x="7059613" y="3046413"/>
          <p14:tracePt t="93220" x="7065963" y="3046413"/>
          <p14:tracePt t="93290" x="7065963" y="3052763"/>
          <p14:tracePt t="93302" x="7065963" y="3059113"/>
          <p14:tracePt t="96478" x="7065963" y="3052763"/>
          <p14:tracePt t="96503" x="7065963" y="3046413"/>
          <p14:tracePt t="96510" x="7065963" y="3040063"/>
          <p14:tracePt t="96528" x="7065963" y="3033713"/>
          <p14:tracePt t="96539" x="7065963" y="3027363"/>
          <p14:tracePt t="96553" x="7065963" y="3021013"/>
          <p14:tracePt t="96576" x="7065963" y="3008313"/>
          <p14:tracePt t="96585" x="7065963" y="3001963"/>
          <p14:tracePt t="96600" x="7065963" y="2982913"/>
          <p14:tracePt t="96608" x="7065963" y="2976563"/>
          <p14:tracePt t="96617" x="7059613" y="2963863"/>
          <p14:tracePt t="96624" x="7059613" y="2957513"/>
          <p14:tracePt t="96627" x="7053263" y="2951163"/>
          <p14:tracePt t="96638" x="7046913" y="2938463"/>
          <p14:tracePt t="96644" x="7040563" y="2932113"/>
          <p14:tracePt t="96652" x="7040563" y="2925763"/>
          <p14:tracePt t="96656" x="7040563" y="2919413"/>
          <p14:tracePt t="96660" x="7034213" y="2913063"/>
          <p14:tracePt t="96668" x="7027863" y="2906713"/>
          <p14:tracePt t="96677" x="7027863" y="2900363"/>
          <p14:tracePt t="96681" x="7021513" y="2887663"/>
          <p14:tracePt t="96694" x="7015163" y="2874963"/>
          <p14:tracePt t="96702" x="7015163" y="2868613"/>
          <p14:tracePt t="96706" x="7002463" y="2849563"/>
          <p14:tracePt t="96718" x="6996113" y="2836863"/>
          <p14:tracePt t="96725" x="6996113" y="2830513"/>
          <p14:tracePt t="96731" x="6996113" y="2824163"/>
          <p14:tracePt t="96739" x="6989763" y="2817813"/>
          <p14:tracePt t="96741" x="6983413" y="2811463"/>
          <p14:tracePt t="96749" x="6983413" y="2805113"/>
          <p14:tracePt t="96756" x="6977063" y="2798763"/>
          <p14:tracePt t="96762" x="6970713" y="2792413"/>
          <p14:tracePt t="96773" x="6964363" y="2771775"/>
          <p14:tracePt t="96775" x="6964363" y="2765425"/>
          <p14:tracePt t="96785" x="6958013" y="2759075"/>
          <p14:tracePt t="96790" x="6951663" y="2752725"/>
          <p14:tracePt t="96794" x="6951663" y="2746375"/>
          <p14:tracePt t="96806" x="6945313" y="2740025"/>
          <p14:tracePt t="96822" x="6945313" y="2727325"/>
          <p14:tracePt t="96824" x="6938963" y="2727325"/>
          <p14:tracePt t="96846" x="6938963" y="2720975"/>
          <p14:tracePt t="96855" x="6932613" y="2714625"/>
          <p14:tracePt t="96876" x="6926263" y="2714625"/>
          <p14:tracePt t="96892" x="6926263" y="2708275"/>
          <p14:tracePt t="96905" x="6919913" y="2701925"/>
          <p14:tracePt t="96915" x="6919913" y="2695575"/>
          <p14:tracePt t="96922" x="6913563" y="2695575"/>
          <p14:tracePt t="96924" x="6913563" y="2689225"/>
          <p14:tracePt t="96935" x="6913563" y="2682875"/>
          <p14:tracePt t="96937" x="6907213" y="2676525"/>
          <p14:tracePt t="96944" x="6900863" y="2657475"/>
          <p14:tracePt t="96955" x="6900863" y="2651125"/>
          <p14:tracePt t="96957" x="6894513" y="2644775"/>
          <p14:tracePt t="96960" x="6894513" y="2638425"/>
          <p14:tracePt t="96967" x="6894513" y="2632075"/>
          <p14:tracePt t="96971" x="6888163" y="2619375"/>
          <p14:tracePt t="96976" x="6888163" y="2606675"/>
          <p14:tracePt t="96981" x="6888163" y="2600325"/>
          <p14:tracePt t="96986" x="6875463" y="2587625"/>
          <p14:tracePt t="96992" x="6875463" y="2581275"/>
          <p14:tracePt t="96996" x="6875463" y="2568575"/>
          <p14:tracePt t="97005" x="6875463" y="2555875"/>
          <p14:tracePt t="97007" x="6875463" y="2543175"/>
          <p14:tracePt t="97011" x="6869113" y="2536825"/>
          <p14:tracePt t="97018" x="6869113" y="2530475"/>
          <p14:tracePt t="97022" x="6862763" y="2517775"/>
          <p14:tracePt t="97035" x="6856413" y="2505075"/>
          <p14:tracePt t="97040" x="6850063" y="2486025"/>
          <p14:tracePt t="97053" x="6850063" y="2479675"/>
          <p14:tracePt t="97056" x="6843713" y="2473325"/>
          <p14:tracePt t="97062" x="6837363" y="2454275"/>
          <p14:tracePt t="97071" x="6837363" y="2447925"/>
          <p14:tracePt t="97073" x="6831013" y="2441575"/>
          <p14:tracePt t="97085" x="6831013" y="2435225"/>
          <p14:tracePt t="97087" x="6824663" y="2422525"/>
          <p14:tracePt t="97103" x="6818313" y="2403475"/>
          <p14:tracePt t="97106" x="6818313" y="2397125"/>
          <p14:tracePt t="97119" x="6811963" y="2384425"/>
          <p14:tracePt t="97121" x="6811963" y="2378075"/>
          <p14:tracePt t="97131" x="6811963" y="2359025"/>
          <p14:tracePt t="97136" x="6811963" y="2351088"/>
          <p14:tracePt t="97139" x="6805613" y="2344738"/>
          <p14:tracePt t="97142" x="6805613" y="2338388"/>
          <p14:tracePt t="97146" x="6799263" y="2325688"/>
          <p14:tracePt t="97155" x="6799263" y="2319338"/>
          <p14:tracePt t="97157" x="6792913" y="2312988"/>
          <p14:tracePt t="97161" x="6792913" y="2306638"/>
          <p14:tracePt t="97168" x="6792913" y="2293938"/>
          <p14:tracePt t="97172" x="6786563" y="2281238"/>
          <p14:tracePt t="97177" x="6786563" y="2268538"/>
          <p14:tracePt t="97185" x="6786563" y="2255838"/>
          <p14:tracePt t="97189" x="6786563" y="2236788"/>
          <p14:tracePt t="97194" x="6780213" y="2217738"/>
          <p14:tracePt t="97204" x="6780213" y="2211388"/>
          <p14:tracePt t="97206" x="6780213" y="2205038"/>
          <p14:tracePt t="97218" x="6773863" y="2185988"/>
          <p14:tracePt t="97222" x="6773863" y="2179638"/>
          <p14:tracePt t="97227" x="6767513" y="2166938"/>
          <p14:tracePt t="97239" x="6767513" y="2160588"/>
          <p14:tracePt t="97240" x="6754813" y="2154238"/>
          <p14:tracePt t="97254" x="6754813" y="2141538"/>
          <p14:tracePt t="97256" x="6754813" y="2135188"/>
          <p14:tracePt t="97260" x="6754813" y="2128838"/>
          <p14:tracePt t="97267" x="6754813" y="2122488"/>
          <p14:tracePt t="97272" x="6754813" y="2116138"/>
          <p14:tracePt t="97275" x="6748463" y="2103438"/>
          <p14:tracePt t="97289" x="6742113" y="2097088"/>
          <p14:tracePt t="97291" x="6742113" y="2090738"/>
          <p14:tracePt t="97300" x="6742113" y="2084388"/>
          <p14:tracePt t="97305" x="6742113" y="2078038"/>
          <p14:tracePt t="97312" x="6735763" y="2071688"/>
          <p14:tracePt t="97327" x="6735763" y="2065338"/>
          <p14:tracePt t="97338" x="6735763" y="2058988"/>
          <p14:tracePt t="97566" x="6729413" y="2058988"/>
          <p14:tracePt t="97582" x="6723063" y="2058988"/>
          <p14:tracePt t="97592" x="6716713" y="2058988"/>
          <p14:tracePt t="97605" x="6710363" y="2065338"/>
          <p14:tracePt t="97616" x="6704013" y="2065338"/>
          <p14:tracePt t="97622" x="6704013" y="2071688"/>
          <p14:tracePt t="97634" x="6697663" y="2078038"/>
          <p14:tracePt t="97640" x="6691313" y="2084388"/>
          <p14:tracePt t="97660" x="6684963" y="2090738"/>
          <p14:tracePt t="97672" x="6678613" y="2097088"/>
          <p14:tracePt t="97684" x="6672263" y="2103438"/>
          <p14:tracePt t="97688" x="6672263" y="2109788"/>
          <p14:tracePt t="97700" x="6672263" y="2116138"/>
          <p14:tracePt t="97705" x="6665913" y="2116138"/>
          <p14:tracePt t="97712" x="6665913" y="2122488"/>
          <p14:tracePt t="97718" x="6659563" y="2135188"/>
          <p14:tracePt t="97733" x="6659563" y="2141538"/>
          <p14:tracePt t="97737" x="6653213" y="2147888"/>
          <p14:tracePt t="97830" x="6653213" y="2154238"/>
          <p14:tracePt t="97846" x="6659563" y="2154238"/>
          <p14:tracePt t="97850" x="6665913" y="2154238"/>
          <p14:tracePt t="97862" x="6672263" y="2154238"/>
          <p14:tracePt t="97866" x="6678613" y="2154238"/>
          <p14:tracePt t="97874" x="6684963" y="2154238"/>
          <p14:tracePt t="97877" x="6691313" y="2154238"/>
          <p14:tracePt t="97884" x="6697663" y="2154238"/>
          <p14:tracePt t="97891" x="6704013" y="2154238"/>
          <p14:tracePt t="97900" x="6716713" y="2154238"/>
          <p14:tracePt t="97904" x="6723063" y="2147888"/>
          <p14:tracePt t="97920" x="6729413" y="2147888"/>
          <p14:tracePt t="97922" x="6735763" y="2141538"/>
          <p14:tracePt t="97925" x="6742113" y="2141538"/>
          <p14:tracePt t="97934" x="6748463" y="2135188"/>
          <p14:tracePt t="97941" x="6754813" y="2135188"/>
          <p14:tracePt t="97953" x="6761163" y="2128838"/>
          <p14:tracePt t="97956" x="6773863" y="2122488"/>
          <p14:tracePt t="97966" x="6780213" y="2116138"/>
          <p14:tracePt t="97969" x="6792913" y="2109788"/>
          <p14:tracePt t="97973" x="6799263" y="2109788"/>
          <p14:tracePt t="97975" x="6805613" y="2103438"/>
          <p14:tracePt t="97988" x="6831013" y="2097088"/>
          <p14:tracePt t="97989" x="6837363" y="2090738"/>
          <p14:tracePt t="97991" x="6850063" y="2090738"/>
          <p14:tracePt t="98005" x="6869113" y="2084388"/>
          <p14:tracePt t="98006" x="6875463" y="2084388"/>
          <p14:tracePt t="98007" x="6888163" y="2078038"/>
          <p14:tracePt t="98014" x="6894513" y="2078038"/>
          <p14:tracePt t="98020" x="6913563" y="2071688"/>
          <p14:tracePt t="98022" x="6932613" y="2071688"/>
          <p14:tracePt t="98024" x="6938963" y="2071688"/>
          <p14:tracePt t="98030" x="6951663" y="2065338"/>
          <p14:tracePt t="98038" x="6977063" y="2058988"/>
          <p14:tracePt t="98040" x="6996113" y="2058988"/>
          <p14:tracePt t="98045" x="7021513" y="2058988"/>
          <p14:tracePt t="98050" x="7040563" y="2058988"/>
          <p14:tracePt t="98054" x="7053263" y="2052638"/>
          <p14:tracePt t="98056" x="7065963" y="2052638"/>
          <p14:tracePt t="98060" x="7085013" y="2052638"/>
          <p14:tracePt t="98067" x="7105650" y="2052638"/>
          <p14:tracePt t="98071" x="7124700" y="2052638"/>
          <p14:tracePt t="98073" x="7150100" y="2046288"/>
          <p14:tracePt t="98076" x="7162800" y="2046288"/>
          <p14:tracePt t="98086" x="7200900" y="2046288"/>
          <p14:tracePt t="98088" x="7213600" y="2046288"/>
          <p14:tracePt t="98092" x="7232650" y="2046288"/>
          <p14:tracePt t="98100" x="7258050" y="2046288"/>
          <p14:tracePt t="98105" x="7283450" y="2046288"/>
          <p14:tracePt t="98107" x="7302500" y="2046288"/>
          <p14:tracePt t="98112" x="7315200" y="2046288"/>
          <p14:tracePt t="98117" x="7327900" y="2046288"/>
          <p14:tracePt t="98122" x="7346950" y="2046288"/>
          <p14:tracePt t="98126" x="7366000" y="2046288"/>
          <p14:tracePt t="98132" x="7378700" y="2046288"/>
          <p14:tracePt t="98138" x="7397750" y="2046288"/>
          <p14:tracePt t="98142" x="7404100" y="2046288"/>
          <p14:tracePt t="98151" x="7416800" y="2046288"/>
          <p14:tracePt t="98155" x="7442200" y="2052638"/>
          <p14:tracePt t="98158" x="7454900" y="2058988"/>
          <p14:tracePt t="98162" x="7467600" y="2065338"/>
          <p14:tracePt t="98167" x="7486650" y="2071688"/>
          <p14:tracePt t="98171" x="7499350" y="2078038"/>
          <p14:tracePt t="98174" x="7512050" y="2084388"/>
          <p14:tracePt t="98178" x="7531100" y="2090738"/>
          <p14:tracePt t="98185" x="7551738" y="2103438"/>
          <p14:tracePt t="98188" x="7564438" y="2116138"/>
          <p14:tracePt t="98190" x="7583488" y="2122488"/>
          <p14:tracePt t="98194" x="7602538" y="2128838"/>
          <p14:tracePt t="98199" x="7621588" y="2141538"/>
          <p14:tracePt t="98204" x="7640638" y="2154238"/>
          <p14:tracePt t="98205" x="7653338" y="2160588"/>
          <p14:tracePt t="98210" x="7672388" y="2173288"/>
          <p14:tracePt t="98216" x="7685088" y="2179638"/>
          <p14:tracePt t="98223" x="7704138" y="2192338"/>
          <p14:tracePt t="98226" x="7710488" y="2205038"/>
          <p14:tracePt t="98228" x="7729538" y="2211388"/>
          <p14:tracePt t="98235" x="7748588" y="2217738"/>
          <p14:tracePt t="98240" x="7754938" y="2230438"/>
          <p14:tracePt t="98242" x="7767638" y="2243138"/>
          <p14:tracePt t="98246" x="7773988" y="2243138"/>
          <p14:tracePt t="98251" x="7780338" y="2255838"/>
          <p14:tracePt t="98255" x="7793038" y="2262188"/>
          <p14:tracePt t="98259" x="7805738" y="2274888"/>
          <p14:tracePt t="98263" x="7812088" y="2274888"/>
          <p14:tracePt t="98266" x="7818438" y="2287588"/>
          <p14:tracePt t="98271" x="7824788" y="2293938"/>
          <p14:tracePt t="98274" x="7837488" y="2300288"/>
          <p14:tracePt t="98280" x="7843838" y="2306638"/>
          <p14:tracePt t="98283" x="7856538" y="2319338"/>
          <p14:tracePt t="98290" x="7875588" y="2332038"/>
          <p14:tracePt t="98295" x="7888288" y="2344738"/>
          <p14:tracePt t="98303" x="7894638" y="2359025"/>
          <p14:tracePt t="98304" x="7900988" y="2365375"/>
          <p14:tracePt t="98308" x="7913688" y="2371725"/>
          <p14:tracePt t="98312" x="7913688" y="2384425"/>
          <p14:tracePt t="98321" x="7920038" y="2397125"/>
          <p14:tracePt t="98322" x="7926388" y="2397125"/>
          <p14:tracePt t="98325" x="7932738" y="2409825"/>
          <p14:tracePt t="98332" x="7939088" y="2422525"/>
          <p14:tracePt t="98337" x="7939088" y="2428875"/>
          <p14:tracePt t="98340" x="7945438" y="2435225"/>
          <p14:tracePt t="98345" x="7951788" y="2441575"/>
          <p14:tracePt t="98350" x="7951788" y="2447925"/>
          <p14:tracePt t="98353" x="7958138" y="2447925"/>
          <p14:tracePt t="98360" x="7958138" y="2460625"/>
          <p14:tracePt t="98366" x="7964488" y="2473325"/>
          <p14:tracePt t="98372" x="7964488" y="2479675"/>
          <p14:tracePt t="98376" x="7964488" y="2492375"/>
          <p14:tracePt t="98386" x="7970838" y="2505075"/>
          <p14:tracePt t="98389" x="7970838" y="2511425"/>
          <p14:tracePt t="98392" x="7970838" y="2517775"/>
          <p14:tracePt t="98400" x="7970838" y="2524125"/>
          <p14:tracePt t="98405" x="7970838" y="2536825"/>
          <p14:tracePt t="98412" x="7970838" y="2543175"/>
          <p14:tracePt t="98417" x="7970838" y="2549525"/>
          <p14:tracePt t="98421" x="7970838" y="2555875"/>
          <p14:tracePt t="98428" x="7970838" y="2568575"/>
          <p14:tracePt t="98436" x="7970838" y="2574925"/>
          <p14:tracePt t="98438" x="7970838" y="2581275"/>
          <p14:tracePt t="98440" x="7970838" y="2587625"/>
          <p14:tracePt t="98444" x="7970838" y="2593975"/>
          <p14:tracePt t="98453" x="7970838" y="2613025"/>
          <p14:tracePt t="98456" x="7970838" y="2619375"/>
          <p14:tracePt t="98460" x="7970838" y="2632075"/>
          <p14:tracePt t="98470" x="7970838" y="2638425"/>
          <p14:tracePt t="98472" x="7970838" y="2651125"/>
          <p14:tracePt t="98474" x="7970838" y="2657475"/>
          <p14:tracePt t="98478" x="7970838" y="2663825"/>
          <p14:tracePt t="98486" x="7970838" y="2670175"/>
          <p14:tracePt t="98488" x="7970838" y="2682875"/>
          <p14:tracePt t="98490" x="7970838" y="2695575"/>
          <p14:tracePt t="98499" x="7970838" y="2708275"/>
          <p14:tracePt t="98504" x="7970838" y="2714625"/>
          <p14:tracePt t="98506" x="7970838" y="2720975"/>
          <p14:tracePt t="98510" x="7970838" y="2733675"/>
          <p14:tracePt t="98516" x="7970838" y="2740025"/>
          <p14:tracePt t="98520" x="7970838" y="2752725"/>
          <p14:tracePt t="98522" x="7964488" y="2765425"/>
          <p14:tracePt t="98533" x="7964488" y="2771775"/>
          <p14:tracePt t="98537" x="7964488" y="2784475"/>
          <p14:tracePt t="98538" x="7958138" y="2784475"/>
          <p14:tracePt t="98542" x="7958138" y="2792413"/>
          <p14:tracePt t="98553" x="7958138" y="2798763"/>
          <p14:tracePt t="98565" x="7951788" y="2805113"/>
          <p14:tracePt t="98582" x="7945438" y="2811463"/>
          <p14:tracePt t="98594" x="7945438" y="2817813"/>
          <p14:tracePt t="98605" x="7945438" y="2824163"/>
          <p14:tracePt t="98620" x="7945438" y="2830513"/>
          <p14:tracePt t="98632" x="7939088" y="2836863"/>
          <p14:tracePt t="98655" x="7932738" y="2836863"/>
          <p14:tracePt t="98681" x="7932738" y="2843213"/>
          <p14:tracePt t="98752" x="7926388" y="2849563"/>
          <p14:tracePt t="98756" x="7920038" y="2849563"/>
          <p14:tracePt t="98781" x="7913688" y="2849563"/>
          <p14:tracePt t="98788" x="7913688" y="2855913"/>
          <p14:tracePt t="98796" x="7907338" y="2855913"/>
          <p14:tracePt t="98808" x="7894638" y="2862263"/>
          <p14:tracePt t="98821" x="7888288" y="2868613"/>
          <p14:tracePt t="98836" x="7881938" y="2868613"/>
          <p14:tracePt t="98838" x="7875588" y="2874963"/>
          <p14:tracePt t="98854" x="7869238" y="2874963"/>
          <p14:tracePt t="98857" x="7862888" y="2881313"/>
          <p14:tracePt t="98870" x="7856538" y="2881313"/>
          <p14:tracePt t="98871" x="7843838" y="2881313"/>
          <p14:tracePt t="98878" x="7843838" y="2887663"/>
          <p14:tracePt t="98888" x="7824788" y="2887663"/>
          <p14:tracePt t="98894" x="7818438" y="2887663"/>
          <p14:tracePt t="98899" x="7805738" y="2887663"/>
          <p14:tracePt t="98904" x="7799388" y="2887663"/>
          <p14:tracePt t="98906" x="7786688" y="2887663"/>
          <p14:tracePt t="98910" x="7780338" y="2887663"/>
          <p14:tracePt t="98920" x="7767638" y="2887663"/>
          <p14:tracePt t="98922" x="7754938" y="2887663"/>
          <p14:tracePt t="98926" x="7754938" y="2894013"/>
          <p14:tracePt t="98933" x="7742238" y="2894013"/>
          <p14:tracePt t="98935" x="7729538" y="2894013"/>
          <p14:tracePt t="98939" x="7723188" y="2894013"/>
          <p14:tracePt t="98942" x="7716838" y="2894013"/>
          <p14:tracePt t="98950" x="7710488" y="2894013"/>
          <p14:tracePt t="98953" x="7704138" y="2894013"/>
          <p14:tracePt t="98955" x="7691438" y="2894013"/>
          <p14:tracePt t="98967" x="7685088" y="2894013"/>
          <p14:tracePt t="98971" x="7672388" y="2894013"/>
          <p14:tracePt t="98973" x="7666038" y="2894013"/>
          <p14:tracePt t="98978" x="7653338" y="2894013"/>
          <p14:tracePt t="98985" x="7640638" y="2894013"/>
          <p14:tracePt t="98987" x="7634288" y="2894013"/>
          <p14:tracePt t="98990" x="7621588" y="2894013"/>
          <p14:tracePt t="98994" x="7615238" y="2894013"/>
          <p14:tracePt t="99004" x="7602538" y="2894013"/>
          <p14:tracePt t="99005" x="7589838" y="2894013"/>
          <p14:tracePt t="99010" x="7577138" y="2894013"/>
          <p14:tracePt t="99018" x="7551738" y="2894013"/>
          <p14:tracePt t="99020" x="7545388" y="2894013"/>
          <p14:tracePt t="99024" x="7531100" y="2894013"/>
          <p14:tracePt t="99028" x="7524750" y="2894013"/>
          <p14:tracePt t="99036" x="7505700" y="2894013"/>
          <p14:tracePt t="99038" x="7486650" y="2894013"/>
          <p14:tracePt t="99040" x="7473950" y="2894013"/>
          <p14:tracePt t="99046" x="7461250" y="2894013"/>
          <p14:tracePt t="99052" x="7442200" y="2894013"/>
          <p14:tracePt t="99055" x="7416800" y="2894013"/>
          <p14:tracePt t="99060" x="7410450" y="2894013"/>
          <p14:tracePt t="99067" x="7391400" y="2894013"/>
          <p14:tracePt t="99073" x="7359650" y="2894013"/>
          <p14:tracePt t="99076" x="7346950" y="2894013"/>
          <p14:tracePt t="99083" x="7334250" y="2894013"/>
          <p14:tracePt t="99087" x="7327900" y="2894013"/>
          <p14:tracePt t="99088" x="7308850" y="2894013"/>
          <p14:tracePt t="99092" x="7289800" y="2894013"/>
          <p14:tracePt t="99100" x="7277100" y="2894013"/>
          <p14:tracePt t="99103" x="7264400" y="2894013"/>
          <p14:tracePt t="99104" x="7245350" y="2894013"/>
          <p14:tracePt t="99107" x="7232650" y="2894013"/>
          <p14:tracePt t="99118" x="7213600" y="2894013"/>
          <p14:tracePt t="99120" x="7194550" y="2894013"/>
          <p14:tracePt t="99121" x="7181850" y="2894013"/>
          <p14:tracePt t="99124" x="7162800" y="2894013"/>
          <p14:tracePt t="99132" x="7143750" y="2894013"/>
          <p14:tracePt t="99137" x="7131050" y="2894013"/>
          <p14:tracePt t="99140" x="7124700" y="2894013"/>
          <p14:tracePt t="99145" x="7105650" y="2894013"/>
          <p14:tracePt t="99150" x="7092950" y="2894013"/>
          <p14:tracePt t="99154" x="7085013" y="2894013"/>
          <p14:tracePt t="99156" x="7072313" y="2894013"/>
          <p14:tracePt t="99160" x="7065963" y="2894013"/>
          <p14:tracePt t="99168" x="7053263" y="2894013"/>
          <p14:tracePt t="99170" x="7046913" y="2894013"/>
          <p14:tracePt t="99172" x="7040563" y="2894013"/>
          <p14:tracePt t="99176" x="7027863" y="2894013"/>
          <p14:tracePt t="99182" x="7021513" y="2894013"/>
          <p14:tracePt t="99187" x="7008813" y="2894013"/>
          <p14:tracePt t="99188" x="7002463" y="2894013"/>
          <p14:tracePt t="99191" x="6996113" y="2894013"/>
          <p14:tracePt t="99195" x="6983413" y="2894013"/>
          <p14:tracePt t="99203" x="6977063" y="2894013"/>
          <p14:tracePt t="99206" x="6970713" y="2894013"/>
          <p14:tracePt t="99217" x="6958013" y="2894013"/>
          <p14:tracePt t="99222" x="6951663" y="2894013"/>
          <p14:tracePt t="99225" x="6945313" y="2894013"/>
          <p14:tracePt t="99232" x="6938963" y="2894013"/>
          <p14:tracePt t="99236" x="6926263" y="2894013"/>
          <p14:tracePt t="99242" x="6919913" y="2894013"/>
          <p14:tracePt t="99252" x="6907213" y="2894013"/>
          <p14:tracePt t="99254" x="6900863" y="2894013"/>
          <p14:tracePt t="99257" x="6894513" y="2894013"/>
          <p14:tracePt t="99267" x="6862763" y="2887663"/>
          <p14:tracePt t="99282" x="6856413" y="2887663"/>
          <p14:tracePt t="99290" x="6850063" y="2887663"/>
          <p14:tracePt t="99368" x="6843713" y="2887663"/>
          <p14:tracePt t="99558" x="6837363" y="2887663"/>
          <p14:tracePt t="99566" x="6831013" y="2887663"/>
          <p14:tracePt t="99571" x="6824663" y="2887663"/>
          <p14:tracePt t="99574" x="6818313" y="2887663"/>
          <p14:tracePt t="100168" x="6824663" y="2887663"/>
          <p14:tracePt t="100186" x="6831013" y="2887663"/>
          <p14:tracePt t="100188" x="6837363" y="2887663"/>
          <p14:tracePt t="100192" x="6843713" y="2887663"/>
          <p14:tracePt t="100201" x="6850063" y="2887663"/>
          <p14:tracePt t="100204" x="6856413" y="2887663"/>
          <p14:tracePt t="100215" x="6869113" y="2887663"/>
          <p14:tracePt t="100218" x="6875463" y="2887663"/>
          <p14:tracePt t="100221" x="6881813" y="2887663"/>
          <p14:tracePt t="100224" x="6888163" y="2887663"/>
          <p14:tracePt t="100233" x="6900863" y="2887663"/>
          <p14:tracePt t="100235" x="6913563" y="2887663"/>
          <p14:tracePt t="100237" x="6932613" y="2887663"/>
          <p14:tracePt t="100240" x="6951663" y="2887663"/>
          <p14:tracePt t="100250" x="6977063" y="2881313"/>
          <p14:tracePt t="100252" x="7008813" y="2881313"/>
          <p14:tracePt t="100254" x="7034213" y="2881313"/>
          <p14:tracePt t="100258" x="7053263" y="2874963"/>
          <p14:tracePt t="100266" x="7078663" y="2874963"/>
          <p14:tracePt t="100269" x="7099300" y="2868613"/>
          <p14:tracePt t="100271" x="7131050" y="2862263"/>
          <p14:tracePt t="100274" x="7169150" y="2855913"/>
          <p14:tracePt t="100283" x="7188200" y="2855913"/>
          <p14:tracePt t="100286" x="7213600" y="2849563"/>
          <p14:tracePt t="100287" x="7239000" y="2843213"/>
          <p14:tracePt t="100290" x="7264400" y="2843213"/>
          <p14:tracePt t="100297" x="7289800" y="2836863"/>
          <p14:tracePt t="100303" x="7327900" y="2830513"/>
          <p14:tracePt t="100306" x="7353300" y="2824163"/>
          <p14:tracePt t="100311" x="7378700" y="2817813"/>
          <p14:tracePt t="100317" x="7391400" y="2817813"/>
          <p14:tracePt t="100319" x="7423150" y="2817813"/>
          <p14:tracePt t="100321" x="7448550" y="2817813"/>
          <p14:tracePt t="100326" x="7467600" y="2811463"/>
          <p14:tracePt t="100332" x="7493000" y="2811463"/>
          <p14:tracePt t="100336" x="7524750" y="2811463"/>
          <p14:tracePt t="100338" x="7545388" y="2805113"/>
          <p14:tracePt t="100342" x="7564438" y="2805113"/>
          <p14:tracePt t="100349" x="7583488" y="2798763"/>
          <p14:tracePt t="100354" x="7627938" y="2792413"/>
          <p14:tracePt t="100357" x="7666038" y="2784475"/>
          <p14:tracePt t="100365" x="7697788" y="2784475"/>
          <p14:tracePt t="100368" x="7729538" y="2778125"/>
          <p14:tracePt t="100370" x="7767638" y="2771775"/>
          <p14:tracePt t="100374" x="7812088" y="2765425"/>
          <p14:tracePt t="100386" x="7945438" y="2740025"/>
          <p14:tracePt t="100390" x="7964488" y="2733675"/>
          <p14:tracePt t="100398" x="8004175" y="2727325"/>
          <p14:tracePt t="100401" x="8035925" y="2720975"/>
          <p14:tracePt t="100403" x="8074025" y="2714625"/>
          <p14:tracePt t="100406" x="8105775" y="2708275"/>
          <p14:tracePt t="100411" x="8143875" y="2701925"/>
          <p14:tracePt t="100417" x="8188325" y="2695575"/>
          <p14:tracePt t="100420" x="8220075" y="2689225"/>
          <p14:tracePt t="100422" x="8251825" y="2682875"/>
          <p14:tracePt t="100424" x="8289925" y="2676525"/>
          <p14:tracePt t="100435" x="8359775" y="2657475"/>
          <p14:tracePt t="100436" x="8385175" y="2651125"/>
          <p14:tracePt t="100440" x="8416925" y="2644775"/>
          <p14:tracePt t="100447" x="8442325" y="2638425"/>
          <p14:tracePt t="100452" x="8469313" y="2638425"/>
          <p14:tracePt t="100453" x="8488363" y="2632075"/>
          <p14:tracePt t="100456" x="8513763" y="2632075"/>
          <p14:tracePt t="100461" x="8545513" y="2632075"/>
          <p14:tracePt t="100467" x="8570913" y="2625725"/>
          <p14:tracePt t="100469" x="8596313" y="2625725"/>
          <p14:tracePt t="100474" x="8621713" y="2625725"/>
          <p14:tracePt t="100477" x="8640763" y="2625725"/>
          <p14:tracePt t="100483" x="8666163" y="2625725"/>
          <p14:tracePt t="100486" x="8685213" y="2625725"/>
          <p14:tracePt t="100488" x="8697913" y="2625725"/>
          <p14:tracePt t="100491" x="8729663" y="2625725"/>
          <p14:tracePt t="100497" x="8755063" y="2625725"/>
          <p14:tracePt t="100502" x="8780463" y="2625725"/>
          <p14:tracePt t="100504" x="8805863" y="2625725"/>
          <p14:tracePt t="100507" x="8837613" y="2625725"/>
          <p14:tracePt t="100514" x="8856663" y="2625725"/>
          <p14:tracePt t="100518" x="8882063" y="2625725"/>
          <p14:tracePt t="100522" x="8901113" y="2625725"/>
          <p14:tracePt t="100524" x="8921750" y="2625725"/>
          <p14:tracePt t="100533" x="8947150" y="2625725"/>
          <p14:tracePt t="100536" x="8985250" y="2625725"/>
          <p14:tracePt t="100540" x="8991600" y="2625725"/>
          <p14:tracePt t="100550" x="9010650" y="2625725"/>
          <p14:tracePt t="100553" x="9036050" y="2625725"/>
          <p14:tracePt t="100555" x="9055100" y="2625725"/>
          <p14:tracePt t="100561" x="9067800" y="2625725"/>
          <p14:tracePt t="100567" x="9080500" y="2625725"/>
          <p14:tracePt t="100571" x="9099550" y="2625725"/>
          <p14:tracePt t="100572" x="9105900" y="2625725"/>
          <p14:tracePt t="100576" x="9124950" y="2625725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KSO_Shape"/>
          <p:cNvSpPr/>
          <p:nvPr/>
        </p:nvSpPr>
        <p:spPr bwMode="auto">
          <a:xfrm>
            <a:off x="1131282" y="333152"/>
            <a:ext cx="7127621" cy="3712913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en-US" altLang="zh-CN" sz="2700" dirty="0"/>
          </a:p>
          <a:p>
            <a:pPr algn="ctr">
              <a:defRPr/>
            </a:pPr>
            <a:endParaRPr lang="en-US" altLang="zh-CN" sz="27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0663">
            <a:off x="6931104" y="3092224"/>
            <a:ext cx="1164286" cy="105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65" y="529927"/>
            <a:ext cx="1464286" cy="125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51" y="2630287"/>
            <a:ext cx="992858" cy="106428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33" y="570961"/>
            <a:ext cx="986802" cy="122142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738893" y="944990"/>
            <a:ext cx="2888933" cy="634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4125" b="1" noProof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方正大标宋简体" panose="02010601030101010101" charset="-122"/>
                <a:cs typeface="Arial" panose="020B0604020202020204" pitchFamily="34" charset="0"/>
                <a:sym typeface="Arial" panose="020B0604020202020204" pitchFamily="34" charset="0"/>
              </a:rPr>
              <a:t>Lưu ý</a:t>
            </a:r>
            <a:endParaRPr lang="zh-CN" altLang="en-US" sz="4125" b="1" noProof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方正大标宋简体" panose="02010601030101010101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6DBB8D-C39F-4231-A71F-E6417297E71B}"/>
              </a:ext>
            </a:extLst>
          </p:cNvPr>
          <p:cNvSpPr txBox="1"/>
          <p:nvPr/>
        </p:nvSpPr>
        <p:spPr>
          <a:xfrm>
            <a:off x="1830624" y="1710417"/>
            <a:ext cx="54310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zh-CN" sz="2400" dirty="0">
                <a:solidFill>
                  <a:srgbClr val="7030A0"/>
                </a:solidFill>
              </a:rPr>
              <a:t>  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Có</a:t>
            </a:r>
            <a:r>
              <a:rPr lang="en-US" altLang="zh-CN" sz="2400" dirty="0" smtClean="0">
                <a:solidFill>
                  <a:srgbClr val="7030A0"/>
                </a:solidFill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thể</a:t>
            </a:r>
            <a:r>
              <a:rPr lang="en-US" altLang="zh-CN" sz="2400" dirty="0" smtClean="0">
                <a:solidFill>
                  <a:srgbClr val="7030A0"/>
                </a:solidFill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lựa</a:t>
            </a:r>
            <a:r>
              <a:rPr lang="en-US" altLang="zh-CN" sz="2400" dirty="0" smtClean="0">
                <a:solidFill>
                  <a:srgbClr val="7030A0"/>
                </a:solidFill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chọn</a:t>
            </a:r>
            <a:r>
              <a:rPr lang="en-US" altLang="zh-CN" sz="2400" dirty="0" smtClean="0">
                <a:solidFill>
                  <a:srgbClr val="7030A0"/>
                </a:solidFill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vẽ</a:t>
            </a:r>
            <a:r>
              <a:rPr lang="en-US" altLang="zh-CN" sz="2400" dirty="0" smtClean="0">
                <a:solidFill>
                  <a:srgbClr val="7030A0"/>
                </a:solidFill>
              </a:rPr>
              <a:t> con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gà</a:t>
            </a:r>
            <a:r>
              <a:rPr lang="en-US" altLang="zh-CN" sz="2400" dirty="0" smtClean="0">
                <a:solidFill>
                  <a:srgbClr val="7030A0"/>
                </a:solidFill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theo</a:t>
            </a:r>
            <a:r>
              <a:rPr lang="en-US" altLang="zh-CN" sz="2400" dirty="0" smtClean="0">
                <a:solidFill>
                  <a:srgbClr val="7030A0"/>
                </a:solidFill>
              </a:rPr>
              <a:t> ý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thích</a:t>
            </a:r>
            <a:r>
              <a:rPr lang="en-US" altLang="zh-CN" sz="2400" dirty="0" smtClean="0">
                <a:solidFill>
                  <a:srgbClr val="7030A0"/>
                </a:solidFill>
              </a:rPr>
              <a:t>: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gà</a:t>
            </a:r>
            <a:r>
              <a:rPr lang="en-US" altLang="zh-CN" sz="2400" dirty="0" smtClean="0">
                <a:solidFill>
                  <a:srgbClr val="7030A0"/>
                </a:solidFill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trống</a:t>
            </a:r>
            <a:r>
              <a:rPr lang="en-US" altLang="zh-CN" sz="2400" dirty="0" smtClean="0">
                <a:solidFill>
                  <a:srgbClr val="7030A0"/>
                </a:solidFill>
              </a:rPr>
              <a:t>,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mái</a:t>
            </a:r>
            <a:r>
              <a:rPr lang="en-US" altLang="zh-CN" sz="2400" dirty="0" smtClean="0">
                <a:solidFill>
                  <a:srgbClr val="7030A0"/>
                </a:solidFill>
              </a:rPr>
              <a:t>,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gà</a:t>
            </a:r>
            <a:r>
              <a:rPr lang="en-US" altLang="zh-CN" sz="2400" dirty="0" smtClean="0">
                <a:solidFill>
                  <a:srgbClr val="7030A0"/>
                </a:solidFill>
              </a:rPr>
              <a:t> con,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các</a:t>
            </a:r>
            <a:r>
              <a:rPr lang="en-US" altLang="zh-CN" sz="2400" dirty="0" smtClean="0">
                <a:solidFill>
                  <a:srgbClr val="7030A0"/>
                </a:solidFill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hoạt</a:t>
            </a:r>
            <a:r>
              <a:rPr lang="en-US" altLang="zh-CN" sz="2400" dirty="0" smtClean="0">
                <a:solidFill>
                  <a:srgbClr val="7030A0"/>
                </a:solidFill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động</a:t>
            </a:r>
            <a:r>
              <a:rPr lang="en-US" altLang="zh-CN" sz="2400" dirty="0" smtClean="0">
                <a:solidFill>
                  <a:srgbClr val="7030A0"/>
                </a:solidFill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của</a:t>
            </a:r>
            <a:r>
              <a:rPr lang="en-US" altLang="zh-CN" sz="2400" dirty="0" smtClean="0">
                <a:solidFill>
                  <a:srgbClr val="7030A0"/>
                </a:solidFill>
              </a:rPr>
              <a:t> con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gà</a:t>
            </a:r>
            <a:r>
              <a:rPr lang="en-US" altLang="zh-CN" sz="2400" dirty="0" smtClean="0">
                <a:solidFill>
                  <a:srgbClr val="7030A0"/>
                </a:solidFill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như</a:t>
            </a:r>
            <a:r>
              <a:rPr lang="en-US" altLang="zh-CN" sz="2400" dirty="0" smtClean="0">
                <a:solidFill>
                  <a:srgbClr val="7030A0"/>
                </a:solidFill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đang</a:t>
            </a:r>
            <a:r>
              <a:rPr lang="en-US" altLang="zh-CN" sz="2400" dirty="0" smtClean="0">
                <a:solidFill>
                  <a:srgbClr val="7030A0"/>
                </a:solidFill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gáy</a:t>
            </a:r>
            <a:r>
              <a:rPr lang="en-US" altLang="zh-CN" sz="2400" dirty="0" smtClean="0">
                <a:solidFill>
                  <a:srgbClr val="7030A0"/>
                </a:solidFill>
              </a:rPr>
              <a:t>,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ấp</a:t>
            </a:r>
            <a:r>
              <a:rPr lang="en-US" altLang="zh-CN" sz="2400" dirty="0" smtClean="0">
                <a:solidFill>
                  <a:srgbClr val="7030A0"/>
                </a:solidFill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trứng</a:t>
            </a:r>
            <a:r>
              <a:rPr lang="en-US" altLang="zh-CN" sz="2400" dirty="0" smtClean="0">
                <a:solidFill>
                  <a:srgbClr val="7030A0"/>
                </a:solidFill>
              </a:rPr>
              <a:t>,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kiếm</a:t>
            </a:r>
            <a:r>
              <a:rPr lang="en-US" altLang="zh-CN" sz="2400" dirty="0" smtClean="0">
                <a:solidFill>
                  <a:srgbClr val="7030A0"/>
                </a:solidFill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mồi</a:t>
            </a:r>
            <a:r>
              <a:rPr lang="en-US" altLang="zh-CN" sz="2400" dirty="0" smtClean="0">
                <a:solidFill>
                  <a:srgbClr val="7030A0"/>
                </a:solidFill>
              </a:rPr>
              <a:t>…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Có</a:t>
            </a:r>
            <a:r>
              <a:rPr lang="en-US" altLang="zh-CN" sz="2400" dirty="0" smtClean="0">
                <a:solidFill>
                  <a:srgbClr val="7030A0"/>
                </a:solidFill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thể</a:t>
            </a:r>
            <a:r>
              <a:rPr lang="en-US" altLang="zh-CN" sz="2400" dirty="0" smtClean="0">
                <a:solidFill>
                  <a:srgbClr val="7030A0"/>
                </a:solidFill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vẽ</a:t>
            </a:r>
            <a:r>
              <a:rPr lang="en-US" altLang="zh-CN" sz="2400" dirty="0" smtClean="0">
                <a:solidFill>
                  <a:srgbClr val="7030A0"/>
                </a:solidFill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từ</a:t>
            </a:r>
            <a:r>
              <a:rPr lang="en-US" altLang="zh-CN" sz="2400" dirty="0" smtClean="0">
                <a:solidFill>
                  <a:srgbClr val="7030A0"/>
                </a:solidFill>
              </a:rPr>
              <a:t> 1, 2 con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gà</a:t>
            </a:r>
            <a:r>
              <a:rPr lang="en-US" altLang="zh-CN" sz="2400" dirty="0" smtClean="0">
                <a:solidFill>
                  <a:srgbClr val="7030A0"/>
                </a:solidFill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và</a:t>
            </a:r>
            <a:r>
              <a:rPr lang="en-US" altLang="zh-CN" sz="2400" dirty="0" smtClean="0">
                <a:solidFill>
                  <a:srgbClr val="7030A0"/>
                </a:solidFill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vẽ</a:t>
            </a:r>
            <a:r>
              <a:rPr lang="en-US" altLang="zh-CN" sz="2400" dirty="0" smtClean="0">
                <a:solidFill>
                  <a:srgbClr val="7030A0"/>
                </a:solidFill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thêm</a:t>
            </a:r>
            <a:r>
              <a:rPr lang="en-US" altLang="zh-CN" sz="2400" dirty="0" smtClean="0">
                <a:solidFill>
                  <a:srgbClr val="7030A0"/>
                </a:solidFill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các</a:t>
            </a:r>
            <a:r>
              <a:rPr lang="en-US" altLang="zh-CN" sz="2400" dirty="0" smtClean="0">
                <a:solidFill>
                  <a:srgbClr val="7030A0"/>
                </a:solidFill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hình</a:t>
            </a:r>
            <a:r>
              <a:rPr lang="en-US" altLang="zh-CN" sz="2400" dirty="0" smtClean="0">
                <a:solidFill>
                  <a:srgbClr val="7030A0"/>
                </a:solidFill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ảnh</a:t>
            </a:r>
            <a:r>
              <a:rPr lang="en-US" altLang="zh-CN" sz="2400" dirty="0" smtClean="0">
                <a:solidFill>
                  <a:srgbClr val="7030A0"/>
                </a:solidFill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thể</a:t>
            </a:r>
            <a:r>
              <a:rPr lang="en-US" altLang="zh-CN" sz="2400" dirty="0" smtClean="0">
                <a:solidFill>
                  <a:srgbClr val="7030A0"/>
                </a:solidFill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hiện</a:t>
            </a:r>
            <a:r>
              <a:rPr lang="en-US" altLang="zh-CN" sz="2400" dirty="0" smtClean="0">
                <a:solidFill>
                  <a:srgbClr val="7030A0"/>
                </a:solidFill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không</a:t>
            </a:r>
            <a:r>
              <a:rPr lang="en-US" altLang="zh-CN" sz="2400" dirty="0" smtClean="0">
                <a:solidFill>
                  <a:srgbClr val="7030A0"/>
                </a:solidFill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gian</a:t>
            </a:r>
            <a:r>
              <a:rPr lang="en-US" altLang="zh-CN" sz="2400" dirty="0" smtClean="0">
                <a:solidFill>
                  <a:srgbClr val="7030A0"/>
                </a:solidFill>
              </a:rPr>
              <a:t>.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04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6" name="Google Shape;2756;p45"/>
          <p:cNvGrpSpPr/>
          <p:nvPr/>
        </p:nvGrpSpPr>
        <p:grpSpPr>
          <a:xfrm>
            <a:off x="6426065" y="196566"/>
            <a:ext cx="2382231" cy="3042385"/>
            <a:chOff x="6426065" y="196566"/>
            <a:chExt cx="2382231" cy="3042385"/>
          </a:xfrm>
        </p:grpSpPr>
        <p:grpSp>
          <p:nvGrpSpPr>
            <p:cNvPr id="2757" name="Google Shape;2757;p45"/>
            <p:cNvGrpSpPr/>
            <p:nvPr/>
          </p:nvGrpSpPr>
          <p:grpSpPr>
            <a:xfrm rot="10800000">
              <a:off x="7931992" y="196566"/>
              <a:ext cx="551878" cy="2275896"/>
              <a:chOff x="7099616" y="-395"/>
              <a:chExt cx="390379" cy="1609886"/>
            </a:xfrm>
          </p:grpSpPr>
          <p:sp>
            <p:nvSpPr>
              <p:cNvPr id="2758" name="Google Shape;2758;p45"/>
              <p:cNvSpPr/>
              <p:nvPr/>
            </p:nvSpPr>
            <p:spPr>
              <a:xfrm rot="10800000">
                <a:off x="7108772" y="1278864"/>
                <a:ext cx="381224" cy="330627"/>
              </a:xfrm>
              <a:custGeom>
                <a:avLst/>
                <a:gdLst/>
                <a:ahLst/>
                <a:cxnLst/>
                <a:rect l="l" t="t" r="r" b="b"/>
                <a:pathLst>
                  <a:path w="16448" h="14265" extrusionOk="0">
                    <a:moveTo>
                      <a:pt x="8433" y="0"/>
                    </a:moveTo>
                    <a:cubicBezTo>
                      <a:pt x="6328" y="0"/>
                      <a:pt x="7854" y="11404"/>
                      <a:pt x="7854" y="11404"/>
                    </a:cubicBezTo>
                    <a:cubicBezTo>
                      <a:pt x="7854" y="11404"/>
                      <a:pt x="4041" y="536"/>
                      <a:pt x="2032" y="536"/>
                    </a:cubicBezTo>
                    <a:cubicBezTo>
                      <a:pt x="2023" y="536"/>
                      <a:pt x="2014" y="537"/>
                      <a:pt x="2005" y="537"/>
                    </a:cubicBezTo>
                    <a:cubicBezTo>
                      <a:pt x="0" y="631"/>
                      <a:pt x="5272" y="12081"/>
                      <a:pt x="8778" y="14265"/>
                    </a:cubicBezTo>
                    <a:cubicBezTo>
                      <a:pt x="8778" y="14265"/>
                      <a:pt x="16447" y="1893"/>
                      <a:pt x="14391" y="1262"/>
                    </a:cubicBezTo>
                    <a:cubicBezTo>
                      <a:pt x="14331" y="1244"/>
                      <a:pt x="14270" y="1235"/>
                      <a:pt x="14209" y="1235"/>
                    </a:cubicBezTo>
                    <a:cubicBezTo>
                      <a:pt x="12170" y="1235"/>
                      <a:pt x="9464" y="11106"/>
                      <a:pt x="9464" y="11106"/>
                    </a:cubicBezTo>
                    <a:cubicBezTo>
                      <a:pt x="9464" y="11106"/>
                      <a:pt x="10544" y="0"/>
                      <a:pt x="8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45"/>
              <p:cNvSpPr/>
              <p:nvPr/>
            </p:nvSpPr>
            <p:spPr>
              <a:xfrm rot="10800000">
                <a:off x="7227116" y="-395"/>
                <a:ext cx="73125" cy="1307535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45"/>
              <p:cNvSpPr/>
              <p:nvPr/>
            </p:nvSpPr>
            <p:spPr>
              <a:xfrm rot="10800000">
                <a:off x="7265590" y="1254481"/>
                <a:ext cx="57434" cy="57596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485" extrusionOk="0">
                    <a:moveTo>
                      <a:pt x="1" y="0"/>
                    </a:moveTo>
                    <a:cubicBezTo>
                      <a:pt x="1" y="0"/>
                      <a:pt x="308" y="2484"/>
                      <a:pt x="1284" y="2484"/>
                    </a:cubicBezTo>
                    <a:cubicBezTo>
                      <a:pt x="1285" y="2484"/>
                      <a:pt x="1286" y="2484"/>
                      <a:pt x="1288" y="2484"/>
                    </a:cubicBezTo>
                    <a:cubicBezTo>
                      <a:pt x="2267" y="2481"/>
                      <a:pt x="2477" y="0"/>
                      <a:pt x="24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45"/>
              <p:cNvSpPr/>
              <p:nvPr/>
            </p:nvSpPr>
            <p:spPr>
              <a:xfrm rot="10800000">
                <a:off x="7099616" y="1091195"/>
                <a:ext cx="183056" cy="196870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8494" extrusionOk="0">
                    <a:moveTo>
                      <a:pt x="7897" y="1"/>
                    </a:moveTo>
                    <a:lnTo>
                      <a:pt x="7897" y="1"/>
                    </a:lnTo>
                    <a:cubicBezTo>
                      <a:pt x="2306" y="672"/>
                      <a:pt x="0" y="8493"/>
                      <a:pt x="0" y="8493"/>
                    </a:cubicBezTo>
                    <a:cubicBezTo>
                      <a:pt x="6247" y="6176"/>
                      <a:pt x="7897" y="1"/>
                      <a:pt x="7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45"/>
              <p:cNvSpPr/>
              <p:nvPr/>
            </p:nvSpPr>
            <p:spPr>
              <a:xfrm rot="10800000">
                <a:off x="7267375" y="786203"/>
                <a:ext cx="208343" cy="178953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7721" extrusionOk="0">
                    <a:moveTo>
                      <a:pt x="0" y="0"/>
                    </a:moveTo>
                    <a:cubicBezTo>
                      <a:pt x="0" y="0"/>
                      <a:pt x="2360" y="7720"/>
                      <a:pt x="8925" y="7720"/>
                    </a:cubicBezTo>
                    <a:cubicBezTo>
                      <a:pt x="8946" y="7720"/>
                      <a:pt x="8967" y="7720"/>
                      <a:pt x="8989" y="7720"/>
                    </a:cubicBezTo>
                    <a:cubicBezTo>
                      <a:pt x="8989" y="7720"/>
                      <a:pt x="5759" y="54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45"/>
              <p:cNvSpPr/>
              <p:nvPr/>
            </p:nvSpPr>
            <p:spPr>
              <a:xfrm rot="10800000">
                <a:off x="7107103" y="786203"/>
                <a:ext cx="165997" cy="221809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9570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2" y="2715"/>
                      <a:pt x="1" y="9569"/>
                      <a:pt x="319" y="9569"/>
                    </a:cubicBezTo>
                    <a:cubicBezTo>
                      <a:pt x="321" y="9569"/>
                      <a:pt x="322" y="9569"/>
                      <a:pt x="323" y="9569"/>
                    </a:cubicBezTo>
                    <a:cubicBezTo>
                      <a:pt x="5893" y="8590"/>
                      <a:pt x="7162" y="0"/>
                      <a:pt x="71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45"/>
              <p:cNvSpPr/>
              <p:nvPr/>
            </p:nvSpPr>
            <p:spPr>
              <a:xfrm rot="10800000">
                <a:off x="7278454" y="1093907"/>
                <a:ext cx="164236" cy="196823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8492" extrusionOk="0">
                    <a:moveTo>
                      <a:pt x="1" y="0"/>
                    </a:moveTo>
                    <a:cubicBezTo>
                      <a:pt x="1" y="0"/>
                      <a:pt x="809" y="7361"/>
                      <a:pt x="7085" y="8492"/>
                    </a:cubicBezTo>
                    <a:cubicBezTo>
                      <a:pt x="7085" y="8492"/>
                      <a:pt x="4921" y="14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45"/>
              <p:cNvSpPr/>
              <p:nvPr/>
            </p:nvSpPr>
            <p:spPr>
              <a:xfrm rot="10800000">
                <a:off x="7113569" y="504457"/>
                <a:ext cx="146505" cy="150515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45"/>
              <p:cNvSpPr/>
              <p:nvPr/>
            </p:nvSpPr>
            <p:spPr>
              <a:xfrm rot="10800000">
                <a:off x="7260051" y="504642"/>
                <a:ext cx="189105" cy="186139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45"/>
              <p:cNvSpPr/>
              <p:nvPr/>
            </p:nvSpPr>
            <p:spPr>
              <a:xfrm rot="10800000">
                <a:off x="7260978" y="252680"/>
                <a:ext cx="225749" cy="165256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45"/>
              <p:cNvSpPr/>
              <p:nvPr/>
            </p:nvSpPr>
            <p:spPr>
              <a:xfrm rot="10800000">
                <a:off x="7107103" y="254349"/>
                <a:ext cx="153899" cy="181781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45"/>
              <p:cNvSpPr/>
              <p:nvPr/>
            </p:nvSpPr>
            <p:spPr>
              <a:xfrm rot="10800000">
                <a:off x="7269392" y="39841"/>
                <a:ext cx="179765" cy="118970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45"/>
              <p:cNvSpPr/>
              <p:nvPr/>
            </p:nvSpPr>
            <p:spPr>
              <a:xfrm rot="10800000">
                <a:off x="7127105" y="39910"/>
                <a:ext cx="14231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45"/>
              <p:cNvSpPr/>
              <p:nvPr/>
            </p:nvSpPr>
            <p:spPr>
              <a:xfrm rot="10800000">
                <a:off x="7099616" y="1100768"/>
                <a:ext cx="178861" cy="187784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8102" extrusionOk="0">
                    <a:moveTo>
                      <a:pt x="7716" y="0"/>
                    </a:moveTo>
                    <a:cubicBezTo>
                      <a:pt x="7568" y="182"/>
                      <a:pt x="7422" y="366"/>
                      <a:pt x="7281" y="548"/>
                    </a:cubicBezTo>
                    <a:cubicBezTo>
                      <a:pt x="7136" y="733"/>
                      <a:pt x="6980" y="907"/>
                      <a:pt x="6831" y="1084"/>
                    </a:cubicBezTo>
                    <a:cubicBezTo>
                      <a:pt x="6535" y="1444"/>
                      <a:pt x="6222" y="1792"/>
                      <a:pt x="5911" y="2137"/>
                    </a:cubicBezTo>
                    <a:cubicBezTo>
                      <a:pt x="5283" y="2825"/>
                      <a:pt x="4638" y="3496"/>
                      <a:pt x="3985" y="4163"/>
                    </a:cubicBezTo>
                    <a:cubicBezTo>
                      <a:pt x="3337" y="4834"/>
                      <a:pt x="2669" y="5483"/>
                      <a:pt x="2005" y="6143"/>
                    </a:cubicBezTo>
                    <a:lnTo>
                      <a:pt x="0" y="8101"/>
                    </a:lnTo>
                    <a:cubicBezTo>
                      <a:pt x="743" y="7532"/>
                      <a:pt x="1451" y="6918"/>
                      <a:pt x="2150" y="6295"/>
                    </a:cubicBezTo>
                    <a:cubicBezTo>
                      <a:pt x="2847" y="5671"/>
                      <a:pt x="3521" y="5022"/>
                      <a:pt x="4181" y="4356"/>
                    </a:cubicBezTo>
                    <a:cubicBezTo>
                      <a:pt x="4830" y="3681"/>
                      <a:pt x="5476" y="2999"/>
                      <a:pt x="6066" y="2274"/>
                    </a:cubicBezTo>
                    <a:cubicBezTo>
                      <a:pt x="6661" y="1549"/>
                      <a:pt x="7234" y="805"/>
                      <a:pt x="77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45"/>
              <p:cNvSpPr/>
              <p:nvPr/>
            </p:nvSpPr>
            <p:spPr>
              <a:xfrm rot="10800000">
                <a:off x="7287192" y="1103734"/>
                <a:ext cx="155498" cy="187599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80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9" y="791"/>
                      <a:pt x="853" y="1553"/>
                      <a:pt x="1328" y="2300"/>
                    </a:cubicBezTo>
                    <a:cubicBezTo>
                      <a:pt x="1799" y="3050"/>
                      <a:pt x="2310" y="3772"/>
                      <a:pt x="2851" y="4476"/>
                    </a:cubicBezTo>
                    <a:cubicBezTo>
                      <a:pt x="3390" y="5179"/>
                      <a:pt x="3964" y="5860"/>
                      <a:pt x="4602" y="6481"/>
                    </a:cubicBezTo>
                    <a:cubicBezTo>
                      <a:pt x="5232" y="7097"/>
                      <a:pt x="5910" y="7695"/>
                      <a:pt x="6708" y="8094"/>
                    </a:cubicBezTo>
                    <a:cubicBezTo>
                      <a:pt x="6531" y="7960"/>
                      <a:pt x="6353" y="7829"/>
                      <a:pt x="6175" y="7702"/>
                    </a:cubicBezTo>
                    <a:cubicBezTo>
                      <a:pt x="6005" y="7561"/>
                      <a:pt x="5845" y="7413"/>
                      <a:pt x="5679" y="7267"/>
                    </a:cubicBezTo>
                    <a:cubicBezTo>
                      <a:pt x="5359" y="6966"/>
                      <a:pt x="5040" y="6665"/>
                      <a:pt x="4750" y="6335"/>
                    </a:cubicBezTo>
                    <a:cubicBezTo>
                      <a:pt x="4159" y="5686"/>
                      <a:pt x="3597" y="5008"/>
                      <a:pt x="3068" y="4309"/>
                    </a:cubicBezTo>
                    <a:cubicBezTo>
                      <a:pt x="2528" y="3616"/>
                      <a:pt x="2013" y="2901"/>
                      <a:pt x="1502" y="2183"/>
                    </a:cubicBezTo>
                    <a:cubicBezTo>
                      <a:pt x="1244" y="1825"/>
                      <a:pt x="994" y="1462"/>
                      <a:pt x="747" y="1096"/>
                    </a:cubicBezTo>
                    <a:cubicBezTo>
                      <a:pt x="493" y="734"/>
                      <a:pt x="250" y="367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45"/>
              <p:cNvSpPr/>
              <p:nvPr/>
            </p:nvSpPr>
            <p:spPr>
              <a:xfrm rot="10800000">
                <a:off x="7271987" y="792182"/>
                <a:ext cx="203730" cy="173553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74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2" y="797"/>
                      <a:pt x="1186" y="1548"/>
                      <a:pt x="1831" y="2277"/>
                    </a:cubicBezTo>
                    <a:cubicBezTo>
                      <a:pt x="2480" y="3006"/>
                      <a:pt x="3162" y="3702"/>
                      <a:pt x="3884" y="4358"/>
                    </a:cubicBezTo>
                    <a:cubicBezTo>
                      <a:pt x="4612" y="5007"/>
                      <a:pt x="5359" y="5642"/>
                      <a:pt x="6179" y="6179"/>
                    </a:cubicBezTo>
                    <a:cubicBezTo>
                      <a:pt x="6995" y="6715"/>
                      <a:pt x="7857" y="7197"/>
                      <a:pt x="8789" y="7487"/>
                    </a:cubicBezTo>
                    <a:cubicBezTo>
                      <a:pt x="8572" y="7379"/>
                      <a:pt x="8354" y="7273"/>
                      <a:pt x="8133" y="7168"/>
                    </a:cubicBezTo>
                    <a:cubicBezTo>
                      <a:pt x="7916" y="7066"/>
                      <a:pt x="7717" y="6925"/>
                      <a:pt x="7506" y="6810"/>
                    </a:cubicBezTo>
                    <a:cubicBezTo>
                      <a:pt x="7292" y="6693"/>
                      <a:pt x="7093" y="6555"/>
                      <a:pt x="6893" y="6421"/>
                    </a:cubicBezTo>
                    <a:cubicBezTo>
                      <a:pt x="6694" y="6283"/>
                      <a:pt x="6490" y="6157"/>
                      <a:pt x="6302" y="6005"/>
                    </a:cubicBezTo>
                    <a:cubicBezTo>
                      <a:pt x="5519" y="5439"/>
                      <a:pt x="4786" y="4804"/>
                      <a:pt x="4069" y="4155"/>
                    </a:cubicBezTo>
                    <a:cubicBezTo>
                      <a:pt x="3347" y="3510"/>
                      <a:pt x="2666" y="2824"/>
                      <a:pt x="1983" y="2132"/>
                    </a:cubicBezTo>
                    <a:cubicBezTo>
                      <a:pt x="1643" y="1788"/>
                      <a:pt x="1313" y="1436"/>
                      <a:pt x="983" y="1077"/>
                    </a:cubicBezTo>
                    <a:cubicBezTo>
                      <a:pt x="649" y="725"/>
                      <a:pt x="327" y="36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45"/>
              <p:cNvSpPr/>
              <p:nvPr/>
            </p:nvSpPr>
            <p:spPr>
              <a:xfrm rot="10800000">
                <a:off x="7107103" y="792182"/>
                <a:ext cx="152971" cy="216431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9338" extrusionOk="0">
                    <a:moveTo>
                      <a:pt x="6600" y="1"/>
                    </a:moveTo>
                    <a:lnTo>
                      <a:pt x="6600" y="1"/>
                    </a:lnTo>
                    <a:cubicBezTo>
                      <a:pt x="6404" y="443"/>
                      <a:pt x="6263" y="903"/>
                      <a:pt x="6034" y="1328"/>
                    </a:cubicBezTo>
                    <a:cubicBezTo>
                      <a:pt x="5929" y="1545"/>
                      <a:pt x="5842" y="1767"/>
                      <a:pt x="5726" y="1976"/>
                    </a:cubicBezTo>
                    <a:lnTo>
                      <a:pt x="5381" y="2612"/>
                    </a:lnTo>
                    <a:cubicBezTo>
                      <a:pt x="4899" y="3438"/>
                      <a:pt x="4392" y="4254"/>
                      <a:pt x="3815" y="5019"/>
                    </a:cubicBezTo>
                    <a:cubicBezTo>
                      <a:pt x="3246" y="5791"/>
                      <a:pt x="2637" y="6534"/>
                      <a:pt x="2002" y="7256"/>
                    </a:cubicBezTo>
                    <a:cubicBezTo>
                      <a:pt x="1686" y="7619"/>
                      <a:pt x="1360" y="7970"/>
                      <a:pt x="1023" y="8315"/>
                    </a:cubicBezTo>
                    <a:cubicBezTo>
                      <a:pt x="693" y="8670"/>
                      <a:pt x="349" y="9003"/>
                      <a:pt x="1" y="9337"/>
                    </a:cubicBezTo>
                    <a:cubicBezTo>
                      <a:pt x="773" y="8757"/>
                      <a:pt x="1480" y="8094"/>
                      <a:pt x="2158" y="7398"/>
                    </a:cubicBezTo>
                    <a:cubicBezTo>
                      <a:pt x="2832" y="6705"/>
                      <a:pt x="3452" y="5958"/>
                      <a:pt x="4032" y="5182"/>
                    </a:cubicBezTo>
                    <a:cubicBezTo>
                      <a:pt x="4613" y="4402"/>
                      <a:pt x="5120" y="3572"/>
                      <a:pt x="5567" y="2709"/>
                    </a:cubicBezTo>
                    <a:cubicBezTo>
                      <a:pt x="6012" y="1846"/>
                      <a:pt x="6353" y="932"/>
                      <a:pt x="66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45"/>
              <p:cNvSpPr/>
              <p:nvPr/>
            </p:nvSpPr>
            <p:spPr>
              <a:xfrm rot="10800000">
                <a:off x="7261813" y="510738"/>
                <a:ext cx="187344" cy="180530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45"/>
              <p:cNvSpPr/>
              <p:nvPr/>
            </p:nvSpPr>
            <p:spPr>
              <a:xfrm rot="10800000">
                <a:off x="7113569" y="505199"/>
                <a:ext cx="146505" cy="155150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45"/>
              <p:cNvSpPr/>
              <p:nvPr/>
            </p:nvSpPr>
            <p:spPr>
              <a:xfrm rot="10800000">
                <a:off x="7263922" y="260050"/>
                <a:ext cx="222805" cy="157259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45"/>
              <p:cNvSpPr/>
              <p:nvPr/>
            </p:nvSpPr>
            <p:spPr>
              <a:xfrm rot="10800000">
                <a:off x="7107103" y="260050"/>
                <a:ext cx="147177" cy="176079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45"/>
              <p:cNvSpPr/>
              <p:nvPr/>
            </p:nvSpPr>
            <p:spPr>
              <a:xfrm rot="10800000">
                <a:off x="7276368" y="42715"/>
                <a:ext cx="172788" cy="116096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45"/>
              <p:cNvSpPr/>
              <p:nvPr/>
            </p:nvSpPr>
            <p:spPr>
              <a:xfrm rot="10800000">
                <a:off x="7138276" y="42715"/>
                <a:ext cx="129191" cy="148359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81" name="Google Shape;2781;p45"/>
            <p:cNvGrpSpPr/>
            <p:nvPr/>
          </p:nvGrpSpPr>
          <p:grpSpPr>
            <a:xfrm flipH="1">
              <a:off x="6426065" y="1569626"/>
              <a:ext cx="910872" cy="809949"/>
              <a:chOff x="2085000" y="3921875"/>
              <a:chExt cx="360000" cy="320125"/>
            </a:xfrm>
          </p:grpSpPr>
          <p:sp>
            <p:nvSpPr>
              <p:cNvPr id="2783" name="Google Shape;2783;p45"/>
              <p:cNvSpPr/>
              <p:nvPr/>
            </p:nvSpPr>
            <p:spPr>
              <a:xfrm>
                <a:off x="2085000" y="3921875"/>
                <a:ext cx="360000" cy="320125"/>
              </a:xfrm>
              <a:custGeom>
                <a:avLst/>
                <a:gdLst/>
                <a:ahLst/>
                <a:cxnLst/>
                <a:rect l="l" t="t" r="r" b="b"/>
                <a:pathLst>
                  <a:path w="14400" h="12805" extrusionOk="0">
                    <a:moveTo>
                      <a:pt x="14389" y="1"/>
                    </a:moveTo>
                    <a:cubicBezTo>
                      <a:pt x="13819" y="458"/>
                      <a:pt x="13261" y="929"/>
                      <a:pt x="12699" y="1393"/>
                    </a:cubicBezTo>
                    <a:lnTo>
                      <a:pt x="10838" y="2971"/>
                    </a:lnTo>
                    <a:cubicBezTo>
                      <a:pt x="9765" y="3880"/>
                      <a:pt x="8711" y="4805"/>
                      <a:pt x="7651" y="5726"/>
                    </a:cubicBezTo>
                    <a:cubicBezTo>
                      <a:pt x="7611" y="5762"/>
                      <a:pt x="7571" y="5795"/>
                      <a:pt x="7531" y="5828"/>
                    </a:cubicBezTo>
                    <a:cubicBezTo>
                      <a:pt x="7405" y="5940"/>
                      <a:pt x="7275" y="6052"/>
                      <a:pt x="7148" y="6165"/>
                    </a:cubicBezTo>
                    <a:cubicBezTo>
                      <a:pt x="6966" y="6325"/>
                      <a:pt x="6785" y="6487"/>
                      <a:pt x="6600" y="6651"/>
                    </a:cubicBezTo>
                    <a:cubicBezTo>
                      <a:pt x="6564" y="6683"/>
                      <a:pt x="6527" y="6716"/>
                      <a:pt x="6487" y="6748"/>
                    </a:cubicBezTo>
                    <a:cubicBezTo>
                      <a:pt x="5494" y="7637"/>
                      <a:pt x="4497" y="8522"/>
                      <a:pt x="3511" y="9417"/>
                    </a:cubicBezTo>
                    <a:lnTo>
                      <a:pt x="1719" y="11078"/>
                    </a:lnTo>
                    <a:lnTo>
                      <a:pt x="838" y="11919"/>
                    </a:lnTo>
                    <a:cubicBezTo>
                      <a:pt x="693" y="12065"/>
                      <a:pt x="544" y="12206"/>
                      <a:pt x="400" y="12354"/>
                    </a:cubicBezTo>
                    <a:cubicBezTo>
                      <a:pt x="258" y="12495"/>
                      <a:pt x="121" y="12644"/>
                      <a:pt x="0" y="12804"/>
                    </a:cubicBezTo>
                    <a:cubicBezTo>
                      <a:pt x="113" y="12659"/>
                      <a:pt x="258" y="12539"/>
                      <a:pt x="396" y="12413"/>
                    </a:cubicBezTo>
                    <a:cubicBezTo>
                      <a:pt x="410" y="12401"/>
                      <a:pt x="422" y="12391"/>
                      <a:pt x="432" y="12380"/>
                    </a:cubicBezTo>
                    <a:lnTo>
                      <a:pt x="889" y="11973"/>
                    </a:lnTo>
                    <a:lnTo>
                      <a:pt x="1806" y="11176"/>
                    </a:lnTo>
                    <a:lnTo>
                      <a:pt x="3652" y="9573"/>
                    </a:lnTo>
                    <a:lnTo>
                      <a:pt x="5309" y="8127"/>
                    </a:lnTo>
                    <a:lnTo>
                      <a:pt x="5421" y="8032"/>
                    </a:lnTo>
                    <a:lnTo>
                      <a:pt x="7329" y="6368"/>
                    </a:lnTo>
                    <a:lnTo>
                      <a:pt x="10977" y="3130"/>
                    </a:lnTo>
                    <a:lnTo>
                      <a:pt x="12786" y="1495"/>
                    </a:lnTo>
                    <a:cubicBezTo>
                      <a:pt x="13326" y="1001"/>
                      <a:pt x="13867" y="512"/>
                      <a:pt x="14399" y="12"/>
                    </a:cubicBezTo>
                    <a:cubicBezTo>
                      <a:pt x="14396" y="8"/>
                      <a:pt x="14392" y="4"/>
                      <a:pt x="143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45"/>
              <p:cNvSpPr/>
              <p:nvPr/>
            </p:nvSpPr>
            <p:spPr>
              <a:xfrm>
                <a:off x="2230300" y="4025675"/>
                <a:ext cx="20975" cy="67725"/>
              </a:xfrm>
              <a:custGeom>
                <a:avLst/>
                <a:gdLst/>
                <a:ahLst/>
                <a:cxnLst/>
                <a:rect l="l" t="t" r="r" b="b"/>
                <a:pathLst>
                  <a:path w="839" h="2709" extrusionOk="0">
                    <a:moveTo>
                      <a:pt x="106" y="1"/>
                    </a:moveTo>
                    <a:cubicBezTo>
                      <a:pt x="70" y="41"/>
                      <a:pt x="34" y="84"/>
                      <a:pt x="1" y="128"/>
                    </a:cubicBezTo>
                    <a:lnTo>
                      <a:pt x="675" y="2596"/>
                    </a:lnTo>
                    <a:lnTo>
                      <a:pt x="708" y="2709"/>
                    </a:lnTo>
                    <a:lnTo>
                      <a:pt x="839" y="2673"/>
                    </a:lnTo>
                    <a:lnTo>
                      <a:pt x="788" y="249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45"/>
              <p:cNvSpPr/>
              <p:nvPr/>
            </p:nvSpPr>
            <p:spPr>
              <a:xfrm>
                <a:off x="2256075" y="3996850"/>
                <a:ext cx="21850" cy="755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3022" extrusionOk="0">
                    <a:moveTo>
                      <a:pt x="112" y="1"/>
                    </a:moveTo>
                    <a:cubicBezTo>
                      <a:pt x="72" y="41"/>
                      <a:pt x="36" y="76"/>
                      <a:pt x="0" y="120"/>
                    </a:cubicBezTo>
                    <a:lnTo>
                      <a:pt x="688" y="2829"/>
                    </a:lnTo>
                    <a:lnTo>
                      <a:pt x="740" y="3021"/>
                    </a:lnTo>
                    <a:lnTo>
                      <a:pt x="874" y="2988"/>
                    </a:lnTo>
                    <a:lnTo>
                      <a:pt x="808" y="2727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45"/>
              <p:cNvSpPr/>
              <p:nvPr/>
            </p:nvSpPr>
            <p:spPr>
              <a:xfrm>
                <a:off x="2214725" y="4121050"/>
                <a:ext cx="64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1186" extrusionOk="0">
                    <a:moveTo>
                      <a:pt x="29" y="1"/>
                    </a:moveTo>
                    <a:cubicBezTo>
                      <a:pt x="13" y="1"/>
                      <a:pt x="7" y="6"/>
                      <a:pt x="1" y="11"/>
                    </a:cubicBezTo>
                    <a:lnTo>
                      <a:pt x="51" y="69"/>
                    </a:lnTo>
                    <a:lnTo>
                      <a:pt x="41" y="130"/>
                    </a:lnTo>
                    <a:cubicBezTo>
                      <a:pt x="51" y="134"/>
                      <a:pt x="76" y="145"/>
                      <a:pt x="120" y="160"/>
                    </a:cubicBezTo>
                    <a:cubicBezTo>
                      <a:pt x="439" y="290"/>
                      <a:pt x="1567" y="791"/>
                      <a:pt x="2437" y="1186"/>
                    </a:cubicBezTo>
                    <a:cubicBezTo>
                      <a:pt x="2481" y="1153"/>
                      <a:pt x="2528" y="1121"/>
                      <a:pt x="2571" y="1091"/>
                    </a:cubicBezTo>
                    <a:cubicBezTo>
                      <a:pt x="1124" y="438"/>
                      <a:pt x="504" y="167"/>
                      <a:pt x="232" y="65"/>
                    </a:cubicBezTo>
                    <a:cubicBezTo>
                      <a:pt x="106" y="15"/>
                      <a:pt x="54" y="1"/>
                      <a:pt x="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87" name="Google Shape;2787;p45"/>
            <p:cNvGrpSpPr/>
            <p:nvPr/>
          </p:nvGrpSpPr>
          <p:grpSpPr>
            <a:xfrm>
              <a:off x="7607586" y="2140493"/>
              <a:ext cx="1200710" cy="1098458"/>
              <a:chOff x="7607586" y="2140493"/>
              <a:chExt cx="1200710" cy="1098458"/>
            </a:xfrm>
          </p:grpSpPr>
          <p:sp>
            <p:nvSpPr>
              <p:cNvPr id="2788" name="Google Shape;2788;p45"/>
              <p:cNvSpPr/>
              <p:nvPr/>
            </p:nvSpPr>
            <p:spPr>
              <a:xfrm flipH="1">
                <a:off x="7674774" y="2793574"/>
                <a:ext cx="25106" cy="1214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372" extrusionOk="0">
                    <a:moveTo>
                      <a:pt x="156" y="0"/>
                    </a:moveTo>
                    <a:cubicBezTo>
                      <a:pt x="34" y="0"/>
                      <a:pt x="0" y="198"/>
                      <a:pt x="125" y="217"/>
                    </a:cubicBezTo>
                    <a:cubicBezTo>
                      <a:pt x="216" y="236"/>
                      <a:pt x="308" y="259"/>
                      <a:pt x="392" y="293"/>
                    </a:cubicBezTo>
                    <a:cubicBezTo>
                      <a:pt x="462" y="323"/>
                      <a:pt x="530" y="371"/>
                      <a:pt x="603" y="371"/>
                    </a:cubicBezTo>
                    <a:cubicBezTo>
                      <a:pt x="621" y="371"/>
                      <a:pt x="639" y="368"/>
                      <a:pt x="658" y="362"/>
                    </a:cubicBezTo>
                    <a:cubicBezTo>
                      <a:pt x="723" y="343"/>
                      <a:pt x="768" y="278"/>
                      <a:pt x="746" y="209"/>
                    </a:cubicBezTo>
                    <a:cubicBezTo>
                      <a:pt x="684" y="11"/>
                      <a:pt x="33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45"/>
              <p:cNvSpPr/>
              <p:nvPr/>
            </p:nvSpPr>
            <p:spPr>
              <a:xfrm flipH="1">
                <a:off x="7825965" y="2140493"/>
                <a:ext cx="481387" cy="590691"/>
              </a:xfrm>
              <a:custGeom>
                <a:avLst/>
                <a:gdLst/>
                <a:ahLst/>
                <a:cxnLst/>
                <a:rect l="l" t="t" r="r" b="b"/>
                <a:pathLst>
                  <a:path w="14745" h="18093" extrusionOk="0">
                    <a:moveTo>
                      <a:pt x="6241" y="0"/>
                    </a:moveTo>
                    <a:cubicBezTo>
                      <a:pt x="4617" y="0"/>
                      <a:pt x="2764" y="1908"/>
                      <a:pt x="2164" y="3166"/>
                    </a:cubicBezTo>
                    <a:cubicBezTo>
                      <a:pt x="1042" y="5522"/>
                      <a:pt x="840" y="8264"/>
                      <a:pt x="711" y="10834"/>
                    </a:cubicBezTo>
                    <a:cubicBezTo>
                      <a:pt x="632" y="12469"/>
                      <a:pt x="612" y="14119"/>
                      <a:pt x="726" y="15754"/>
                    </a:cubicBezTo>
                    <a:cubicBezTo>
                      <a:pt x="726" y="15754"/>
                      <a:pt x="0" y="17799"/>
                      <a:pt x="1939" y="18043"/>
                    </a:cubicBezTo>
                    <a:cubicBezTo>
                      <a:pt x="2209" y="18077"/>
                      <a:pt x="2478" y="18093"/>
                      <a:pt x="2747" y="18093"/>
                    </a:cubicBezTo>
                    <a:cubicBezTo>
                      <a:pt x="5267" y="18093"/>
                      <a:pt x="7707" y="16668"/>
                      <a:pt x="9638" y="15184"/>
                    </a:cubicBezTo>
                    <a:cubicBezTo>
                      <a:pt x="11779" y="13541"/>
                      <a:pt x="13527" y="11317"/>
                      <a:pt x="14155" y="8655"/>
                    </a:cubicBezTo>
                    <a:cubicBezTo>
                      <a:pt x="14626" y="6663"/>
                      <a:pt x="14745" y="3648"/>
                      <a:pt x="12418" y="2770"/>
                    </a:cubicBezTo>
                    <a:cubicBezTo>
                      <a:pt x="12255" y="2709"/>
                      <a:pt x="11950" y="2642"/>
                      <a:pt x="11542" y="2642"/>
                    </a:cubicBezTo>
                    <a:cubicBezTo>
                      <a:pt x="10793" y="2642"/>
                      <a:pt x="9696" y="2870"/>
                      <a:pt x="8498" y="3792"/>
                    </a:cubicBezTo>
                    <a:cubicBezTo>
                      <a:pt x="8570" y="2854"/>
                      <a:pt x="8433" y="1717"/>
                      <a:pt x="7886" y="930"/>
                    </a:cubicBezTo>
                    <a:cubicBezTo>
                      <a:pt x="7421" y="266"/>
                      <a:pt x="6847" y="0"/>
                      <a:pt x="6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45"/>
              <p:cNvSpPr/>
              <p:nvPr/>
            </p:nvSpPr>
            <p:spPr>
              <a:xfrm flipH="1">
                <a:off x="7607586" y="2673268"/>
                <a:ext cx="617005" cy="449425"/>
              </a:xfrm>
              <a:custGeom>
                <a:avLst/>
                <a:gdLst/>
                <a:ahLst/>
                <a:cxnLst/>
                <a:rect l="l" t="t" r="r" b="b"/>
                <a:pathLst>
                  <a:path w="18899" h="13766" extrusionOk="0">
                    <a:moveTo>
                      <a:pt x="4424" y="0"/>
                    </a:moveTo>
                    <a:cubicBezTo>
                      <a:pt x="4372" y="0"/>
                      <a:pt x="4319" y="1"/>
                      <a:pt x="4267" y="1"/>
                    </a:cubicBezTo>
                    <a:cubicBezTo>
                      <a:pt x="2050" y="13"/>
                      <a:pt x="1" y="20"/>
                      <a:pt x="1" y="20"/>
                    </a:cubicBezTo>
                    <a:cubicBezTo>
                      <a:pt x="1" y="20"/>
                      <a:pt x="3624" y="13129"/>
                      <a:pt x="10920" y="13733"/>
                    </a:cubicBezTo>
                    <a:cubicBezTo>
                      <a:pt x="11180" y="13755"/>
                      <a:pt x="11423" y="13765"/>
                      <a:pt x="11651" y="13765"/>
                    </a:cubicBezTo>
                    <a:cubicBezTo>
                      <a:pt x="16959" y="13765"/>
                      <a:pt x="13852" y="8145"/>
                      <a:pt x="13852" y="8145"/>
                    </a:cubicBezTo>
                    <a:lnTo>
                      <a:pt x="13852" y="8145"/>
                    </a:lnTo>
                    <a:cubicBezTo>
                      <a:pt x="13852" y="8145"/>
                      <a:pt x="14347" y="8240"/>
                      <a:pt x="15005" y="8240"/>
                    </a:cubicBezTo>
                    <a:cubicBezTo>
                      <a:pt x="16216" y="8240"/>
                      <a:pt x="17979" y="7918"/>
                      <a:pt x="18236" y="6088"/>
                    </a:cubicBezTo>
                    <a:cubicBezTo>
                      <a:pt x="18899" y="1327"/>
                      <a:pt x="10569" y="0"/>
                      <a:pt x="4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45"/>
              <p:cNvSpPr/>
              <p:nvPr/>
            </p:nvSpPr>
            <p:spPr>
              <a:xfrm flipH="1">
                <a:off x="8112316" y="2737747"/>
                <a:ext cx="527094" cy="501204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5352" extrusionOk="0">
                    <a:moveTo>
                      <a:pt x="12593" y="0"/>
                    </a:moveTo>
                    <a:cubicBezTo>
                      <a:pt x="12287" y="0"/>
                      <a:pt x="12091" y="98"/>
                      <a:pt x="12091" y="98"/>
                    </a:cubicBezTo>
                    <a:cubicBezTo>
                      <a:pt x="10418" y="680"/>
                      <a:pt x="8783" y="1410"/>
                      <a:pt x="7209" y="2216"/>
                    </a:cubicBezTo>
                    <a:cubicBezTo>
                      <a:pt x="7149" y="2246"/>
                      <a:pt x="7084" y="2281"/>
                      <a:pt x="7019" y="2311"/>
                    </a:cubicBezTo>
                    <a:lnTo>
                      <a:pt x="7019" y="2314"/>
                    </a:lnTo>
                    <a:cubicBezTo>
                      <a:pt x="7012" y="2319"/>
                      <a:pt x="7000" y="2323"/>
                      <a:pt x="6986" y="2330"/>
                    </a:cubicBezTo>
                    <a:cubicBezTo>
                      <a:pt x="4659" y="3509"/>
                      <a:pt x="1613" y="4897"/>
                      <a:pt x="716" y="7512"/>
                    </a:cubicBezTo>
                    <a:cubicBezTo>
                      <a:pt x="1" y="9603"/>
                      <a:pt x="853" y="12497"/>
                      <a:pt x="3252" y="13013"/>
                    </a:cubicBezTo>
                    <a:cubicBezTo>
                      <a:pt x="3500" y="13067"/>
                      <a:pt x="3758" y="13092"/>
                      <a:pt x="4020" y="13092"/>
                    </a:cubicBezTo>
                    <a:cubicBezTo>
                      <a:pt x="4787" y="13092"/>
                      <a:pt x="5583" y="12876"/>
                      <a:pt x="6233" y="12516"/>
                    </a:cubicBezTo>
                    <a:cubicBezTo>
                      <a:pt x="6233" y="12516"/>
                      <a:pt x="6653" y="15351"/>
                      <a:pt x="10481" y="15351"/>
                    </a:cubicBezTo>
                    <a:cubicBezTo>
                      <a:pt x="10556" y="15351"/>
                      <a:pt x="10631" y="15350"/>
                      <a:pt x="10708" y="15348"/>
                    </a:cubicBezTo>
                    <a:cubicBezTo>
                      <a:pt x="13924" y="15257"/>
                      <a:pt x="16144" y="10321"/>
                      <a:pt x="15692" y="5554"/>
                    </a:cubicBezTo>
                    <a:cubicBezTo>
                      <a:pt x="15574" y="4345"/>
                      <a:pt x="15285" y="3147"/>
                      <a:pt x="14802" y="2041"/>
                    </a:cubicBezTo>
                    <a:cubicBezTo>
                      <a:pt x="14037" y="311"/>
                      <a:pt x="13139" y="0"/>
                      <a:pt x="12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45"/>
              <p:cNvSpPr/>
              <p:nvPr/>
            </p:nvSpPr>
            <p:spPr>
              <a:xfrm flipH="1">
                <a:off x="8145976" y="2335432"/>
                <a:ext cx="662320" cy="482138"/>
              </a:xfrm>
              <a:custGeom>
                <a:avLst/>
                <a:gdLst/>
                <a:ahLst/>
                <a:cxnLst/>
                <a:rect l="l" t="t" r="r" b="b"/>
                <a:pathLst>
                  <a:path w="20287" h="14768" extrusionOk="0">
                    <a:moveTo>
                      <a:pt x="6939" y="1"/>
                    </a:moveTo>
                    <a:cubicBezTo>
                      <a:pt x="6231" y="1"/>
                      <a:pt x="5529" y="120"/>
                      <a:pt x="4847" y="407"/>
                    </a:cubicBezTo>
                    <a:cubicBezTo>
                      <a:pt x="3201" y="1103"/>
                      <a:pt x="2110" y="3346"/>
                      <a:pt x="3185" y="4958"/>
                    </a:cubicBezTo>
                    <a:cubicBezTo>
                      <a:pt x="3185" y="4958"/>
                      <a:pt x="0" y="5068"/>
                      <a:pt x="228" y="8539"/>
                    </a:cubicBezTo>
                    <a:cubicBezTo>
                      <a:pt x="413" y="11354"/>
                      <a:pt x="8241" y="14767"/>
                      <a:pt x="14406" y="14767"/>
                    </a:cubicBezTo>
                    <a:cubicBezTo>
                      <a:pt x="15835" y="14767"/>
                      <a:pt x="17175" y="14584"/>
                      <a:pt x="18310" y="14167"/>
                    </a:cubicBezTo>
                    <a:cubicBezTo>
                      <a:pt x="20287" y="10889"/>
                      <a:pt x="18820" y="10185"/>
                      <a:pt x="18820" y="10185"/>
                    </a:cubicBezTo>
                    <a:cubicBezTo>
                      <a:pt x="18798" y="10175"/>
                      <a:pt x="18779" y="10171"/>
                      <a:pt x="18760" y="10171"/>
                    </a:cubicBezTo>
                    <a:cubicBezTo>
                      <a:pt x="18625" y="10171"/>
                      <a:pt x="18563" y="10408"/>
                      <a:pt x="18492" y="10408"/>
                    </a:cubicBezTo>
                    <a:cubicBezTo>
                      <a:pt x="18474" y="10408"/>
                      <a:pt x="18456" y="10392"/>
                      <a:pt x="18436" y="10353"/>
                    </a:cubicBezTo>
                    <a:cubicBezTo>
                      <a:pt x="17892" y="9285"/>
                      <a:pt x="17036" y="6767"/>
                      <a:pt x="16356" y="5779"/>
                    </a:cubicBezTo>
                    <a:cubicBezTo>
                      <a:pt x="14896" y="3669"/>
                      <a:pt x="12972" y="1699"/>
                      <a:pt x="10520" y="780"/>
                    </a:cubicBezTo>
                    <a:cubicBezTo>
                      <a:pt x="9356" y="342"/>
                      <a:pt x="8139" y="1"/>
                      <a:pt x="69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45"/>
              <p:cNvSpPr/>
              <p:nvPr/>
            </p:nvSpPr>
            <p:spPr>
              <a:xfrm flipH="1">
                <a:off x="8554429" y="2927070"/>
                <a:ext cx="23408" cy="21515"/>
              </a:xfrm>
              <a:custGeom>
                <a:avLst/>
                <a:gdLst/>
                <a:ahLst/>
                <a:cxnLst/>
                <a:rect l="l" t="t" r="r" b="b"/>
                <a:pathLst>
                  <a:path w="717" h="659" extrusionOk="0">
                    <a:moveTo>
                      <a:pt x="606" y="0"/>
                    </a:moveTo>
                    <a:cubicBezTo>
                      <a:pt x="600" y="0"/>
                      <a:pt x="593" y="1"/>
                      <a:pt x="587" y="2"/>
                    </a:cubicBezTo>
                    <a:cubicBezTo>
                      <a:pt x="476" y="25"/>
                      <a:pt x="381" y="151"/>
                      <a:pt x="305" y="230"/>
                    </a:cubicBezTo>
                    <a:cubicBezTo>
                      <a:pt x="218" y="325"/>
                      <a:pt x="130" y="421"/>
                      <a:pt x="50" y="523"/>
                    </a:cubicBezTo>
                    <a:cubicBezTo>
                      <a:pt x="1" y="581"/>
                      <a:pt x="49" y="659"/>
                      <a:pt x="107" y="659"/>
                    </a:cubicBezTo>
                    <a:cubicBezTo>
                      <a:pt x="125" y="659"/>
                      <a:pt x="143" y="651"/>
                      <a:pt x="160" y="633"/>
                    </a:cubicBezTo>
                    <a:cubicBezTo>
                      <a:pt x="244" y="546"/>
                      <a:pt x="336" y="458"/>
                      <a:pt x="427" y="379"/>
                    </a:cubicBezTo>
                    <a:cubicBezTo>
                      <a:pt x="506" y="307"/>
                      <a:pt x="643" y="234"/>
                      <a:pt x="685" y="135"/>
                    </a:cubicBezTo>
                    <a:cubicBezTo>
                      <a:pt x="717" y="69"/>
                      <a:pt x="674" y="0"/>
                      <a:pt x="6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45"/>
              <p:cNvSpPr/>
              <p:nvPr/>
            </p:nvSpPr>
            <p:spPr>
              <a:xfrm flipH="1">
                <a:off x="8543328" y="2949498"/>
                <a:ext cx="19327" cy="18348"/>
              </a:xfrm>
              <a:custGeom>
                <a:avLst/>
                <a:gdLst/>
                <a:ahLst/>
                <a:cxnLst/>
                <a:rect l="l" t="t" r="r" b="b"/>
                <a:pathLst>
                  <a:path w="592" h="562" extrusionOk="0">
                    <a:moveTo>
                      <a:pt x="490" y="0"/>
                    </a:moveTo>
                    <a:cubicBezTo>
                      <a:pt x="482" y="0"/>
                      <a:pt x="475" y="1"/>
                      <a:pt x="467" y="3"/>
                    </a:cubicBezTo>
                    <a:cubicBezTo>
                      <a:pt x="373" y="26"/>
                      <a:pt x="304" y="136"/>
                      <a:pt x="243" y="205"/>
                    </a:cubicBezTo>
                    <a:cubicBezTo>
                      <a:pt x="175" y="285"/>
                      <a:pt x="110" y="361"/>
                      <a:pt x="41" y="441"/>
                    </a:cubicBezTo>
                    <a:cubicBezTo>
                      <a:pt x="1" y="491"/>
                      <a:pt x="35" y="561"/>
                      <a:pt x="89" y="561"/>
                    </a:cubicBezTo>
                    <a:cubicBezTo>
                      <a:pt x="100" y="561"/>
                      <a:pt x="112" y="558"/>
                      <a:pt x="125" y="550"/>
                    </a:cubicBezTo>
                    <a:cubicBezTo>
                      <a:pt x="220" y="494"/>
                      <a:pt x="311" y="433"/>
                      <a:pt x="395" y="357"/>
                    </a:cubicBezTo>
                    <a:cubicBezTo>
                      <a:pt x="475" y="289"/>
                      <a:pt x="578" y="205"/>
                      <a:pt x="589" y="94"/>
                    </a:cubicBezTo>
                    <a:cubicBezTo>
                      <a:pt x="592" y="39"/>
                      <a:pt x="538" y="0"/>
                      <a:pt x="4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45"/>
              <p:cNvSpPr/>
              <p:nvPr/>
            </p:nvSpPr>
            <p:spPr>
              <a:xfrm flipH="1">
                <a:off x="8486195" y="2881200"/>
                <a:ext cx="23474" cy="15312"/>
              </a:xfrm>
              <a:custGeom>
                <a:avLst/>
                <a:gdLst/>
                <a:ahLst/>
                <a:cxnLst/>
                <a:rect l="l" t="t" r="r" b="b"/>
                <a:pathLst>
                  <a:path w="719" h="469" extrusionOk="0">
                    <a:moveTo>
                      <a:pt x="635" y="1"/>
                    </a:moveTo>
                    <a:cubicBezTo>
                      <a:pt x="418" y="1"/>
                      <a:pt x="206" y="202"/>
                      <a:pt x="57" y="343"/>
                    </a:cubicBezTo>
                    <a:cubicBezTo>
                      <a:pt x="1" y="396"/>
                      <a:pt x="53" y="468"/>
                      <a:pt x="115" y="468"/>
                    </a:cubicBezTo>
                    <a:cubicBezTo>
                      <a:pt x="133" y="468"/>
                      <a:pt x="151" y="462"/>
                      <a:pt x="167" y="449"/>
                    </a:cubicBezTo>
                    <a:cubicBezTo>
                      <a:pt x="251" y="380"/>
                      <a:pt x="343" y="320"/>
                      <a:pt x="438" y="266"/>
                    </a:cubicBezTo>
                    <a:cubicBezTo>
                      <a:pt x="521" y="221"/>
                      <a:pt x="612" y="187"/>
                      <a:pt x="680" y="115"/>
                    </a:cubicBezTo>
                    <a:cubicBezTo>
                      <a:pt x="719" y="73"/>
                      <a:pt x="692" y="1"/>
                      <a:pt x="6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45"/>
              <p:cNvSpPr/>
              <p:nvPr/>
            </p:nvSpPr>
            <p:spPr>
              <a:xfrm flipH="1">
                <a:off x="8488317" y="2904543"/>
                <a:ext cx="24029" cy="16977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20" extrusionOk="0">
                    <a:moveTo>
                      <a:pt x="586" y="1"/>
                    </a:moveTo>
                    <a:cubicBezTo>
                      <a:pt x="380" y="1"/>
                      <a:pt x="202" y="215"/>
                      <a:pt x="67" y="346"/>
                    </a:cubicBezTo>
                    <a:cubicBezTo>
                      <a:pt x="0" y="416"/>
                      <a:pt x="60" y="520"/>
                      <a:pt x="139" y="520"/>
                    </a:cubicBezTo>
                    <a:cubicBezTo>
                      <a:pt x="155" y="520"/>
                      <a:pt x="172" y="515"/>
                      <a:pt x="188" y="506"/>
                    </a:cubicBezTo>
                    <a:cubicBezTo>
                      <a:pt x="276" y="457"/>
                      <a:pt x="371" y="415"/>
                      <a:pt x="462" y="369"/>
                    </a:cubicBezTo>
                    <a:cubicBezTo>
                      <a:pt x="550" y="327"/>
                      <a:pt x="660" y="290"/>
                      <a:pt x="706" y="194"/>
                    </a:cubicBezTo>
                    <a:cubicBezTo>
                      <a:pt x="736" y="130"/>
                      <a:pt x="717" y="16"/>
                      <a:pt x="630" y="4"/>
                    </a:cubicBezTo>
                    <a:cubicBezTo>
                      <a:pt x="615" y="2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45"/>
              <p:cNvSpPr/>
              <p:nvPr/>
            </p:nvSpPr>
            <p:spPr>
              <a:xfrm flipH="1">
                <a:off x="8496414" y="2947344"/>
                <a:ext cx="23539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559" extrusionOk="0">
                    <a:moveTo>
                      <a:pt x="605" y="0"/>
                    </a:moveTo>
                    <a:cubicBezTo>
                      <a:pt x="602" y="0"/>
                      <a:pt x="599" y="0"/>
                      <a:pt x="597" y="1"/>
                    </a:cubicBezTo>
                    <a:cubicBezTo>
                      <a:pt x="482" y="16"/>
                      <a:pt x="410" y="96"/>
                      <a:pt x="326" y="168"/>
                    </a:cubicBezTo>
                    <a:cubicBezTo>
                      <a:pt x="239" y="244"/>
                      <a:pt x="151" y="320"/>
                      <a:pt x="65" y="397"/>
                    </a:cubicBezTo>
                    <a:cubicBezTo>
                      <a:pt x="1" y="456"/>
                      <a:pt x="61" y="558"/>
                      <a:pt x="134" y="558"/>
                    </a:cubicBezTo>
                    <a:cubicBezTo>
                      <a:pt x="148" y="558"/>
                      <a:pt x="164" y="554"/>
                      <a:pt x="179" y="544"/>
                    </a:cubicBezTo>
                    <a:cubicBezTo>
                      <a:pt x="274" y="480"/>
                      <a:pt x="372" y="416"/>
                      <a:pt x="467" y="351"/>
                    </a:cubicBezTo>
                    <a:cubicBezTo>
                      <a:pt x="558" y="290"/>
                      <a:pt x="658" y="240"/>
                      <a:pt x="699" y="134"/>
                    </a:cubicBezTo>
                    <a:cubicBezTo>
                      <a:pt x="721" y="79"/>
                      <a:pt x="666" y="0"/>
                      <a:pt x="6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45"/>
              <p:cNvSpPr/>
              <p:nvPr/>
            </p:nvSpPr>
            <p:spPr>
              <a:xfrm flipH="1">
                <a:off x="8473430" y="2988610"/>
                <a:ext cx="23343" cy="20666"/>
              </a:xfrm>
              <a:custGeom>
                <a:avLst/>
                <a:gdLst/>
                <a:ahLst/>
                <a:cxnLst/>
                <a:rect l="l" t="t" r="r" b="b"/>
                <a:pathLst>
                  <a:path w="715" h="633" extrusionOk="0">
                    <a:moveTo>
                      <a:pt x="591" y="1"/>
                    </a:moveTo>
                    <a:cubicBezTo>
                      <a:pt x="580" y="1"/>
                      <a:pt x="568" y="3"/>
                      <a:pt x="555" y="7"/>
                    </a:cubicBezTo>
                    <a:cubicBezTo>
                      <a:pt x="445" y="45"/>
                      <a:pt x="373" y="136"/>
                      <a:pt x="294" y="216"/>
                    </a:cubicBezTo>
                    <a:cubicBezTo>
                      <a:pt x="210" y="300"/>
                      <a:pt x="130" y="387"/>
                      <a:pt x="54" y="478"/>
                    </a:cubicBezTo>
                    <a:cubicBezTo>
                      <a:pt x="1" y="534"/>
                      <a:pt x="47" y="633"/>
                      <a:pt x="113" y="633"/>
                    </a:cubicBezTo>
                    <a:cubicBezTo>
                      <a:pt x="128" y="633"/>
                      <a:pt x="144" y="627"/>
                      <a:pt x="160" y="615"/>
                    </a:cubicBezTo>
                    <a:cubicBezTo>
                      <a:pt x="252" y="547"/>
                      <a:pt x="346" y="482"/>
                      <a:pt x="434" y="410"/>
                    </a:cubicBezTo>
                    <a:cubicBezTo>
                      <a:pt x="522" y="342"/>
                      <a:pt x="636" y="273"/>
                      <a:pt x="681" y="170"/>
                    </a:cubicBezTo>
                    <a:cubicBezTo>
                      <a:pt x="714" y="100"/>
                      <a:pt x="672" y="1"/>
                      <a:pt x="5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45"/>
              <p:cNvSpPr/>
              <p:nvPr/>
            </p:nvSpPr>
            <p:spPr>
              <a:xfrm flipH="1">
                <a:off x="8440097" y="3026938"/>
                <a:ext cx="22723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55" extrusionOk="0">
                    <a:moveTo>
                      <a:pt x="561" y="0"/>
                    </a:moveTo>
                    <a:cubicBezTo>
                      <a:pt x="552" y="0"/>
                      <a:pt x="543" y="1"/>
                      <a:pt x="535" y="3"/>
                    </a:cubicBezTo>
                    <a:cubicBezTo>
                      <a:pt x="398" y="31"/>
                      <a:pt x="317" y="152"/>
                      <a:pt x="226" y="254"/>
                    </a:cubicBezTo>
                    <a:cubicBezTo>
                      <a:pt x="143" y="350"/>
                      <a:pt x="56" y="452"/>
                      <a:pt x="14" y="574"/>
                    </a:cubicBezTo>
                    <a:cubicBezTo>
                      <a:pt x="0" y="610"/>
                      <a:pt x="35" y="654"/>
                      <a:pt x="74" y="654"/>
                    </a:cubicBezTo>
                    <a:cubicBezTo>
                      <a:pt x="81" y="654"/>
                      <a:pt x="87" y="653"/>
                      <a:pt x="94" y="650"/>
                    </a:cubicBezTo>
                    <a:cubicBezTo>
                      <a:pt x="208" y="601"/>
                      <a:pt x="306" y="513"/>
                      <a:pt x="401" y="429"/>
                    </a:cubicBezTo>
                    <a:cubicBezTo>
                      <a:pt x="454" y="388"/>
                      <a:pt x="505" y="346"/>
                      <a:pt x="557" y="304"/>
                    </a:cubicBezTo>
                    <a:cubicBezTo>
                      <a:pt x="619" y="254"/>
                      <a:pt x="645" y="213"/>
                      <a:pt x="671" y="137"/>
                    </a:cubicBezTo>
                    <a:cubicBezTo>
                      <a:pt x="695" y="63"/>
                      <a:pt x="631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45"/>
              <p:cNvSpPr/>
              <p:nvPr/>
            </p:nvSpPr>
            <p:spPr>
              <a:xfrm flipH="1">
                <a:off x="8426483" y="2990928"/>
                <a:ext cx="22429" cy="20699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34" extrusionOk="0">
                    <a:moveTo>
                      <a:pt x="588" y="0"/>
                    </a:moveTo>
                    <a:cubicBezTo>
                      <a:pt x="466" y="8"/>
                      <a:pt x="382" y="95"/>
                      <a:pt x="298" y="179"/>
                    </a:cubicBezTo>
                    <a:cubicBezTo>
                      <a:pt x="211" y="267"/>
                      <a:pt x="135" y="362"/>
                      <a:pt x="56" y="457"/>
                    </a:cubicBezTo>
                    <a:cubicBezTo>
                      <a:pt x="0" y="521"/>
                      <a:pt x="50" y="633"/>
                      <a:pt x="123" y="633"/>
                    </a:cubicBezTo>
                    <a:cubicBezTo>
                      <a:pt x="140" y="633"/>
                      <a:pt x="158" y="627"/>
                      <a:pt x="177" y="613"/>
                    </a:cubicBezTo>
                    <a:cubicBezTo>
                      <a:pt x="279" y="536"/>
                      <a:pt x="382" y="464"/>
                      <a:pt x="477" y="381"/>
                    </a:cubicBezTo>
                    <a:cubicBezTo>
                      <a:pt x="572" y="301"/>
                      <a:pt x="663" y="221"/>
                      <a:pt x="679" y="92"/>
                    </a:cubicBezTo>
                    <a:cubicBezTo>
                      <a:pt x="686" y="46"/>
                      <a:pt x="633" y="0"/>
                      <a:pt x="5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45"/>
              <p:cNvSpPr/>
              <p:nvPr/>
            </p:nvSpPr>
            <p:spPr>
              <a:xfrm flipH="1">
                <a:off x="8441860" y="2853874"/>
                <a:ext cx="20992" cy="12896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95" extrusionOk="0">
                    <a:moveTo>
                      <a:pt x="526" y="1"/>
                    </a:moveTo>
                    <a:cubicBezTo>
                      <a:pt x="445" y="1"/>
                      <a:pt x="374" y="42"/>
                      <a:pt x="304" y="85"/>
                    </a:cubicBezTo>
                    <a:cubicBezTo>
                      <a:pt x="220" y="134"/>
                      <a:pt x="132" y="184"/>
                      <a:pt x="60" y="248"/>
                    </a:cubicBezTo>
                    <a:cubicBezTo>
                      <a:pt x="0" y="308"/>
                      <a:pt x="55" y="394"/>
                      <a:pt x="127" y="394"/>
                    </a:cubicBezTo>
                    <a:cubicBezTo>
                      <a:pt x="132" y="394"/>
                      <a:pt x="138" y="394"/>
                      <a:pt x="144" y="393"/>
                    </a:cubicBezTo>
                    <a:cubicBezTo>
                      <a:pt x="235" y="373"/>
                      <a:pt x="323" y="328"/>
                      <a:pt x="406" y="290"/>
                    </a:cubicBezTo>
                    <a:cubicBezTo>
                      <a:pt x="483" y="252"/>
                      <a:pt x="581" y="210"/>
                      <a:pt x="620" y="131"/>
                    </a:cubicBezTo>
                    <a:cubicBezTo>
                      <a:pt x="642" y="85"/>
                      <a:pt x="627" y="12"/>
                      <a:pt x="569" y="5"/>
                    </a:cubicBezTo>
                    <a:cubicBezTo>
                      <a:pt x="554" y="2"/>
                      <a:pt x="540" y="1"/>
                      <a:pt x="5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45"/>
              <p:cNvSpPr/>
              <p:nvPr/>
            </p:nvSpPr>
            <p:spPr>
              <a:xfrm flipH="1">
                <a:off x="8528506" y="3044535"/>
                <a:ext cx="20894" cy="22102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77" extrusionOk="0">
                    <a:moveTo>
                      <a:pt x="504" y="1"/>
                    </a:moveTo>
                    <a:cubicBezTo>
                      <a:pt x="481" y="1"/>
                      <a:pt x="457" y="9"/>
                      <a:pt x="437" y="27"/>
                    </a:cubicBezTo>
                    <a:cubicBezTo>
                      <a:pt x="354" y="103"/>
                      <a:pt x="267" y="176"/>
                      <a:pt x="191" y="263"/>
                    </a:cubicBezTo>
                    <a:cubicBezTo>
                      <a:pt x="114" y="343"/>
                      <a:pt x="0" y="431"/>
                      <a:pt x="12" y="548"/>
                    </a:cubicBezTo>
                    <a:cubicBezTo>
                      <a:pt x="15" y="631"/>
                      <a:pt x="70" y="676"/>
                      <a:pt x="143" y="676"/>
                    </a:cubicBezTo>
                    <a:cubicBezTo>
                      <a:pt x="153" y="676"/>
                      <a:pt x="164" y="675"/>
                      <a:pt x="175" y="673"/>
                    </a:cubicBezTo>
                    <a:cubicBezTo>
                      <a:pt x="290" y="659"/>
                      <a:pt x="354" y="522"/>
                      <a:pt x="415" y="434"/>
                    </a:cubicBezTo>
                    <a:cubicBezTo>
                      <a:pt x="483" y="343"/>
                      <a:pt x="533" y="245"/>
                      <a:pt x="593" y="149"/>
                    </a:cubicBezTo>
                    <a:cubicBezTo>
                      <a:pt x="639" y="75"/>
                      <a:pt x="573" y="1"/>
                      <a:pt x="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45"/>
              <p:cNvSpPr/>
              <p:nvPr/>
            </p:nvSpPr>
            <p:spPr>
              <a:xfrm flipH="1">
                <a:off x="8545875" y="3030236"/>
                <a:ext cx="16063" cy="14169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34" extrusionOk="0">
                    <a:moveTo>
                      <a:pt x="365" y="1"/>
                    </a:moveTo>
                    <a:cubicBezTo>
                      <a:pt x="344" y="1"/>
                      <a:pt x="323" y="8"/>
                      <a:pt x="305" y="25"/>
                    </a:cubicBezTo>
                    <a:cubicBezTo>
                      <a:pt x="256" y="74"/>
                      <a:pt x="198" y="120"/>
                      <a:pt x="145" y="165"/>
                    </a:cubicBezTo>
                    <a:cubicBezTo>
                      <a:pt x="88" y="211"/>
                      <a:pt x="0" y="260"/>
                      <a:pt x="8" y="340"/>
                    </a:cubicBezTo>
                    <a:cubicBezTo>
                      <a:pt x="12" y="386"/>
                      <a:pt x="35" y="412"/>
                      <a:pt x="77" y="427"/>
                    </a:cubicBezTo>
                    <a:cubicBezTo>
                      <a:pt x="89" y="432"/>
                      <a:pt x="101" y="434"/>
                      <a:pt x="112" y="434"/>
                    </a:cubicBezTo>
                    <a:cubicBezTo>
                      <a:pt x="182" y="434"/>
                      <a:pt x="248" y="363"/>
                      <a:pt x="293" y="318"/>
                    </a:cubicBezTo>
                    <a:cubicBezTo>
                      <a:pt x="351" y="256"/>
                      <a:pt x="396" y="195"/>
                      <a:pt x="445" y="130"/>
                    </a:cubicBezTo>
                    <a:cubicBezTo>
                      <a:pt x="492" y="68"/>
                      <a:pt x="429" y="1"/>
                      <a:pt x="3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45"/>
              <p:cNvSpPr/>
              <p:nvPr/>
            </p:nvSpPr>
            <p:spPr>
              <a:xfrm flipH="1">
                <a:off x="8561578" y="3005717"/>
                <a:ext cx="16258" cy="999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306" extrusionOk="0">
                    <a:moveTo>
                      <a:pt x="408" y="0"/>
                    </a:moveTo>
                    <a:cubicBezTo>
                      <a:pt x="402" y="0"/>
                      <a:pt x="395" y="1"/>
                      <a:pt x="389" y="4"/>
                    </a:cubicBezTo>
                    <a:cubicBezTo>
                      <a:pt x="339" y="19"/>
                      <a:pt x="286" y="37"/>
                      <a:pt x="236" y="57"/>
                    </a:cubicBezTo>
                    <a:cubicBezTo>
                      <a:pt x="187" y="79"/>
                      <a:pt x="138" y="110"/>
                      <a:pt x="88" y="137"/>
                    </a:cubicBezTo>
                    <a:cubicBezTo>
                      <a:pt x="1" y="185"/>
                      <a:pt x="54" y="305"/>
                      <a:pt x="135" y="305"/>
                    </a:cubicBezTo>
                    <a:cubicBezTo>
                      <a:pt x="149" y="305"/>
                      <a:pt x="164" y="301"/>
                      <a:pt x="180" y="293"/>
                    </a:cubicBezTo>
                    <a:cubicBezTo>
                      <a:pt x="229" y="266"/>
                      <a:pt x="278" y="243"/>
                      <a:pt x="324" y="213"/>
                    </a:cubicBezTo>
                    <a:cubicBezTo>
                      <a:pt x="369" y="179"/>
                      <a:pt x="411" y="144"/>
                      <a:pt x="453" y="110"/>
                    </a:cubicBezTo>
                    <a:cubicBezTo>
                      <a:pt x="497" y="76"/>
                      <a:pt x="460" y="0"/>
                      <a:pt x="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45"/>
              <p:cNvSpPr/>
              <p:nvPr/>
            </p:nvSpPr>
            <p:spPr>
              <a:xfrm flipH="1">
                <a:off x="8482147" y="3047670"/>
                <a:ext cx="28567" cy="22984"/>
              </a:xfrm>
              <a:custGeom>
                <a:avLst/>
                <a:gdLst/>
                <a:ahLst/>
                <a:cxnLst/>
                <a:rect l="l" t="t" r="r" b="b"/>
                <a:pathLst>
                  <a:path w="875" h="704" extrusionOk="0">
                    <a:moveTo>
                      <a:pt x="776" y="0"/>
                    </a:moveTo>
                    <a:cubicBezTo>
                      <a:pt x="757" y="0"/>
                      <a:pt x="738" y="8"/>
                      <a:pt x="721" y="26"/>
                    </a:cubicBezTo>
                    <a:cubicBezTo>
                      <a:pt x="621" y="126"/>
                      <a:pt x="503" y="228"/>
                      <a:pt x="386" y="308"/>
                    </a:cubicBezTo>
                    <a:cubicBezTo>
                      <a:pt x="329" y="349"/>
                      <a:pt x="287" y="399"/>
                      <a:pt x="233" y="445"/>
                    </a:cubicBezTo>
                    <a:cubicBezTo>
                      <a:pt x="184" y="491"/>
                      <a:pt x="124" y="528"/>
                      <a:pt x="66" y="574"/>
                    </a:cubicBezTo>
                    <a:cubicBezTo>
                      <a:pt x="1" y="625"/>
                      <a:pt x="72" y="704"/>
                      <a:pt x="134" y="704"/>
                    </a:cubicBezTo>
                    <a:cubicBezTo>
                      <a:pt x="137" y="704"/>
                      <a:pt x="139" y="704"/>
                      <a:pt x="142" y="703"/>
                    </a:cubicBezTo>
                    <a:cubicBezTo>
                      <a:pt x="291" y="681"/>
                      <a:pt x="461" y="616"/>
                      <a:pt x="572" y="517"/>
                    </a:cubicBezTo>
                    <a:cubicBezTo>
                      <a:pt x="698" y="399"/>
                      <a:pt x="781" y="277"/>
                      <a:pt x="849" y="126"/>
                    </a:cubicBezTo>
                    <a:cubicBezTo>
                      <a:pt x="875" y="66"/>
                      <a:pt x="829" y="0"/>
                      <a:pt x="7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45"/>
              <p:cNvSpPr/>
              <p:nvPr/>
            </p:nvSpPr>
            <p:spPr>
              <a:xfrm flipH="1">
                <a:off x="8518255" y="3007546"/>
                <a:ext cx="20960" cy="16846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16" extrusionOk="0">
                    <a:moveTo>
                      <a:pt x="511" y="1"/>
                    </a:moveTo>
                    <a:cubicBezTo>
                      <a:pt x="495" y="1"/>
                      <a:pt x="478" y="4"/>
                      <a:pt x="460" y="12"/>
                    </a:cubicBezTo>
                    <a:cubicBezTo>
                      <a:pt x="369" y="54"/>
                      <a:pt x="297" y="118"/>
                      <a:pt x="221" y="183"/>
                    </a:cubicBezTo>
                    <a:cubicBezTo>
                      <a:pt x="148" y="244"/>
                      <a:pt x="46" y="283"/>
                      <a:pt x="20" y="377"/>
                    </a:cubicBezTo>
                    <a:cubicBezTo>
                      <a:pt x="0" y="430"/>
                      <a:pt x="39" y="495"/>
                      <a:pt x="92" y="511"/>
                    </a:cubicBezTo>
                    <a:cubicBezTo>
                      <a:pt x="106" y="514"/>
                      <a:pt x="119" y="516"/>
                      <a:pt x="133" y="516"/>
                    </a:cubicBezTo>
                    <a:cubicBezTo>
                      <a:pt x="225" y="516"/>
                      <a:pt x="311" y="446"/>
                      <a:pt x="384" y="397"/>
                    </a:cubicBezTo>
                    <a:cubicBezTo>
                      <a:pt x="479" y="332"/>
                      <a:pt x="559" y="263"/>
                      <a:pt x="604" y="157"/>
                    </a:cubicBezTo>
                    <a:cubicBezTo>
                      <a:pt x="642" y="79"/>
                      <a:pt x="587" y="1"/>
                      <a:pt x="5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45"/>
              <p:cNvSpPr/>
              <p:nvPr/>
            </p:nvSpPr>
            <p:spPr>
              <a:xfrm flipH="1">
                <a:off x="8512999" y="3098959"/>
                <a:ext cx="21711" cy="1991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10" extrusionOk="0">
                    <a:moveTo>
                      <a:pt x="548" y="1"/>
                    </a:moveTo>
                    <a:cubicBezTo>
                      <a:pt x="443" y="1"/>
                      <a:pt x="358" y="111"/>
                      <a:pt x="280" y="182"/>
                    </a:cubicBezTo>
                    <a:cubicBezTo>
                      <a:pt x="235" y="224"/>
                      <a:pt x="185" y="266"/>
                      <a:pt x="143" y="311"/>
                    </a:cubicBezTo>
                    <a:cubicBezTo>
                      <a:pt x="98" y="357"/>
                      <a:pt x="68" y="421"/>
                      <a:pt x="33" y="478"/>
                    </a:cubicBezTo>
                    <a:cubicBezTo>
                      <a:pt x="0" y="527"/>
                      <a:pt x="45" y="609"/>
                      <a:pt x="102" y="609"/>
                    </a:cubicBezTo>
                    <a:cubicBezTo>
                      <a:pt x="111" y="609"/>
                      <a:pt x="120" y="607"/>
                      <a:pt x="129" y="603"/>
                    </a:cubicBezTo>
                    <a:cubicBezTo>
                      <a:pt x="189" y="580"/>
                      <a:pt x="257" y="558"/>
                      <a:pt x="311" y="524"/>
                    </a:cubicBezTo>
                    <a:cubicBezTo>
                      <a:pt x="364" y="486"/>
                      <a:pt x="413" y="429"/>
                      <a:pt x="459" y="380"/>
                    </a:cubicBezTo>
                    <a:cubicBezTo>
                      <a:pt x="524" y="299"/>
                      <a:pt x="664" y="166"/>
                      <a:pt x="626" y="52"/>
                    </a:cubicBezTo>
                    <a:cubicBezTo>
                      <a:pt x="619" y="29"/>
                      <a:pt x="600" y="6"/>
                      <a:pt x="573" y="3"/>
                    </a:cubicBezTo>
                    <a:cubicBezTo>
                      <a:pt x="565" y="1"/>
                      <a:pt x="557" y="1"/>
                      <a:pt x="5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45"/>
              <p:cNvSpPr/>
              <p:nvPr/>
            </p:nvSpPr>
            <p:spPr>
              <a:xfrm flipH="1">
                <a:off x="8498699" y="3111561"/>
                <a:ext cx="19164" cy="2007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15" extrusionOk="0">
                    <a:moveTo>
                      <a:pt x="482" y="1"/>
                    </a:moveTo>
                    <a:cubicBezTo>
                      <a:pt x="454" y="1"/>
                      <a:pt x="425" y="13"/>
                      <a:pt x="407" y="39"/>
                    </a:cubicBezTo>
                    <a:cubicBezTo>
                      <a:pt x="350" y="126"/>
                      <a:pt x="262" y="214"/>
                      <a:pt x="183" y="282"/>
                    </a:cubicBezTo>
                    <a:cubicBezTo>
                      <a:pt x="164" y="298"/>
                      <a:pt x="141" y="313"/>
                      <a:pt x="126" y="328"/>
                    </a:cubicBezTo>
                    <a:cubicBezTo>
                      <a:pt x="126" y="331"/>
                      <a:pt x="99" y="381"/>
                      <a:pt x="95" y="385"/>
                    </a:cubicBezTo>
                    <a:cubicBezTo>
                      <a:pt x="69" y="431"/>
                      <a:pt x="27" y="457"/>
                      <a:pt x="12" y="510"/>
                    </a:cubicBezTo>
                    <a:cubicBezTo>
                      <a:pt x="1" y="568"/>
                      <a:pt x="38" y="605"/>
                      <a:pt x="87" y="613"/>
                    </a:cubicBezTo>
                    <a:cubicBezTo>
                      <a:pt x="93" y="614"/>
                      <a:pt x="99" y="614"/>
                      <a:pt x="104" y="614"/>
                    </a:cubicBezTo>
                    <a:cubicBezTo>
                      <a:pt x="158" y="614"/>
                      <a:pt x="203" y="585"/>
                      <a:pt x="252" y="564"/>
                    </a:cubicBezTo>
                    <a:cubicBezTo>
                      <a:pt x="320" y="533"/>
                      <a:pt x="354" y="496"/>
                      <a:pt x="399" y="438"/>
                    </a:cubicBezTo>
                    <a:cubicBezTo>
                      <a:pt x="480" y="331"/>
                      <a:pt x="521" y="229"/>
                      <a:pt x="566" y="108"/>
                    </a:cubicBezTo>
                    <a:cubicBezTo>
                      <a:pt x="587" y="43"/>
                      <a:pt x="535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45"/>
              <p:cNvSpPr/>
              <p:nvPr/>
            </p:nvSpPr>
            <p:spPr>
              <a:xfrm flipH="1">
                <a:off x="8434645" y="3074277"/>
                <a:ext cx="19686" cy="18087"/>
              </a:xfrm>
              <a:custGeom>
                <a:avLst/>
                <a:gdLst/>
                <a:ahLst/>
                <a:cxnLst/>
                <a:rect l="l" t="t" r="r" b="b"/>
                <a:pathLst>
                  <a:path w="603" h="554" extrusionOk="0">
                    <a:moveTo>
                      <a:pt x="492" y="0"/>
                    </a:moveTo>
                    <a:cubicBezTo>
                      <a:pt x="483" y="0"/>
                      <a:pt x="474" y="2"/>
                      <a:pt x="464" y="6"/>
                    </a:cubicBezTo>
                    <a:cubicBezTo>
                      <a:pt x="354" y="52"/>
                      <a:pt x="259" y="105"/>
                      <a:pt x="168" y="185"/>
                    </a:cubicBezTo>
                    <a:cubicBezTo>
                      <a:pt x="103" y="246"/>
                      <a:pt x="1" y="383"/>
                      <a:pt x="8" y="478"/>
                    </a:cubicBezTo>
                    <a:cubicBezTo>
                      <a:pt x="8" y="517"/>
                      <a:pt x="39" y="553"/>
                      <a:pt x="79" y="553"/>
                    </a:cubicBezTo>
                    <a:cubicBezTo>
                      <a:pt x="85" y="553"/>
                      <a:pt x="92" y="552"/>
                      <a:pt x="99" y="550"/>
                    </a:cubicBezTo>
                    <a:cubicBezTo>
                      <a:pt x="153" y="531"/>
                      <a:pt x="180" y="497"/>
                      <a:pt x="217" y="462"/>
                    </a:cubicBezTo>
                    <a:cubicBezTo>
                      <a:pt x="252" y="429"/>
                      <a:pt x="294" y="401"/>
                      <a:pt x="328" y="364"/>
                    </a:cubicBezTo>
                    <a:cubicBezTo>
                      <a:pt x="396" y="287"/>
                      <a:pt x="473" y="215"/>
                      <a:pt x="548" y="147"/>
                    </a:cubicBezTo>
                    <a:cubicBezTo>
                      <a:pt x="602" y="100"/>
                      <a:pt x="558" y="0"/>
                      <a:pt x="4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45"/>
              <p:cNvSpPr/>
              <p:nvPr/>
            </p:nvSpPr>
            <p:spPr>
              <a:xfrm flipH="1">
                <a:off x="8423741" y="3104737"/>
                <a:ext cx="20013" cy="23310"/>
              </a:xfrm>
              <a:custGeom>
                <a:avLst/>
                <a:gdLst/>
                <a:ahLst/>
                <a:cxnLst/>
                <a:rect l="l" t="t" r="r" b="b"/>
                <a:pathLst>
                  <a:path w="613" h="714" extrusionOk="0">
                    <a:moveTo>
                      <a:pt x="482" y="1"/>
                    </a:moveTo>
                    <a:cubicBezTo>
                      <a:pt x="459" y="1"/>
                      <a:pt x="436" y="10"/>
                      <a:pt x="418" y="31"/>
                    </a:cubicBezTo>
                    <a:cubicBezTo>
                      <a:pt x="335" y="126"/>
                      <a:pt x="247" y="214"/>
                      <a:pt x="167" y="312"/>
                    </a:cubicBezTo>
                    <a:cubicBezTo>
                      <a:pt x="95" y="403"/>
                      <a:pt x="15" y="495"/>
                      <a:pt x="4" y="613"/>
                    </a:cubicBezTo>
                    <a:cubicBezTo>
                      <a:pt x="0" y="664"/>
                      <a:pt x="52" y="713"/>
                      <a:pt x="102" y="713"/>
                    </a:cubicBezTo>
                    <a:cubicBezTo>
                      <a:pt x="111" y="713"/>
                      <a:pt x="121" y="712"/>
                      <a:pt x="129" y="708"/>
                    </a:cubicBezTo>
                    <a:cubicBezTo>
                      <a:pt x="240" y="666"/>
                      <a:pt x="304" y="563"/>
                      <a:pt x="369" y="468"/>
                    </a:cubicBezTo>
                    <a:cubicBezTo>
                      <a:pt x="441" y="362"/>
                      <a:pt x="502" y="252"/>
                      <a:pt x="570" y="145"/>
                    </a:cubicBezTo>
                    <a:cubicBezTo>
                      <a:pt x="613" y="77"/>
                      <a:pt x="548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45"/>
              <p:cNvSpPr/>
              <p:nvPr/>
            </p:nvSpPr>
            <p:spPr>
              <a:xfrm flipH="1">
                <a:off x="8389395" y="3054623"/>
                <a:ext cx="14659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10" extrusionOk="0">
                    <a:moveTo>
                      <a:pt x="346" y="1"/>
                    </a:moveTo>
                    <a:cubicBezTo>
                      <a:pt x="309" y="1"/>
                      <a:pt x="270" y="21"/>
                      <a:pt x="251" y="64"/>
                    </a:cubicBezTo>
                    <a:cubicBezTo>
                      <a:pt x="225" y="133"/>
                      <a:pt x="175" y="182"/>
                      <a:pt x="137" y="243"/>
                    </a:cubicBezTo>
                    <a:cubicBezTo>
                      <a:pt x="100" y="301"/>
                      <a:pt x="31" y="346"/>
                      <a:pt x="12" y="415"/>
                    </a:cubicBezTo>
                    <a:cubicBezTo>
                      <a:pt x="0" y="464"/>
                      <a:pt x="39" y="506"/>
                      <a:pt x="88" y="509"/>
                    </a:cubicBezTo>
                    <a:cubicBezTo>
                      <a:pt x="91" y="510"/>
                      <a:pt x="94" y="510"/>
                      <a:pt x="97" y="510"/>
                    </a:cubicBezTo>
                    <a:cubicBezTo>
                      <a:pt x="178" y="510"/>
                      <a:pt x="265" y="420"/>
                      <a:pt x="316" y="364"/>
                    </a:cubicBezTo>
                    <a:cubicBezTo>
                      <a:pt x="373" y="296"/>
                      <a:pt x="407" y="197"/>
                      <a:pt x="430" y="113"/>
                    </a:cubicBezTo>
                    <a:cubicBezTo>
                      <a:pt x="448" y="42"/>
                      <a:pt x="399" y="1"/>
                      <a:pt x="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45"/>
              <p:cNvSpPr/>
              <p:nvPr/>
            </p:nvSpPr>
            <p:spPr>
              <a:xfrm flipH="1">
                <a:off x="8389102" y="3018744"/>
                <a:ext cx="14953" cy="1541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72" extrusionOk="0">
                    <a:moveTo>
                      <a:pt x="334" y="1"/>
                    </a:moveTo>
                    <a:cubicBezTo>
                      <a:pt x="313" y="1"/>
                      <a:pt x="292" y="8"/>
                      <a:pt x="274" y="26"/>
                    </a:cubicBezTo>
                    <a:cubicBezTo>
                      <a:pt x="221" y="76"/>
                      <a:pt x="168" y="126"/>
                      <a:pt x="119" y="182"/>
                    </a:cubicBezTo>
                    <a:cubicBezTo>
                      <a:pt x="58" y="243"/>
                      <a:pt x="0" y="300"/>
                      <a:pt x="19" y="396"/>
                    </a:cubicBezTo>
                    <a:cubicBezTo>
                      <a:pt x="28" y="437"/>
                      <a:pt x="77" y="472"/>
                      <a:pt x="119" y="472"/>
                    </a:cubicBezTo>
                    <a:cubicBezTo>
                      <a:pt x="210" y="468"/>
                      <a:pt x="256" y="391"/>
                      <a:pt x="301" y="323"/>
                    </a:cubicBezTo>
                    <a:cubicBezTo>
                      <a:pt x="342" y="263"/>
                      <a:pt x="377" y="198"/>
                      <a:pt x="415" y="137"/>
                    </a:cubicBezTo>
                    <a:cubicBezTo>
                      <a:pt x="458" y="71"/>
                      <a:pt x="398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45"/>
              <p:cNvSpPr/>
              <p:nvPr/>
            </p:nvSpPr>
            <p:spPr>
              <a:xfrm flipH="1">
                <a:off x="8372190" y="2987370"/>
                <a:ext cx="18576" cy="1632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00" extrusionOk="0">
                    <a:moveTo>
                      <a:pt x="435" y="1"/>
                    </a:moveTo>
                    <a:cubicBezTo>
                      <a:pt x="417" y="1"/>
                      <a:pt x="399" y="6"/>
                      <a:pt x="381" y="18"/>
                    </a:cubicBezTo>
                    <a:cubicBezTo>
                      <a:pt x="300" y="64"/>
                      <a:pt x="240" y="117"/>
                      <a:pt x="175" y="178"/>
                    </a:cubicBezTo>
                    <a:cubicBezTo>
                      <a:pt x="118" y="234"/>
                      <a:pt x="19" y="292"/>
                      <a:pt x="8" y="376"/>
                    </a:cubicBezTo>
                    <a:cubicBezTo>
                      <a:pt x="0" y="422"/>
                      <a:pt x="19" y="490"/>
                      <a:pt x="77" y="497"/>
                    </a:cubicBezTo>
                    <a:cubicBezTo>
                      <a:pt x="88" y="499"/>
                      <a:pt x="98" y="499"/>
                      <a:pt x="108" y="499"/>
                    </a:cubicBezTo>
                    <a:cubicBezTo>
                      <a:pt x="150" y="499"/>
                      <a:pt x="184" y="487"/>
                      <a:pt x="221" y="459"/>
                    </a:cubicBezTo>
                    <a:cubicBezTo>
                      <a:pt x="259" y="432"/>
                      <a:pt x="297" y="406"/>
                      <a:pt x="331" y="380"/>
                    </a:cubicBezTo>
                    <a:cubicBezTo>
                      <a:pt x="369" y="349"/>
                      <a:pt x="407" y="326"/>
                      <a:pt x="442" y="288"/>
                    </a:cubicBezTo>
                    <a:cubicBezTo>
                      <a:pt x="476" y="250"/>
                      <a:pt x="502" y="208"/>
                      <a:pt x="525" y="162"/>
                    </a:cubicBezTo>
                    <a:cubicBezTo>
                      <a:pt x="568" y="89"/>
                      <a:pt x="508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45"/>
              <p:cNvSpPr/>
              <p:nvPr/>
            </p:nvSpPr>
            <p:spPr>
              <a:xfrm flipH="1">
                <a:off x="8331218" y="3069478"/>
                <a:ext cx="18054" cy="2546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780" extrusionOk="0">
                    <a:moveTo>
                      <a:pt x="459" y="0"/>
                    </a:moveTo>
                    <a:cubicBezTo>
                      <a:pt x="439" y="0"/>
                      <a:pt x="420" y="7"/>
                      <a:pt x="406" y="23"/>
                    </a:cubicBezTo>
                    <a:cubicBezTo>
                      <a:pt x="322" y="119"/>
                      <a:pt x="250" y="225"/>
                      <a:pt x="185" y="336"/>
                    </a:cubicBezTo>
                    <a:cubicBezTo>
                      <a:pt x="155" y="393"/>
                      <a:pt x="136" y="453"/>
                      <a:pt x="106" y="507"/>
                    </a:cubicBezTo>
                    <a:cubicBezTo>
                      <a:pt x="71" y="564"/>
                      <a:pt x="38" y="613"/>
                      <a:pt x="18" y="678"/>
                    </a:cubicBezTo>
                    <a:cubicBezTo>
                      <a:pt x="1" y="734"/>
                      <a:pt x="48" y="780"/>
                      <a:pt x="101" y="780"/>
                    </a:cubicBezTo>
                    <a:cubicBezTo>
                      <a:pt x="115" y="780"/>
                      <a:pt x="130" y="776"/>
                      <a:pt x="143" y="769"/>
                    </a:cubicBezTo>
                    <a:cubicBezTo>
                      <a:pt x="201" y="742"/>
                      <a:pt x="243" y="693"/>
                      <a:pt x="284" y="648"/>
                    </a:cubicBezTo>
                    <a:cubicBezTo>
                      <a:pt x="334" y="590"/>
                      <a:pt x="394" y="541"/>
                      <a:pt x="429" y="476"/>
                    </a:cubicBezTo>
                    <a:cubicBezTo>
                      <a:pt x="501" y="358"/>
                      <a:pt x="543" y="221"/>
                      <a:pt x="550" y="85"/>
                    </a:cubicBezTo>
                    <a:cubicBezTo>
                      <a:pt x="553" y="37"/>
                      <a:pt x="504" y="0"/>
                      <a:pt x="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45"/>
              <p:cNvSpPr/>
              <p:nvPr/>
            </p:nvSpPr>
            <p:spPr>
              <a:xfrm flipH="1">
                <a:off x="8362592" y="3110647"/>
                <a:ext cx="20601" cy="30917"/>
              </a:xfrm>
              <a:custGeom>
                <a:avLst/>
                <a:gdLst/>
                <a:ahLst/>
                <a:cxnLst/>
                <a:rect l="l" t="t" r="r" b="b"/>
                <a:pathLst>
                  <a:path w="631" h="947" extrusionOk="0">
                    <a:moveTo>
                      <a:pt x="559" y="1"/>
                    </a:moveTo>
                    <a:cubicBezTo>
                      <a:pt x="541" y="1"/>
                      <a:pt x="523" y="9"/>
                      <a:pt x="510" y="29"/>
                    </a:cubicBezTo>
                    <a:cubicBezTo>
                      <a:pt x="419" y="166"/>
                      <a:pt x="335" y="306"/>
                      <a:pt x="247" y="447"/>
                    </a:cubicBezTo>
                    <a:cubicBezTo>
                      <a:pt x="168" y="576"/>
                      <a:pt x="73" y="694"/>
                      <a:pt x="19" y="838"/>
                    </a:cubicBezTo>
                    <a:cubicBezTo>
                      <a:pt x="1" y="890"/>
                      <a:pt x="53" y="946"/>
                      <a:pt x="104" y="946"/>
                    </a:cubicBezTo>
                    <a:cubicBezTo>
                      <a:pt x="117" y="946"/>
                      <a:pt x="130" y="942"/>
                      <a:pt x="141" y="934"/>
                    </a:cubicBezTo>
                    <a:cubicBezTo>
                      <a:pt x="396" y="743"/>
                      <a:pt x="552" y="378"/>
                      <a:pt x="620" y="78"/>
                    </a:cubicBezTo>
                    <a:cubicBezTo>
                      <a:pt x="630" y="33"/>
                      <a:pt x="595" y="1"/>
                      <a:pt x="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45"/>
              <p:cNvSpPr/>
              <p:nvPr/>
            </p:nvSpPr>
            <p:spPr>
              <a:xfrm flipH="1">
                <a:off x="8362265" y="3153839"/>
                <a:ext cx="22331" cy="30787"/>
              </a:xfrm>
              <a:custGeom>
                <a:avLst/>
                <a:gdLst/>
                <a:ahLst/>
                <a:cxnLst/>
                <a:rect l="l" t="t" r="r" b="b"/>
                <a:pathLst>
                  <a:path w="684" h="943" extrusionOk="0">
                    <a:moveTo>
                      <a:pt x="636" y="1"/>
                    </a:moveTo>
                    <a:cubicBezTo>
                      <a:pt x="623" y="1"/>
                      <a:pt x="609" y="7"/>
                      <a:pt x="599" y="22"/>
                    </a:cubicBezTo>
                    <a:cubicBezTo>
                      <a:pt x="496" y="162"/>
                      <a:pt x="397" y="310"/>
                      <a:pt x="290" y="447"/>
                    </a:cubicBezTo>
                    <a:cubicBezTo>
                      <a:pt x="199" y="569"/>
                      <a:pt x="70" y="675"/>
                      <a:pt x="20" y="824"/>
                    </a:cubicBezTo>
                    <a:cubicBezTo>
                      <a:pt x="0" y="880"/>
                      <a:pt x="50" y="942"/>
                      <a:pt x="105" y="942"/>
                    </a:cubicBezTo>
                    <a:cubicBezTo>
                      <a:pt x="114" y="942"/>
                      <a:pt x="122" y="941"/>
                      <a:pt x="131" y="938"/>
                    </a:cubicBezTo>
                    <a:cubicBezTo>
                      <a:pt x="298" y="880"/>
                      <a:pt x="401" y="721"/>
                      <a:pt x="488" y="580"/>
                    </a:cubicBezTo>
                    <a:cubicBezTo>
                      <a:pt x="595" y="410"/>
                      <a:pt x="652" y="254"/>
                      <a:pt x="678" y="56"/>
                    </a:cubicBezTo>
                    <a:cubicBezTo>
                      <a:pt x="683" y="23"/>
                      <a:pt x="661" y="1"/>
                      <a:pt x="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45"/>
              <p:cNvSpPr/>
              <p:nvPr/>
            </p:nvSpPr>
            <p:spPr>
              <a:xfrm flipH="1">
                <a:off x="8316983" y="3135752"/>
                <a:ext cx="20405" cy="2546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780" extrusionOk="0">
                    <a:moveTo>
                      <a:pt x="510" y="1"/>
                    </a:moveTo>
                    <a:cubicBezTo>
                      <a:pt x="488" y="1"/>
                      <a:pt x="466" y="9"/>
                      <a:pt x="449" y="28"/>
                    </a:cubicBezTo>
                    <a:cubicBezTo>
                      <a:pt x="362" y="127"/>
                      <a:pt x="274" y="229"/>
                      <a:pt x="186" y="332"/>
                    </a:cubicBezTo>
                    <a:cubicBezTo>
                      <a:pt x="103" y="431"/>
                      <a:pt x="8" y="534"/>
                      <a:pt x="4" y="667"/>
                    </a:cubicBezTo>
                    <a:cubicBezTo>
                      <a:pt x="1" y="733"/>
                      <a:pt x="58" y="779"/>
                      <a:pt x="121" y="779"/>
                    </a:cubicBezTo>
                    <a:cubicBezTo>
                      <a:pt x="130" y="779"/>
                      <a:pt x="139" y="778"/>
                      <a:pt x="148" y="776"/>
                    </a:cubicBezTo>
                    <a:cubicBezTo>
                      <a:pt x="281" y="743"/>
                      <a:pt x="365" y="610"/>
                      <a:pt x="430" y="495"/>
                    </a:cubicBezTo>
                    <a:cubicBezTo>
                      <a:pt x="506" y="374"/>
                      <a:pt x="555" y="252"/>
                      <a:pt x="604" y="115"/>
                    </a:cubicBezTo>
                    <a:cubicBezTo>
                      <a:pt x="624" y="55"/>
                      <a:pt x="566" y="1"/>
                      <a:pt x="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45"/>
              <p:cNvSpPr/>
              <p:nvPr/>
            </p:nvSpPr>
            <p:spPr>
              <a:xfrm flipH="1">
                <a:off x="8303435" y="3094910"/>
                <a:ext cx="18315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23" extrusionOk="0">
                    <a:moveTo>
                      <a:pt x="409" y="0"/>
                    </a:moveTo>
                    <a:cubicBezTo>
                      <a:pt x="384" y="0"/>
                      <a:pt x="359" y="9"/>
                      <a:pt x="339" y="28"/>
                    </a:cubicBezTo>
                    <a:cubicBezTo>
                      <a:pt x="228" y="130"/>
                      <a:pt x="0" y="276"/>
                      <a:pt x="39" y="450"/>
                    </a:cubicBezTo>
                    <a:cubicBezTo>
                      <a:pt x="50" y="495"/>
                      <a:pt x="92" y="518"/>
                      <a:pt x="134" y="522"/>
                    </a:cubicBezTo>
                    <a:cubicBezTo>
                      <a:pt x="137" y="522"/>
                      <a:pt x="141" y="522"/>
                      <a:pt x="145" y="522"/>
                    </a:cubicBezTo>
                    <a:cubicBezTo>
                      <a:pt x="232" y="522"/>
                      <a:pt x="310" y="433"/>
                      <a:pt x="358" y="370"/>
                    </a:cubicBezTo>
                    <a:cubicBezTo>
                      <a:pt x="407" y="298"/>
                      <a:pt x="457" y="225"/>
                      <a:pt x="506" y="157"/>
                    </a:cubicBezTo>
                    <a:cubicBezTo>
                      <a:pt x="560" y="80"/>
                      <a:pt x="485" y="0"/>
                      <a:pt x="4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45"/>
              <p:cNvSpPr/>
              <p:nvPr/>
            </p:nvSpPr>
            <p:spPr>
              <a:xfrm flipH="1">
                <a:off x="8288384" y="3183875"/>
                <a:ext cx="16879" cy="22037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75" extrusionOk="0">
                    <a:moveTo>
                      <a:pt x="400" y="0"/>
                    </a:moveTo>
                    <a:cubicBezTo>
                      <a:pt x="371" y="0"/>
                      <a:pt x="343" y="13"/>
                      <a:pt x="328" y="44"/>
                    </a:cubicBezTo>
                    <a:cubicBezTo>
                      <a:pt x="248" y="204"/>
                      <a:pt x="1" y="470"/>
                      <a:pt x="153" y="648"/>
                    </a:cubicBezTo>
                    <a:cubicBezTo>
                      <a:pt x="170" y="665"/>
                      <a:pt x="195" y="674"/>
                      <a:pt x="220" y="674"/>
                    </a:cubicBezTo>
                    <a:cubicBezTo>
                      <a:pt x="228" y="674"/>
                      <a:pt x="237" y="673"/>
                      <a:pt x="244" y="671"/>
                    </a:cubicBezTo>
                    <a:cubicBezTo>
                      <a:pt x="355" y="641"/>
                      <a:pt x="378" y="534"/>
                      <a:pt x="404" y="439"/>
                    </a:cubicBezTo>
                    <a:cubicBezTo>
                      <a:pt x="434" y="334"/>
                      <a:pt x="450" y="215"/>
                      <a:pt x="492" y="113"/>
                    </a:cubicBezTo>
                    <a:cubicBezTo>
                      <a:pt x="517" y="50"/>
                      <a:pt x="457" y="0"/>
                      <a:pt x="4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45"/>
              <p:cNvSpPr/>
              <p:nvPr/>
            </p:nvSpPr>
            <p:spPr>
              <a:xfrm flipH="1">
                <a:off x="8254072" y="3177313"/>
                <a:ext cx="11459" cy="2357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722" extrusionOk="0">
                    <a:moveTo>
                      <a:pt x="201" y="0"/>
                    </a:moveTo>
                    <a:cubicBezTo>
                      <a:pt x="154" y="0"/>
                      <a:pt x="107" y="27"/>
                      <a:pt x="88" y="82"/>
                    </a:cubicBezTo>
                    <a:cubicBezTo>
                      <a:pt x="54" y="184"/>
                      <a:pt x="28" y="279"/>
                      <a:pt x="19" y="386"/>
                    </a:cubicBezTo>
                    <a:cubicBezTo>
                      <a:pt x="8" y="489"/>
                      <a:pt x="0" y="607"/>
                      <a:pt x="84" y="682"/>
                    </a:cubicBezTo>
                    <a:cubicBezTo>
                      <a:pt x="110" y="707"/>
                      <a:pt x="148" y="721"/>
                      <a:pt x="185" y="721"/>
                    </a:cubicBezTo>
                    <a:cubicBezTo>
                      <a:pt x="218" y="721"/>
                      <a:pt x="251" y="710"/>
                      <a:pt x="274" y="682"/>
                    </a:cubicBezTo>
                    <a:cubicBezTo>
                      <a:pt x="351" y="595"/>
                      <a:pt x="335" y="512"/>
                      <a:pt x="331" y="405"/>
                    </a:cubicBezTo>
                    <a:cubicBezTo>
                      <a:pt x="328" y="306"/>
                      <a:pt x="316" y="211"/>
                      <a:pt x="316" y="112"/>
                    </a:cubicBezTo>
                    <a:cubicBezTo>
                      <a:pt x="314" y="39"/>
                      <a:pt x="258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45"/>
              <p:cNvSpPr/>
              <p:nvPr/>
            </p:nvSpPr>
            <p:spPr>
              <a:xfrm flipH="1">
                <a:off x="8212642" y="3153741"/>
                <a:ext cx="9696" cy="22657"/>
              </a:xfrm>
              <a:custGeom>
                <a:avLst/>
                <a:gdLst/>
                <a:ahLst/>
                <a:cxnLst/>
                <a:rect l="l" t="t" r="r" b="b"/>
                <a:pathLst>
                  <a:path w="297" h="694" extrusionOk="0">
                    <a:moveTo>
                      <a:pt x="151" y="1"/>
                    </a:moveTo>
                    <a:cubicBezTo>
                      <a:pt x="111" y="1"/>
                      <a:pt x="71" y="22"/>
                      <a:pt x="65" y="66"/>
                    </a:cubicBezTo>
                    <a:cubicBezTo>
                      <a:pt x="50" y="173"/>
                      <a:pt x="28" y="279"/>
                      <a:pt x="16" y="390"/>
                    </a:cubicBezTo>
                    <a:cubicBezTo>
                      <a:pt x="5" y="496"/>
                      <a:pt x="0" y="599"/>
                      <a:pt x="92" y="671"/>
                    </a:cubicBezTo>
                    <a:cubicBezTo>
                      <a:pt x="111" y="686"/>
                      <a:pt x="131" y="693"/>
                      <a:pt x="151" y="693"/>
                    </a:cubicBezTo>
                    <a:cubicBezTo>
                      <a:pt x="171" y="693"/>
                      <a:pt x="191" y="686"/>
                      <a:pt x="210" y="671"/>
                    </a:cubicBezTo>
                    <a:cubicBezTo>
                      <a:pt x="297" y="599"/>
                      <a:pt x="293" y="496"/>
                      <a:pt x="282" y="390"/>
                    </a:cubicBezTo>
                    <a:cubicBezTo>
                      <a:pt x="270" y="279"/>
                      <a:pt x="251" y="173"/>
                      <a:pt x="237" y="66"/>
                    </a:cubicBezTo>
                    <a:cubicBezTo>
                      <a:pt x="231" y="22"/>
                      <a:pt x="191" y="1"/>
                      <a:pt x="1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45"/>
              <p:cNvSpPr/>
              <p:nvPr/>
            </p:nvSpPr>
            <p:spPr>
              <a:xfrm flipH="1">
                <a:off x="8187307" y="3122857"/>
                <a:ext cx="14659" cy="24192"/>
              </a:xfrm>
              <a:custGeom>
                <a:avLst/>
                <a:gdLst/>
                <a:ahLst/>
                <a:cxnLst/>
                <a:rect l="l" t="t" r="r" b="b"/>
                <a:pathLst>
                  <a:path w="449" h="741" extrusionOk="0">
                    <a:moveTo>
                      <a:pt x="316" y="1"/>
                    </a:moveTo>
                    <a:cubicBezTo>
                      <a:pt x="282" y="1"/>
                      <a:pt x="250" y="18"/>
                      <a:pt x="232" y="58"/>
                    </a:cubicBezTo>
                    <a:cubicBezTo>
                      <a:pt x="175" y="176"/>
                      <a:pt x="118" y="294"/>
                      <a:pt x="57" y="411"/>
                    </a:cubicBezTo>
                    <a:cubicBezTo>
                      <a:pt x="15" y="503"/>
                      <a:pt x="0" y="697"/>
                      <a:pt x="122" y="734"/>
                    </a:cubicBezTo>
                    <a:cubicBezTo>
                      <a:pt x="135" y="738"/>
                      <a:pt x="148" y="740"/>
                      <a:pt x="161" y="740"/>
                    </a:cubicBezTo>
                    <a:cubicBezTo>
                      <a:pt x="271" y="740"/>
                      <a:pt x="368" y="603"/>
                      <a:pt x="392" y="515"/>
                    </a:cubicBezTo>
                    <a:cubicBezTo>
                      <a:pt x="430" y="385"/>
                      <a:pt x="448" y="248"/>
                      <a:pt x="441" y="115"/>
                    </a:cubicBezTo>
                    <a:cubicBezTo>
                      <a:pt x="436" y="50"/>
                      <a:pt x="374" y="1"/>
                      <a:pt x="3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45"/>
              <p:cNvSpPr/>
              <p:nvPr/>
            </p:nvSpPr>
            <p:spPr>
              <a:xfrm flipH="1">
                <a:off x="8229031" y="3087336"/>
                <a:ext cx="11557" cy="2337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716" extrusionOk="0">
                    <a:moveTo>
                      <a:pt x="240" y="1"/>
                    </a:moveTo>
                    <a:cubicBezTo>
                      <a:pt x="198" y="1"/>
                      <a:pt x="153" y="30"/>
                      <a:pt x="153" y="81"/>
                    </a:cubicBezTo>
                    <a:cubicBezTo>
                      <a:pt x="149" y="188"/>
                      <a:pt x="115" y="290"/>
                      <a:pt x="77" y="389"/>
                    </a:cubicBezTo>
                    <a:cubicBezTo>
                      <a:pt x="50" y="469"/>
                      <a:pt x="4" y="568"/>
                      <a:pt x="1" y="655"/>
                    </a:cubicBezTo>
                    <a:cubicBezTo>
                      <a:pt x="1" y="691"/>
                      <a:pt x="31" y="715"/>
                      <a:pt x="63" y="715"/>
                    </a:cubicBezTo>
                    <a:cubicBezTo>
                      <a:pt x="69" y="715"/>
                      <a:pt x="74" y="715"/>
                      <a:pt x="80" y="713"/>
                    </a:cubicBezTo>
                    <a:cubicBezTo>
                      <a:pt x="187" y="685"/>
                      <a:pt x="282" y="553"/>
                      <a:pt x="313" y="450"/>
                    </a:cubicBezTo>
                    <a:cubicBezTo>
                      <a:pt x="354" y="320"/>
                      <a:pt x="343" y="192"/>
                      <a:pt x="313" y="59"/>
                    </a:cubicBezTo>
                    <a:cubicBezTo>
                      <a:pt x="304" y="19"/>
                      <a:pt x="273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45"/>
              <p:cNvSpPr/>
              <p:nvPr/>
            </p:nvSpPr>
            <p:spPr>
              <a:xfrm flipH="1">
                <a:off x="8255573" y="3119951"/>
                <a:ext cx="15671" cy="27881"/>
              </a:xfrm>
              <a:custGeom>
                <a:avLst/>
                <a:gdLst/>
                <a:ahLst/>
                <a:cxnLst/>
                <a:rect l="l" t="t" r="r" b="b"/>
                <a:pathLst>
                  <a:path w="480" h="854" extrusionOk="0">
                    <a:moveTo>
                      <a:pt x="258" y="1"/>
                    </a:moveTo>
                    <a:cubicBezTo>
                      <a:pt x="216" y="1"/>
                      <a:pt x="172" y="29"/>
                      <a:pt x="172" y="79"/>
                    </a:cubicBezTo>
                    <a:cubicBezTo>
                      <a:pt x="172" y="211"/>
                      <a:pt x="130" y="353"/>
                      <a:pt x="92" y="478"/>
                    </a:cubicBezTo>
                    <a:cubicBezTo>
                      <a:pt x="57" y="592"/>
                      <a:pt x="1" y="695"/>
                      <a:pt x="73" y="804"/>
                    </a:cubicBezTo>
                    <a:cubicBezTo>
                      <a:pt x="92" y="833"/>
                      <a:pt x="126" y="853"/>
                      <a:pt x="162" y="853"/>
                    </a:cubicBezTo>
                    <a:cubicBezTo>
                      <a:pt x="170" y="853"/>
                      <a:pt x="179" y="852"/>
                      <a:pt x="187" y="850"/>
                    </a:cubicBezTo>
                    <a:cubicBezTo>
                      <a:pt x="480" y="759"/>
                      <a:pt x="362" y="272"/>
                      <a:pt x="328" y="56"/>
                    </a:cubicBezTo>
                    <a:cubicBezTo>
                      <a:pt x="321" y="18"/>
                      <a:pt x="290" y="1"/>
                      <a:pt x="2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45"/>
              <p:cNvSpPr/>
              <p:nvPr/>
            </p:nvSpPr>
            <p:spPr>
              <a:xfrm flipH="1">
                <a:off x="8232687" y="3045482"/>
                <a:ext cx="17466" cy="24257"/>
              </a:xfrm>
              <a:custGeom>
                <a:avLst/>
                <a:gdLst/>
                <a:ahLst/>
                <a:cxnLst/>
                <a:rect l="l" t="t" r="r" b="b"/>
                <a:pathLst>
                  <a:path w="535" h="743" extrusionOk="0">
                    <a:moveTo>
                      <a:pt x="420" y="0"/>
                    </a:moveTo>
                    <a:cubicBezTo>
                      <a:pt x="391" y="0"/>
                      <a:pt x="363" y="13"/>
                      <a:pt x="347" y="44"/>
                    </a:cubicBezTo>
                    <a:cubicBezTo>
                      <a:pt x="241" y="230"/>
                      <a:pt x="1" y="458"/>
                      <a:pt x="62" y="690"/>
                    </a:cubicBezTo>
                    <a:cubicBezTo>
                      <a:pt x="71" y="722"/>
                      <a:pt x="102" y="743"/>
                      <a:pt x="136" y="743"/>
                    </a:cubicBezTo>
                    <a:cubicBezTo>
                      <a:pt x="143" y="743"/>
                      <a:pt x="150" y="742"/>
                      <a:pt x="157" y="740"/>
                    </a:cubicBezTo>
                    <a:cubicBezTo>
                      <a:pt x="404" y="679"/>
                      <a:pt x="457" y="321"/>
                      <a:pt x="515" y="116"/>
                    </a:cubicBezTo>
                    <a:cubicBezTo>
                      <a:pt x="535" y="51"/>
                      <a:pt x="476" y="0"/>
                      <a:pt x="4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45"/>
              <p:cNvSpPr/>
              <p:nvPr/>
            </p:nvSpPr>
            <p:spPr>
              <a:xfrm flipH="1">
                <a:off x="8261189" y="3044209"/>
                <a:ext cx="14169" cy="2109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646" extrusionOk="0">
                    <a:moveTo>
                      <a:pt x="329" y="0"/>
                    </a:moveTo>
                    <a:cubicBezTo>
                      <a:pt x="305" y="0"/>
                      <a:pt x="279" y="12"/>
                      <a:pt x="260" y="41"/>
                    </a:cubicBezTo>
                    <a:cubicBezTo>
                      <a:pt x="203" y="118"/>
                      <a:pt x="146" y="201"/>
                      <a:pt x="104" y="285"/>
                    </a:cubicBezTo>
                    <a:cubicBezTo>
                      <a:pt x="66" y="369"/>
                      <a:pt x="1" y="467"/>
                      <a:pt x="39" y="558"/>
                    </a:cubicBezTo>
                    <a:cubicBezTo>
                      <a:pt x="56" y="603"/>
                      <a:pt x="103" y="646"/>
                      <a:pt x="153" y="646"/>
                    </a:cubicBezTo>
                    <a:cubicBezTo>
                      <a:pt x="171" y="646"/>
                      <a:pt x="189" y="640"/>
                      <a:pt x="206" y="627"/>
                    </a:cubicBezTo>
                    <a:cubicBezTo>
                      <a:pt x="290" y="562"/>
                      <a:pt x="290" y="486"/>
                      <a:pt x="317" y="391"/>
                    </a:cubicBezTo>
                    <a:cubicBezTo>
                      <a:pt x="343" y="300"/>
                      <a:pt x="366" y="213"/>
                      <a:pt x="404" y="125"/>
                    </a:cubicBezTo>
                    <a:cubicBezTo>
                      <a:pt x="433" y="57"/>
                      <a:pt x="383" y="0"/>
                      <a:pt x="3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45"/>
              <p:cNvSpPr/>
              <p:nvPr/>
            </p:nvSpPr>
            <p:spPr>
              <a:xfrm flipH="1">
                <a:off x="8201183" y="2986031"/>
                <a:ext cx="9860" cy="24159"/>
              </a:xfrm>
              <a:custGeom>
                <a:avLst/>
                <a:gdLst/>
                <a:ahLst/>
                <a:cxnLst/>
                <a:rect l="l" t="t" r="r" b="b"/>
                <a:pathLst>
                  <a:path w="302" h="740" extrusionOk="0">
                    <a:moveTo>
                      <a:pt x="153" y="0"/>
                    </a:moveTo>
                    <a:cubicBezTo>
                      <a:pt x="105" y="0"/>
                      <a:pt x="58" y="33"/>
                      <a:pt x="54" y="98"/>
                    </a:cubicBezTo>
                    <a:cubicBezTo>
                      <a:pt x="42" y="306"/>
                      <a:pt x="1" y="508"/>
                      <a:pt x="92" y="705"/>
                    </a:cubicBezTo>
                    <a:cubicBezTo>
                      <a:pt x="101" y="728"/>
                      <a:pt x="127" y="739"/>
                      <a:pt x="153" y="739"/>
                    </a:cubicBezTo>
                    <a:cubicBezTo>
                      <a:pt x="178" y="739"/>
                      <a:pt x="204" y="728"/>
                      <a:pt x="214" y="705"/>
                    </a:cubicBezTo>
                    <a:cubicBezTo>
                      <a:pt x="301" y="508"/>
                      <a:pt x="263" y="306"/>
                      <a:pt x="252" y="98"/>
                    </a:cubicBezTo>
                    <a:cubicBezTo>
                      <a:pt x="248" y="33"/>
                      <a:pt x="200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45"/>
              <p:cNvSpPr/>
              <p:nvPr/>
            </p:nvSpPr>
            <p:spPr>
              <a:xfrm flipH="1">
                <a:off x="8184794" y="3046037"/>
                <a:ext cx="10251" cy="24257"/>
              </a:xfrm>
              <a:custGeom>
                <a:avLst/>
                <a:gdLst/>
                <a:ahLst/>
                <a:cxnLst/>
                <a:rect l="l" t="t" r="r" b="b"/>
                <a:pathLst>
                  <a:path w="314" h="743" extrusionOk="0">
                    <a:moveTo>
                      <a:pt x="174" y="1"/>
                    </a:moveTo>
                    <a:cubicBezTo>
                      <a:pt x="145" y="1"/>
                      <a:pt x="118" y="16"/>
                      <a:pt x="111" y="53"/>
                    </a:cubicBezTo>
                    <a:cubicBezTo>
                      <a:pt x="92" y="164"/>
                      <a:pt x="58" y="271"/>
                      <a:pt x="43" y="381"/>
                    </a:cubicBezTo>
                    <a:cubicBezTo>
                      <a:pt x="27" y="487"/>
                      <a:pt x="1" y="582"/>
                      <a:pt x="50" y="685"/>
                    </a:cubicBezTo>
                    <a:cubicBezTo>
                      <a:pt x="70" y="725"/>
                      <a:pt x="108" y="742"/>
                      <a:pt x="147" y="742"/>
                    </a:cubicBezTo>
                    <a:cubicBezTo>
                      <a:pt x="190" y="742"/>
                      <a:pt x="235" y="721"/>
                      <a:pt x="259" y="685"/>
                    </a:cubicBezTo>
                    <a:cubicBezTo>
                      <a:pt x="313" y="594"/>
                      <a:pt x="294" y="495"/>
                      <a:pt x="290" y="392"/>
                    </a:cubicBezTo>
                    <a:cubicBezTo>
                      <a:pt x="290" y="285"/>
                      <a:pt x="267" y="183"/>
                      <a:pt x="259" y="76"/>
                    </a:cubicBezTo>
                    <a:cubicBezTo>
                      <a:pt x="257" y="30"/>
                      <a:pt x="213" y="1"/>
                      <a:pt x="1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45"/>
              <p:cNvSpPr/>
              <p:nvPr/>
            </p:nvSpPr>
            <p:spPr>
              <a:xfrm flipH="1">
                <a:off x="8152146" y="3039540"/>
                <a:ext cx="11949" cy="2161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62" extrusionOk="0">
                    <a:moveTo>
                      <a:pt x="184" y="1"/>
                    </a:moveTo>
                    <a:cubicBezTo>
                      <a:pt x="154" y="1"/>
                      <a:pt x="123" y="19"/>
                      <a:pt x="110" y="55"/>
                    </a:cubicBezTo>
                    <a:cubicBezTo>
                      <a:pt x="76" y="147"/>
                      <a:pt x="53" y="238"/>
                      <a:pt x="41" y="333"/>
                    </a:cubicBezTo>
                    <a:cubicBezTo>
                      <a:pt x="27" y="443"/>
                      <a:pt x="0" y="534"/>
                      <a:pt x="87" y="621"/>
                    </a:cubicBezTo>
                    <a:cubicBezTo>
                      <a:pt x="112" y="648"/>
                      <a:pt x="147" y="661"/>
                      <a:pt x="183" y="661"/>
                    </a:cubicBezTo>
                    <a:cubicBezTo>
                      <a:pt x="219" y="661"/>
                      <a:pt x="255" y="648"/>
                      <a:pt x="281" y="621"/>
                    </a:cubicBezTo>
                    <a:cubicBezTo>
                      <a:pt x="365" y="534"/>
                      <a:pt x="342" y="443"/>
                      <a:pt x="327" y="333"/>
                    </a:cubicBezTo>
                    <a:cubicBezTo>
                      <a:pt x="315" y="238"/>
                      <a:pt x="292" y="147"/>
                      <a:pt x="258" y="55"/>
                    </a:cubicBezTo>
                    <a:cubicBezTo>
                      <a:pt x="245" y="19"/>
                      <a:pt x="215" y="1"/>
                      <a:pt x="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45"/>
              <p:cNvSpPr/>
              <p:nvPr/>
            </p:nvSpPr>
            <p:spPr>
              <a:xfrm flipH="1">
                <a:off x="8134157" y="2974866"/>
                <a:ext cx="14169" cy="24061"/>
              </a:xfrm>
              <a:custGeom>
                <a:avLst/>
                <a:gdLst/>
                <a:ahLst/>
                <a:cxnLst/>
                <a:rect l="l" t="t" r="r" b="b"/>
                <a:pathLst>
                  <a:path w="434" h="737" extrusionOk="0">
                    <a:moveTo>
                      <a:pt x="99" y="1"/>
                    </a:moveTo>
                    <a:cubicBezTo>
                      <a:pt x="50" y="1"/>
                      <a:pt x="0" y="33"/>
                      <a:pt x="7" y="89"/>
                    </a:cubicBezTo>
                    <a:cubicBezTo>
                      <a:pt x="23" y="192"/>
                      <a:pt x="19" y="303"/>
                      <a:pt x="19" y="405"/>
                    </a:cubicBezTo>
                    <a:cubicBezTo>
                      <a:pt x="19" y="519"/>
                      <a:pt x="7" y="610"/>
                      <a:pt x="87" y="701"/>
                    </a:cubicBezTo>
                    <a:cubicBezTo>
                      <a:pt x="108" y="726"/>
                      <a:pt x="140" y="737"/>
                      <a:pt x="172" y="737"/>
                    </a:cubicBezTo>
                    <a:cubicBezTo>
                      <a:pt x="206" y="737"/>
                      <a:pt x="240" y="725"/>
                      <a:pt x="262" y="701"/>
                    </a:cubicBezTo>
                    <a:cubicBezTo>
                      <a:pt x="433" y="526"/>
                      <a:pt x="274" y="219"/>
                      <a:pt x="179" y="44"/>
                    </a:cubicBezTo>
                    <a:cubicBezTo>
                      <a:pt x="162" y="14"/>
                      <a:pt x="131" y="1"/>
                      <a:pt x="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45"/>
              <p:cNvSpPr/>
              <p:nvPr/>
            </p:nvSpPr>
            <p:spPr>
              <a:xfrm flipH="1">
                <a:off x="8160243" y="2947736"/>
                <a:ext cx="9239" cy="24486"/>
              </a:xfrm>
              <a:custGeom>
                <a:avLst/>
                <a:gdLst/>
                <a:ahLst/>
                <a:cxnLst/>
                <a:rect l="l" t="t" r="r" b="b"/>
                <a:pathLst>
                  <a:path w="283" h="750" extrusionOk="0">
                    <a:moveTo>
                      <a:pt x="187" y="0"/>
                    </a:moveTo>
                    <a:cubicBezTo>
                      <a:pt x="148" y="0"/>
                      <a:pt x="105" y="30"/>
                      <a:pt x="100" y="76"/>
                    </a:cubicBezTo>
                    <a:cubicBezTo>
                      <a:pt x="88" y="183"/>
                      <a:pt x="74" y="293"/>
                      <a:pt x="55" y="399"/>
                    </a:cubicBezTo>
                    <a:cubicBezTo>
                      <a:pt x="36" y="495"/>
                      <a:pt x="1" y="578"/>
                      <a:pt x="28" y="677"/>
                    </a:cubicBezTo>
                    <a:cubicBezTo>
                      <a:pt x="40" y="726"/>
                      <a:pt x="79" y="749"/>
                      <a:pt x="120" y="749"/>
                    </a:cubicBezTo>
                    <a:cubicBezTo>
                      <a:pt x="156" y="749"/>
                      <a:pt x="193" y="732"/>
                      <a:pt x="218" y="700"/>
                    </a:cubicBezTo>
                    <a:cubicBezTo>
                      <a:pt x="283" y="616"/>
                      <a:pt x="271" y="487"/>
                      <a:pt x="275" y="385"/>
                    </a:cubicBezTo>
                    <a:cubicBezTo>
                      <a:pt x="279" y="274"/>
                      <a:pt x="264" y="164"/>
                      <a:pt x="248" y="53"/>
                    </a:cubicBezTo>
                    <a:cubicBezTo>
                      <a:pt x="242" y="16"/>
                      <a:pt x="216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45"/>
              <p:cNvSpPr/>
              <p:nvPr/>
            </p:nvSpPr>
            <p:spPr>
              <a:xfrm flipH="1">
                <a:off x="8145715" y="2903890"/>
                <a:ext cx="11851" cy="18217"/>
              </a:xfrm>
              <a:custGeom>
                <a:avLst/>
                <a:gdLst/>
                <a:ahLst/>
                <a:cxnLst/>
                <a:rect l="l" t="t" r="r" b="b"/>
                <a:pathLst>
                  <a:path w="363" h="558" extrusionOk="0">
                    <a:moveTo>
                      <a:pt x="147" y="0"/>
                    </a:moveTo>
                    <a:cubicBezTo>
                      <a:pt x="118" y="0"/>
                      <a:pt x="90" y="16"/>
                      <a:pt x="85" y="54"/>
                    </a:cubicBezTo>
                    <a:cubicBezTo>
                      <a:pt x="62" y="199"/>
                      <a:pt x="1" y="401"/>
                      <a:pt x="108" y="526"/>
                    </a:cubicBezTo>
                    <a:cubicBezTo>
                      <a:pt x="128" y="547"/>
                      <a:pt x="155" y="557"/>
                      <a:pt x="182" y="557"/>
                    </a:cubicBezTo>
                    <a:cubicBezTo>
                      <a:pt x="222" y="557"/>
                      <a:pt x="262" y="537"/>
                      <a:pt x="283" y="503"/>
                    </a:cubicBezTo>
                    <a:cubicBezTo>
                      <a:pt x="362" y="373"/>
                      <a:pt x="271" y="184"/>
                      <a:pt x="225" y="54"/>
                    </a:cubicBezTo>
                    <a:cubicBezTo>
                      <a:pt x="215" y="20"/>
                      <a:pt x="180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45"/>
              <p:cNvSpPr/>
              <p:nvPr/>
            </p:nvSpPr>
            <p:spPr>
              <a:xfrm flipH="1">
                <a:off x="8164226" y="2870981"/>
                <a:ext cx="12178" cy="22723"/>
              </a:xfrm>
              <a:custGeom>
                <a:avLst/>
                <a:gdLst/>
                <a:ahLst/>
                <a:cxnLst/>
                <a:rect l="l" t="t" r="r" b="b"/>
                <a:pathLst>
                  <a:path w="373" h="696" extrusionOk="0">
                    <a:moveTo>
                      <a:pt x="188" y="1"/>
                    </a:moveTo>
                    <a:cubicBezTo>
                      <a:pt x="163" y="1"/>
                      <a:pt x="137" y="15"/>
                      <a:pt x="130" y="44"/>
                    </a:cubicBezTo>
                    <a:cubicBezTo>
                      <a:pt x="81" y="249"/>
                      <a:pt x="0" y="496"/>
                      <a:pt x="141" y="679"/>
                    </a:cubicBezTo>
                    <a:cubicBezTo>
                      <a:pt x="150" y="690"/>
                      <a:pt x="168" y="696"/>
                      <a:pt x="186" y="696"/>
                    </a:cubicBezTo>
                    <a:cubicBezTo>
                      <a:pt x="204" y="696"/>
                      <a:pt x="222" y="690"/>
                      <a:pt x="232" y="679"/>
                    </a:cubicBezTo>
                    <a:cubicBezTo>
                      <a:pt x="373" y="496"/>
                      <a:pt x="293" y="249"/>
                      <a:pt x="244" y="44"/>
                    </a:cubicBezTo>
                    <a:cubicBezTo>
                      <a:pt x="238" y="15"/>
                      <a:pt x="213" y="1"/>
                      <a:pt x="1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45"/>
              <p:cNvSpPr/>
              <p:nvPr/>
            </p:nvSpPr>
            <p:spPr>
              <a:xfrm flipH="1">
                <a:off x="8193380" y="2893998"/>
                <a:ext cx="10708" cy="29024"/>
              </a:xfrm>
              <a:custGeom>
                <a:avLst/>
                <a:gdLst/>
                <a:ahLst/>
                <a:cxnLst/>
                <a:rect l="l" t="t" r="r" b="b"/>
                <a:pathLst>
                  <a:path w="328" h="889" extrusionOk="0">
                    <a:moveTo>
                      <a:pt x="164" y="1"/>
                    </a:moveTo>
                    <a:cubicBezTo>
                      <a:pt x="143" y="1"/>
                      <a:pt x="122" y="13"/>
                      <a:pt x="115" y="38"/>
                    </a:cubicBezTo>
                    <a:cubicBezTo>
                      <a:pt x="73" y="160"/>
                      <a:pt x="62" y="289"/>
                      <a:pt x="46" y="415"/>
                    </a:cubicBezTo>
                    <a:cubicBezTo>
                      <a:pt x="31" y="540"/>
                      <a:pt x="1" y="688"/>
                      <a:pt x="50" y="806"/>
                    </a:cubicBezTo>
                    <a:cubicBezTo>
                      <a:pt x="73" y="861"/>
                      <a:pt x="118" y="889"/>
                      <a:pt x="164" y="889"/>
                    </a:cubicBezTo>
                    <a:cubicBezTo>
                      <a:pt x="210" y="889"/>
                      <a:pt x="255" y="861"/>
                      <a:pt x="278" y="806"/>
                    </a:cubicBezTo>
                    <a:cubicBezTo>
                      <a:pt x="327" y="688"/>
                      <a:pt x="297" y="540"/>
                      <a:pt x="282" y="415"/>
                    </a:cubicBezTo>
                    <a:cubicBezTo>
                      <a:pt x="267" y="289"/>
                      <a:pt x="255" y="160"/>
                      <a:pt x="213" y="38"/>
                    </a:cubicBezTo>
                    <a:cubicBezTo>
                      <a:pt x="206" y="13"/>
                      <a:pt x="185" y="1"/>
                      <a:pt x="1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45"/>
              <p:cNvSpPr/>
              <p:nvPr/>
            </p:nvSpPr>
            <p:spPr>
              <a:xfrm flipH="1">
                <a:off x="8209344" y="2955212"/>
                <a:ext cx="10382" cy="2027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621" extrusionOk="0">
                    <a:moveTo>
                      <a:pt x="239" y="1"/>
                    </a:moveTo>
                    <a:cubicBezTo>
                      <a:pt x="216" y="1"/>
                      <a:pt x="195" y="11"/>
                      <a:pt x="187" y="33"/>
                    </a:cubicBezTo>
                    <a:cubicBezTo>
                      <a:pt x="148" y="117"/>
                      <a:pt x="111" y="197"/>
                      <a:pt x="80" y="284"/>
                    </a:cubicBezTo>
                    <a:cubicBezTo>
                      <a:pt x="46" y="372"/>
                      <a:pt x="1" y="452"/>
                      <a:pt x="27" y="547"/>
                    </a:cubicBezTo>
                    <a:cubicBezTo>
                      <a:pt x="39" y="593"/>
                      <a:pt x="84" y="620"/>
                      <a:pt x="129" y="620"/>
                    </a:cubicBezTo>
                    <a:cubicBezTo>
                      <a:pt x="154" y="620"/>
                      <a:pt x="179" y="612"/>
                      <a:pt x="199" y="593"/>
                    </a:cubicBezTo>
                    <a:cubicBezTo>
                      <a:pt x="267" y="524"/>
                      <a:pt x="267" y="429"/>
                      <a:pt x="282" y="338"/>
                    </a:cubicBezTo>
                    <a:cubicBezTo>
                      <a:pt x="297" y="250"/>
                      <a:pt x="301" y="159"/>
                      <a:pt x="313" y="68"/>
                    </a:cubicBezTo>
                    <a:cubicBezTo>
                      <a:pt x="317" y="28"/>
                      <a:pt x="276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45"/>
              <p:cNvSpPr/>
              <p:nvPr/>
            </p:nvSpPr>
            <p:spPr>
              <a:xfrm flipH="1">
                <a:off x="8463211" y="2774051"/>
                <a:ext cx="37675" cy="12471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382" extrusionOk="0">
                    <a:moveTo>
                      <a:pt x="467" y="0"/>
                    </a:moveTo>
                    <a:cubicBezTo>
                      <a:pt x="337" y="0"/>
                      <a:pt x="207" y="11"/>
                      <a:pt x="92" y="16"/>
                    </a:cubicBezTo>
                    <a:cubicBezTo>
                      <a:pt x="1" y="24"/>
                      <a:pt x="5" y="146"/>
                      <a:pt x="92" y="158"/>
                    </a:cubicBezTo>
                    <a:cubicBezTo>
                      <a:pt x="252" y="180"/>
                      <a:pt x="404" y="230"/>
                      <a:pt x="560" y="275"/>
                    </a:cubicBezTo>
                    <a:cubicBezTo>
                      <a:pt x="689" y="316"/>
                      <a:pt x="814" y="381"/>
                      <a:pt x="950" y="381"/>
                    </a:cubicBezTo>
                    <a:cubicBezTo>
                      <a:pt x="954" y="381"/>
                      <a:pt x="959" y="381"/>
                      <a:pt x="963" y="381"/>
                    </a:cubicBezTo>
                    <a:cubicBezTo>
                      <a:pt x="1066" y="381"/>
                      <a:pt x="1153" y="230"/>
                      <a:pt x="1055" y="153"/>
                    </a:cubicBezTo>
                    <a:cubicBezTo>
                      <a:pt x="896" y="28"/>
                      <a:pt x="68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45"/>
              <p:cNvSpPr/>
              <p:nvPr/>
            </p:nvSpPr>
            <p:spPr>
              <a:xfrm flipH="1">
                <a:off x="8404642" y="2777022"/>
                <a:ext cx="28109" cy="9664"/>
              </a:xfrm>
              <a:custGeom>
                <a:avLst/>
                <a:gdLst/>
                <a:ahLst/>
                <a:cxnLst/>
                <a:rect l="l" t="t" r="r" b="b"/>
                <a:pathLst>
                  <a:path w="861" h="296" extrusionOk="0">
                    <a:moveTo>
                      <a:pt x="153" y="0"/>
                    </a:moveTo>
                    <a:cubicBezTo>
                      <a:pt x="42" y="0"/>
                      <a:pt x="1" y="156"/>
                      <a:pt x="119" y="195"/>
                    </a:cubicBezTo>
                    <a:cubicBezTo>
                      <a:pt x="268" y="244"/>
                      <a:pt x="433" y="295"/>
                      <a:pt x="594" y="295"/>
                    </a:cubicBezTo>
                    <a:cubicBezTo>
                      <a:pt x="623" y="295"/>
                      <a:pt x="651" y="294"/>
                      <a:pt x="678" y="290"/>
                    </a:cubicBezTo>
                    <a:cubicBezTo>
                      <a:pt x="853" y="267"/>
                      <a:pt x="861" y="28"/>
                      <a:pt x="678" y="13"/>
                    </a:cubicBezTo>
                    <a:cubicBezTo>
                      <a:pt x="638" y="9"/>
                      <a:pt x="597" y="8"/>
                      <a:pt x="556" y="8"/>
                    </a:cubicBezTo>
                    <a:cubicBezTo>
                      <a:pt x="484" y="8"/>
                      <a:pt x="412" y="12"/>
                      <a:pt x="341" y="12"/>
                    </a:cubicBezTo>
                    <a:cubicBezTo>
                      <a:pt x="284" y="12"/>
                      <a:pt x="228" y="9"/>
                      <a:pt x="172" y="2"/>
                    </a:cubicBezTo>
                    <a:cubicBezTo>
                      <a:pt x="165" y="1"/>
                      <a:pt x="159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45"/>
              <p:cNvSpPr/>
              <p:nvPr/>
            </p:nvSpPr>
            <p:spPr>
              <a:xfrm flipH="1">
                <a:off x="8433568" y="2750969"/>
                <a:ext cx="33300" cy="10610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325" extrusionOk="0">
                    <a:moveTo>
                      <a:pt x="224" y="1"/>
                    </a:moveTo>
                    <a:cubicBezTo>
                      <a:pt x="206" y="1"/>
                      <a:pt x="189" y="1"/>
                      <a:pt x="172" y="1"/>
                    </a:cubicBezTo>
                    <a:cubicBezTo>
                      <a:pt x="35" y="5"/>
                      <a:pt x="1" y="210"/>
                      <a:pt x="138" y="244"/>
                    </a:cubicBezTo>
                    <a:cubicBezTo>
                      <a:pt x="267" y="279"/>
                      <a:pt x="408" y="298"/>
                      <a:pt x="541" y="309"/>
                    </a:cubicBezTo>
                    <a:cubicBezTo>
                      <a:pt x="608" y="315"/>
                      <a:pt x="682" y="324"/>
                      <a:pt x="753" y="324"/>
                    </a:cubicBezTo>
                    <a:cubicBezTo>
                      <a:pt x="810" y="324"/>
                      <a:pt x="866" y="319"/>
                      <a:pt x="917" y="302"/>
                    </a:cubicBezTo>
                    <a:cubicBezTo>
                      <a:pt x="1001" y="279"/>
                      <a:pt x="1020" y="165"/>
                      <a:pt x="943" y="119"/>
                    </a:cubicBezTo>
                    <a:cubicBezTo>
                      <a:pt x="837" y="58"/>
                      <a:pt x="701" y="43"/>
                      <a:pt x="578" y="28"/>
                    </a:cubicBezTo>
                    <a:cubicBezTo>
                      <a:pt x="463" y="11"/>
                      <a:pt x="341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45"/>
              <p:cNvSpPr/>
              <p:nvPr/>
            </p:nvSpPr>
            <p:spPr>
              <a:xfrm flipH="1">
                <a:off x="8355246" y="2766999"/>
                <a:ext cx="26183" cy="9631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5" extrusionOk="0">
                    <a:moveTo>
                      <a:pt x="497" y="1"/>
                    </a:moveTo>
                    <a:cubicBezTo>
                      <a:pt x="375" y="1"/>
                      <a:pt x="245" y="23"/>
                      <a:pt x="133" y="23"/>
                    </a:cubicBezTo>
                    <a:cubicBezTo>
                      <a:pt x="128" y="23"/>
                      <a:pt x="123" y="23"/>
                      <a:pt x="117" y="23"/>
                    </a:cubicBezTo>
                    <a:cubicBezTo>
                      <a:pt x="116" y="23"/>
                      <a:pt x="115" y="23"/>
                      <a:pt x="114" y="23"/>
                    </a:cubicBezTo>
                    <a:cubicBezTo>
                      <a:pt x="26" y="23"/>
                      <a:pt x="1" y="172"/>
                      <a:pt x="95" y="187"/>
                    </a:cubicBezTo>
                    <a:cubicBezTo>
                      <a:pt x="259" y="216"/>
                      <a:pt x="440" y="294"/>
                      <a:pt x="612" y="294"/>
                    </a:cubicBezTo>
                    <a:cubicBezTo>
                      <a:pt x="643" y="294"/>
                      <a:pt x="673" y="292"/>
                      <a:pt x="703" y="286"/>
                    </a:cubicBezTo>
                    <a:cubicBezTo>
                      <a:pt x="749" y="278"/>
                      <a:pt x="783" y="237"/>
                      <a:pt x="795" y="195"/>
                    </a:cubicBezTo>
                    <a:cubicBezTo>
                      <a:pt x="802" y="172"/>
                      <a:pt x="798" y="149"/>
                      <a:pt x="795" y="126"/>
                    </a:cubicBezTo>
                    <a:cubicBezTo>
                      <a:pt x="790" y="77"/>
                      <a:pt x="744" y="50"/>
                      <a:pt x="703" y="35"/>
                    </a:cubicBezTo>
                    <a:cubicBezTo>
                      <a:pt x="641" y="9"/>
                      <a:pt x="570" y="1"/>
                      <a:pt x="4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45"/>
              <p:cNvSpPr/>
              <p:nvPr/>
            </p:nvSpPr>
            <p:spPr>
              <a:xfrm flipH="1">
                <a:off x="8537452" y="2755017"/>
                <a:ext cx="21515" cy="8227"/>
              </a:xfrm>
              <a:custGeom>
                <a:avLst/>
                <a:gdLst/>
                <a:ahLst/>
                <a:cxnLst/>
                <a:rect l="l" t="t" r="r" b="b"/>
                <a:pathLst>
                  <a:path w="659" h="252" extrusionOk="0">
                    <a:moveTo>
                      <a:pt x="408" y="0"/>
                    </a:moveTo>
                    <a:cubicBezTo>
                      <a:pt x="315" y="0"/>
                      <a:pt x="218" y="18"/>
                      <a:pt x="130" y="25"/>
                    </a:cubicBezTo>
                    <a:cubicBezTo>
                      <a:pt x="0" y="37"/>
                      <a:pt x="0" y="216"/>
                      <a:pt x="130" y="227"/>
                    </a:cubicBezTo>
                    <a:cubicBezTo>
                      <a:pt x="218" y="235"/>
                      <a:pt x="314" y="252"/>
                      <a:pt x="407" y="252"/>
                    </a:cubicBezTo>
                    <a:cubicBezTo>
                      <a:pt x="455" y="252"/>
                      <a:pt x="503" y="247"/>
                      <a:pt x="548" y="234"/>
                    </a:cubicBezTo>
                    <a:cubicBezTo>
                      <a:pt x="658" y="208"/>
                      <a:pt x="658" y="44"/>
                      <a:pt x="548" y="18"/>
                    </a:cubicBezTo>
                    <a:cubicBezTo>
                      <a:pt x="503" y="5"/>
                      <a:pt x="456" y="0"/>
                      <a:pt x="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45"/>
              <p:cNvSpPr/>
              <p:nvPr/>
            </p:nvSpPr>
            <p:spPr>
              <a:xfrm flipH="1">
                <a:off x="8540782" y="2729748"/>
                <a:ext cx="326" cy="163"/>
              </a:xfrm>
              <a:custGeom>
                <a:avLst/>
                <a:gdLst/>
                <a:ahLst/>
                <a:cxnLst/>
                <a:rect l="l" t="t" r="r" b="b"/>
                <a:pathLst>
                  <a:path w="10" h="5" extrusionOk="0">
                    <a:moveTo>
                      <a:pt x="5" y="1"/>
                    </a:moveTo>
                    <a:cubicBezTo>
                      <a:pt x="1" y="1"/>
                      <a:pt x="1" y="4"/>
                      <a:pt x="5" y="4"/>
                    </a:cubicBezTo>
                    <a:cubicBezTo>
                      <a:pt x="9" y="4"/>
                      <a:pt x="9" y="1"/>
                      <a:pt x="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45"/>
              <p:cNvSpPr/>
              <p:nvPr/>
            </p:nvSpPr>
            <p:spPr>
              <a:xfrm flipH="1">
                <a:off x="8589100" y="2721652"/>
                <a:ext cx="27195" cy="9109"/>
              </a:xfrm>
              <a:custGeom>
                <a:avLst/>
                <a:gdLst/>
                <a:ahLst/>
                <a:cxnLst/>
                <a:rect l="l" t="t" r="r" b="b"/>
                <a:pathLst>
                  <a:path w="833" h="279" extrusionOk="0">
                    <a:moveTo>
                      <a:pt x="125" y="1"/>
                    </a:moveTo>
                    <a:cubicBezTo>
                      <a:pt x="35" y="1"/>
                      <a:pt x="0" y="125"/>
                      <a:pt x="96" y="154"/>
                    </a:cubicBezTo>
                    <a:cubicBezTo>
                      <a:pt x="232" y="199"/>
                      <a:pt x="430" y="278"/>
                      <a:pt x="598" y="278"/>
                    </a:cubicBezTo>
                    <a:cubicBezTo>
                      <a:pt x="659" y="278"/>
                      <a:pt x="716" y="268"/>
                      <a:pt x="765" y="242"/>
                    </a:cubicBezTo>
                    <a:cubicBezTo>
                      <a:pt x="833" y="203"/>
                      <a:pt x="829" y="105"/>
                      <a:pt x="765" y="66"/>
                    </a:cubicBezTo>
                    <a:cubicBezTo>
                      <a:pt x="700" y="28"/>
                      <a:pt x="624" y="24"/>
                      <a:pt x="549" y="24"/>
                    </a:cubicBezTo>
                    <a:cubicBezTo>
                      <a:pt x="527" y="24"/>
                      <a:pt x="505" y="24"/>
                      <a:pt x="483" y="24"/>
                    </a:cubicBezTo>
                    <a:cubicBezTo>
                      <a:pt x="365" y="21"/>
                      <a:pt x="255" y="21"/>
                      <a:pt x="137" y="2"/>
                    </a:cubicBezTo>
                    <a:cubicBezTo>
                      <a:pt x="133" y="1"/>
                      <a:pt x="129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45"/>
              <p:cNvSpPr/>
              <p:nvPr/>
            </p:nvSpPr>
            <p:spPr>
              <a:xfrm flipH="1">
                <a:off x="8562264" y="2688841"/>
                <a:ext cx="29840" cy="128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395" extrusionOk="0">
                    <a:moveTo>
                      <a:pt x="190" y="1"/>
                    </a:moveTo>
                    <a:cubicBezTo>
                      <a:pt x="160" y="1"/>
                      <a:pt x="130" y="3"/>
                      <a:pt x="99" y="7"/>
                    </a:cubicBezTo>
                    <a:cubicBezTo>
                      <a:pt x="1" y="22"/>
                      <a:pt x="12" y="148"/>
                      <a:pt x="73" y="190"/>
                    </a:cubicBezTo>
                    <a:cubicBezTo>
                      <a:pt x="176" y="266"/>
                      <a:pt x="305" y="292"/>
                      <a:pt x="419" y="327"/>
                    </a:cubicBezTo>
                    <a:cubicBezTo>
                      <a:pt x="507" y="355"/>
                      <a:pt x="598" y="394"/>
                      <a:pt x="691" y="394"/>
                    </a:cubicBezTo>
                    <a:cubicBezTo>
                      <a:pt x="722" y="394"/>
                      <a:pt x="753" y="390"/>
                      <a:pt x="784" y="380"/>
                    </a:cubicBezTo>
                    <a:cubicBezTo>
                      <a:pt x="875" y="353"/>
                      <a:pt x="913" y="236"/>
                      <a:pt x="841" y="163"/>
                    </a:cubicBezTo>
                    <a:cubicBezTo>
                      <a:pt x="746" y="64"/>
                      <a:pt x="605" y="60"/>
                      <a:pt x="476" y="37"/>
                    </a:cubicBezTo>
                    <a:cubicBezTo>
                      <a:pt x="381" y="20"/>
                      <a:pt x="286" y="1"/>
                      <a:pt x="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45"/>
              <p:cNvSpPr/>
              <p:nvPr/>
            </p:nvSpPr>
            <p:spPr>
              <a:xfrm flipH="1">
                <a:off x="8579045" y="2596448"/>
                <a:ext cx="25987" cy="13451"/>
              </a:xfrm>
              <a:custGeom>
                <a:avLst/>
                <a:gdLst/>
                <a:ahLst/>
                <a:cxnLst/>
                <a:rect l="l" t="t" r="r" b="b"/>
                <a:pathLst>
                  <a:path w="796" h="412" extrusionOk="0">
                    <a:moveTo>
                      <a:pt x="124" y="0"/>
                    </a:moveTo>
                    <a:cubicBezTo>
                      <a:pt x="57" y="0"/>
                      <a:pt x="1" y="80"/>
                      <a:pt x="62" y="137"/>
                    </a:cubicBezTo>
                    <a:cubicBezTo>
                      <a:pt x="230" y="293"/>
                      <a:pt x="423" y="392"/>
                      <a:pt x="655" y="411"/>
                    </a:cubicBezTo>
                    <a:cubicBezTo>
                      <a:pt x="657" y="411"/>
                      <a:pt x="660" y="411"/>
                      <a:pt x="662" y="411"/>
                    </a:cubicBezTo>
                    <a:cubicBezTo>
                      <a:pt x="706" y="411"/>
                      <a:pt x="747" y="383"/>
                      <a:pt x="769" y="346"/>
                    </a:cubicBezTo>
                    <a:cubicBezTo>
                      <a:pt x="795" y="301"/>
                      <a:pt x="795" y="255"/>
                      <a:pt x="769" y="209"/>
                    </a:cubicBezTo>
                    <a:cubicBezTo>
                      <a:pt x="727" y="146"/>
                      <a:pt x="667" y="149"/>
                      <a:pt x="595" y="137"/>
                    </a:cubicBezTo>
                    <a:cubicBezTo>
                      <a:pt x="446" y="115"/>
                      <a:pt x="298" y="73"/>
                      <a:pt x="161" y="9"/>
                    </a:cubicBezTo>
                    <a:cubicBezTo>
                      <a:pt x="149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45"/>
              <p:cNvSpPr/>
              <p:nvPr/>
            </p:nvSpPr>
            <p:spPr>
              <a:xfrm flipH="1">
                <a:off x="8589198" y="2622893"/>
                <a:ext cx="29089" cy="13157"/>
              </a:xfrm>
              <a:custGeom>
                <a:avLst/>
                <a:gdLst/>
                <a:ahLst/>
                <a:cxnLst/>
                <a:rect l="l" t="t" r="r" b="b"/>
                <a:pathLst>
                  <a:path w="891" h="403" extrusionOk="0">
                    <a:moveTo>
                      <a:pt x="126" y="0"/>
                    </a:moveTo>
                    <a:cubicBezTo>
                      <a:pt x="43" y="0"/>
                      <a:pt x="1" y="123"/>
                      <a:pt x="80" y="171"/>
                    </a:cubicBezTo>
                    <a:cubicBezTo>
                      <a:pt x="210" y="244"/>
                      <a:pt x="339" y="301"/>
                      <a:pt x="476" y="347"/>
                    </a:cubicBezTo>
                    <a:cubicBezTo>
                      <a:pt x="550" y="374"/>
                      <a:pt x="636" y="403"/>
                      <a:pt x="717" y="403"/>
                    </a:cubicBezTo>
                    <a:cubicBezTo>
                      <a:pt x="760" y="403"/>
                      <a:pt x="802" y="394"/>
                      <a:pt x="841" y="373"/>
                    </a:cubicBezTo>
                    <a:cubicBezTo>
                      <a:pt x="890" y="350"/>
                      <a:pt x="887" y="289"/>
                      <a:pt x="856" y="252"/>
                    </a:cubicBezTo>
                    <a:cubicBezTo>
                      <a:pt x="787" y="164"/>
                      <a:pt x="647" y="145"/>
                      <a:pt x="540" y="118"/>
                    </a:cubicBezTo>
                    <a:cubicBezTo>
                      <a:pt x="411" y="84"/>
                      <a:pt x="282" y="43"/>
                      <a:pt x="152" y="4"/>
                    </a:cubicBezTo>
                    <a:cubicBezTo>
                      <a:pt x="143" y="2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45"/>
              <p:cNvSpPr/>
              <p:nvPr/>
            </p:nvSpPr>
            <p:spPr>
              <a:xfrm flipH="1">
                <a:off x="8610550" y="2655834"/>
                <a:ext cx="31635" cy="14006"/>
              </a:xfrm>
              <a:custGeom>
                <a:avLst/>
                <a:gdLst/>
                <a:ahLst/>
                <a:cxnLst/>
                <a:rect l="l" t="t" r="r" b="b"/>
                <a:pathLst>
                  <a:path w="969" h="429" extrusionOk="0">
                    <a:moveTo>
                      <a:pt x="134" y="1"/>
                    </a:moveTo>
                    <a:cubicBezTo>
                      <a:pt x="44" y="1"/>
                      <a:pt x="1" y="138"/>
                      <a:pt x="90" y="189"/>
                    </a:cubicBezTo>
                    <a:cubicBezTo>
                      <a:pt x="257" y="284"/>
                      <a:pt x="518" y="429"/>
                      <a:pt x="739" y="429"/>
                    </a:cubicBezTo>
                    <a:cubicBezTo>
                      <a:pt x="783" y="429"/>
                      <a:pt x="826" y="423"/>
                      <a:pt x="866" y="410"/>
                    </a:cubicBezTo>
                    <a:cubicBezTo>
                      <a:pt x="957" y="380"/>
                      <a:pt x="968" y="261"/>
                      <a:pt x="892" y="208"/>
                    </a:cubicBezTo>
                    <a:cubicBezTo>
                      <a:pt x="786" y="136"/>
                      <a:pt x="656" y="140"/>
                      <a:pt x="535" y="113"/>
                    </a:cubicBezTo>
                    <a:cubicBezTo>
                      <a:pt x="410" y="83"/>
                      <a:pt x="287" y="48"/>
                      <a:pt x="166" y="6"/>
                    </a:cubicBezTo>
                    <a:cubicBezTo>
                      <a:pt x="155" y="3"/>
                      <a:pt x="14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45"/>
              <p:cNvSpPr/>
              <p:nvPr/>
            </p:nvSpPr>
            <p:spPr>
              <a:xfrm flipH="1">
                <a:off x="8547899" y="2569743"/>
                <a:ext cx="22494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84" extrusionOk="0">
                    <a:moveTo>
                      <a:pt x="85" y="1"/>
                    </a:moveTo>
                    <a:cubicBezTo>
                      <a:pt x="13" y="1"/>
                      <a:pt x="1" y="89"/>
                      <a:pt x="50" y="123"/>
                    </a:cubicBezTo>
                    <a:cubicBezTo>
                      <a:pt x="182" y="223"/>
                      <a:pt x="368" y="383"/>
                      <a:pt x="549" y="383"/>
                    </a:cubicBezTo>
                    <a:cubicBezTo>
                      <a:pt x="560" y="383"/>
                      <a:pt x="572" y="383"/>
                      <a:pt x="583" y="381"/>
                    </a:cubicBezTo>
                    <a:cubicBezTo>
                      <a:pt x="655" y="374"/>
                      <a:pt x="689" y="313"/>
                      <a:pt x="662" y="245"/>
                    </a:cubicBezTo>
                    <a:cubicBezTo>
                      <a:pt x="617" y="146"/>
                      <a:pt x="503" y="89"/>
                      <a:pt x="408" y="55"/>
                    </a:cubicBezTo>
                    <a:cubicBezTo>
                      <a:pt x="297" y="16"/>
                      <a:pt x="195" y="1"/>
                      <a:pt x="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45"/>
              <p:cNvSpPr/>
              <p:nvPr/>
            </p:nvSpPr>
            <p:spPr>
              <a:xfrm flipH="1">
                <a:off x="8597262" y="2533994"/>
                <a:ext cx="22266" cy="1211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371" extrusionOk="0">
                    <a:moveTo>
                      <a:pt x="127" y="0"/>
                    </a:moveTo>
                    <a:cubicBezTo>
                      <a:pt x="56" y="0"/>
                      <a:pt x="1" y="102"/>
                      <a:pt x="81" y="138"/>
                    </a:cubicBezTo>
                    <a:cubicBezTo>
                      <a:pt x="164" y="173"/>
                      <a:pt x="244" y="214"/>
                      <a:pt x="323" y="256"/>
                    </a:cubicBezTo>
                    <a:cubicBezTo>
                      <a:pt x="404" y="302"/>
                      <a:pt x="472" y="371"/>
                      <a:pt x="563" y="371"/>
                    </a:cubicBezTo>
                    <a:cubicBezTo>
                      <a:pt x="643" y="371"/>
                      <a:pt x="681" y="290"/>
                      <a:pt x="651" y="225"/>
                    </a:cubicBezTo>
                    <a:cubicBezTo>
                      <a:pt x="605" y="142"/>
                      <a:pt x="499" y="111"/>
                      <a:pt x="415" y="81"/>
                    </a:cubicBezTo>
                    <a:cubicBezTo>
                      <a:pt x="323" y="43"/>
                      <a:pt x="232" y="20"/>
                      <a:pt x="137" y="1"/>
                    </a:cubicBezTo>
                    <a:cubicBezTo>
                      <a:pt x="134" y="0"/>
                      <a:pt x="130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45"/>
              <p:cNvSpPr/>
              <p:nvPr/>
            </p:nvSpPr>
            <p:spPr>
              <a:xfrm flipH="1">
                <a:off x="8631477" y="2541764"/>
                <a:ext cx="28730" cy="14528"/>
              </a:xfrm>
              <a:custGeom>
                <a:avLst/>
                <a:gdLst/>
                <a:ahLst/>
                <a:cxnLst/>
                <a:rect l="l" t="t" r="r" b="b"/>
                <a:pathLst>
                  <a:path w="880" h="445" extrusionOk="0">
                    <a:moveTo>
                      <a:pt x="89" y="1"/>
                    </a:moveTo>
                    <a:cubicBezTo>
                      <a:pt x="31" y="1"/>
                      <a:pt x="1" y="90"/>
                      <a:pt x="60" y="121"/>
                    </a:cubicBezTo>
                    <a:cubicBezTo>
                      <a:pt x="281" y="247"/>
                      <a:pt x="532" y="425"/>
                      <a:pt x="794" y="444"/>
                    </a:cubicBezTo>
                    <a:cubicBezTo>
                      <a:pt x="796" y="444"/>
                      <a:pt x="799" y="444"/>
                      <a:pt x="802" y="444"/>
                    </a:cubicBezTo>
                    <a:cubicBezTo>
                      <a:pt x="854" y="444"/>
                      <a:pt x="880" y="366"/>
                      <a:pt x="843" y="330"/>
                    </a:cubicBezTo>
                    <a:cubicBezTo>
                      <a:pt x="653" y="151"/>
                      <a:pt x="349" y="82"/>
                      <a:pt x="106" y="3"/>
                    </a:cubicBezTo>
                    <a:cubicBezTo>
                      <a:pt x="100" y="1"/>
                      <a:pt x="94" y="1"/>
                      <a:pt x="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45"/>
              <p:cNvSpPr/>
              <p:nvPr/>
            </p:nvSpPr>
            <p:spPr>
              <a:xfrm flipH="1">
                <a:off x="8659717" y="2567784"/>
                <a:ext cx="24192" cy="13712"/>
              </a:xfrm>
              <a:custGeom>
                <a:avLst/>
                <a:gdLst/>
                <a:ahLst/>
                <a:cxnLst/>
                <a:rect l="l" t="t" r="r" b="b"/>
                <a:pathLst>
                  <a:path w="741" h="420" extrusionOk="0">
                    <a:moveTo>
                      <a:pt x="87" y="1"/>
                    </a:moveTo>
                    <a:cubicBezTo>
                      <a:pt x="25" y="1"/>
                      <a:pt x="0" y="85"/>
                      <a:pt x="41" y="122"/>
                    </a:cubicBezTo>
                    <a:cubicBezTo>
                      <a:pt x="117" y="206"/>
                      <a:pt x="219" y="255"/>
                      <a:pt x="314" y="312"/>
                    </a:cubicBezTo>
                    <a:cubicBezTo>
                      <a:pt x="405" y="359"/>
                      <a:pt x="502" y="419"/>
                      <a:pt x="605" y="419"/>
                    </a:cubicBezTo>
                    <a:cubicBezTo>
                      <a:pt x="611" y="419"/>
                      <a:pt x="617" y="419"/>
                      <a:pt x="623" y="419"/>
                    </a:cubicBezTo>
                    <a:cubicBezTo>
                      <a:pt x="684" y="419"/>
                      <a:pt x="740" y="343"/>
                      <a:pt x="699" y="285"/>
                    </a:cubicBezTo>
                    <a:cubicBezTo>
                      <a:pt x="630" y="194"/>
                      <a:pt x="528" y="152"/>
                      <a:pt x="425" y="107"/>
                    </a:cubicBezTo>
                    <a:cubicBezTo>
                      <a:pt x="314" y="61"/>
                      <a:pt x="209" y="12"/>
                      <a:pt x="91" y="1"/>
                    </a:cubicBezTo>
                    <a:cubicBezTo>
                      <a:pt x="89" y="1"/>
                      <a:pt x="88" y="1"/>
                      <a:pt x="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45"/>
              <p:cNvSpPr/>
              <p:nvPr/>
            </p:nvSpPr>
            <p:spPr>
              <a:xfrm flipH="1">
                <a:off x="8626318" y="2602031"/>
                <a:ext cx="20894" cy="1234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378" extrusionOk="0">
                    <a:moveTo>
                      <a:pt x="125" y="1"/>
                    </a:moveTo>
                    <a:cubicBezTo>
                      <a:pt x="121" y="1"/>
                      <a:pt x="118" y="1"/>
                      <a:pt x="115" y="1"/>
                    </a:cubicBezTo>
                    <a:cubicBezTo>
                      <a:pt x="34" y="5"/>
                      <a:pt x="1" y="92"/>
                      <a:pt x="54" y="153"/>
                    </a:cubicBezTo>
                    <a:cubicBezTo>
                      <a:pt x="107" y="217"/>
                      <a:pt x="206" y="256"/>
                      <a:pt x="282" y="294"/>
                    </a:cubicBezTo>
                    <a:cubicBezTo>
                      <a:pt x="347" y="331"/>
                      <a:pt x="417" y="378"/>
                      <a:pt x="490" y="378"/>
                    </a:cubicBezTo>
                    <a:cubicBezTo>
                      <a:pt x="507" y="378"/>
                      <a:pt x="524" y="375"/>
                      <a:pt x="541" y="370"/>
                    </a:cubicBezTo>
                    <a:cubicBezTo>
                      <a:pt x="613" y="347"/>
                      <a:pt x="639" y="275"/>
                      <a:pt x="609" y="210"/>
                    </a:cubicBezTo>
                    <a:cubicBezTo>
                      <a:pt x="567" y="122"/>
                      <a:pt x="457" y="100"/>
                      <a:pt x="373" y="69"/>
                    </a:cubicBezTo>
                    <a:cubicBezTo>
                      <a:pt x="297" y="44"/>
                      <a:pt x="209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45"/>
              <p:cNvSpPr/>
              <p:nvPr/>
            </p:nvSpPr>
            <p:spPr>
              <a:xfrm flipH="1">
                <a:off x="8661937" y="2648815"/>
                <a:ext cx="29579" cy="15214"/>
              </a:xfrm>
              <a:custGeom>
                <a:avLst/>
                <a:gdLst/>
                <a:ahLst/>
                <a:cxnLst/>
                <a:rect l="l" t="t" r="r" b="b"/>
                <a:pathLst>
                  <a:path w="906" h="466" extrusionOk="0">
                    <a:moveTo>
                      <a:pt x="108" y="1"/>
                    </a:moveTo>
                    <a:cubicBezTo>
                      <a:pt x="34" y="1"/>
                      <a:pt x="0" y="88"/>
                      <a:pt x="65" y="138"/>
                    </a:cubicBezTo>
                    <a:cubicBezTo>
                      <a:pt x="171" y="221"/>
                      <a:pt x="289" y="283"/>
                      <a:pt x="411" y="339"/>
                    </a:cubicBezTo>
                    <a:cubicBezTo>
                      <a:pt x="513" y="391"/>
                      <a:pt x="618" y="466"/>
                      <a:pt x="737" y="466"/>
                    </a:cubicBezTo>
                    <a:cubicBezTo>
                      <a:pt x="742" y="466"/>
                      <a:pt x="747" y="465"/>
                      <a:pt x="753" y="465"/>
                    </a:cubicBezTo>
                    <a:cubicBezTo>
                      <a:pt x="859" y="458"/>
                      <a:pt x="905" y="339"/>
                      <a:pt x="837" y="260"/>
                    </a:cubicBezTo>
                    <a:cubicBezTo>
                      <a:pt x="757" y="169"/>
                      <a:pt x="620" y="146"/>
                      <a:pt x="510" y="104"/>
                    </a:cubicBezTo>
                    <a:cubicBezTo>
                      <a:pt x="384" y="58"/>
                      <a:pt x="255" y="20"/>
                      <a:pt x="122" y="2"/>
                    </a:cubicBezTo>
                    <a:cubicBezTo>
                      <a:pt x="117" y="1"/>
                      <a:pt x="113" y="1"/>
                      <a:pt x="1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45"/>
              <p:cNvSpPr/>
              <p:nvPr/>
            </p:nvSpPr>
            <p:spPr>
              <a:xfrm flipH="1">
                <a:off x="8646821" y="2683128"/>
                <a:ext cx="28207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864" h="490" extrusionOk="0">
                    <a:moveTo>
                      <a:pt x="141" y="0"/>
                    </a:moveTo>
                    <a:cubicBezTo>
                      <a:pt x="51" y="0"/>
                      <a:pt x="1" y="154"/>
                      <a:pt x="96" y="205"/>
                    </a:cubicBezTo>
                    <a:cubicBezTo>
                      <a:pt x="207" y="262"/>
                      <a:pt x="312" y="327"/>
                      <a:pt x="427" y="379"/>
                    </a:cubicBezTo>
                    <a:cubicBezTo>
                      <a:pt x="521" y="429"/>
                      <a:pt x="632" y="490"/>
                      <a:pt x="742" y="490"/>
                    </a:cubicBezTo>
                    <a:cubicBezTo>
                      <a:pt x="833" y="490"/>
                      <a:pt x="864" y="388"/>
                      <a:pt x="811" y="323"/>
                    </a:cubicBezTo>
                    <a:cubicBezTo>
                      <a:pt x="742" y="239"/>
                      <a:pt x="621" y="197"/>
                      <a:pt x="521" y="151"/>
                    </a:cubicBezTo>
                    <a:cubicBezTo>
                      <a:pt x="407" y="102"/>
                      <a:pt x="293" y="56"/>
                      <a:pt x="176" y="7"/>
                    </a:cubicBezTo>
                    <a:cubicBezTo>
                      <a:pt x="164" y="2"/>
                      <a:pt x="152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45"/>
              <p:cNvSpPr/>
              <p:nvPr/>
            </p:nvSpPr>
            <p:spPr>
              <a:xfrm flipH="1">
                <a:off x="8638626" y="2480550"/>
                <a:ext cx="24975" cy="16389"/>
              </a:xfrm>
              <a:custGeom>
                <a:avLst/>
                <a:gdLst/>
                <a:ahLst/>
                <a:cxnLst/>
                <a:rect l="l" t="t" r="r" b="b"/>
                <a:pathLst>
                  <a:path w="765" h="502" extrusionOk="0">
                    <a:moveTo>
                      <a:pt x="149" y="0"/>
                    </a:moveTo>
                    <a:cubicBezTo>
                      <a:pt x="61" y="0"/>
                      <a:pt x="1" y="123"/>
                      <a:pt x="96" y="178"/>
                    </a:cubicBezTo>
                    <a:cubicBezTo>
                      <a:pt x="202" y="239"/>
                      <a:pt x="305" y="304"/>
                      <a:pt x="408" y="376"/>
                    </a:cubicBezTo>
                    <a:cubicBezTo>
                      <a:pt x="488" y="433"/>
                      <a:pt x="556" y="501"/>
                      <a:pt x="654" y="501"/>
                    </a:cubicBezTo>
                    <a:cubicBezTo>
                      <a:pt x="668" y="501"/>
                      <a:pt x="682" y="500"/>
                      <a:pt x="696" y="497"/>
                    </a:cubicBezTo>
                    <a:cubicBezTo>
                      <a:pt x="746" y="486"/>
                      <a:pt x="765" y="434"/>
                      <a:pt x="757" y="388"/>
                    </a:cubicBezTo>
                    <a:cubicBezTo>
                      <a:pt x="738" y="274"/>
                      <a:pt x="617" y="224"/>
                      <a:pt x="525" y="171"/>
                    </a:cubicBezTo>
                    <a:cubicBezTo>
                      <a:pt x="419" y="114"/>
                      <a:pt x="308" y="60"/>
                      <a:pt x="194" y="11"/>
                    </a:cubicBezTo>
                    <a:cubicBezTo>
                      <a:pt x="179" y="4"/>
                      <a:pt x="164" y="0"/>
                      <a:pt x="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45"/>
              <p:cNvSpPr/>
              <p:nvPr/>
            </p:nvSpPr>
            <p:spPr>
              <a:xfrm flipH="1">
                <a:off x="8648584" y="2451265"/>
                <a:ext cx="27195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833" h="532" extrusionOk="0">
                    <a:moveTo>
                      <a:pt x="145" y="0"/>
                    </a:moveTo>
                    <a:cubicBezTo>
                      <a:pt x="46" y="0"/>
                      <a:pt x="0" y="130"/>
                      <a:pt x="93" y="194"/>
                    </a:cubicBezTo>
                    <a:cubicBezTo>
                      <a:pt x="179" y="250"/>
                      <a:pt x="267" y="308"/>
                      <a:pt x="358" y="364"/>
                    </a:cubicBezTo>
                    <a:cubicBezTo>
                      <a:pt x="446" y="422"/>
                      <a:pt x="530" y="486"/>
                      <a:pt x="628" y="524"/>
                    </a:cubicBezTo>
                    <a:cubicBezTo>
                      <a:pt x="644" y="529"/>
                      <a:pt x="658" y="531"/>
                      <a:pt x="671" y="531"/>
                    </a:cubicBezTo>
                    <a:cubicBezTo>
                      <a:pt x="783" y="531"/>
                      <a:pt x="832" y="377"/>
                      <a:pt x="762" y="292"/>
                    </a:cubicBezTo>
                    <a:cubicBezTo>
                      <a:pt x="693" y="208"/>
                      <a:pt x="583" y="159"/>
                      <a:pt x="484" y="110"/>
                    </a:cubicBezTo>
                    <a:cubicBezTo>
                      <a:pt x="381" y="64"/>
                      <a:pt x="279" y="26"/>
                      <a:pt x="168" y="3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45"/>
              <p:cNvSpPr/>
              <p:nvPr/>
            </p:nvSpPr>
            <p:spPr>
              <a:xfrm flipH="1">
                <a:off x="8639443" y="2400074"/>
                <a:ext cx="31146" cy="181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557" extrusionOk="0">
                    <a:moveTo>
                      <a:pt x="170" y="0"/>
                    </a:moveTo>
                    <a:cubicBezTo>
                      <a:pt x="67" y="0"/>
                      <a:pt x="0" y="144"/>
                      <a:pt x="108" y="207"/>
                    </a:cubicBezTo>
                    <a:cubicBezTo>
                      <a:pt x="329" y="332"/>
                      <a:pt x="583" y="533"/>
                      <a:pt x="838" y="556"/>
                    </a:cubicBezTo>
                    <a:cubicBezTo>
                      <a:pt x="842" y="557"/>
                      <a:pt x="846" y="557"/>
                      <a:pt x="850" y="557"/>
                    </a:cubicBezTo>
                    <a:cubicBezTo>
                      <a:pt x="931" y="557"/>
                      <a:pt x="954" y="447"/>
                      <a:pt x="906" y="393"/>
                    </a:cubicBezTo>
                    <a:cubicBezTo>
                      <a:pt x="827" y="293"/>
                      <a:pt x="701" y="240"/>
                      <a:pt x="587" y="188"/>
                    </a:cubicBezTo>
                    <a:cubicBezTo>
                      <a:pt x="466" y="126"/>
                      <a:pt x="344" y="70"/>
                      <a:pt x="222" y="12"/>
                    </a:cubicBezTo>
                    <a:cubicBezTo>
                      <a:pt x="204" y="4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45"/>
              <p:cNvSpPr/>
              <p:nvPr/>
            </p:nvSpPr>
            <p:spPr>
              <a:xfrm flipH="1">
                <a:off x="8619528" y="2377090"/>
                <a:ext cx="31635" cy="1998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612" extrusionOk="0">
                    <a:moveTo>
                      <a:pt x="165" y="1"/>
                    </a:moveTo>
                    <a:cubicBezTo>
                      <a:pt x="67" y="1"/>
                      <a:pt x="1" y="135"/>
                      <a:pt x="80" y="207"/>
                    </a:cubicBezTo>
                    <a:cubicBezTo>
                      <a:pt x="281" y="393"/>
                      <a:pt x="543" y="569"/>
                      <a:pt x="813" y="610"/>
                    </a:cubicBezTo>
                    <a:cubicBezTo>
                      <a:pt x="820" y="611"/>
                      <a:pt x="827" y="611"/>
                      <a:pt x="834" y="611"/>
                    </a:cubicBezTo>
                    <a:cubicBezTo>
                      <a:pt x="921" y="611"/>
                      <a:pt x="968" y="521"/>
                      <a:pt x="908" y="446"/>
                    </a:cubicBezTo>
                    <a:cubicBezTo>
                      <a:pt x="738" y="234"/>
                      <a:pt x="457" y="89"/>
                      <a:pt x="197" y="6"/>
                    </a:cubicBezTo>
                    <a:cubicBezTo>
                      <a:pt x="186" y="2"/>
                      <a:pt x="175" y="1"/>
                      <a:pt x="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45"/>
              <p:cNvSpPr/>
              <p:nvPr/>
            </p:nvSpPr>
            <p:spPr>
              <a:xfrm flipH="1">
                <a:off x="8581069" y="2363998"/>
                <a:ext cx="34345" cy="21743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666" extrusionOk="0">
                    <a:moveTo>
                      <a:pt x="172" y="1"/>
                    </a:moveTo>
                    <a:cubicBezTo>
                      <a:pt x="64" y="1"/>
                      <a:pt x="0" y="149"/>
                      <a:pt x="110" y="224"/>
                    </a:cubicBezTo>
                    <a:cubicBezTo>
                      <a:pt x="239" y="308"/>
                      <a:pt x="369" y="395"/>
                      <a:pt x="502" y="479"/>
                    </a:cubicBezTo>
                    <a:cubicBezTo>
                      <a:pt x="623" y="554"/>
                      <a:pt x="738" y="650"/>
                      <a:pt x="882" y="665"/>
                    </a:cubicBezTo>
                    <a:cubicBezTo>
                      <a:pt x="885" y="665"/>
                      <a:pt x="888" y="665"/>
                      <a:pt x="891" y="665"/>
                    </a:cubicBezTo>
                    <a:cubicBezTo>
                      <a:pt x="985" y="665"/>
                      <a:pt x="1051" y="541"/>
                      <a:pt x="996" y="463"/>
                    </a:cubicBezTo>
                    <a:cubicBezTo>
                      <a:pt x="913" y="345"/>
                      <a:pt x="776" y="296"/>
                      <a:pt x="646" y="228"/>
                    </a:cubicBezTo>
                    <a:cubicBezTo>
                      <a:pt x="509" y="156"/>
                      <a:pt x="369" y="87"/>
                      <a:pt x="232" y="15"/>
                    </a:cubicBezTo>
                    <a:cubicBezTo>
                      <a:pt x="211" y="5"/>
                      <a:pt x="191" y="1"/>
                      <a:pt x="1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45"/>
              <p:cNvSpPr/>
              <p:nvPr/>
            </p:nvSpPr>
            <p:spPr>
              <a:xfrm flipH="1">
                <a:off x="8573331" y="2431024"/>
                <a:ext cx="25661" cy="1652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506" extrusionOk="0">
                    <a:moveTo>
                      <a:pt x="113" y="0"/>
                    </a:moveTo>
                    <a:cubicBezTo>
                      <a:pt x="45" y="0"/>
                      <a:pt x="0" y="89"/>
                      <a:pt x="56" y="144"/>
                    </a:cubicBezTo>
                    <a:cubicBezTo>
                      <a:pt x="140" y="224"/>
                      <a:pt x="250" y="285"/>
                      <a:pt x="345" y="349"/>
                    </a:cubicBezTo>
                    <a:cubicBezTo>
                      <a:pt x="440" y="410"/>
                      <a:pt x="535" y="502"/>
                      <a:pt x="652" y="505"/>
                    </a:cubicBezTo>
                    <a:cubicBezTo>
                      <a:pt x="733" y="505"/>
                      <a:pt x="786" y="414"/>
                      <a:pt x="744" y="345"/>
                    </a:cubicBezTo>
                    <a:cubicBezTo>
                      <a:pt x="683" y="247"/>
                      <a:pt x="558" y="205"/>
                      <a:pt x="459" y="156"/>
                    </a:cubicBezTo>
                    <a:cubicBezTo>
                      <a:pt x="352" y="103"/>
                      <a:pt x="250" y="38"/>
                      <a:pt x="136" y="3"/>
                    </a:cubicBezTo>
                    <a:cubicBezTo>
                      <a:pt x="128" y="1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45"/>
              <p:cNvSpPr/>
              <p:nvPr/>
            </p:nvSpPr>
            <p:spPr>
              <a:xfrm flipH="1">
                <a:off x="8568891" y="2457827"/>
                <a:ext cx="27097" cy="20372"/>
              </a:xfrm>
              <a:custGeom>
                <a:avLst/>
                <a:gdLst/>
                <a:ahLst/>
                <a:cxnLst/>
                <a:rect l="l" t="t" r="r" b="b"/>
                <a:pathLst>
                  <a:path w="830" h="624" extrusionOk="0">
                    <a:moveTo>
                      <a:pt x="141" y="0"/>
                    </a:moveTo>
                    <a:cubicBezTo>
                      <a:pt x="61" y="0"/>
                      <a:pt x="0" y="97"/>
                      <a:pt x="70" y="167"/>
                    </a:cubicBezTo>
                    <a:cubicBezTo>
                      <a:pt x="162" y="266"/>
                      <a:pt x="260" y="354"/>
                      <a:pt x="367" y="437"/>
                    </a:cubicBezTo>
                    <a:cubicBezTo>
                      <a:pt x="466" y="514"/>
                      <a:pt x="569" y="612"/>
                      <a:pt x="694" y="623"/>
                    </a:cubicBezTo>
                    <a:cubicBezTo>
                      <a:pt x="697" y="623"/>
                      <a:pt x="700" y="624"/>
                      <a:pt x="703" y="624"/>
                    </a:cubicBezTo>
                    <a:cubicBezTo>
                      <a:pt x="768" y="624"/>
                      <a:pt x="829" y="541"/>
                      <a:pt x="804" y="479"/>
                    </a:cubicBezTo>
                    <a:cubicBezTo>
                      <a:pt x="755" y="361"/>
                      <a:pt x="641" y="296"/>
                      <a:pt x="538" y="224"/>
                    </a:cubicBezTo>
                    <a:cubicBezTo>
                      <a:pt x="427" y="144"/>
                      <a:pt x="310" y="72"/>
                      <a:pt x="188" y="12"/>
                    </a:cubicBezTo>
                    <a:cubicBezTo>
                      <a:pt x="172" y="4"/>
                      <a:pt x="156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45"/>
              <p:cNvSpPr/>
              <p:nvPr/>
            </p:nvSpPr>
            <p:spPr>
              <a:xfrm flipH="1">
                <a:off x="8535591" y="2402686"/>
                <a:ext cx="27457" cy="17597"/>
              </a:xfrm>
              <a:custGeom>
                <a:avLst/>
                <a:gdLst/>
                <a:ahLst/>
                <a:cxnLst/>
                <a:rect l="l" t="t" r="r" b="b"/>
                <a:pathLst>
                  <a:path w="841" h="539" extrusionOk="0">
                    <a:moveTo>
                      <a:pt x="80" y="1"/>
                    </a:moveTo>
                    <a:cubicBezTo>
                      <a:pt x="39" y="1"/>
                      <a:pt x="0" y="54"/>
                      <a:pt x="30" y="92"/>
                    </a:cubicBezTo>
                    <a:cubicBezTo>
                      <a:pt x="103" y="195"/>
                      <a:pt x="206" y="275"/>
                      <a:pt x="308" y="347"/>
                    </a:cubicBezTo>
                    <a:cubicBezTo>
                      <a:pt x="365" y="385"/>
                      <a:pt x="422" y="423"/>
                      <a:pt x="479" y="461"/>
                    </a:cubicBezTo>
                    <a:cubicBezTo>
                      <a:pt x="544" y="503"/>
                      <a:pt x="604" y="510"/>
                      <a:pt x="677" y="533"/>
                    </a:cubicBezTo>
                    <a:cubicBezTo>
                      <a:pt x="689" y="537"/>
                      <a:pt x="701" y="538"/>
                      <a:pt x="711" y="538"/>
                    </a:cubicBezTo>
                    <a:cubicBezTo>
                      <a:pt x="799" y="538"/>
                      <a:pt x="841" y="422"/>
                      <a:pt x="783" y="355"/>
                    </a:cubicBezTo>
                    <a:cubicBezTo>
                      <a:pt x="738" y="301"/>
                      <a:pt x="711" y="252"/>
                      <a:pt x="650" y="213"/>
                    </a:cubicBezTo>
                    <a:cubicBezTo>
                      <a:pt x="586" y="172"/>
                      <a:pt x="518" y="138"/>
                      <a:pt x="449" y="104"/>
                    </a:cubicBezTo>
                    <a:cubicBezTo>
                      <a:pt x="335" y="50"/>
                      <a:pt x="209" y="1"/>
                      <a:pt x="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45"/>
              <p:cNvSpPr/>
              <p:nvPr/>
            </p:nvSpPr>
            <p:spPr>
              <a:xfrm flipH="1">
                <a:off x="8523054" y="2500922"/>
                <a:ext cx="20796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84" extrusionOk="0">
                    <a:moveTo>
                      <a:pt x="144" y="1"/>
                    </a:moveTo>
                    <a:cubicBezTo>
                      <a:pt x="41" y="1"/>
                      <a:pt x="1" y="154"/>
                      <a:pt x="112" y="185"/>
                    </a:cubicBezTo>
                    <a:cubicBezTo>
                      <a:pt x="192" y="205"/>
                      <a:pt x="264" y="235"/>
                      <a:pt x="332" y="277"/>
                    </a:cubicBezTo>
                    <a:cubicBezTo>
                      <a:pt x="394" y="313"/>
                      <a:pt x="452" y="384"/>
                      <a:pt x="527" y="384"/>
                    </a:cubicBezTo>
                    <a:cubicBezTo>
                      <a:pt x="530" y="384"/>
                      <a:pt x="534" y="384"/>
                      <a:pt x="537" y="383"/>
                    </a:cubicBezTo>
                    <a:cubicBezTo>
                      <a:pt x="583" y="380"/>
                      <a:pt x="637" y="345"/>
                      <a:pt x="629" y="292"/>
                    </a:cubicBezTo>
                    <a:cubicBezTo>
                      <a:pt x="618" y="185"/>
                      <a:pt x="526" y="140"/>
                      <a:pt x="439" y="94"/>
                    </a:cubicBezTo>
                    <a:cubicBezTo>
                      <a:pt x="351" y="52"/>
                      <a:pt x="260" y="22"/>
                      <a:pt x="165" y="3"/>
                    </a:cubicBezTo>
                    <a:cubicBezTo>
                      <a:pt x="158" y="2"/>
                      <a:pt x="151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45"/>
              <p:cNvSpPr/>
              <p:nvPr/>
            </p:nvSpPr>
            <p:spPr>
              <a:xfrm flipH="1">
                <a:off x="8528474" y="2527595"/>
                <a:ext cx="27424" cy="16454"/>
              </a:xfrm>
              <a:custGeom>
                <a:avLst/>
                <a:gdLst/>
                <a:ahLst/>
                <a:cxnLst/>
                <a:rect l="l" t="t" r="r" b="b"/>
                <a:pathLst>
                  <a:path w="840" h="504" extrusionOk="0">
                    <a:moveTo>
                      <a:pt x="126" y="0"/>
                    </a:moveTo>
                    <a:cubicBezTo>
                      <a:pt x="46" y="0"/>
                      <a:pt x="1" y="138"/>
                      <a:pt x="85" y="179"/>
                    </a:cubicBezTo>
                    <a:cubicBezTo>
                      <a:pt x="192" y="235"/>
                      <a:pt x="299" y="293"/>
                      <a:pt x="405" y="353"/>
                    </a:cubicBezTo>
                    <a:cubicBezTo>
                      <a:pt x="454" y="384"/>
                      <a:pt x="504" y="425"/>
                      <a:pt x="561" y="448"/>
                    </a:cubicBezTo>
                    <a:cubicBezTo>
                      <a:pt x="610" y="467"/>
                      <a:pt x="659" y="475"/>
                      <a:pt x="709" y="498"/>
                    </a:cubicBezTo>
                    <a:cubicBezTo>
                      <a:pt x="718" y="502"/>
                      <a:pt x="726" y="503"/>
                      <a:pt x="734" y="503"/>
                    </a:cubicBezTo>
                    <a:cubicBezTo>
                      <a:pt x="797" y="503"/>
                      <a:pt x="840" y="409"/>
                      <a:pt x="789" y="365"/>
                    </a:cubicBezTo>
                    <a:cubicBezTo>
                      <a:pt x="747" y="327"/>
                      <a:pt x="717" y="285"/>
                      <a:pt x="671" y="251"/>
                    </a:cubicBezTo>
                    <a:cubicBezTo>
                      <a:pt x="622" y="212"/>
                      <a:pt x="550" y="186"/>
                      <a:pt x="492" y="156"/>
                    </a:cubicBezTo>
                    <a:cubicBezTo>
                      <a:pt x="382" y="102"/>
                      <a:pt x="271" y="53"/>
                      <a:pt x="157" y="7"/>
                    </a:cubicBezTo>
                    <a:cubicBezTo>
                      <a:pt x="147" y="3"/>
                      <a:pt x="136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45"/>
              <p:cNvSpPr/>
              <p:nvPr/>
            </p:nvSpPr>
            <p:spPr>
              <a:xfrm flipH="1">
                <a:off x="8488415" y="2458643"/>
                <a:ext cx="26804" cy="1652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506" extrusionOk="0">
                    <a:moveTo>
                      <a:pt x="75" y="1"/>
                    </a:moveTo>
                    <a:cubicBezTo>
                      <a:pt x="6" y="1"/>
                      <a:pt x="1" y="97"/>
                      <a:pt x="48" y="131"/>
                    </a:cubicBezTo>
                    <a:cubicBezTo>
                      <a:pt x="151" y="199"/>
                      <a:pt x="269" y="249"/>
                      <a:pt x="376" y="313"/>
                    </a:cubicBezTo>
                    <a:cubicBezTo>
                      <a:pt x="474" y="375"/>
                      <a:pt x="569" y="477"/>
                      <a:pt x="683" y="503"/>
                    </a:cubicBezTo>
                    <a:cubicBezTo>
                      <a:pt x="691" y="505"/>
                      <a:pt x="698" y="506"/>
                      <a:pt x="705" y="506"/>
                    </a:cubicBezTo>
                    <a:cubicBezTo>
                      <a:pt x="771" y="506"/>
                      <a:pt x="820" y="432"/>
                      <a:pt x="786" y="370"/>
                    </a:cubicBezTo>
                    <a:cubicBezTo>
                      <a:pt x="722" y="256"/>
                      <a:pt x="569" y="192"/>
                      <a:pt x="455" y="135"/>
                    </a:cubicBezTo>
                    <a:cubicBezTo>
                      <a:pt x="341" y="78"/>
                      <a:pt x="212" y="17"/>
                      <a:pt x="83" y="1"/>
                    </a:cubicBezTo>
                    <a:cubicBezTo>
                      <a:pt x="80" y="1"/>
                      <a:pt x="78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45"/>
              <p:cNvSpPr/>
              <p:nvPr/>
            </p:nvSpPr>
            <p:spPr>
              <a:xfrm flipH="1">
                <a:off x="8480482" y="2422307"/>
                <a:ext cx="30068" cy="19784"/>
              </a:xfrm>
              <a:custGeom>
                <a:avLst/>
                <a:gdLst/>
                <a:ahLst/>
                <a:cxnLst/>
                <a:rect l="l" t="t" r="r" b="b"/>
                <a:pathLst>
                  <a:path w="921" h="606" extrusionOk="0">
                    <a:moveTo>
                      <a:pt x="140" y="0"/>
                    </a:moveTo>
                    <a:cubicBezTo>
                      <a:pt x="52" y="0"/>
                      <a:pt x="0" y="114"/>
                      <a:pt x="65" y="179"/>
                    </a:cubicBezTo>
                    <a:cubicBezTo>
                      <a:pt x="168" y="286"/>
                      <a:pt x="293" y="365"/>
                      <a:pt x="415" y="445"/>
                    </a:cubicBezTo>
                    <a:cubicBezTo>
                      <a:pt x="529" y="521"/>
                      <a:pt x="647" y="605"/>
                      <a:pt x="791" y="605"/>
                    </a:cubicBezTo>
                    <a:cubicBezTo>
                      <a:pt x="875" y="605"/>
                      <a:pt x="921" y="518"/>
                      <a:pt x="882" y="445"/>
                    </a:cubicBezTo>
                    <a:cubicBezTo>
                      <a:pt x="818" y="316"/>
                      <a:pt x="684" y="256"/>
                      <a:pt x="563" y="187"/>
                    </a:cubicBezTo>
                    <a:cubicBezTo>
                      <a:pt x="438" y="119"/>
                      <a:pt x="309" y="46"/>
                      <a:pt x="172" y="5"/>
                    </a:cubicBezTo>
                    <a:cubicBezTo>
                      <a:pt x="161" y="2"/>
                      <a:pt x="150" y="0"/>
                      <a:pt x="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45"/>
              <p:cNvSpPr/>
              <p:nvPr/>
            </p:nvSpPr>
            <p:spPr>
              <a:xfrm flipH="1">
                <a:off x="8517602" y="2373009"/>
                <a:ext cx="21906" cy="1606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492" extrusionOk="0">
                    <a:moveTo>
                      <a:pt x="132" y="1"/>
                    </a:moveTo>
                    <a:cubicBezTo>
                      <a:pt x="53" y="1"/>
                      <a:pt x="0" y="107"/>
                      <a:pt x="62" y="164"/>
                    </a:cubicBezTo>
                    <a:cubicBezTo>
                      <a:pt x="150" y="241"/>
                      <a:pt x="237" y="329"/>
                      <a:pt x="332" y="389"/>
                    </a:cubicBezTo>
                    <a:cubicBezTo>
                      <a:pt x="382" y="415"/>
                      <a:pt x="435" y="434"/>
                      <a:pt x="488" y="457"/>
                    </a:cubicBezTo>
                    <a:cubicBezTo>
                      <a:pt x="527" y="478"/>
                      <a:pt x="554" y="492"/>
                      <a:pt x="589" y="492"/>
                    </a:cubicBezTo>
                    <a:cubicBezTo>
                      <a:pt x="599" y="492"/>
                      <a:pt x="610" y="491"/>
                      <a:pt x="622" y="488"/>
                    </a:cubicBezTo>
                    <a:cubicBezTo>
                      <a:pt x="652" y="480"/>
                      <a:pt x="667" y="450"/>
                      <a:pt x="671" y="423"/>
                    </a:cubicBezTo>
                    <a:cubicBezTo>
                      <a:pt x="671" y="370"/>
                      <a:pt x="648" y="336"/>
                      <a:pt x="613" y="298"/>
                    </a:cubicBezTo>
                    <a:cubicBezTo>
                      <a:pt x="572" y="252"/>
                      <a:pt x="534" y="199"/>
                      <a:pt x="488" y="161"/>
                    </a:cubicBezTo>
                    <a:cubicBezTo>
                      <a:pt x="393" y="85"/>
                      <a:pt x="271" y="39"/>
                      <a:pt x="157" y="5"/>
                    </a:cubicBezTo>
                    <a:cubicBezTo>
                      <a:pt x="148" y="2"/>
                      <a:pt x="140" y="1"/>
                      <a:pt x="1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45"/>
              <p:cNvSpPr/>
              <p:nvPr/>
            </p:nvSpPr>
            <p:spPr>
              <a:xfrm flipH="1">
                <a:off x="8441109" y="2385578"/>
                <a:ext cx="29383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00" extrusionOk="0">
                    <a:moveTo>
                      <a:pt x="154" y="1"/>
                    </a:moveTo>
                    <a:cubicBezTo>
                      <a:pt x="66" y="1"/>
                      <a:pt x="0" y="134"/>
                      <a:pt x="78" y="198"/>
                    </a:cubicBezTo>
                    <a:cubicBezTo>
                      <a:pt x="196" y="289"/>
                      <a:pt x="310" y="392"/>
                      <a:pt x="420" y="495"/>
                    </a:cubicBezTo>
                    <a:cubicBezTo>
                      <a:pt x="521" y="588"/>
                      <a:pt x="606" y="699"/>
                      <a:pt x="746" y="699"/>
                    </a:cubicBezTo>
                    <a:cubicBezTo>
                      <a:pt x="759" y="699"/>
                      <a:pt x="772" y="698"/>
                      <a:pt x="785" y="696"/>
                    </a:cubicBezTo>
                    <a:cubicBezTo>
                      <a:pt x="819" y="688"/>
                      <a:pt x="857" y="651"/>
                      <a:pt x="861" y="616"/>
                    </a:cubicBezTo>
                    <a:cubicBezTo>
                      <a:pt x="899" y="437"/>
                      <a:pt x="743" y="335"/>
                      <a:pt x="617" y="240"/>
                    </a:cubicBezTo>
                    <a:cubicBezTo>
                      <a:pt x="484" y="137"/>
                      <a:pt x="340" y="69"/>
                      <a:pt x="187" y="7"/>
                    </a:cubicBezTo>
                    <a:cubicBezTo>
                      <a:pt x="176" y="3"/>
                      <a:pt x="165" y="1"/>
                      <a:pt x="1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45"/>
              <p:cNvSpPr/>
              <p:nvPr/>
            </p:nvSpPr>
            <p:spPr>
              <a:xfrm flipH="1">
                <a:off x="8424002" y="2443528"/>
                <a:ext cx="18413" cy="15344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70" extrusionOk="0">
                    <a:moveTo>
                      <a:pt x="124" y="1"/>
                    </a:moveTo>
                    <a:cubicBezTo>
                      <a:pt x="113" y="1"/>
                      <a:pt x="101" y="2"/>
                      <a:pt x="88" y="4"/>
                    </a:cubicBezTo>
                    <a:cubicBezTo>
                      <a:pt x="43" y="8"/>
                      <a:pt x="1" y="66"/>
                      <a:pt x="5" y="111"/>
                    </a:cubicBezTo>
                    <a:cubicBezTo>
                      <a:pt x="12" y="191"/>
                      <a:pt x="62" y="240"/>
                      <a:pt x="119" y="294"/>
                    </a:cubicBezTo>
                    <a:cubicBezTo>
                      <a:pt x="168" y="336"/>
                      <a:pt x="217" y="381"/>
                      <a:pt x="267" y="422"/>
                    </a:cubicBezTo>
                    <a:cubicBezTo>
                      <a:pt x="302" y="453"/>
                      <a:pt x="343" y="469"/>
                      <a:pt x="383" y="469"/>
                    </a:cubicBezTo>
                    <a:cubicBezTo>
                      <a:pt x="427" y="469"/>
                      <a:pt x="471" y="449"/>
                      <a:pt x="503" y="408"/>
                    </a:cubicBezTo>
                    <a:cubicBezTo>
                      <a:pt x="564" y="331"/>
                      <a:pt x="536" y="229"/>
                      <a:pt x="457" y="176"/>
                    </a:cubicBezTo>
                    <a:cubicBezTo>
                      <a:pt x="404" y="141"/>
                      <a:pt x="347" y="103"/>
                      <a:pt x="294" y="69"/>
                    </a:cubicBezTo>
                    <a:cubicBezTo>
                      <a:pt x="239" y="34"/>
                      <a:pt x="187" y="1"/>
                      <a:pt x="1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45"/>
              <p:cNvSpPr/>
              <p:nvPr/>
            </p:nvSpPr>
            <p:spPr>
              <a:xfrm flipH="1">
                <a:off x="8433927" y="2485284"/>
                <a:ext cx="22494" cy="14659"/>
              </a:xfrm>
              <a:custGeom>
                <a:avLst/>
                <a:gdLst/>
                <a:ahLst/>
                <a:cxnLst/>
                <a:rect l="l" t="t" r="r" b="b"/>
                <a:pathLst>
                  <a:path w="689" h="449" extrusionOk="0">
                    <a:moveTo>
                      <a:pt x="179" y="0"/>
                    </a:moveTo>
                    <a:cubicBezTo>
                      <a:pt x="67" y="0"/>
                      <a:pt x="1" y="150"/>
                      <a:pt x="114" y="227"/>
                    </a:cubicBezTo>
                    <a:cubicBezTo>
                      <a:pt x="186" y="277"/>
                      <a:pt x="263" y="338"/>
                      <a:pt x="342" y="380"/>
                    </a:cubicBezTo>
                    <a:cubicBezTo>
                      <a:pt x="409" y="411"/>
                      <a:pt x="484" y="448"/>
                      <a:pt x="558" y="448"/>
                    </a:cubicBezTo>
                    <a:cubicBezTo>
                      <a:pt x="572" y="448"/>
                      <a:pt x="586" y="447"/>
                      <a:pt x="600" y="444"/>
                    </a:cubicBezTo>
                    <a:cubicBezTo>
                      <a:pt x="654" y="436"/>
                      <a:pt x="688" y="368"/>
                      <a:pt x="673" y="319"/>
                    </a:cubicBezTo>
                    <a:cubicBezTo>
                      <a:pt x="642" y="235"/>
                      <a:pt x="559" y="182"/>
                      <a:pt x="486" y="132"/>
                    </a:cubicBezTo>
                    <a:cubicBezTo>
                      <a:pt x="411" y="83"/>
                      <a:pt x="319" y="52"/>
                      <a:pt x="240" y="15"/>
                    </a:cubicBezTo>
                    <a:cubicBezTo>
                      <a:pt x="219" y="5"/>
                      <a:pt x="19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45"/>
              <p:cNvSpPr/>
              <p:nvPr/>
            </p:nvSpPr>
            <p:spPr>
              <a:xfrm flipH="1">
                <a:off x="8506992" y="2585707"/>
                <a:ext cx="27130" cy="1652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506" extrusionOk="0">
                    <a:moveTo>
                      <a:pt x="173" y="0"/>
                    </a:moveTo>
                    <a:cubicBezTo>
                      <a:pt x="71" y="0"/>
                      <a:pt x="1" y="141"/>
                      <a:pt x="111" y="201"/>
                    </a:cubicBezTo>
                    <a:cubicBezTo>
                      <a:pt x="278" y="292"/>
                      <a:pt x="441" y="387"/>
                      <a:pt x="601" y="486"/>
                    </a:cubicBezTo>
                    <a:cubicBezTo>
                      <a:pt x="623" y="499"/>
                      <a:pt x="644" y="505"/>
                      <a:pt x="664" y="505"/>
                    </a:cubicBezTo>
                    <a:cubicBezTo>
                      <a:pt x="766" y="505"/>
                      <a:pt x="830" y="350"/>
                      <a:pt x="722" y="280"/>
                    </a:cubicBezTo>
                    <a:cubicBezTo>
                      <a:pt x="562" y="173"/>
                      <a:pt x="399" y="87"/>
                      <a:pt x="220" y="10"/>
                    </a:cubicBezTo>
                    <a:cubicBezTo>
                      <a:pt x="204" y="3"/>
                      <a:pt x="189" y="0"/>
                      <a:pt x="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45"/>
              <p:cNvSpPr/>
              <p:nvPr/>
            </p:nvSpPr>
            <p:spPr>
              <a:xfrm flipH="1">
                <a:off x="8374149" y="2477873"/>
                <a:ext cx="21972" cy="15377"/>
              </a:xfrm>
              <a:custGeom>
                <a:avLst/>
                <a:gdLst/>
                <a:ahLst/>
                <a:cxnLst/>
                <a:rect l="l" t="t" r="r" b="b"/>
                <a:pathLst>
                  <a:path w="673" h="471" extrusionOk="0">
                    <a:moveTo>
                      <a:pt x="123" y="0"/>
                    </a:moveTo>
                    <a:cubicBezTo>
                      <a:pt x="60" y="0"/>
                      <a:pt x="1" y="86"/>
                      <a:pt x="62" y="135"/>
                    </a:cubicBezTo>
                    <a:cubicBezTo>
                      <a:pt x="141" y="200"/>
                      <a:pt x="222" y="265"/>
                      <a:pt x="305" y="325"/>
                    </a:cubicBezTo>
                    <a:cubicBezTo>
                      <a:pt x="385" y="386"/>
                      <a:pt x="461" y="458"/>
                      <a:pt x="564" y="470"/>
                    </a:cubicBezTo>
                    <a:cubicBezTo>
                      <a:pt x="568" y="470"/>
                      <a:pt x="572" y="471"/>
                      <a:pt x="576" y="471"/>
                    </a:cubicBezTo>
                    <a:cubicBezTo>
                      <a:pt x="640" y="471"/>
                      <a:pt x="673" y="386"/>
                      <a:pt x="643" y="333"/>
                    </a:cubicBezTo>
                    <a:cubicBezTo>
                      <a:pt x="598" y="253"/>
                      <a:pt x="499" y="207"/>
                      <a:pt x="419" y="161"/>
                    </a:cubicBezTo>
                    <a:cubicBezTo>
                      <a:pt x="336" y="109"/>
                      <a:pt x="244" y="59"/>
                      <a:pt x="157" y="9"/>
                    </a:cubicBezTo>
                    <a:cubicBezTo>
                      <a:pt x="146" y="3"/>
                      <a:pt x="134" y="0"/>
                      <a:pt x="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45"/>
              <p:cNvSpPr/>
              <p:nvPr/>
            </p:nvSpPr>
            <p:spPr>
              <a:xfrm flipH="1">
                <a:off x="8360470" y="2444605"/>
                <a:ext cx="30264" cy="19164"/>
              </a:xfrm>
              <a:custGeom>
                <a:avLst/>
                <a:gdLst/>
                <a:ahLst/>
                <a:cxnLst/>
                <a:rect l="l" t="t" r="r" b="b"/>
                <a:pathLst>
                  <a:path w="927" h="587" extrusionOk="0">
                    <a:moveTo>
                      <a:pt x="120" y="1"/>
                    </a:moveTo>
                    <a:cubicBezTo>
                      <a:pt x="42" y="1"/>
                      <a:pt x="1" y="125"/>
                      <a:pt x="79" y="166"/>
                    </a:cubicBezTo>
                    <a:cubicBezTo>
                      <a:pt x="327" y="294"/>
                      <a:pt x="536" y="470"/>
                      <a:pt x="794" y="580"/>
                    </a:cubicBezTo>
                    <a:cubicBezTo>
                      <a:pt x="803" y="585"/>
                      <a:pt x="813" y="587"/>
                      <a:pt x="823" y="587"/>
                    </a:cubicBezTo>
                    <a:cubicBezTo>
                      <a:pt x="873" y="587"/>
                      <a:pt x="927" y="538"/>
                      <a:pt x="889" y="485"/>
                    </a:cubicBezTo>
                    <a:cubicBezTo>
                      <a:pt x="703" y="226"/>
                      <a:pt x="436" y="108"/>
                      <a:pt x="148" y="6"/>
                    </a:cubicBezTo>
                    <a:cubicBezTo>
                      <a:pt x="138" y="3"/>
                      <a:pt x="129" y="1"/>
                      <a:pt x="1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45"/>
              <p:cNvSpPr/>
              <p:nvPr/>
            </p:nvSpPr>
            <p:spPr>
              <a:xfrm flipH="1">
                <a:off x="8342089" y="2519204"/>
                <a:ext cx="18838" cy="15867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86" extrusionOk="0">
                    <a:moveTo>
                      <a:pt x="137" y="1"/>
                    </a:moveTo>
                    <a:cubicBezTo>
                      <a:pt x="57" y="1"/>
                      <a:pt x="1" y="112"/>
                      <a:pt x="63" y="180"/>
                    </a:cubicBezTo>
                    <a:cubicBezTo>
                      <a:pt x="162" y="291"/>
                      <a:pt x="269" y="439"/>
                      <a:pt x="421" y="481"/>
                    </a:cubicBezTo>
                    <a:cubicBezTo>
                      <a:pt x="432" y="484"/>
                      <a:pt x="442" y="486"/>
                      <a:pt x="452" y="486"/>
                    </a:cubicBezTo>
                    <a:cubicBezTo>
                      <a:pt x="532" y="486"/>
                      <a:pt x="577" y="396"/>
                      <a:pt x="546" y="322"/>
                    </a:cubicBezTo>
                    <a:cubicBezTo>
                      <a:pt x="481" y="180"/>
                      <a:pt x="311" y="97"/>
                      <a:pt x="189" y="17"/>
                    </a:cubicBezTo>
                    <a:cubicBezTo>
                      <a:pt x="171" y="6"/>
                      <a:pt x="154" y="1"/>
                      <a:pt x="1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45"/>
              <p:cNvSpPr/>
              <p:nvPr/>
            </p:nvSpPr>
            <p:spPr>
              <a:xfrm flipH="1">
                <a:off x="8323480" y="2486785"/>
                <a:ext cx="22364" cy="22429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87" extrusionOk="0">
                    <a:moveTo>
                      <a:pt x="118" y="1"/>
                    </a:moveTo>
                    <a:cubicBezTo>
                      <a:pt x="49" y="1"/>
                      <a:pt x="0" y="88"/>
                      <a:pt x="31" y="159"/>
                    </a:cubicBezTo>
                    <a:cubicBezTo>
                      <a:pt x="77" y="257"/>
                      <a:pt x="133" y="341"/>
                      <a:pt x="202" y="429"/>
                    </a:cubicBezTo>
                    <a:cubicBezTo>
                      <a:pt x="270" y="524"/>
                      <a:pt x="354" y="585"/>
                      <a:pt x="442" y="657"/>
                    </a:cubicBezTo>
                    <a:cubicBezTo>
                      <a:pt x="466" y="677"/>
                      <a:pt x="495" y="686"/>
                      <a:pt x="522" y="686"/>
                    </a:cubicBezTo>
                    <a:cubicBezTo>
                      <a:pt x="607" y="686"/>
                      <a:pt x="685" y="604"/>
                      <a:pt x="628" y="512"/>
                    </a:cubicBezTo>
                    <a:cubicBezTo>
                      <a:pt x="567" y="409"/>
                      <a:pt x="514" y="315"/>
                      <a:pt x="430" y="231"/>
                    </a:cubicBezTo>
                    <a:cubicBezTo>
                      <a:pt x="351" y="147"/>
                      <a:pt x="267" y="78"/>
                      <a:pt x="172" y="18"/>
                    </a:cubicBezTo>
                    <a:cubicBezTo>
                      <a:pt x="153" y="6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45"/>
              <p:cNvSpPr/>
              <p:nvPr/>
            </p:nvSpPr>
            <p:spPr>
              <a:xfrm flipH="1">
                <a:off x="8291518" y="2558545"/>
                <a:ext cx="22788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45" extrusionOk="0">
                    <a:moveTo>
                      <a:pt x="119" y="1"/>
                    </a:moveTo>
                    <a:cubicBezTo>
                      <a:pt x="53" y="1"/>
                      <a:pt x="0" y="93"/>
                      <a:pt x="57" y="143"/>
                    </a:cubicBezTo>
                    <a:cubicBezTo>
                      <a:pt x="141" y="219"/>
                      <a:pt x="225" y="295"/>
                      <a:pt x="308" y="367"/>
                    </a:cubicBezTo>
                    <a:cubicBezTo>
                      <a:pt x="381" y="428"/>
                      <a:pt x="464" y="526"/>
                      <a:pt x="563" y="542"/>
                    </a:cubicBezTo>
                    <a:cubicBezTo>
                      <a:pt x="571" y="543"/>
                      <a:pt x="579" y="544"/>
                      <a:pt x="586" y="544"/>
                    </a:cubicBezTo>
                    <a:cubicBezTo>
                      <a:pt x="656" y="544"/>
                      <a:pt x="697" y="478"/>
                      <a:pt x="669" y="409"/>
                    </a:cubicBezTo>
                    <a:cubicBezTo>
                      <a:pt x="632" y="317"/>
                      <a:pt x="513" y="257"/>
                      <a:pt x="434" y="203"/>
                    </a:cubicBezTo>
                    <a:cubicBezTo>
                      <a:pt x="343" y="139"/>
                      <a:pt x="251" y="78"/>
                      <a:pt x="160" y="14"/>
                    </a:cubicBezTo>
                    <a:cubicBezTo>
                      <a:pt x="146" y="5"/>
                      <a:pt x="132" y="1"/>
                      <a:pt x="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45"/>
              <p:cNvSpPr/>
              <p:nvPr/>
            </p:nvSpPr>
            <p:spPr>
              <a:xfrm flipH="1">
                <a:off x="8279275" y="2526550"/>
                <a:ext cx="20764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636" h="644" extrusionOk="0">
                    <a:moveTo>
                      <a:pt x="145" y="1"/>
                    </a:moveTo>
                    <a:cubicBezTo>
                      <a:pt x="53" y="1"/>
                      <a:pt x="1" y="100"/>
                      <a:pt x="43" y="180"/>
                    </a:cubicBezTo>
                    <a:cubicBezTo>
                      <a:pt x="84" y="264"/>
                      <a:pt x="168" y="317"/>
                      <a:pt x="225" y="393"/>
                    </a:cubicBezTo>
                    <a:cubicBezTo>
                      <a:pt x="286" y="476"/>
                      <a:pt x="313" y="576"/>
                      <a:pt x="411" y="617"/>
                    </a:cubicBezTo>
                    <a:cubicBezTo>
                      <a:pt x="433" y="636"/>
                      <a:pt x="458" y="644"/>
                      <a:pt x="483" y="644"/>
                    </a:cubicBezTo>
                    <a:cubicBezTo>
                      <a:pt x="538" y="644"/>
                      <a:pt x="591" y="602"/>
                      <a:pt x="601" y="541"/>
                    </a:cubicBezTo>
                    <a:cubicBezTo>
                      <a:pt x="636" y="469"/>
                      <a:pt x="624" y="404"/>
                      <a:pt x="578" y="332"/>
                    </a:cubicBezTo>
                    <a:cubicBezTo>
                      <a:pt x="548" y="279"/>
                      <a:pt x="510" y="225"/>
                      <a:pt x="464" y="180"/>
                    </a:cubicBezTo>
                    <a:cubicBezTo>
                      <a:pt x="385" y="92"/>
                      <a:pt x="267" y="1"/>
                      <a:pt x="1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45"/>
              <p:cNvSpPr/>
              <p:nvPr/>
            </p:nvSpPr>
            <p:spPr>
              <a:xfrm flipH="1">
                <a:off x="8256063" y="2578394"/>
                <a:ext cx="18903" cy="15736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82" extrusionOk="0">
                    <a:moveTo>
                      <a:pt x="144" y="1"/>
                    </a:moveTo>
                    <a:cubicBezTo>
                      <a:pt x="63" y="1"/>
                      <a:pt x="0" y="116"/>
                      <a:pt x="69" y="185"/>
                    </a:cubicBezTo>
                    <a:cubicBezTo>
                      <a:pt x="126" y="242"/>
                      <a:pt x="180" y="306"/>
                      <a:pt x="244" y="360"/>
                    </a:cubicBezTo>
                    <a:cubicBezTo>
                      <a:pt x="308" y="413"/>
                      <a:pt x="380" y="481"/>
                      <a:pt x="468" y="481"/>
                    </a:cubicBezTo>
                    <a:cubicBezTo>
                      <a:pt x="470" y="482"/>
                      <a:pt x="472" y="482"/>
                      <a:pt x="473" y="482"/>
                    </a:cubicBezTo>
                    <a:cubicBezTo>
                      <a:pt x="539" y="482"/>
                      <a:pt x="578" y="415"/>
                      <a:pt x="567" y="356"/>
                    </a:cubicBezTo>
                    <a:cubicBezTo>
                      <a:pt x="552" y="276"/>
                      <a:pt x="464" y="211"/>
                      <a:pt x="403" y="162"/>
                    </a:cubicBezTo>
                    <a:cubicBezTo>
                      <a:pt x="339" y="109"/>
                      <a:pt x="266" y="67"/>
                      <a:pt x="198" y="18"/>
                    </a:cubicBezTo>
                    <a:cubicBezTo>
                      <a:pt x="180" y="6"/>
                      <a:pt x="162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45"/>
              <p:cNvSpPr/>
              <p:nvPr/>
            </p:nvSpPr>
            <p:spPr>
              <a:xfrm flipH="1">
                <a:off x="8237062" y="2511206"/>
                <a:ext cx="9109" cy="16552"/>
              </a:xfrm>
              <a:custGeom>
                <a:avLst/>
                <a:gdLst/>
                <a:ahLst/>
                <a:cxnLst/>
                <a:rect l="l" t="t" r="r" b="b"/>
                <a:pathLst>
                  <a:path w="279" h="507" extrusionOk="0">
                    <a:moveTo>
                      <a:pt x="188" y="0"/>
                    </a:moveTo>
                    <a:cubicBezTo>
                      <a:pt x="158" y="0"/>
                      <a:pt x="128" y="17"/>
                      <a:pt x="114" y="57"/>
                    </a:cubicBezTo>
                    <a:cubicBezTo>
                      <a:pt x="96" y="121"/>
                      <a:pt x="73" y="186"/>
                      <a:pt x="54" y="255"/>
                    </a:cubicBezTo>
                    <a:cubicBezTo>
                      <a:pt x="35" y="316"/>
                      <a:pt x="0" y="380"/>
                      <a:pt x="28" y="444"/>
                    </a:cubicBezTo>
                    <a:cubicBezTo>
                      <a:pt x="39" y="483"/>
                      <a:pt x="73" y="507"/>
                      <a:pt x="108" y="507"/>
                    </a:cubicBezTo>
                    <a:cubicBezTo>
                      <a:pt x="128" y="507"/>
                      <a:pt x="148" y="499"/>
                      <a:pt x="165" y="483"/>
                    </a:cubicBezTo>
                    <a:cubicBezTo>
                      <a:pt x="217" y="437"/>
                      <a:pt x="221" y="369"/>
                      <a:pt x="233" y="304"/>
                    </a:cubicBezTo>
                    <a:lnTo>
                      <a:pt x="267" y="99"/>
                    </a:lnTo>
                    <a:cubicBezTo>
                      <a:pt x="278" y="39"/>
                      <a:pt x="233" y="0"/>
                      <a:pt x="1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45"/>
              <p:cNvSpPr/>
              <p:nvPr/>
            </p:nvSpPr>
            <p:spPr>
              <a:xfrm flipH="1">
                <a:off x="8247640" y="2479832"/>
                <a:ext cx="12047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95" extrusionOk="0">
                    <a:moveTo>
                      <a:pt x="258" y="1"/>
                    </a:moveTo>
                    <a:cubicBezTo>
                      <a:pt x="219" y="1"/>
                      <a:pt x="178" y="21"/>
                      <a:pt x="160" y="68"/>
                    </a:cubicBezTo>
                    <a:cubicBezTo>
                      <a:pt x="126" y="147"/>
                      <a:pt x="91" y="223"/>
                      <a:pt x="61" y="303"/>
                    </a:cubicBezTo>
                    <a:cubicBezTo>
                      <a:pt x="46" y="341"/>
                      <a:pt x="19" y="383"/>
                      <a:pt x="12" y="424"/>
                    </a:cubicBezTo>
                    <a:cubicBezTo>
                      <a:pt x="0" y="463"/>
                      <a:pt x="16" y="497"/>
                      <a:pt x="19" y="535"/>
                    </a:cubicBezTo>
                    <a:cubicBezTo>
                      <a:pt x="26" y="576"/>
                      <a:pt x="61" y="594"/>
                      <a:pt x="97" y="594"/>
                    </a:cubicBezTo>
                    <a:cubicBezTo>
                      <a:pt x="120" y="594"/>
                      <a:pt x="143" y="587"/>
                      <a:pt x="160" y="573"/>
                    </a:cubicBezTo>
                    <a:cubicBezTo>
                      <a:pt x="194" y="542"/>
                      <a:pt x="217" y="528"/>
                      <a:pt x="232" y="486"/>
                    </a:cubicBezTo>
                    <a:cubicBezTo>
                      <a:pt x="251" y="447"/>
                      <a:pt x="259" y="402"/>
                      <a:pt x="270" y="364"/>
                    </a:cubicBezTo>
                    <a:cubicBezTo>
                      <a:pt x="297" y="280"/>
                      <a:pt x="319" y="200"/>
                      <a:pt x="346" y="117"/>
                    </a:cubicBezTo>
                    <a:cubicBezTo>
                      <a:pt x="369" y="44"/>
                      <a:pt x="315" y="1"/>
                      <a:pt x="2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45"/>
              <p:cNvSpPr/>
              <p:nvPr/>
            </p:nvSpPr>
            <p:spPr>
              <a:xfrm flipH="1">
                <a:off x="8203925" y="2420805"/>
                <a:ext cx="11982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367" h="425" extrusionOk="0">
                    <a:moveTo>
                      <a:pt x="226" y="1"/>
                    </a:moveTo>
                    <a:cubicBezTo>
                      <a:pt x="161" y="5"/>
                      <a:pt x="119" y="43"/>
                      <a:pt x="96" y="104"/>
                    </a:cubicBezTo>
                    <a:cubicBezTo>
                      <a:pt x="98" y="97"/>
                      <a:pt x="99" y="94"/>
                      <a:pt x="99" y="94"/>
                    </a:cubicBezTo>
                    <a:lnTo>
                      <a:pt x="99" y="94"/>
                    </a:lnTo>
                    <a:cubicBezTo>
                      <a:pt x="99" y="94"/>
                      <a:pt x="98" y="96"/>
                      <a:pt x="96" y="100"/>
                    </a:cubicBezTo>
                    <a:cubicBezTo>
                      <a:pt x="89" y="115"/>
                      <a:pt x="82" y="126"/>
                      <a:pt x="77" y="142"/>
                    </a:cubicBezTo>
                    <a:cubicBezTo>
                      <a:pt x="73" y="157"/>
                      <a:pt x="73" y="172"/>
                      <a:pt x="73" y="188"/>
                    </a:cubicBezTo>
                    <a:cubicBezTo>
                      <a:pt x="70" y="206"/>
                      <a:pt x="62" y="218"/>
                      <a:pt x="54" y="233"/>
                    </a:cubicBezTo>
                    <a:cubicBezTo>
                      <a:pt x="0" y="324"/>
                      <a:pt x="82" y="425"/>
                      <a:pt x="168" y="425"/>
                    </a:cubicBezTo>
                    <a:cubicBezTo>
                      <a:pt x="197" y="425"/>
                      <a:pt x="227" y="413"/>
                      <a:pt x="252" y="385"/>
                    </a:cubicBezTo>
                    <a:cubicBezTo>
                      <a:pt x="282" y="355"/>
                      <a:pt x="310" y="316"/>
                      <a:pt x="332" y="279"/>
                    </a:cubicBezTo>
                    <a:lnTo>
                      <a:pt x="332" y="279"/>
                    </a:lnTo>
                    <a:cubicBezTo>
                      <a:pt x="326" y="284"/>
                      <a:pt x="323" y="286"/>
                      <a:pt x="322" y="286"/>
                    </a:cubicBezTo>
                    <a:cubicBezTo>
                      <a:pt x="320" y="286"/>
                      <a:pt x="329" y="276"/>
                      <a:pt x="347" y="256"/>
                    </a:cubicBezTo>
                    <a:cubicBezTo>
                      <a:pt x="359" y="233"/>
                      <a:pt x="366" y="206"/>
                      <a:pt x="366" y="179"/>
                    </a:cubicBezTo>
                    <a:cubicBezTo>
                      <a:pt x="366" y="153"/>
                      <a:pt x="363" y="126"/>
                      <a:pt x="359" y="104"/>
                    </a:cubicBezTo>
                    <a:cubicBezTo>
                      <a:pt x="347" y="46"/>
                      <a:pt x="279" y="1"/>
                      <a:pt x="2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45"/>
              <p:cNvSpPr/>
              <p:nvPr/>
            </p:nvSpPr>
            <p:spPr>
              <a:xfrm flipH="1">
                <a:off x="8237128" y="2397527"/>
                <a:ext cx="15018" cy="23767"/>
              </a:xfrm>
              <a:custGeom>
                <a:avLst/>
                <a:gdLst/>
                <a:ahLst/>
                <a:cxnLst/>
                <a:rect l="l" t="t" r="r" b="b"/>
                <a:pathLst>
                  <a:path w="460" h="728" extrusionOk="0">
                    <a:moveTo>
                      <a:pt x="343" y="1"/>
                    </a:moveTo>
                    <a:cubicBezTo>
                      <a:pt x="311" y="1"/>
                      <a:pt x="279" y="15"/>
                      <a:pt x="256" y="48"/>
                    </a:cubicBezTo>
                    <a:cubicBezTo>
                      <a:pt x="191" y="143"/>
                      <a:pt x="134" y="231"/>
                      <a:pt x="85" y="338"/>
                    </a:cubicBezTo>
                    <a:cubicBezTo>
                      <a:pt x="62" y="383"/>
                      <a:pt x="35" y="433"/>
                      <a:pt x="20" y="482"/>
                    </a:cubicBezTo>
                    <a:cubicBezTo>
                      <a:pt x="1" y="547"/>
                      <a:pt x="20" y="589"/>
                      <a:pt x="32" y="650"/>
                    </a:cubicBezTo>
                    <a:cubicBezTo>
                      <a:pt x="44" y="703"/>
                      <a:pt x="89" y="728"/>
                      <a:pt x="136" y="728"/>
                    </a:cubicBezTo>
                    <a:cubicBezTo>
                      <a:pt x="166" y="728"/>
                      <a:pt x="196" y="718"/>
                      <a:pt x="218" y="699"/>
                    </a:cubicBezTo>
                    <a:cubicBezTo>
                      <a:pt x="264" y="657"/>
                      <a:pt x="290" y="641"/>
                      <a:pt x="317" y="585"/>
                    </a:cubicBezTo>
                    <a:cubicBezTo>
                      <a:pt x="336" y="539"/>
                      <a:pt x="348" y="482"/>
                      <a:pt x="362" y="433"/>
                    </a:cubicBezTo>
                    <a:cubicBezTo>
                      <a:pt x="393" y="330"/>
                      <a:pt x="416" y="227"/>
                      <a:pt x="442" y="125"/>
                    </a:cubicBezTo>
                    <a:cubicBezTo>
                      <a:pt x="460" y="51"/>
                      <a:pt x="403" y="1"/>
                      <a:pt x="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45"/>
              <p:cNvSpPr/>
              <p:nvPr/>
            </p:nvSpPr>
            <p:spPr>
              <a:xfrm flipH="1">
                <a:off x="8217343" y="2359395"/>
                <a:ext cx="11949" cy="1789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8" extrusionOk="0">
                    <a:moveTo>
                      <a:pt x="214" y="1"/>
                    </a:moveTo>
                    <a:cubicBezTo>
                      <a:pt x="173" y="1"/>
                      <a:pt x="132" y="21"/>
                      <a:pt x="107" y="61"/>
                    </a:cubicBezTo>
                    <a:cubicBezTo>
                      <a:pt x="73" y="118"/>
                      <a:pt x="85" y="190"/>
                      <a:pt x="65" y="255"/>
                    </a:cubicBezTo>
                    <a:cubicBezTo>
                      <a:pt x="43" y="330"/>
                      <a:pt x="1" y="407"/>
                      <a:pt x="54" y="483"/>
                    </a:cubicBezTo>
                    <a:cubicBezTo>
                      <a:pt x="75" y="519"/>
                      <a:pt x="114" y="548"/>
                      <a:pt x="156" y="548"/>
                    </a:cubicBezTo>
                    <a:cubicBezTo>
                      <a:pt x="159" y="548"/>
                      <a:pt x="161" y="548"/>
                      <a:pt x="164" y="548"/>
                    </a:cubicBezTo>
                    <a:cubicBezTo>
                      <a:pt x="297" y="540"/>
                      <a:pt x="343" y="418"/>
                      <a:pt x="355" y="304"/>
                    </a:cubicBezTo>
                    <a:cubicBezTo>
                      <a:pt x="366" y="216"/>
                      <a:pt x="366" y="99"/>
                      <a:pt x="297" y="34"/>
                    </a:cubicBezTo>
                    <a:cubicBezTo>
                      <a:pt x="273" y="12"/>
                      <a:pt x="244" y="1"/>
                      <a:pt x="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45"/>
              <p:cNvSpPr/>
              <p:nvPr/>
            </p:nvSpPr>
            <p:spPr>
              <a:xfrm flipH="1">
                <a:off x="8169906" y="2348719"/>
                <a:ext cx="17923" cy="2595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795" extrusionOk="0">
                    <a:moveTo>
                      <a:pt x="427" y="1"/>
                    </a:moveTo>
                    <a:cubicBezTo>
                      <a:pt x="400" y="1"/>
                      <a:pt x="371" y="14"/>
                      <a:pt x="350" y="46"/>
                    </a:cubicBezTo>
                    <a:cubicBezTo>
                      <a:pt x="240" y="217"/>
                      <a:pt x="1" y="487"/>
                      <a:pt x="77" y="703"/>
                    </a:cubicBezTo>
                    <a:cubicBezTo>
                      <a:pt x="93" y="751"/>
                      <a:pt x="145" y="795"/>
                      <a:pt x="199" y="795"/>
                    </a:cubicBezTo>
                    <a:cubicBezTo>
                      <a:pt x="218" y="795"/>
                      <a:pt x="237" y="789"/>
                      <a:pt x="255" y="776"/>
                    </a:cubicBezTo>
                    <a:cubicBezTo>
                      <a:pt x="434" y="639"/>
                      <a:pt x="431" y="343"/>
                      <a:pt x="517" y="145"/>
                    </a:cubicBezTo>
                    <a:cubicBezTo>
                      <a:pt x="549" y="68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45"/>
              <p:cNvSpPr/>
              <p:nvPr/>
            </p:nvSpPr>
            <p:spPr>
              <a:xfrm flipH="1">
                <a:off x="8136867" y="2360244"/>
                <a:ext cx="16585" cy="2337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716" extrusionOk="0">
                    <a:moveTo>
                      <a:pt x="414" y="1"/>
                    </a:moveTo>
                    <a:cubicBezTo>
                      <a:pt x="388" y="1"/>
                      <a:pt x="363" y="11"/>
                      <a:pt x="347" y="35"/>
                    </a:cubicBezTo>
                    <a:cubicBezTo>
                      <a:pt x="275" y="137"/>
                      <a:pt x="199" y="229"/>
                      <a:pt x="138" y="335"/>
                    </a:cubicBezTo>
                    <a:cubicBezTo>
                      <a:pt x="80" y="430"/>
                      <a:pt x="1" y="529"/>
                      <a:pt x="39" y="643"/>
                    </a:cubicBezTo>
                    <a:cubicBezTo>
                      <a:pt x="51" y="684"/>
                      <a:pt x="91" y="715"/>
                      <a:pt x="132" y="715"/>
                    </a:cubicBezTo>
                    <a:cubicBezTo>
                      <a:pt x="141" y="715"/>
                      <a:pt x="149" y="714"/>
                      <a:pt x="157" y="711"/>
                    </a:cubicBezTo>
                    <a:cubicBezTo>
                      <a:pt x="282" y="669"/>
                      <a:pt x="313" y="552"/>
                      <a:pt x="362" y="441"/>
                    </a:cubicBezTo>
                    <a:cubicBezTo>
                      <a:pt x="411" y="327"/>
                      <a:pt x="442" y="209"/>
                      <a:pt x="487" y="92"/>
                    </a:cubicBezTo>
                    <a:cubicBezTo>
                      <a:pt x="507" y="37"/>
                      <a:pt x="461" y="1"/>
                      <a:pt x="4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45"/>
              <p:cNvSpPr/>
              <p:nvPr/>
            </p:nvSpPr>
            <p:spPr>
              <a:xfrm flipH="1">
                <a:off x="8102457" y="2384109"/>
                <a:ext cx="14365" cy="2167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64" extrusionOk="0">
                    <a:moveTo>
                      <a:pt x="352" y="0"/>
                    </a:moveTo>
                    <a:cubicBezTo>
                      <a:pt x="329" y="0"/>
                      <a:pt x="307" y="7"/>
                      <a:pt x="289" y="22"/>
                    </a:cubicBezTo>
                    <a:cubicBezTo>
                      <a:pt x="213" y="91"/>
                      <a:pt x="153" y="182"/>
                      <a:pt x="114" y="277"/>
                    </a:cubicBezTo>
                    <a:cubicBezTo>
                      <a:pt x="69" y="380"/>
                      <a:pt x="0" y="490"/>
                      <a:pt x="65" y="600"/>
                    </a:cubicBezTo>
                    <a:cubicBezTo>
                      <a:pt x="90" y="642"/>
                      <a:pt x="133" y="664"/>
                      <a:pt x="177" y="664"/>
                    </a:cubicBezTo>
                    <a:cubicBezTo>
                      <a:pt x="201" y="664"/>
                      <a:pt x="225" y="658"/>
                      <a:pt x="247" y="646"/>
                    </a:cubicBezTo>
                    <a:cubicBezTo>
                      <a:pt x="350" y="593"/>
                      <a:pt x="354" y="475"/>
                      <a:pt x="384" y="372"/>
                    </a:cubicBezTo>
                    <a:cubicBezTo>
                      <a:pt x="411" y="281"/>
                      <a:pt x="434" y="182"/>
                      <a:pt x="437" y="83"/>
                    </a:cubicBezTo>
                    <a:cubicBezTo>
                      <a:pt x="440" y="30"/>
                      <a:pt x="396" y="0"/>
                      <a:pt x="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45"/>
              <p:cNvSpPr/>
              <p:nvPr/>
            </p:nvSpPr>
            <p:spPr>
              <a:xfrm flipH="1">
                <a:off x="8086492" y="2329490"/>
                <a:ext cx="17042" cy="19099"/>
              </a:xfrm>
              <a:custGeom>
                <a:avLst/>
                <a:gdLst/>
                <a:ahLst/>
                <a:cxnLst/>
                <a:rect l="l" t="t" r="r" b="b"/>
                <a:pathLst>
                  <a:path w="522" h="585" extrusionOk="0">
                    <a:moveTo>
                      <a:pt x="348" y="1"/>
                    </a:moveTo>
                    <a:cubicBezTo>
                      <a:pt x="327" y="1"/>
                      <a:pt x="305" y="9"/>
                      <a:pt x="289" y="26"/>
                    </a:cubicBezTo>
                    <a:cubicBezTo>
                      <a:pt x="205" y="118"/>
                      <a:pt x="167" y="228"/>
                      <a:pt x="69" y="307"/>
                    </a:cubicBezTo>
                    <a:cubicBezTo>
                      <a:pt x="0" y="361"/>
                      <a:pt x="11" y="479"/>
                      <a:pt x="69" y="536"/>
                    </a:cubicBezTo>
                    <a:cubicBezTo>
                      <a:pt x="100" y="567"/>
                      <a:pt x="145" y="584"/>
                      <a:pt x="190" y="584"/>
                    </a:cubicBezTo>
                    <a:cubicBezTo>
                      <a:pt x="232" y="584"/>
                      <a:pt x="273" y="569"/>
                      <a:pt x="300" y="536"/>
                    </a:cubicBezTo>
                    <a:cubicBezTo>
                      <a:pt x="411" y="411"/>
                      <a:pt x="521" y="213"/>
                      <a:pt x="426" y="46"/>
                    </a:cubicBezTo>
                    <a:cubicBezTo>
                      <a:pt x="410" y="17"/>
                      <a:pt x="379" y="1"/>
                      <a:pt x="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45"/>
              <p:cNvSpPr/>
              <p:nvPr/>
            </p:nvSpPr>
            <p:spPr>
              <a:xfrm flipH="1">
                <a:off x="8121490" y="2295732"/>
                <a:ext cx="13451" cy="247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757" extrusionOk="0">
                    <a:moveTo>
                      <a:pt x="280" y="0"/>
                    </a:moveTo>
                    <a:cubicBezTo>
                      <a:pt x="249" y="0"/>
                      <a:pt x="221" y="15"/>
                      <a:pt x="206" y="53"/>
                    </a:cubicBezTo>
                    <a:cubicBezTo>
                      <a:pt x="164" y="152"/>
                      <a:pt x="118" y="246"/>
                      <a:pt x="80" y="350"/>
                    </a:cubicBezTo>
                    <a:cubicBezTo>
                      <a:pt x="65" y="399"/>
                      <a:pt x="38" y="444"/>
                      <a:pt x="23" y="494"/>
                    </a:cubicBezTo>
                    <a:cubicBezTo>
                      <a:pt x="0" y="551"/>
                      <a:pt x="11" y="604"/>
                      <a:pt x="20" y="665"/>
                    </a:cubicBezTo>
                    <a:cubicBezTo>
                      <a:pt x="28" y="730"/>
                      <a:pt x="79" y="756"/>
                      <a:pt x="134" y="756"/>
                    </a:cubicBezTo>
                    <a:cubicBezTo>
                      <a:pt x="172" y="756"/>
                      <a:pt x="211" y="744"/>
                      <a:pt x="240" y="722"/>
                    </a:cubicBezTo>
                    <a:cubicBezTo>
                      <a:pt x="407" y="592"/>
                      <a:pt x="411" y="300"/>
                      <a:pt x="396" y="102"/>
                    </a:cubicBezTo>
                    <a:cubicBezTo>
                      <a:pt x="391" y="47"/>
                      <a:pt x="332" y="0"/>
                      <a:pt x="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45"/>
              <p:cNvSpPr/>
              <p:nvPr/>
            </p:nvSpPr>
            <p:spPr>
              <a:xfrm flipH="1">
                <a:off x="8164715" y="2299356"/>
                <a:ext cx="15148" cy="23082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07" extrusionOk="0">
                    <a:moveTo>
                      <a:pt x="352" y="0"/>
                    </a:moveTo>
                    <a:cubicBezTo>
                      <a:pt x="329" y="0"/>
                      <a:pt x="306" y="11"/>
                      <a:pt x="289" y="33"/>
                    </a:cubicBezTo>
                    <a:cubicBezTo>
                      <a:pt x="228" y="113"/>
                      <a:pt x="194" y="216"/>
                      <a:pt x="152" y="307"/>
                    </a:cubicBezTo>
                    <a:cubicBezTo>
                      <a:pt x="110" y="390"/>
                      <a:pt x="22" y="486"/>
                      <a:pt x="11" y="577"/>
                    </a:cubicBezTo>
                    <a:cubicBezTo>
                      <a:pt x="1" y="640"/>
                      <a:pt x="41" y="706"/>
                      <a:pt x="107" y="706"/>
                    </a:cubicBezTo>
                    <a:cubicBezTo>
                      <a:pt x="116" y="706"/>
                      <a:pt x="126" y="705"/>
                      <a:pt x="136" y="702"/>
                    </a:cubicBezTo>
                    <a:cubicBezTo>
                      <a:pt x="250" y="668"/>
                      <a:pt x="334" y="527"/>
                      <a:pt x="384" y="421"/>
                    </a:cubicBezTo>
                    <a:cubicBezTo>
                      <a:pt x="433" y="307"/>
                      <a:pt x="464" y="166"/>
                      <a:pt x="418" y="48"/>
                    </a:cubicBezTo>
                    <a:cubicBezTo>
                      <a:pt x="406" y="17"/>
                      <a:pt x="379" y="0"/>
                      <a:pt x="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45"/>
              <p:cNvSpPr/>
              <p:nvPr/>
            </p:nvSpPr>
            <p:spPr>
              <a:xfrm flipH="1">
                <a:off x="8210650" y="2300695"/>
                <a:ext cx="13320" cy="22331"/>
              </a:xfrm>
              <a:custGeom>
                <a:avLst/>
                <a:gdLst/>
                <a:ahLst/>
                <a:cxnLst/>
                <a:rect l="l" t="t" r="r" b="b"/>
                <a:pathLst>
                  <a:path w="408" h="684" extrusionOk="0">
                    <a:moveTo>
                      <a:pt x="298" y="0"/>
                    </a:moveTo>
                    <a:cubicBezTo>
                      <a:pt x="257" y="0"/>
                      <a:pt x="218" y="22"/>
                      <a:pt x="206" y="72"/>
                    </a:cubicBezTo>
                    <a:cubicBezTo>
                      <a:pt x="183" y="159"/>
                      <a:pt x="146" y="251"/>
                      <a:pt x="108" y="331"/>
                    </a:cubicBezTo>
                    <a:cubicBezTo>
                      <a:pt x="62" y="429"/>
                      <a:pt x="1" y="505"/>
                      <a:pt x="58" y="615"/>
                    </a:cubicBezTo>
                    <a:cubicBezTo>
                      <a:pt x="83" y="663"/>
                      <a:pt x="131" y="683"/>
                      <a:pt x="181" y="683"/>
                    </a:cubicBezTo>
                    <a:cubicBezTo>
                      <a:pt x="192" y="683"/>
                      <a:pt x="203" y="682"/>
                      <a:pt x="215" y="680"/>
                    </a:cubicBezTo>
                    <a:cubicBezTo>
                      <a:pt x="336" y="654"/>
                      <a:pt x="362" y="521"/>
                      <a:pt x="385" y="414"/>
                    </a:cubicBezTo>
                    <a:cubicBezTo>
                      <a:pt x="408" y="308"/>
                      <a:pt x="408" y="209"/>
                      <a:pt x="408" y="103"/>
                    </a:cubicBezTo>
                    <a:cubicBezTo>
                      <a:pt x="408" y="38"/>
                      <a:pt x="352" y="0"/>
                      <a:pt x="2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45"/>
              <p:cNvSpPr/>
              <p:nvPr/>
            </p:nvSpPr>
            <p:spPr>
              <a:xfrm flipH="1">
                <a:off x="8232753" y="2279409"/>
                <a:ext cx="11296" cy="27816"/>
              </a:xfrm>
              <a:custGeom>
                <a:avLst/>
                <a:gdLst/>
                <a:ahLst/>
                <a:cxnLst/>
                <a:rect l="l" t="t" r="r" b="b"/>
                <a:pathLst>
                  <a:path w="346" h="852" extrusionOk="0">
                    <a:moveTo>
                      <a:pt x="267" y="1"/>
                    </a:moveTo>
                    <a:cubicBezTo>
                      <a:pt x="245" y="1"/>
                      <a:pt x="224" y="13"/>
                      <a:pt x="217" y="39"/>
                    </a:cubicBezTo>
                    <a:cubicBezTo>
                      <a:pt x="183" y="165"/>
                      <a:pt x="130" y="287"/>
                      <a:pt x="88" y="408"/>
                    </a:cubicBezTo>
                    <a:cubicBezTo>
                      <a:pt x="54" y="527"/>
                      <a:pt x="0" y="641"/>
                      <a:pt x="27" y="762"/>
                    </a:cubicBezTo>
                    <a:cubicBezTo>
                      <a:pt x="39" y="817"/>
                      <a:pt x="94" y="851"/>
                      <a:pt x="148" y="851"/>
                    </a:cubicBezTo>
                    <a:cubicBezTo>
                      <a:pt x="179" y="851"/>
                      <a:pt x="210" y="840"/>
                      <a:pt x="232" y="815"/>
                    </a:cubicBezTo>
                    <a:cubicBezTo>
                      <a:pt x="319" y="720"/>
                      <a:pt x="323" y="590"/>
                      <a:pt x="335" y="465"/>
                    </a:cubicBezTo>
                    <a:cubicBezTo>
                      <a:pt x="346" y="329"/>
                      <a:pt x="331" y="195"/>
                      <a:pt x="323" y="55"/>
                    </a:cubicBezTo>
                    <a:cubicBezTo>
                      <a:pt x="323" y="21"/>
                      <a:pt x="29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45"/>
              <p:cNvSpPr/>
              <p:nvPr/>
            </p:nvSpPr>
            <p:spPr>
              <a:xfrm flipH="1">
                <a:off x="8182443" y="2213754"/>
                <a:ext cx="15638" cy="28665"/>
              </a:xfrm>
              <a:custGeom>
                <a:avLst/>
                <a:gdLst/>
                <a:ahLst/>
                <a:cxnLst/>
                <a:rect l="l" t="t" r="r" b="b"/>
                <a:pathLst>
                  <a:path w="479" h="878" extrusionOk="0">
                    <a:moveTo>
                      <a:pt x="324" y="0"/>
                    </a:moveTo>
                    <a:cubicBezTo>
                      <a:pt x="292" y="0"/>
                      <a:pt x="261" y="17"/>
                      <a:pt x="254" y="55"/>
                    </a:cubicBezTo>
                    <a:cubicBezTo>
                      <a:pt x="231" y="180"/>
                      <a:pt x="189" y="313"/>
                      <a:pt x="136" y="434"/>
                    </a:cubicBezTo>
                    <a:cubicBezTo>
                      <a:pt x="87" y="545"/>
                      <a:pt x="18" y="648"/>
                      <a:pt x="6" y="773"/>
                    </a:cubicBezTo>
                    <a:cubicBezTo>
                      <a:pt x="0" y="828"/>
                      <a:pt x="54" y="877"/>
                      <a:pt x="107" y="877"/>
                    </a:cubicBezTo>
                    <a:cubicBezTo>
                      <a:pt x="117" y="877"/>
                      <a:pt x="127" y="876"/>
                      <a:pt x="136" y="872"/>
                    </a:cubicBezTo>
                    <a:cubicBezTo>
                      <a:pt x="440" y="754"/>
                      <a:pt x="478" y="325"/>
                      <a:pt x="402" y="55"/>
                    </a:cubicBezTo>
                    <a:cubicBezTo>
                      <a:pt x="393" y="20"/>
                      <a:pt x="358" y="0"/>
                      <a:pt x="3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45"/>
              <p:cNvSpPr/>
              <p:nvPr/>
            </p:nvSpPr>
            <p:spPr>
              <a:xfrm flipH="1">
                <a:off x="8160243" y="2246337"/>
                <a:ext cx="15540" cy="25563"/>
              </a:xfrm>
              <a:custGeom>
                <a:avLst/>
                <a:gdLst/>
                <a:ahLst/>
                <a:cxnLst/>
                <a:rect l="l" t="t" r="r" b="b"/>
                <a:pathLst>
                  <a:path w="476" h="783" extrusionOk="0">
                    <a:moveTo>
                      <a:pt x="322" y="0"/>
                    </a:moveTo>
                    <a:cubicBezTo>
                      <a:pt x="277" y="0"/>
                      <a:pt x="232" y="24"/>
                      <a:pt x="225" y="71"/>
                    </a:cubicBezTo>
                    <a:cubicBezTo>
                      <a:pt x="209" y="185"/>
                      <a:pt x="164" y="303"/>
                      <a:pt x="115" y="406"/>
                    </a:cubicBezTo>
                    <a:cubicBezTo>
                      <a:pt x="62" y="508"/>
                      <a:pt x="0" y="612"/>
                      <a:pt x="65" y="726"/>
                    </a:cubicBezTo>
                    <a:cubicBezTo>
                      <a:pt x="84" y="759"/>
                      <a:pt x="122" y="779"/>
                      <a:pt x="164" y="782"/>
                    </a:cubicBezTo>
                    <a:cubicBezTo>
                      <a:pt x="165" y="782"/>
                      <a:pt x="167" y="782"/>
                      <a:pt x="168" y="782"/>
                    </a:cubicBezTo>
                    <a:cubicBezTo>
                      <a:pt x="476" y="782"/>
                      <a:pt x="445" y="269"/>
                      <a:pt x="418" y="71"/>
                    </a:cubicBezTo>
                    <a:cubicBezTo>
                      <a:pt x="411" y="24"/>
                      <a:pt x="366" y="0"/>
                      <a:pt x="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45"/>
              <p:cNvSpPr/>
              <p:nvPr/>
            </p:nvSpPr>
            <p:spPr>
              <a:xfrm flipH="1">
                <a:off x="8110227" y="2246794"/>
                <a:ext cx="17695" cy="2830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867" extrusionOk="0">
                    <a:moveTo>
                      <a:pt x="424" y="0"/>
                    </a:moveTo>
                    <a:cubicBezTo>
                      <a:pt x="379" y="0"/>
                      <a:pt x="333" y="26"/>
                      <a:pt x="317" y="80"/>
                    </a:cubicBezTo>
                    <a:cubicBezTo>
                      <a:pt x="249" y="305"/>
                      <a:pt x="86" y="480"/>
                      <a:pt x="25" y="700"/>
                    </a:cubicBezTo>
                    <a:cubicBezTo>
                      <a:pt x="0" y="795"/>
                      <a:pt x="75" y="867"/>
                      <a:pt x="157" y="867"/>
                    </a:cubicBezTo>
                    <a:cubicBezTo>
                      <a:pt x="178" y="867"/>
                      <a:pt x="199" y="862"/>
                      <a:pt x="219" y="852"/>
                    </a:cubicBezTo>
                    <a:cubicBezTo>
                      <a:pt x="477" y="719"/>
                      <a:pt x="542" y="377"/>
                      <a:pt x="535" y="107"/>
                    </a:cubicBezTo>
                    <a:cubicBezTo>
                      <a:pt x="535" y="38"/>
                      <a:pt x="479" y="0"/>
                      <a:pt x="4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45"/>
              <p:cNvSpPr/>
              <p:nvPr/>
            </p:nvSpPr>
            <p:spPr>
              <a:xfrm flipH="1">
                <a:off x="8113948" y="2193807"/>
                <a:ext cx="15148" cy="23376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16" extrusionOk="0">
                    <a:moveTo>
                      <a:pt x="358" y="1"/>
                    </a:moveTo>
                    <a:cubicBezTo>
                      <a:pt x="318" y="1"/>
                      <a:pt x="277" y="22"/>
                      <a:pt x="269" y="64"/>
                    </a:cubicBezTo>
                    <a:cubicBezTo>
                      <a:pt x="251" y="160"/>
                      <a:pt x="217" y="255"/>
                      <a:pt x="160" y="338"/>
                    </a:cubicBezTo>
                    <a:cubicBezTo>
                      <a:pt x="137" y="376"/>
                      <a:pt x="114" y="422"/>
                      <a:pt x="87" y="460"/>
                    </a:cubicBezTo>
                    <a:cubicBezTo>
                      <a:pt x="57" y="502"/>
                      <a:pt x="23" y="533"/>
                      <a:pt x="11" y="585"/>
                    </a:cubicBezTo>
                    <a:cubicBezTo>
                      <a:pt x="1" y="649"/>
                      <a:pt x="36" y="715"/>
                      <a:pt x="104" y="715"/>
                    </a:cubicBezTo>
                    <a:cubicBezTo>
                      <a:pt x="106" y="715"/>
                      <a:pt x="108" y="715"/>
                      <a:pt x="110" y="715"/>
                    </a:cubicBezTo>
                    <a:cubicBezTo>
                      <a:pt x="239" y="711"/>
                      <a:pt x="353" y="566"/>
                      <a:pt x="399" y="457"/>
                    </a:cubicBezTo>
                    <a:cubicBezTo>
                      <a:pt x="457" y="327"/>
                      <a:pt x="464" y="201"/>
                      <a:pt x="441" y="64"/>
                    </a:cubicBezTo>
                    <a:cubicBezTo>
                      <a:pt x="435" y="22"/>
                      <a:pt x="397" y="1"/>
                      <a:pt x="3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45"/>
              <p:cNvSpPr/>
              <p:nvPr/>
            </p:nvSpPr>
            <p:spPr>
              <a:xfrm flipH="1">
                <a:off x="8126061" y="2168113"/>
                <a:ext cx="16944" cy="19784"/>
              </a:xfrm>
              <a:custGeom>
                <a:avLst/>
                <a:gdLst/>
                <a:ahLst/>
                <a:cxnLst/>
                <a:rect l="l" t="t" r="r" b="b"/>
                <a:pathLst>
                  <a:path w="519" h="606" extrusionOk="0">
                    <a:moveTo>
                      <a:pt x="402" y="0"/>
                    </a:moveTo>
                    <a:cubicBezTo>
                      <a:pt x="379" y="0"/>
                      <a:pt x="355" y="9"/>
                      <a:pt x="335" y="30"/>
                    </a:cubicBezTo>
                    <a:cubicBezTo>
                      <a:pt x="274" y="95"/>
                      <a:pt x="216" y="160"/>
                      <a:pt x="156" y="225"/>
                    </a:cubicBezTo>
                    <a:cubicBezTo>
                      <a:pt x="95" y="297"/>
                      <a:pt x="0" y="372"/>
                      <a:pt x="7" y="475"/>
                    </a:cubicBezTo>
                    <a:cubicBezTo>
                      <a:pt x="11" y="548"/>
                      <a:pt x="61" y="605"/>
                      <a:pt x="137" y="605"/>
                    </a:cubicBezTo>
                    <a:cubicBezTo>
                      <a:pt x="139" y="605"/>
                      <a:pt x="141" y="605"/>
                      <a:pt x="143" y="605"/>
                    </a:cubicBezTo>
                    <a:cubicBezTo>
                      <a:pt x="257" y="605"/>
                      <a:pt x="331" y="493"/>
                      <a:pt x="388" y="403"/>
                    </a:cubicBezTo>
                    <a:cubicBezTo>
                      <a:pt x="445" y="316"/>
                      <a:pt x="479" y="228"/>
                      <a:pt x="502" y="130"/>
                    </a:cubicBezTo>
                    <a:cubicBezTo>
                      <a:pt x="518" y="61"/>
                      <a:pt x="462" y="0"/>
                      <a:pt x="402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45"/>
              <p:cNvSpPr/>
              <p:nvPr/>
            </p:nvSpPr>
            <p:spPr>
              <a:xfrm flipH="1">
                <a:off x="8062202" y="2210261"/>
                <a:ext cx="11329" cy="24159"/>
              </a:xfrm>
              <a:custGeom>
                <a:avLst/>
                <a:gdLst/>
                <a:ahLst/>
                <a:cxnLst/>
                <a:rect l="l" t="t" r="r" b="b"/>
                <a:pathLst>
                  <a:path w="347" h="740" extrusionOk="0">
                    <a:moveTo>
                      <a:pt x="253" y="1"/>
                    </a:moveTo>
                    <a:cubicBezTo>
                      <a:pt x="219" y="1"/>
                      <a:pt x="186" y="19"/>
                      <a:pt x="172" y="59"/>
                    </a:cubicBezTo>
                    <a:cubicBezTo>
                      <a:pt x="108" y="249"/>
                      <a:pt x="1" y="473"/>
                      <a:pt x="39" y="678"/>
                    </a:cubicBezTo>
                    <a:cubicBezTo>
                      <a:pt x="49" y="719"/>
                      <a:pt x="86" y="740"/>
                      <a:pt x="123" y="740"/>
                    </a:cubicBezTo>
                    <a:cubicBezTo>
                      <a:pt x="146" y="740"/>
                      <a:pt x="168" y="732"/>
                      <a:pt x="183" y="717"/>
                    </a:cubicBezTo>
                    <a:cubicBezTo>
                      <a:pt x="339" y="564"/>
                      <a:pt x="347" y="287"/>
                      <a:pt x="336" y="81"/>
                    </a:cubicBezTo>
                    <a:cubicBezTo>
                      <a:pt x="334" y="29"/>
                      <a:pt x="293" y="1"/>
                      <a:pt x="2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45"/>
              <p:cNvSpPr/>
              <p:nvPr/>
            </p:nvSpPr>
            <p:spPr>
              <a:xfrm flipH="1">
                <a:off x="8050123" y="2270463"/>
                <a:ext cx="13614" cy="20666"/>
              </a:xfrm>
              <a:custGeom>
                <a:avLst/>
                <a:gdLst/>
                <a:ahLst/>
                <a:cxnLst/>
                <a:rect l="l" t="t" r="r" b="b"/>
                <a:pathLst>
                  <a:path w="417" h="633" extrusionOk="0">
                    <a:moveTo>
                      <a:pt x="300" y="1"/>
                    </a:moveTo>
                    <a:cubicBezTo>
                      <a:pt x="258" y="1"/>
                      <a:pt x="214" y="25"/>
                      <a:pt x="196" y="78"/>
                    </a:cubicBezTo>
                    <a:cubicBezTo>
                      <a:pt x="169" y="150"/>
                      <a:pt x="143" y="226"/>
                      <a:pt x="104" y="299"/>
                    </a:cubicBezTo>
                    <a:cubicBezTo>
                      <a:pt x="70" y="359"/>
                      <a:pt x="36" y="408"/>
                      <a:pt x="36" y="469"/>
                    </a:cubicBezTo>
                    <a:cubicBezTo>
                      <a:pt x="32" y="481"/>
                      <a:pt x="29" y="492"/>
                      <a:pt x="24" y="504"/>
                    </a:cubicBezTo>
                    <a:cubicBezTo>
                      <a:pt x="0" y="567"/>
                      <a:pt x="65" y="633"/>
                      <a:pt x="126" y="633"/>
                    </a:cubicBezTo>
                    <a:cubicBezTo>
                      <a:pt x="143" y="633"/>
                      <a:pt x="159" y="628"/>
                      <a:pt x="173" y="618"/>
                    </a:cubicBezTo>
                    <a:cubicBezTo>
                      <a:pt x="184" y="610"/>
                      <a:pt x="192" y="603"/>
                      <a:pt x="199" y="599"/>
                    </a:cubicBezTo>
                    <a:cubicBezTo>
                      <a:pt x="290" y="576"/>
                      <a:pt x="329" y="473"/>
                      <a:pt x="362" y="390"/>
                    </a:cubicBezTo>
                    <a:cubicBezTo>
                      <a:pt x="401" y="299"/>
                      <a:pt x="416" y="203"/>
                      <a:pt x="408" y="104"/>
                    </a:cubicBezTo>
                    <a:cubicBezTo>
                      <a:pt x="404" y="37"/>
                      <a:pt x="353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45"/>
              <p:cNvSpPr/>
              <p:nvPr/>
            </p:nvSpPr>
            <p:spPr>
              <a:xfrm flipH="1">
                <a:off x="8090344" y="2444115"/>
                <a:ext cx="14561" cy="27620"/>
              </a:xfrm>
              <a:custGeom>
                <a:avLst/>
                <a:gdLst/>
                <a:ahLst/>
                <a:cxnLst/>
                <a:rect l="l" t="t" r="r" b="b"/>
                <a:pathLst>
                  <a:path w="446" h="846" extrusionOk="0">
                    <a:moveTo>
                      <a:pt x="343" y="0"/>
                    </a:moveTo>
                    <a:cubicBezTo>
                      <a:pt x="306" y="0"/>
                      <a:pt x="269" y="22"/>
                      <a:pt x="251" y="67"/>
                    </a:cubicBezTo>
                    <a:cubicBezTo>
                      <a:pt x="202" y="184"/>
                      <a:pt x="160" y="306"/>
                      <a:pt x="111" y="427"/>
                    </a:cubicBezTo>
                    <a:cubicBezTo>
                      <a:pt x="69" y="541"/>
                      <a:pt x="0" y="637"/>
                      <a:pt x="27" y="766"/>
                    </a:cubicBezTo>
                    <a:cubicBezTo>
                      <a:pt x="40" y="821"/>
                      <a:pt x="89" y="846"/>
                      <a:pt x="138" y="846"/>
                    </a:cubicBezTo>
                    <a:cubicBezTo>
                      <a:pt x="158" y="846"/>
                      <a:pt x="177" y="842"/>
                      <a:pt x="195" y="834"/>
                    </a:cubicBezTo>
                    <a:cubicBezTo>
                      <a:pt x="320" y="774"/>
                      <a:pt x="354" y="625"/>
                      <a:pt x="388" y="504"/>
                    </a:cubicBezTo>
                    <a:cubicBezTo>
                      <a:pt x="430" y="367"/>
                      <a:pt x="445" y="230"/>
                      <a:pt x="434" y="90"/>
                    </a:cubicBezTo>
                    <a:cubicBezTo>
                      <a:pt x="430" y="31"/>
                      <a:pt x="387" y="0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45"/>
              <p:cNvSpPr/>
              <p:nvPr/>
            </p:nvSpPr>
            <p:spPr>
              <a:xfrm flipH="1">
                <a:off x="8057795" y="2428608"/>
                <a:ext cx="14398" cy="22821"/>
              </a:xfrm>
              <a:custGeom>
                <a:avLst/>
                <a:gdLst/>
                <a:ahLst/>
                <a:cxnLst/>
                <a:rect l="l" t="t" r="r" b="b"/>
                <a:pathLst>
                  <a:path w="441" h="699" extrusionOk="0">
                    <a:moveTo>
                      <a:pt x="328" y="1"/>
                    </a:moveTo>
                    <a:cubicBezTo>
                      <a:pt x="301" y="1"/>
                      <a:pt x="275" y="14"/>
                      <a:pt x="260" y="47"/>
                    </a:cubicBezTo>
                    <a:cubicBezTo>
                      <a:pt x="219" y="138"/>
                      <a:pt x="169" y="226"/>
                      <a:pt x="120" y="314"/>
                    </a:cubicBezTo>
                    <a:cubicBezTo>
                      <a:pt x="67" y="400"/>
                      <a:pt x="48" y="492"/>
                      <a:pt x="17" y="587"/>
                    </a:cubicBezTo>
                    <a:cubicBezTo>
                      <a:pt x="1" y="648"/>
                      <a:pt x="54" y="698"/>
                      <a:pt x="108" y="698"/>
                    </a:cubicBezTo>
                    <a:cubicBezTo>
                      <a:pt x="128" y="698"/>
                      <a:pt x="149" y="691"/>
                      <a:pt x="165" y="674"/>
                    </a:cubicBezTo>
                    <a:cubicBezTo>
                      <a:pt x="242" y="598"/>
                      <a:pt x="306" y="530"/>
                      <a:pt x="344" y="428"/>
                    </a:cubicBezTo>
                    <a:cubicBezTo>
                      <a:pt x="382" y="328"/>
                      <a:pt x="405" y="226"/>
                      <a:pt x="428" y="119"/>
                    </a:cubicBezTo>
                    <a:cubicBezTo>
                      <a:pt x="441" y="56"/>
                      <a:pt x="382" y="1"/>
                      <a:pt x="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45"/>
              <p:cNvSpPr/>
              <p:nvPr/>
            </p:nvSpPr>
            <p:spPr>
              <a:xfrm flipH="1">
                <a:off x="8060374" y="2382999"/>
                <a:ext cx="13516" cy="19229"/>
              </a:xfrm>
              <a:custGeom>
                <a:avLst/>
                <a:gdLst/>
                <a:ahLst/>
                <a:cxnLst/>
                <a:rect l="l" t="t" r="r" b="b"/>
                <a:pathLst>
                  <a:path w="414" h="589" extrusionOk="0">
                    <a:moveTo>
                      <a:pt x="305" y="1"/>
                    </a:moveTo>
                    <a:cubicBezTo>
                      <a:pt x="276" y="1"/>
                      <a:pt x="246" y="14"/>
                      <a:pt x="225" y="45"/>
                    </a:cubicBezTo>
                    <a:cubicBezTo>
                      <a:pt x="157" y="151"/>
                      <a:pt x="92" y="251"/>
                      <a:pt x="31" y="360"/>
                    </a:cubicBezTo>
                    <a:cubicBezTo>
                      <a:pt x="5" y="406"/>
                      <a:pt x="1" y="471"/>
                      <a:pt x="31" y="513"/>
                    </a:cubicBezTo>
                    <a:cubicBezTo>
                      <a:pt x="35" y="520"/>
                      <a:pt x="38" y="524"/>
                      <a:pt x="43" y="528"/>
                    </a:cubicBezTo>
                    <a:cubicBezTo>
                      <a:pt x="70" y="568"/>
                      <a:pt x="105" y="588"/>
                      <a:pt x="150" y="588"/>
                    </a:cubicBezTo>
                    <a:cubicBezTo>
                      <a:pt x="161" y="588"/>
                      <a:pt x="172" y="587"/>
                      <a:pt x="183" y="585"/>
                    </a:cubicBezTo>
                    <a:lnTo>
                      <a:pt x="203" y="585"/>
                    </a:lnTo>
                    <a:cubicBezTo>
                      <a:pt x="252" y="577"/>
                      <a:pt x="294" y="524"/>
                      <a:pt x="308" y="479"/>
                    </a:cubicBezTo>
                    <a:cubicBezTo>
                      <a:pt x="343" y="357"/>
                      <a:pt x="370" y="239"/>
                      <a:pt x="396" y="117"/>
                    </a:cubicBezTo>
                    <a:cubicBezTo>
                      <a:pt x="413" y="50"/>
                      <a:pt x="360" y="1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45"/>
              <p:cNvSpPr/>
              <p:nvPr/>
            </p:nvSpPr>
            <p:spPr>
              <a:xfrm flipH="1">
                <a:off x="8019238" y="2421980"/>
                <a:ext cx="12700" cy="1896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81" extrusionOk="0">
                    <a:moveTo>
                      <a:pt x="240" y="1"/>
                    </a:moveTo>
                    <a:cubicBezTo>
                      <a:pt x="212" y="1"/>
                      <a:pt x="184" y="12"/>
                      <a:pt x="164" y="38"/>
                    </a:cubicBezTo>
                    <a:cubicBezTo>
                      <a:pt x="111" y="101"/>
                      <a:pt x="62" y="216"/>
                      <a:pt x="46" y="299"/>
                    </a:cubicBezTo>
                    <a:cubicBezTo>
                      <a:pt x="35" y="375"/>
                      <a:pt x="1" y="478"/>
                      <a:pt x="39" y="550"/>
                    </a:cubicBezTo>
                    <a:cubicBezTo>
                      <a:pt x="50" y="570"/>
                      <a:pt x="73" y="580"/>
                      <a:pt x="92" y="580"/>
                    </a:cubicBezTo>
                    <a:cubicBezTo>
                      <a:pt x="183" y="580"/>
                      <a:pt x="264" y="478"/>
                      <a:pt x="305" y="410"/>
                    </a:cubicBezTo>
                    <a:cubicBezTo>
                      <a:pt x="358" y="330"/>
                      <a:pt x="389" y="182"/>
                      <a:pt x="362" y="90"/>
                    </a:cubicBezTo>
                    <a:cubicBezTo>
                      <a:pt x="347" y="38"/>
                      <a:pt x="293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45"/>
              <p:cNvSpPr/>
              <p:nvPr/>
            </p:nvSpPr>
            <p:spPr>
              <a:xfrm flipH="1">
                <a:off x="7975915" y="2381203"/>
                <a:ext cx="15050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461" h="700" extrusionOk="0">
                    <a:moveTo>
                      <a:pt x="319" y="1"/>
                    </a:moveTo>
                    <a:cubicBezTo>
                      <a:pt x="281" y="1"/>
                      <a:pt x="244" y="19"/>
                      <a:pt x="225" y="62"/>
                    </a:cubicBezTo>
                    <a:cubicBezTo>
                      <a:pt x="172" y="187"/>
                      <a:pt x="104" y="309"/>
                      <a:pt x="39" y="427"/>
                    </a:cubicBezTo>
                    <a:cubicBezTo>
                      <a:pt x="0" y="499"/>
                      <a:pt x="8" y="590"/>
                      <a:pt x="69" y="651"/>
                    </a:cubicBezTo>
                    <a:cubicBezTo>
                      <a:pt x="92" y="671"/>
                      <a:pt x="118" y="693"/>
                      <a:pt x="149" y="697"/>
                    </a:cubicBezTo>
                    <a:cubicBezTo>
                      <a:pt x="161" y="699"/>
                      <a:pt x="174" y="700"/>
                      <a:pt x="188" y="700"/>
                    </a:cubicBezTo>
                    <a:cubicBezTo>
                      <a:pt x="253" y="700"/>
                      <a:pt x="326" y="676"/>
                      <a:pt x="354" y="613"/>
                    </a:cubicBezTo>
                    <a:cubicBezTo>
                      <a:pt x="427" y="453"/>
                      <a:pt x="460" y="301"/>
                      <a:pt x="457" y="123"/>
                    </a:cubicBezTo>
                    <a:cubicBezTo>
                      <a:pt x="454" y="53"/>
                      <a:pt x="384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45"/>
              <p:cNvSpPr/>
              <p:nvPr/>
            </p:nvSpPr>
            <p:spPr>
              <a:xfrm flipH="1">
                <a:off x="8001249" y="2351266"/>
                <a:ext cx="15018" cy="26510"/>
              </a:xfrm>
              <a:custGeom>
                <a:avLst/>
                <a:gdLst/>
                <a:ahLst/>
                <a:cxnLst/>
                <a:rect l="l" t="t" r="r" b="b"/>
                <a:pathLst>
                  <a:path w="460" h="812" extrusionOk="0">
                    <a:moveTo>
                      <a:pt x="357" y="1"/>
                    </a:moveTo>
                    <a:cubicBezTo>
                      <a:pt x="318" y="1"/>
                      <a:pt x="282" y="22"/>
                      <a:pt x="274" y="70"/>
                    </a:cubicBezTo>
                    <a:cubicBezTo>
                      <a:pt x="251" y="184"/>
                      <a:pt x="205" y="287"/>
                      <a:pt x="149" y="390"/>
                    </a:cubicBezTo>
                    <a:cubicBezTo>
                      <a:pt x="98" y="488"/>
                      <a:pt x="3" y="568"/>
                      <a:pt x="3" y="686"/>
                    </a:cubicBezTo>
                    <a:cubicBezTo>
                      <a:pt x="0" y="759"/>
                      <a:pt x="63" y="811"/>
                      <a:pt x="132" y="811"/>
                    </a:cubicBezTo>
                    <a:cubicBezTo>
                      <a:pt x="142" y="811"/>
                      <a:pt x="153" y="810"/>
                      <a:pt x="163" y="807"/>
                    </a:cubicBezTo>
                    <a:cubicBezTo>
                      <a:pt x="296" y="774"/>
                      <a:pt x="357" y="618"/>
                      <a:pt x="403" y="496"/>
                    </a:cubicBezTo>
                    <a:cubicBezTo>
                      <a:pt x="452" y="370"/>
                      <a:pt x="460" y="230"/>
                      <a:pt x="460" y="97"/>
                    </a:cubicBezTo>
                    <a:cubicBezTo>
                      <a:pt x="460" y="37"/>
                      <a:pt x="406" y="1"/>
                      <a:pt x="3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45"/>
              <p:cNvSpPr/>
              <p:nvPr/>
            </p:nvSpPr>
            <p:spPr>
              <a:xfrm flipH="1">
                <a:off x="8005787" y="2315484"/>
                <a:ext cx="14234" cy="2096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642" extrusionOk="0">
                    <a:moveTo>
                      <a:pt x="323" y="1"/>
                    </a:moveTo>
                    <a:cubicBezTo>
                      <a:pt x="293" y="1"/>
                      <a:pt x="262" y="14"/>
                      <a:pt x="241" y="45"/>
                    </a:cubicBezTo>
                    <a:cubicBezTo>
                      <a:pt x="183" y="129"/>
                      <a:pt x="111" y="204"/>
                      <a:pt x="73" y="299"/>
                    </a:cubicBezTo>
                    <a:cubicBezTo>
                      <a:pt x="39" y="383"/>
                      <a:pt x="1" y="482"/>
                      <a:pt x="20" y="573"/>
                    </a:cubicBezTo>
                    <a:cubicBezTo>
                      <a:pt x="28" y="617"/>
                      <a:pt x="70" y="641"/>
                      <a:pt x="111" y="641"/>
                    </a:cubicBezTo>
                    <a:cubicBezTo>
                      <a:pt x="127" y="641"/>
                      <a:pt x="143" y="638"/>
                      <a:pt x="157" y="631"/>
                    </a:cubicBezTo>
                    <a:cubicBezTo>
                      <a:pt x="233" y="589"/>
                      <a:pt x="294" y="482"/>
                      <a:pt x="332" y="406"/>
                    </a:cubicBezTo>
                    <a:cubicBezTo>
                      <a:pt x="373" y="315"/>
                      <a:pt x="389" y="215"/>
                      <a:pt x="415" y="121"/>
                    </a:cubicBezTo>
                    <a:cubicBezTo>
                      <a:pt x="435" y="48"/>
                      <a:pt x="380" y="1"/>
                      <a:pt x="3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45"/>
              <p:cNvSpPr/>
              <p:nvPr/>
            </p:nvSpPr>
            <p:spPr>
              <a:xfrm flipH="1">
                <a:off x="7945357" y="2259363"/>
                <a:ext cx="14463" cy="2595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795" extrusionOk="0">
                    <a:moveTo>
                      <a:pt x="323" y="0"/>
                    </a:moveTo>
                    <a:cubicBezTo>
                      <a:pt x="294" y="0"/>
                      <a:pt x="266" y="15"/>
                      <a:pt x="248" y="49"/>
                    </a:cubicBezTo>
                    <a:cubicBezTo>
                      <a:pt x="153" y="246"/>
                      <a:pt x="1" y="494"/>
                      <a:pt x="35" y="722"/>
                    </a:cubicBezTo>
                    <a:cubicBezTo>
                      <a:pt x="44" y="771"/>
                      <a:pt x="87" y="794"/>
                      <a:pt x="129" y="794"/>
                    </a:cubicBezTo>
                    <a:cubicBezTo>
                      <a:pt x="156" y="794"/>
                      <a:pt x="183" y="785"/>
                      <a:pt x="202" y="767"/>
                    </a:cubicBezTo>
                    <a:cubicBezTo>
                      <a:pt x="359" y="620"/>
                      <a:pt x="385" y="327"/>
                      <a:pt x="427" y="125"/>
                    </a:cubicBezTo>
                    <a:cubicBezTo>
                      <a:pt x="442" y="57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45"/>
              <p:cNvSpPr/>
              <p:nvPr/>
            </p:nvSpPr>
            <p:spPr>
              <a:xfrm flipH="1">
                <a:off x="7953323" y="2319761"/>
                <a:ext cx="10088" cy="17466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35" extrusionOk="0">
                    <a:moveTo>
                      <a:pt x="211" y="1"/>
                    </a:moveTo>
                    <a:cubicBezTo>
                      <a:pt x="174" y="1"/>
                      <a:pt x="138" y="21"/>
                      <a:pt x="130" y="66"/>
                    </a:cubicBezTo>
                    <a:cubicBezTo>
                      <a:pt x="114" y="135"/>
                      <a:pt x="92" y="207"/>
                      <a:pt x="65" y="271"/>
                    </a:cubicBezTo>
                    <a:cubicBezTo>
                      <a:pt x="39" y="351"/>
                      <a:pt x="0" y="400"/>
                      <a:pt x="39" y="484"/>
                    </a:cubicBezTo>
                    <a:cubicBezTo>
                      <a:pt x="54" y="514"/>
                      <a:pt x="92" y="535"/>
                      <a:pt x="126" y="535"/>
                    </a:cubicBezTo>
                    <a:cubicBezTo>
                      <a:pt x="135" y="535"/>
                      <a:pt x="145" y="533"/>
                      <a:pt x="153" y="530"/>
                    </a:cubicBezTo>
                    <a:cubicBezTo>
                      <a:pt x="248" y="500"/>
                      <a:pt x="263" y="419"/>
                      <a:pt x="281" y="332"/>
                    </a:cubicBezTo>
                    <a:cubicBezTo>
                      <a:pt x="301" y="252"/>
                      <a:pt x="304" y="172"/>
                      <a:pt x="309" y="89"/>
                    </a:cubicBezTo>
                    <a:cubicBezTo>
                      <a:pt x="309" y="33"/>
                      <a:pt x="259" y="1"/>
                      <a:pt x="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45"/>
              <p:cNvSpPr/>
              <p:nvPr/>
            </p:nvSpPr>
            <p:spPr>
              <a:xfrm flipH="1">
                <a:off x="7910489" y="2304612"/>
                <a:ext cx="15573" cy="2846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872" extrusionOk="0">
                    <a:moveTo>
                      <a:pt x="360" y="1"/>
                    </a:moveTo>
                    <a:cubicBezTo>
                      <a:pt x="326" y="1"/>
                      <a:pt x="294" y="17"/>
                      <a:pt x="278" y="55"/>
                    </a:cubicBezTo>
                    <a:cubicBezTo>
                      <a:pt x="225" y="169"/>
                      <a:pt x="172" y="283"/>
                      <a:pt x="123" y="404"/>
                    </a:cubicBezTo>
                    <a:cubicBezTo>
                      <a:pt x="73" y="526"/>
                      <a:pt x="1" y="632"/>
                      <a:pt x="27" y="766"/>
                    </a:cubicBezTo>
                    <a:cubicBezTo>
                      <a:pt x="41" y="832"/>
                      <a:pt x="106" y="872"/>
                      <a:pt x="169" y="872"/>
                    </a:cubicBezTo>
                    <a:cubicBezTo>
                      <a:pt x="193" y="872"/>
                      <a:pt x="217" y="866"/>
                      <a:pt x="237" y="853"/>
                    </a:cubicBezTo>
                    <a:cubicBezTo>
                      <a:pt x="355" y="781"/>
                      <a:pt x="385" y="636"/>
                      <a:pt x="423" y="511"/>
                    </a:cubicBezTo>
                    <a:cubicBezTo>
                      <a:pt x="461" y="374"/>
                      <a:pt x="472" y="245"/>
                      <a:pt x="476" y="108"/>
                    </a:cubicBezTo>
                    <a:cubicBezTo>
                      <a:pt x="476" y="44"/>
                      <a:pt x="416" y="1"/>
                      <a:pt x="3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45"/>
              <p:cNvSpPr/>
              <p:nvPr/>
            </p:nvSpPr>
            <p:spPr>
              <a:xfrm flipH="1">
                <a:off x="7900597" y="2254792"/>
                <a:ext cx="16030" cy="16618"/>
              </a:xfrm>
              <a:custGeom>
                <a:avLst/>
                <a:gdLst/>
                <a:ahLst/>
                <a:cxnLst/>
                <a:rect l="l" t="t" r="r" b="b"/>
                <a:pathLst>
                  <a:path w="491" h="509" extrusionOk="0">
                    <a:moveTo>
                      <a:pt x="343" y="0"/>
                    </a:moveTo>
                    <a:cubicBezTo>
                      <a:pt x="297" y="0"/>
                      <a:pt x="254" y="26"/>
                      <a:pt x="225" y="67"/>
                    </a:cubicBezTo>
                    <a:cubicBezTo>
                      <a:pt x="149" y="170"/>
                      <a:pt x="1" y="395"/>
                      <a:pt x="164" y="493"/>
                    </a:cubicBezTo>
                    <a:cubicBezTo>
                      <a:pt x="182" y="504"/>
                      <a:pt x="203" y="508"/>
                      <a:pt x="225" y="508"/>
                    </a:cubicBezTo>
                    <a:cubicBezTo>
                      <a:pt x="251" y="508"/>
                      <a:pt x="277" y="502"/>
                      <a:pt x="297" y="489"/>
                    </a:cubicBezTo>
                    <a:cubicBezTo>
                      <a:pt x="347" y="459"/>
                      <a:pt x="370" y="409"/>
                      <a:pt x="385" y="356"/>
                    </a:cubicBezTo>
                    <a:cubicBezTo>
                      <a:pt x="400" y="300"/>
                      <a:pt x="422" y="249"/>
                      <a:pt x="453" y="200"/>
                    </a:cubicBezTo>
                    <a:cubicBezTo>
                      <a:pt x="491" y="135"/>
                      <a:pt x="468" y="56"/>
                      <a:pt x="408" y="18"/>
                    </a:cubicBezTo>
                    <a:cubicBezTo>
                      <a:pt x="386" y="6"/>
                      <a:pt x="364" y="0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45"/>
              <p:cNvSpPr/>
              <p:nvPr/>
            </p:nvSpPr>
            <p:spPr>
              <a:xfrm flipH="1">
                <a:off x="7865827" y="2373140"/>
                <a:ext cx="12700" cy="1945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96" extrusionOk="0">
                    <a:moveTo>
                      <a:pt x="330" y="0"/>
                    </a:moveTo>
                    <a:cubicBezTo>
                      <a:pt x="310" y="0"/>
                      <a:pt x="289" y="9"/>
                      <a:pt x="275" y="28"/>
                    </a:cubicBezTo>
                    <a:cubicBezTo>
                      <a:pt x="222" y="100"/>
                      <a:pt x="180" y="179"/>
                      <a:pt x="127" y="252"/>
                    </a:cubicBezTo>
                    <a:cubicBezTo>
                      <a:pt x="77" y="325"/>
                      <a:pt x="1" y="397"/>
                      <a:pt x="13" y="492"/>
                    </a:cubicBezTo>
                    <a:cubicBezTo>
                      <a:pt x="16" y="546"/>
                      <a:pt x="57" y="595"/>
                      <a:pt x="113" y="595"/>
                    </a:cubicBezTo>
                    <a:cubicBezTo>
                      <a:pt x="123" y="595"/>
                      <a:pt x="134" y="594"/>
                      <a:pt x="145" y="590"/>
                    </a:cubicBezTo>
                    <a:cubicBezTo>
                      <a:pt x="252" y="556"/>
                      <a:pt x="290" y="453"/>
                      <a:pt x="324" y="355"/>
                    </a:cubicBezTo>
                    <a:cubicBezTo>
                      <a:pt x="362" y="256"/>
                      <a:pt x="389" y="160"/>
                      <a:pt x="385" y="58"/>
                    </a:cubicBezTo>
                    <a:cubicBezTo>
                      <a:pt x="385" y="20"/>
                      <a:pt x="358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45"/>
              <p:cNvSpPr/>
              <p:nvPr/>
            </p:nvSpPr>
            <p:spPr>
              <a:xfrm flipH="1">
                <a:off x="7902295" y="2375066"/>
                <a:ext cx="19197" cy="2484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761" extrusionOk="0">
                    <a:moveTo>
                      <a:pt x="443" y="1"/>
                    </a:moveTo>
                    <a:cubicBezTo>
                      <a:pt x="416" y="1"/>
                      <a:pt x="390" y="10"/>
                      <a:pt x="371" y="33"/>
                    </a:cubicBezTo>
                    <a:cubicBezTo>
                      <a:pt x="298" y="120"/>
                      <a:pt x="234" y="208"/>
                      <a:pt x="169" y="299"/>
                    </a:cubicBezTo>
                    <a:cubicBezTo>
                      <a:pt x="108" y="394"/>
                      <a:pt x="36" y="485"/>
                      <a:pt x="17" y="600"/>
                    </a:cubicBezTo>
                    <a:cubicBezTo>
                      <a:pt x="0" y="694"/>
                      <a:pt x="65" y="760"/>
                      <a:pt x="142" y="760"/>
                    </a:cubicBezTo>
                    <a:cubicBezTo>
                      <a:pt x="174" y="760"/>
                      <a:pt x="207" y="749"/>
                      <a:pt x="238" y="725"/>
                    </a:cubicBezTo>
                    <a:cubicBezTo>
                      <a:pt x="329" y="657"/>
                      <a:pt x="371" y="550"/>
                      <a:pt x="424" y="448"/>
                    </a:cubicBezTo>
                    <a:cubicBezTo>
                      <a:pt x="473" y="349"/>
                      <a:pt x="519" y="250"/>
                      <a:pt x="557" y="143"/>
                    </a:cubicBezTo>
                    <a:cubicBezTo>
                      <a:pt x="587" y="69"/>
                      <a:pt x="513" y="1"/>
                      <a:pt x="4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45"/>
              <p:cNvSpPr/>
              <p:nvPr/>
            </p:nvSpPr>
            <p:spPr>
              <a:xfrm flipH="1">
                <a:off x="7931122" y="2444931"/>
                <a:ext cx="19327" cy="2546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780" extrusionOk="0">
                    <a:moveTo>
                      <a:pt x="472" y="1"/>
                    </a:moveTo>
                    <a:cubicBezTo>
                      <a:pt x="441" y="1"/>
                      <a:pt x="410" y="14"/>
                      <a:pt x="391" y="45"/>
                    </a:cubicBezTo>
                    <a:cubicBezTo>
                      <a:pt x="337" y="144"/>
                      <a:pt x="272" y="239"/>
                      <a:pt x="208" y="334"/>
                    </a:cubicBezTo>
                    <a:cubicBezTo>
                      <a:pt x="140" y="430"/>
                      <a:pt x="94" y="524"/>
                      <a:pt x="40" y="627"/>
                    </a:cubicBezTo>
                    <a:cubicBezTo>
                      <a:pt x="1" y="704"/>
                      <a:pt x="62" y="779"/>
                      <a:pt x="132" y="779"/>
                    </a:cubicBezTo>
                    <a:cubicBezTo>
                      <a:pt x="155" y="779"/>
                      <a:pt x="179" y="771"/>
                      <a:pt x="200" y="753"/>
                    </a:cubicBezTo>
                    <a:cubicBezTo>
                      <a:pt x="300" y="661"/>
                      <a:pt x="372" y="585"/>
                      <a:pt x="432" y="463"/>
                    </a:cubicBezTo>
                    <a:cubicBezTo>
                      <a:pt x="486" y="349"/>
                      <a:pt x="528" y="239"/>
                      <a:pt x="569" y="121"/>
                    </a:cubicBezTo>
                    <a:cubicBezTo>
                      <a:pt x="592" y="51"/>
                      <a:pt x="532" y="1"/>
                      <a:pt x="4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45"/>
              <p:cNvSpPr/>
              <p:nvPr/>
            </p:nvSpPr>
            <p:spPr>
              <a:xfrm flipH="1">
                <a:off x="7880649" y="2438892"/>
                <a:ext cx="21188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78" extrusionOk="0">
                    <a:moveTo>
                      <a:pt x="488" y="1"/>
                    </a:moveTo>
                    <a:cubicBezTo>
                      <a:pt x="447" y="1"/>
                      <a:pt x="405" y="18"/>
                      <a:pt x="380" y="59"/>
                    </a:cubicBezTo>
                    <a:cubicBezTo>
                      <a:pt x="320" y="158"/>
                      <a:pt x="248" y="250"/>
                      <a:pt x="179" y="344"/>
                    </a:cubicBezTo>
                    <a:cubicBezTo>
                      <a:pt x="106" y="443"/>
                      <a:pt x="0" y="527"/>
                      <a:pt x="42" y="664"/>
                    </a:cubicBezTo>
                    <a:cubicBezTo>
                      <a:pt x="65" y="729"/>
                      <a:pt x="122" y="778"/>
                      <a:pt x="194" y="778"/>
                    </a:cubicBezTo>
                    <a:cubicBezTo>
                      <a:pt x="350" y="774"/>
                      <a:pt x="403" y="637"/>
                      <a:pt x="468" y="511"/>
                    </a:cubicBezTo>
                    <a:cubicBezTo>
                      <a:pt x="529" y="397"/>
                      <a:pt x="571" y="280"/>
                      <a:pt x="616" y="158"/>
                    </a:cubicBezTo>
                    <a:cubicBezTo>
                      <a:pt x="649" y="65"/>
                      <a:pt x="568" y="1"/>
                      <a:pt x="4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45"/>
              <p:cNvSpPr/>
              <p:nvPr/>
            </p:nvSpPr>
            <p:spPr>
              <a:xfrm flipH="1">
                <a:off x="7976796" y="2441210"/>
                <a:ext cx="13549" cy="1720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527" extrusionOk="0">
                    <a:moveTo>
                      <a:pt x="259" y="0"/>
                    </a:moveTo>
                    <a:cubicBezTo>
                      <a:pt x="226" y="0"/>
                      <a:pt x="194" y="14"/>
                      <a:pt x="171" y="49"/>
                    </a:cubicBezTo>
                    <a:cubicBezTo>
                      <a:pt x="134" y="117"/>
                      <a:pt x="95" y="186"/>
                      <a:pt x="65" y="254"/>
                    </a:cubicBezTo>
                    <a:cubicBezTo>
                      <a:pt x="34" y="326"/>
                      <a:pt x="1" y="395"/>
                      <a:pt x="12" y="471"/>
                    </a:cubicBezTo>
                    <a:cubicBezTo>
                      <a:pt x="19" y="509"/>
                      <a:pt x="50" y="526"/>
                      <a:pt x="82" y="526"/>
                    </a:cubicBezTo>
                    <a:cubicBezTo>
                      <a:pt x="104" y="526"/>
                      <a:pt x="126" y="519"/>
                      <a:pt x="141" y="505"/>
                    </a:cubicBezTo>
                    <a:cubicBezTo>
                      <a:pt x="190" y="463"/>
                      <a:pt x="213" y="388"/>
                      <a:pt x="244" y="330"/>
                    </a:cubicBezTo>
                    <a:cubicBezTo>
                      <a:pt x="278" y="270"/>
                      <a:pt x="316" y="212"/>
                      <a:pt x="358" y="159"/>
                    </a:cubicBezTo>
                    <a:cubicBezTo>
                      <a:pt x="414" y="82"/>
                      <a:pt x="336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45"/>
              <p:cNvSpPr/>
              <p:nvPr/>
            </p:nvSpPr>
            <p:spPr>
              <a:xfrm flipH="1">
                <a:off x="7984730" y="2516984"/>
                <a:ext cx="13940" cy="15214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66" extrusionOk="0">
                    <a:moveTo>
                      <a:pt x="291" y="1"/>
                    </a:moveTo>
                    <a:cubicBezTo>
                      <a:pt x="269" y="1"/>
                      <a:pt x="246" y="10"/>
                      <a:pt x="229" y="32"/>
                    </a:cubicBezTo>
                    <a:cubicBezTo>
                      <a:pt x="187" y="81"/>
                      <a:pt x="145" y="134"/>
                      <a:pt x="103" y="188"/>
                    </a:cubicBezTo>
                    <a:cubicBezTo>
                      <a:pt x="54" y="245"/>
                      <a:pt x="5" y="294"/>
                      <a:pt x="1" y="370"/>
                    </a:cubicBezTo>
                    <a:cubicBezTo>
                      <a:pt x="1" y="419"/>
                      <a:pt x="49" y="466"/>
                      <a:pt x="96" y="466"/>
                    </a:cubicBezTo>
                    <a:cubicBezTo>
                      <a:pt x="104" y="466"/>
                      <a:pt x="111" y="464"/>
                      <a:pt x="119" y="462"/>
                    </a:cubicBezTo>
                    <a:cubicBezTo>
                      <a:pt x="194" y="435"/>
                      <a:pt x="225" y="374"/>
                      <a:pt x="267" y="313"/>
                    </a:cubicBezTo>
                    <a:cubicBezTo>
                      <a:pt x="305" y="260"/>
                      <a:pt x="343" y="203"/>
                      <a:pt x="381" y="150"/>
                    </a:cubicBezTo>
                    <a:cubicBezTo>
                      <a:pt x="426" y="81"/>
                      <a:pt x="357" y="1"/>
                      <a:pt x="2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45"/>
              <p:cNvSpPr/>
              <p:nvPr/>
            </p:nvSpPr>
            <p:spPr>
              <a:xfrm flipH="1">
                <a:off x="7935856" y="2500595"/>
                <a:ext cx="17336" cy="29154"/>
              </a:xfrm>
              <a:custGeom>
                <a:avLst/>
                <a:gdLst/>
                <a:ahLst/>
                <a:cxnLst/>
                <a:rect l="l" t="t" r="r" b="b"/>
                <a:pathLst>
                  <a:path w="531" h="893" extrusionOk="0">
                    <a:moveTo>
                      <a:pt x="414" y="0"/>
                    </a:moveTo>
                    <a:cubicBezTo>
                      <a:pt x="382" y="0"/>
                      <a:pt x="351" y="16"/>
                      <a:pt x="330" y="51"/>
                    </a:cubicBezTo>
                    <a:cubicBezTo>
                      <a:pt x="261" y="169"/>
                      <a:pt x="182" y="279"/>
                      <a:pt x="121" y="404"/>
                    </a:cubicBezTo>
                    <a:cubicBezTo>
                      <a:pt x="68" y="515"/>
                      <a:pt x="3" y="652"/>
                      <a:pt x="3" y="773"/>
                    </a:cubicBezTo>
                    <a:cubicBezTo>
                      <a:pt x="0" y="834"/>
                      <a:pt x="61" y="892"/>
                      <a:pt x="122" y="892"/>
                    </a:cubicBezTo>
                    <a:cubicBezTo>
                      <a:pt x="141" y="892"/>
                      <a:pt x="161" y="886"/>
                      <a:pt x="178" y="872"/>
                    </a:cubicBezTo>
                    <a:cubicBezTo>
                      <a:pt x="395" y="705"/>
                      <a:pt x="456" y="378"/>
                      <a:pt x="516" y="127"/>
                    </a:cubicBezTo>
                    <a:cubicBezTo>
                      <a:pt x="531" y="55"/>
                      <a:pt x="473" y="0"/>
                      <a:pt x="4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45"/>
              <p:cNvSpPr/>
              <p:nvPr/>
            </p:nvSpPr>
            <p:spPr>
              <a:xfrm flipH="1">
                <a:off x="7962627" y="2550187"/>
                <a:ext cx="21711" cy="2588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93" extrusionOk="0">
                    <a:moveTo>
                      <a:pt x="539" y="1"/>
                    </a:moveTo>
                    <a:cubicBezTo>
                      <a:pt x="512" y="1"/>
                      <a:pt x="485" y="10"/>
                      <a:pt x="466" y="30"/>
                    </a:cubicBezTo>
                    <a:cubicBezTo>
                      <a:pt x="380" y="129"/>
                      <a:pt x="299" y="228"/>
                      <a:pt x="215" y="326"/>
                    </a:cubicBezTo>
                    <a:cubicBezTo>
                      <a:pt x="140" y="417"/>
                      <a:pt x="48" y="543"/>
                      <a:pt x="18" y="661"/>
                    </a:cubicBezTo>
                    <a:cubicBezTo>
                      <a:pt x="1" y="737"/>
                      <a:pt x="57" y="793"/>
                      <a:pt x="127" y="793"/>
                    </a:cubicBezTo>
                    <a:cubicBezTo>
                      <a:pt x="135" y="793"/>
                      <a:pt x="143" y="792"/>
                      <a:pt x="151" y="791"/>
                    </a:cubicBezTo>
                    <a:cubicBezTo>
                      <a:pt x="292" y="768"/>
                      <a:pt x="425" y="638"/>
                      <a:pt x="501" y="524"/>
                    </a:cubicBezTo>
                    <a:cubicBezTo>
                      <a:pt x="592" y="387"/>
                      <a:pt x="634" y="270"/>
                      <a:pt x="657" y="110"/>
                    </a:cubicBezTo>
                    <a:cubicBezTo>
                      <a:pt x="664" y="45"/>
                      <a:pt x="600" y="1"/>
                      <a:pt x="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45"/>
              <p:cNvSpPr/>
              <p:nvPr/>
            </p:nvSpPr>
            <p:spPr>
              <a:xfrm flipH="1">
                <a:off x="8007681" y="2593118"/>
                <a:ext cx="25465" cy="27065"/>
              </a:xfrm>
              <a:custGeom>
                <a:avLst/>
                <a:gdLst/>
                <a:ahLst/>
                <a:cxnLst/>
                <a:rect l="l" t="t" r="r" b="b"/>
                <a:pathLst>
                  <a:path w="780" h="829" extrusionOk="0">
                    <a:moveTo>
                      <a:pt x="624" y="0"/>
                    </a:moveTo>
                    <a:cubicBezTo>
                      <a:pt x="600" y="0"/>
                      <a:pt x="575" y="9"/>
                      <a:pt x="555" y="30"/>
                    </a:cubicBezTo>
                    <a:cubicBezTo>
                      <a:pt x="350" y="251"/>
                      <a:pt x="136" y="460"/>
                      <a:pt x="19" y="741"/>
                    </a:cubicBezTo>
                    <a:cubicBezTo>
                      <a:pt x="1" y="786"/>
                      <a:pt x="46" y="828"/>
                      <a:pt x="88" y="828"/>
                    </a:cubicBezTo>
                    <a:cubicBezTo>
                      <a:pt x="100" y="828"/>
                      <a:pt x="112" y="825"/>
                      <a:pt x="122" y="818"/>
                    </a:cubicBezTo>
                    <a:cubicBezTo>
                      <a:pt x="380" y="654"/>
                      <a:pt x="547" y="399"/>
                      <a:pt x="722" y="164"/>
                    </a:cubicBezTo>
                    <a:cubicBezTo>
                      <a:pt x="780" y="89"/>
                      <a:pt x="701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45"/>
              <p:cNvSpPr/>
              <p:nvPr/>
            </p:nvSpPr>
            <p:spPr>
              <a:xfrm flipH="1">
                <a:off x="8052506" y="2690049"/>
                <a:ext cx="31929" cy="11818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62" extrusionOk="0">
                    <a:moveTo>
                      <a:pt x="397" y="0"/>
                    </a:moveTo>
                    <a:cubicBezTo>
                      <a:pt x="299" y="0"/>
                      <a:pt x="200" y="11"/>
                      <a:pt x="107" y="27"/>
                    </a:cubicBezTo>
                    <a:cubicBezTo>
                      <a:pt x="1" y="42"/>
                      <a:pt x="24" y="187"/>
                      <a:pt x="107" y="217"/>
                    </a:cubicBezTo>
                    <a:cubicBezTo>
                      <a:pt x="292" y="284"/>
                      <a:pt x="500" y="361"/>
                      <a:pt x="704" y="361"/>
                    </a:cubicBezTo>
                    <a:cubicBezTo>
                      <a:pt x="764" y="361"/>
                      <a:pt x="824" y="355"/>
                      <a:pt x="882" y="339"/>
                    </a:cubicBezTo>
                    <a:cubicBezTo>
                      <a:pt x="951" y="324"/>
                      <a:pt x="977" y="229"/>
                      <a:pt x="924" y="176"/>
                    </a:cubicBezTo>
                    <a:cubicBezTo>
                      <a:pt x="781" y="42"/>
                      <a:pt x="590" y="0"/>
                      <a:pt x="3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45"/>
              <p:cNvSpPr/>
              <p:nvPr/>
            </p:nvSpPr>
            <p:spPr>
              <a:xfrm flipH="1">
                <a:off x="7993904" y="2683095"/>
                <a:ext cx="26347" cy="10121"/>
              </a:xfrm>
              <a:custGeom>
                <a:avLst/>
                <a:gdLst/>
                <a:ahLst/>
                <a:cxnLst/>
                <a:rect l="l" t="t" r="r" b="b"/>
                <a:pathLst>
                  <a:path w="807" h="310" extrusionOk="0">
                    <a:moveTo>
                      <a:pt x="438" y="1"/>
                    </a:moveTo>
                    <a:cubicBezTo>
                      <a:pt x="327" y="1"/>
                      <a:pt x="213" y="19"/>
                      <a:pt x="111" y="47"/>
                    </a:cubicBezTo>
                    <a:cubicBezTo>
                      <a:pt x="0" y="77"/>
                      <a:pt x="23" y="244"/>
                      <a:pt x="134" y="244"/>
                    </a:cubicBezTo>
                    <a:cubicBezTo>
                      <a:pt x="146" y="243"/>
                      <a:pt x="158" y="243"/>
                      <a:pt x="170" y="243"/>
                    </a:cubicBezTo>
                    <a:cubicBezTo>
                      <a:pt x="255" y="243"/>
                      <a:pt x="335" y="254"/>
                      <a:pt x="418" y="266"/>
                    </a:cubicBezTo>
                    <a:cubicBezTo>
                      <a:pt x="489" y="281"/>
                      <a:pt x="555" y="310"/>
                      <a:pt x="622" y="310"/>
                    </a:cubicBezTo>
                    <a:cubicBezTo>
                      <a:pt x="646" y="310"/>
                      <a:pt x="669" y="306"/>
                      <a:pt x="692" y="297"/>
                    </a:cubicBezTo>
                    <a:cubicBezTo>
                      <a:pt x="783" y="259"/>
                      <a:pt x="806" y="168"/>
                      <a:pt x="750" y="92"/>
                    </a:cubicBezTo>
                    <a:cubicBezTo>
                      <a:pt x="681" y="5"/>
                      <a:pt x="540" y="1"/>
                      <a:pt x="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45"/>
              <p:cNvSpPr/>
              <p:nvPr/>
            </p:nvSpPr>
            <p:spPr>
              <a:xfrm flipH="1">
                <a:off x="8038370" y="2637519"/>
                <a:ext cx="20176" cy="16063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92" extrusionOk="0">
                    <a:moveTo>
                      <a:pt x="489" y="1"/>
                    </a:moveTo>
                    <a:cubicBezTo>
                      <a:pt x="390" y="5"/>
                      <a:pt x="333" y="69"/>
                      <a:pt x="265" y="127"/>
                    </a:cubicBezTo>
                    <a:cubicBezTo>
                      <a:pt x="203" y="180"/>
                      <a:pt x="143" y="233"/>
                      <a:pt x="82" y="286"/>
                    </a:cubicBezTo>
                    <a:cubicBezTo>
                      <a:pt x="0" y="359"/>
                      <a:pt x="77" y="491"/>
                      <a:pt x="169" y="491"/>
                    </a:cubicBezTo>
                    <a:cubicBezTo>
                      <a:pt x="188" y="491"/>
                      <a:pt x="207" y="486"/>
                      <a:pt x="226" y="473"/>
                    </a:cubicBezTo>
                    <a:cubicBezTo>
                      <a:pt x="291" y="427"/>
                      <a:pt x="356" y="378"/>
                      <a:pt x="424" y="332"/>
                    </a:cubicBezTo>
                    <a:cubicBezTo>
                      <a:pt x="496" y="283"/>
                      <a:pt x="577" y="241"/>
                      <a:pt x="599" y="150"/>
                    </a:cubicBezTo>
                    <a:cubicBezTo>
                      <a:pt x="618" y="77"/>
                      <a:pt x="565" y="1"/>
                      <a:pt x="4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45"/>
              <p:cNvSpPr/>
              <p:nvPr/>
            </p:nvSpPr>
            <p:spPr>
              <a:xfrm flipH="1">
                <a:off x="7966610" y="2711988"/>
                <a:ext cx="28991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888" h="425" extrusionOk="0">
                    <a:moveTo>
                      <a:pt x="121" y="0"/>
                    </a:moveTo>
                    <a:cubicBezTo>
                      <a:pt x="25" y="0"/>
                      <a:pt x="1" y="150"/>
                      <a:pt x="100" y="192"/>
                    </a:cubicBezTo>
                    <a:cubicBezTo>
                      <a:pt x="211" y="234"/>
                      <a:pt x="321" y="279"/>
                      <a:pt x="432" y="325"/>
                    </a:cubicBezTo>
                    <a:cubicBezTo>
                      <a:pt x="523" y="363"/>
                      <a:pt x="625" y="425"/>
                      <a:pt x="727" y="425"/>
                    </a:cubicBezTo>
                    <a:cubicBezTo>
                      <a:pt x="735" y="425"/>
                      <a:pt x="743" y="424"/>
                      <a:pt x="751" y="423"/>
                    </a:cubicBezTo>
                    <a:cubicBezTo>
                      <a:pt x="834" y="416"/>
                      <a:pt x="888" y="317"/>
                      <a:pt x="819" y="252"/>
                    </a:cubicBezTo>
                    <a:cubicBezTo>
                      <a:pt x="739" y="169"/>
                      <a:pt x="621" y="150"/>
                      <a:pt x="511" y="115"/>
                    </a:cubicBezTo>
                    <a:cubicBezTo>
                      <a:pt x="393" y="81"/>
                      <a:pt x="272" y="43"/>
                      <a:pt x="154" y="6"/>
                    </a:cubicBezTo>
                    <a:cubicBezTo>
                      <a:pt x="143" y="2"/>
                      <a:pt x="132" y="0"/>
                      <a:pt x="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45"/>
              <p:cNvSpPr/>
              <p:nvPr/>
            </p:nvSpPr>
            <p:spPr>
              <a:xfrm flipH="1">
                <a:off x="7896483" y="2702292"/>
                <a:ext cx="33333" cy="1541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472" extrusionOk="0">
                    <a:moveTo>
                      <a:pt x="192" y="0"/>
                    </a:moveTo>
                    <a:cubicBezTo>
                      <a:pt x="80" y="0"/>
                      <a:pt x="1" y="157"/>
                      <a:pt x="119" y="215"/>
                    </a:cubicBezTo>
                    <a:cubicBezTo>
                      <a:pt x="317" y="312"/>
                      <a:pt x="580" y="471"/>
                      <a:pt x="817" y="471"/>
                    </a:cubicBezTo>
                    <a:cubicBezTo>
                      <a:pt x="849" y="471"/>
                      <a:pt x="880" y="468"/>
                      <a:pt x="910" y="462"/>
                    </a:cubicBezTo>
                    <a:cubicBezTo>
                      <a:pt x="1002" y="439"/>
                      <a:pt x="1021" y="321"/>
                      <a:pt x="963" y="257"/>
                    </a:cubicBezTo>
                    <a:cubicBezTo>
                      <a:pt x="880" y="166"/>
                      <a:pt x="735" y="127"/>
                      <a:pt x="621" y="93"/>
                    </a:cubicBezTo>
                    <a:cubicBezTo>
                      <a:pt x="484" y="52"/>
                      <a:pt x="347" y="29"/>
                      <a:pt x="211" y="1"/>
                    </a:cubicBezTo>
                    <a:cubicBezTo>
                      <a:pt x="204" y="1"/>
                      <a:pt x="198" y="0"/>
                      <a:pt x="1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45"/>
              <p:cNvSpPr/>
              <p:nvPr/>
            </p:nvSpPr>
            <p:spPr>
              <a:xfrm flipH="1">
                <a:off x="7905527" y="2735266"/>
                <a:ext cx="23082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707" h="363" extrusionOk="0">
                    <a:moveTo>
                      <a:pt x="175" y="0"/>
                    </a:moveTo>
                    <a:cubicBezTo>
                      <a:pt x="70" y="0"/>
                      <a:pt x="1" y="148"/>
                      <a:pt x="113" y="200"/>
                    </a:cubicBezTo>
                    <a:cubicBezTo>
                      <a:pt x="193" y="242"/>
                      <a:pt x="273" y="277"/>
                      <a:pt x="356" y="311"/>
                    </a:cubicBezTo>
                    <a:cubicBezTo>
                      <a:pt x="423" y="336"/>
                      <a:pt x="490" y="362"/>
                      <a:pt x="561" y="362"/>
                    </a:cubicBezTo>
                    <a:cubicBezTo>
                      <a:pt x="579" y="362"/>
                      <a:pt x="597" y="360"/>
                      <a:pt x="615" y="356"/>
                    </a:cubicBezTo>
                    <a:cubicBezTo>
                      <a:pt x="684" y="342"/>
                      <a:pt x="706" y="242"/>
                      <a:pt x="657" y="197"/>
                    </a:cubicBezTo>
                    <a:cubicBezTo>
                      <a:pt x="596" y="140"/>
                      <a:pt x="520" y="128"/>
                      <a:pt x="444" y="102"/>
                    </a:cubicBezTo>
                    <a:cubicBezTo>
                      <a:pt x="368" y="75"/>
                      <a:pt x="296" y="45"/>
                      <a:pt x="224" y="11"/>
                    </a:cubicBezTo>
                    <a:cubicBezTo>
                      <a:pt x="207" y="3"/>
                      <a:pt x="191" y="0"/>
                      <a:pt x="1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45"/>
              <p:cNvSpPr/>
              <p:nvPr/>
            </p:nvSpPr>
            <p:spPr>
              <a:xfrm flipH="1">
                <a:off x="7814310" y="2718975"/>
                <a:ext cx="32256" cy="17923"/>
              </a:xfrm>
              <a:custGeom>
                <a:avLst/>
                <a:gdLst/>
                <a:ahLst/>
                <a:cxnLst/>
                <a:rect l="l" t="t" r="r" b="b"/>
                <a:pathLst>
                  <a:path w="988" h="549" extrusionOk="0">
                    <a:moveTo>
                      <a:pt x="166" y="0"/>
                    </a:moveTo>
                    <a:cubicBezTo>
                      <a:pt x="59" y="0"/>
                      <a:pt x="0" y="174"/>
                      <a:pt x="110" y="232"/>
                    </a:cubicBezTo>
                    <a:cubicBezTo>
                      <a:pt x="227" y="293"/>
                      <a:pt x="345" y="357"/>
                      <a:pt x="463" y="415"/>
                    </a:cubicBezTo>
                    <a:cubicBezTo>
                      <a:pt x="569" y="469"/>
                      <a:pt x="674" y="548"/>
                      <a:pt x="793" y="548"/>
                    </a:cubicBezTo>
                    <a:cubicBezTo>
                      <a:pt x="798" y="548"/>
                      <a:pt x="803" y="548"/>
                      <a:pt x="809" y="548"/>
                    </a:cubicBezTo>
                    <a:cubicBezTo>
                      <a:pt x="896" y="540"/>
                      <a:pt x="987" y="438"/>
                      <a:pt x="923" y="354"/>
                    </a:cubicBezTo>
                    <a:cubicBezTo>
                      <a:pt x="840" y="243"/>
                      <a:pt x="722" y="213"/>
                      <a:pt x="596" y="164"/>
                    </a:cubicBezTo>
                    <a:cubicBezTo>
                      <a:pt x="466" y="111"/>
                      <a:pt x="334" y="61"/>
                      <a:pt x="205" y="8"/>
                    </a:cubicBezTo>
                    <a:cubicBezTo>
                      <a:pt x="191" y="3"/>
                      <a:pt x="178" y="0"/>
                      <a:pt x="1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45"/>
              <p:cNvSpPr/>
              <p:nvPr/>
            </p:nvSpPr>
            <p:spPr>
              <a:xfrm flipH="1">
                <a:off x="7840101" y="2759262"/>
                <a:ext cx="21874" cy="1381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23" extrusionOk="0">
                    <a:moveTo>
                      <a:pt x="97" y="0"/>
                    </a:moveTo>
                    <a:cubicBezTo>
                      <a:pt x="40" y="0"/>
                      <a:pt x="0" y="71"/>
                      <a:pt x="45" y="116"/>
                    </a:cubicBezTo>
                    <a:cubicBezTo>
                      <a:pt x="122" y="188"/>
                      <a:pt x="201" y="249"/>
                      <a:pt x="289" y="309"/>
                    </a:cubicBezTo>
                    <a:cubicBezTo>
                      <a:pt x="370" y="367"/>
                      <a:pt x="442" y="422"/>
                      <a:pt x="538" y="422"/>
                    </a:cubicBezTo>
                    <a:cubicBezTo>
                      <a:pt x="549" y="422"/>
                      <a:pt x="561" y="422"/>
                      <a:pt x="573" y="420"/>
                    </a:cubicBezTo>
                    <a:cubicBezTo>
                      <a:pt x="654" y="409"/>
                      <a:pt x="669" y="314"/>
                      <a:pt x="642" y="253"/>
                    </a:cubicBezTo>
                    <a:cubicBezTo>
                      <a:pt x="601" y="165"/>
                      <a:pt x="482" y="132"/>
                      <a:pt x="395" y="97"/>
                    </a:cubicBezTo>
                    <a:cubicBezTo>
                      <a:pt x="304" y="59"/>
                      <a:pt x="213" y="25"/>
                      <a:pt x="114" y="2"/>
                    </a:cubicBezTo>
                    <a:cubicBezTo>
                      <a:pt x="108" y="1"/>
                      <a:pt x="102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45"/>
              <p:cNvSpPr/>
              <p:nvPr/>
            </p:nvSpPr>
            <p:spPr>
              <a:xfrm flipH="1">
                <a:off x="7859233" y="2783257"/>
                <a:ext cx="19686" cy="14561"/>
              </a:xfrm>
              <a:custGeom>
                <a:avLst/>
                <a:gdLst/>
                <a:ahLst/>
                <a:cxnLst/>
                <a:rect l="l" t="t" r="r" b="b"/>
                <a:pathLst>
                  <a:path w="603" h="446" extrusionOk="0">
                    <a:moveTo>
                      <a:pt x="153" y="0"/>
                    </a:moveTo>
                    <a:cubicBezTo>
                      <a:pt x="71" y="0"/>
                      <a:pt x="0" y="79"/>
                      <a:pt x="51" y="176"/>
                    </a:cubicBezTo>
                    <a:cubicBezTo>
                      <a:pt x="112" y="292"/>
                      <a:pt x="275" y="446"/>
                      <a:pt x="423" y="446"/>
                    </a:cubicBezTo>
                    <a:cubicBezTo>
                      <a:pt x="469" y="446"/>
                      <a:pt x="513" y="431"/>
                      <a:pt x="553" y="396"/>
                    </a:cubicBezTo>
                    <a:cubicBezTo>
                      <a:pt x="602" y="355"/>
                      <a:pt x="595" y="290"/>
                      <a:pt x="576" y="241"/>
                    </a:cubicBezTo>
                    <a:cubicBezTo>
                      <a:pt x="541" y="160"/>
                      <a:pt x="458" y="153"/>
                      <a:pt x="390" y="122"/>
                    </a:cubicBezTo>
                    <a:cubicBezTo>
                      <a:pt x="336" y="104"/>
                      <a:pt x="283" y="65"/>
                      <a:pt x="237" y="31"/>
                    </a:cubicBezTo>
                    <a:cubicBezTo>
                      <a:pt x="211" y="9"/>
                      <a:pt x="182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45"/>
              <p:cNvSpPr/>
              <p:nvPr/>
            </p:nvSpPr>
            <p:spPr>
              <a:xfrm flipH="1">
                <a:off x="7861355" y="2727789"/>
                <a:ext cx="17662" cy="9794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00" extrusionOk="0">
                    <a:moveTo>
                      <a:pt x="140" y="0"/>
                    </a:moveTo>
                    <a:cubicBezTo>
                      <a:pt x="52" y="0"/>
                      <a:pt x="1" y="117"/>
                      <a:pt x="88" y="179"/>
                    </a:cubicBezTo>
                    <a:cubicBezTo>
                      <a:pt x="175" y="236"/>
                      <a:pt x="305" y="300"/>
                      <a:pt x="418" y="300"/>
                    </a:cubicBezTo>
                    <a:cubicBezTo>
                      <a:pt x="439" y="300"/>
                      <a:pt x="460" y="297"/>
                      <a:pt x="479" y="293"/>
                    </a:cubicBezTo>
                    <a:cubicBezTo>
                      <a:pt x="525" y="282"/>
                      <a:pt x="541" y="221"/>
                      <a:pt x="507" y="190"/>
                    </a:cubicBezTo>
                    <a:cubicBezTo>
                      <a:pt x="465" y="148"/>
                      <a:pt x="407" y="129"/>
                      <a:pt x="354" y="103"/>
                    </a:cubicBezTo>
                    <a:cubicBezTo>
                      <a:pt x="297" y="69"/>
                      <a:pt x="244" y="42"/>
                      <a:pt x="188" y="12"/>
                    </a:cubicBezTo>
                    <a:cubicBezTo>
                      <a:pt x="171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45"/>
              <p:cNvSpPr/>
              <p:nvPr/>
            </p:nvSpPr>
            <p:spPr>
              <a:xfrm flipH="1">
                <a:off x="7842615" y="2822304"/>
                <a:ext cx="27946" cy="15246"/>
              </a:xfrm>
              <a:custGeom>
                <a:avLst/>
                <a:gdLst/>
                <a:ahLst/>
                <a:cxnLst/>
                <a:rect l="l" t="t" r="r" b="b"/>
                <a:pathLst>
                  <a:path w="856" h="467" extrusionOk="0">
                    <a:moveTo>
                      <a:pt x="160" y="1"/>
                    </a:moveTo>
                    <a:cubicBezTo>
                      <a:pt x="37" y="1"/>
                      <a:pt x="0" y="169"/>
                      <a:pt x="126" y="219"/>
                    </a:cubicBezTo>
                    <a:cubicBezTo>
                      <a:pt x="232" y="261"/>
                      <a:pt x="327" y="322"/>
                      <a:pt x="430" y="371"/>
                    </a:cubicBezTo>
                    <a:cubicBezTo>
                      <a:pt x="514" y="412"/>
                      <a:pt x="624" y="466"/>
                      <a:pt x="718" y="466"/>
                    </a:cubicBezTo>
                    <a:cubicBezTo>
                      <a:pt x="721" y="466"/>
                      <a:pt x="724" y="466"/>
                      <a:pt x="727" y="466"/>
                    </a:cubicBezTo>
                    <a:cubicBezTo>
                      <a:pt x="810" y="463"/>
                      <a:pt x="856" y="379"/>
                      <a:pt x="818" y="303"/>
                    </a:cubicBezTo>
                    <a:cubicBezTo>
                      <a:pt x="773" y="212"/>
                      <a:pt x="643" y="135"/>
                      <a:pt x="544" y="98"/>
                    </a:cubicBezTo>
                    <a:cubicBezTo>
                      <a:pt x="430" y="52"/>
                      <a:pt x="304" y="26"/>
                      <a:pt x="183" y="3"/>
                    </a:cubicBezTo>
                    <a:cubicBezTo>
                      <a:pt x="175" y="1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45"/>
              <p:cNvSpPr/>
              <p:nvPr/>
            </p:nvSpPr>
            <p:spPr>
              <a:xfrm flipH="1">
                <a:off x="7880094" y="2845092"/>
                <a:ext cx="25465" cy="16977"/>
              </a:xfrm>
              <a:custGeom>
                <a:avLst/>
                <a:gdLst/>
                <a:ahLst/>
                <a:cxnLst/>
                <a:rect l="l" t="t" r="r" b="b"/>
                <a:pathLst>
                  <a:path w="780" h="520" extrusionOk="0">
                    <a:moveTo>
                      <a:pt x="180" y="1"/>
                    </a:moveTo>
                    <a:cubicBezTo>
                      <a:pt x="82" y="1"/>
                      <a:pt x="0" y="146"/>
                      <a:pt x="88" y="224"/>
                    </a:cubicBezTo>
                    <a:cubicBezTo>
                      <a:pt x="160" y="289"/>
                      <a:pt x="240" y="369"/>
                      <a:pt x="327" y="407"/>
                    </a:cubicBezTo>
                    <a:cubicBezTo>
                      <a:pt x="415" y="449"/>
                      <a:pt x="506" y="483"/>
                      <a:pt x="597" y="514"/>
                    </a:cubicBezTo>
                    <a:cubicBezTo>
                      <a:pt x="609" y="518"/>
                      <a:pt x="621" y="520"/>
                      <a:pt x="632" y="520"/>
                    </a:cubicBezTo>
                    <a:cubicBezTo>
                      <a:pt x="728" y="520"/>
                      <a:pt x="780" y="371"/>
                      <a:pt x="685" y="316"/>
                    </a:cubicBezTo>
                    <a:cubicBezTo>
                      <a:pt x="604" y="270"/>
                      <a:pt x="536" y="224"/>
                      <a:pt x="468" y="167"/>
                    </a:cubicBezTo>
                    <a:cubicBezTo>
                      <a:pt x="399" y="114"/>
                      <a:pt x="316" y="76"/>
                      <a:pt x="243" y="23"/>
                    </a:cubicBezTo>
                    <a:cubicBezTo>
                      <a:pt x="222" y="7"/>
                      <a:pt x="201" y="1"/>
                      <a:pt x="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45"/>
              <p:cNvSpPr/>
              <p:nvPr/>
            </p:nvSpPr>
            <p:spPr>
              <a:xfrm flipH="1">
                <a:off x="7922667" y="2869284"/>
                <a:ext cx="20666" cy="1247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82" extrusionOk="0">
                    <a:moveTo>
                      <a:pt x="104" y="0"/>
                    </a:moveTo>
                    <a:cubicBezTo>
                      <a:pt x="15" y="0"/>
                      <a:pt x="1" y="131"/>
                      <a:pt x="70" y="175"/>
                    </a:cubicBezTo>
                    <a:cubicBezTo>
                      <a:pt x="142" y="224"/>
                      <a:pt x="222" y="263"/>
                      <a:pt x="298" y="305"/>
                    </a:cubicBezTo>
                    <a:cubicBezTo>
                      <a:pt x="356" y="338"/>
                      <a:pt x="429" y="382"/>
                      <a:pt x="498" y="382"/>
                    </a:cubicBezTo>
                    <a:cubicBezTo>
                      <a:pt x="515" y="382"/>
                      <a:pt x="532" y="379"/>
                      <a:pt x="549" y="373"/>
                    </a:cubicBezTo>
                    <a:cubicBezTo>
                      <a:pt x="602" y="354"/>
                      <a:pt x="633" y="305"/>
                      <a:pt x="617" y="252"/>
                    </a:cubicBezTo>
                    <a:cubicBezTo>
                      <a:pt x="594" y="152"/>
                      <a:pt x="484" y="107"/>
                      <a:pt x="396" y="73"/>
                    </a:cubicBezTo>
                    <a:cubicBezTo>
                      <a:pt x="305" y="35"/>
                      <a:pt x="214" y="12"/>
                      <a:pt x="115" y="1"/>
                    </a:cubicBezTo>
                    <a:cubicBezTo>
                      <a:pt x="111" y="0"/>
                      <a:pt x="108" y="0"/>
                      <a:pt x="1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45"/>
              <p:cNvSpPr/>
              <p:nvPr/>
            </p:nvSpPr>
            <p:spPr>
              <a:xfrm flipH="1">
                <a:off x="7928380" y="2909179"/>
                <a:ext cx="23865" cy="13288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07" extrusionOk="0">
                    <a:moveTo>
                      <a:pt x="162" y="1"/>
                    </a:moveTo>
                    <a:cubicBezTo>
                      <a:pt x="59" y="1"/>
                      <a:pt x="1" y="167"/>
                      <a:pt x="107" y="216"/>
                    </a:cubicBezTo>
                    <a:cubicBezTo>
                      <a:pt x="190" y="253"/>
                      <a:pt x="274" y="292"/>
                      <a:pt x="358" y="330"/>
                    </a:cubicBezTo>
                    <a:cubicBezTo>
                      <a:pt x="425" y="363"/>
                      <a:pt x="493" y="407"/>
                      <a:pt x="566" y="407"/>
                    </a:cubicBezTo>
                    <a:cubicBezTo>
                      <a:pt x="584" y="407"/>
                      <a:pt x="602" y="404"/>
                      <a:pt x="620" y="398"/>
                    </a:cubicBezTo>
                    <a:cubicBezTo>
                      <a:pt x="692" y="376"/>
                      <a:pt x="731" y="292"/>
                      <a:pt x="692" y="227"/>
                    </a:cubicBezTo>
                    <a:cubicBezTo>
                      <a:pt x="643" y="139"/>
                      <a:pt x="548" y="125"/>
                      <a:pt x="457" y="94"/>
                    </a:cubicBezTo>
                    <a:cubicBezTo>
                      <a:pt x="369" y="64"/>
                      <a:pt x="282" y="37"/>
                      <a:pt x="195" y="6"/>
                    </a:cubicBezTo>
                    <a:cubicBezTo>
                      <a:pt x="184" y="2"/>
                      <a:pt x="173" y="1"/>
                      <a:pt x="1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45"/>
              <p:cNvSpPr/>
              <p:nvPr/>
            </p:nvSpPr>
            <p:spPr>
              <a:xfrm flipH="1">
                <a:off x="7872879" y="2890374"/>
                <a:ext cx="22233" cy="13777"/>
              </a:xfrm>
              <a:custGeom>
                <a:avLst/>
                <a:gdLst/>
                <a:ahLst/>
                <a:cxnLst/>
                <a:rect l="l" t="t" r="r" b="b"/>
                <a:pathLst>
                  <a:path w="681" h="422" extrusionOk="0">
                    <a:moveTo>
                      <a:pt x="161" y="1"/>
                    </a:moveTo>
                    <a:cubicBezTo>
                      <a:pt x="75" y="1"/>
                      <a:pt x="1" y="129"/>
                      <a:pt x="79" y="194"/>
                    </a:cubicBezTo>
                    <a:cubicBezTo>
                      <a:pt x="156" y="259"/>
                      <a:pt x="235" y="313"/>
                      <a:pt x="323" y="354"/>
                    </a:cubicBezTo>
                    <a:cubicBezTo>
                      <a:pt x="385" y="384"/>
                      <a:pt x="459" y="421"/>
                      <a:pt x="529" y="421"/>
                    </a:cubicBezTo>
                    <a:cubicBezTo>
                      <a:pt x="558" y="421"/>
                      <a:pt x="586" y="415"/>
                      <a:pt x="612" y="400"/>
                    </a:cubicBezTo>
                    <a:cubicBezTo>
                      <a:pt x="658" y="370"/>
                      <a:pt x="681" y="305"/>
                      <a:pt x="649" y="259"/>
                    </a:cubicBezTo>
                    <a:cubicBezTo>
                      <a:pt x="597" y="176"/>
                      <a:pt x="509" y="180"/>
                      <a:pt x="425" y="145"/>
                    </a:cubicBezTo>
                    <a:cubicBezTo>
                      <a:pt x="349" y="115"/>
                      <a:pt x="281" y="69"/>
                      <a:pt x="216" y="20"/>
                    </a:cubicBezTo>
                    <a:cubicBezTo>
                      <a:pt x="198" y="7"/>
                      <a:pt x="179" y="1"/>
                      <a:pt x="1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45"/>
              <p:cNvSpPr/>
              <p:nvPr/>
            </p:nvSpPr>
            <p:spPr>
              <a:xfrm flipH="1">
                <a:off x="7812090" y="2877903"/>
                <a:ext cx="31929" cy="16324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00" extrusionOk="0">
                    <a:moveTo>
                      <a:pt x="164" y="0"/>
                    </a:moveTo>
                    <a:cubicBezTo>
                      <a:pt x="60" y="0"/>
                      <a:pt x="1" y="164"/>
                      <a:pt x="107" y="220"/>
                    </a:cubicBezTo>
                    <a:cubicBezTo>
                      <a:pt x="310" y="318"/>
                      <a:pt x="551" y="500"/>
                      <a:pt x="786" y="500"/>
                    </a:cubicBezTo>
                    <a:cubicBezTo>
                      <a:pt x="803" y="500"/>
                      <a:pt x="820" y="499"/>
                      <a:pt x="837" y="497"/>
                    </a:cubicBezTo>
                    <a:cubicBezTo>
                      <a:pt x="936" y="485"/>
                      <a:pt x="978" y="390"/>
                      <a:pt x="913" y="314"/>
                    </a:cubicBezTo>
                    <a:cubicBezTo>
                      <a:pt x="753" y="113"/>
                      <a:pt x="430" y="79"/>
                      <a:pt x="199" y="6"/>
                    </a:cubicBezTo>
                    <a:cubicBezTo>
                      <a:pt x="187" y="2"/>
                      <a:pt x="175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45"/>
              <p:cNvSpPr/>
              <p:nvPr/>
            </p:nvSpPr>
            <p:spPr>
              <a:xfrm flipH="1">
                <a:off x="7774839" y="2849499"/>
                <a:ext cx="22657" cy="14006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29" extrusionOk="0">
                    <a:moveTo>
                      <a:pt x="180" y="1"/>
                    </a:moveTo>
                    <a:cubicBezTo>
                      <a:pt x="64" y="1"/>
                      <a:pt x="1" y="171"/>
                      <a:pt x="116" y="234"/>
                    </a:cubicBezTo>
                    <a:cubicBezTo>
                      <a:pt x="218" y="291"/>
                      <a:pt x="317" y="351"/>
                      <a:pt x="420" y="409"/>
                    </a:cubicBezTo>
                    <a:cubicBezTo>
                      <a:pt x="447" y="422"/>
                      <a:pt x="477" y="429"/>
                      <a:pt x="507" y="429"/>
                    </a:cubicBezTo>
                    <a:cubicBezTo>
                      <a:pt x="565" y="429"/>
                      <a:pt x="621" y="403"/>
                      <a:pt x="651" y="348"/>
                    </a:cubicBezTo>
                    <a:cubicBezTo>
                      <a:pt x="656" y="333"/>
                      <a:pt x="663" y="321"/>
                      <a:pt x="667" y="306"/>
                    </a:cubicBezTo>
                    <a:cubicBezTo>
                      <a:pt x="693" y="219"/>
                      <a:pt x="633" y="128"/>
                      <a:pt x="549" y="100"/>
                    </a:cubicBezTo>
                    <a:cubicBezTo>
                      <a:pt x="439" y="67"/>
                      <a:pt x="325" y="40"/>
                      <a:pt x="214" y="6"/>
                    </a:cubicBezTo>
                    <a:cubicBezTo>
                      <a:pt x="203" y="2"/>
                      <a:pt x="191" y="1"/>
                      <a:pt x="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45"/>
              <p:cNvSpPr/>
              <p:nvPr/>
            </p:nvSpPr>
            <p:spPr>
              <a:xfrm flipH="1">
                <a:off x="7789857" y="2821586"/>
                <a:ext cx="33627" cy="16063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492" extrusionOk="0">
                    <a:moveTo>
                      <a:pt x="193" y="0"/>
                    </a:moveTo>
                    <a:cubicBezTo>
                      <a:pt x="54" y="0"/>
                      <a:pt x="0" y="198"/>
                      <a:pt x="152" y="248"/>
                    </a:cubicBezTo>
                    <a:cubicBezTo>
                      <a:pt x="277" y="290"/>
                      <a:pt x="406" y="344"/>
                      <a:pt x="531" y="393"/>
                    </a:cubicBezTo>
                    <a:cubicBezTo>
                      <a:pt x="641" y="439"/>
                      <a:pt x="730" y="492"/>
                      <a:pt x="842" y="492"/>
                    </a:cubicBezTo>
                    <a:cubicBezTo>
                      <a:pt x="858" y="492"/>
                      <a:pt x="875" y="491"/>
                      <a:pt x="893" y="488"/>
                    </a:cubicBezTo>
                    <a:cubicBezTo>
                      <a:pt x="984" y="476"/>
                      <a:pt x="1030" y="348"/>
                      <a:pt x="980" y="276"/>
                    </a:cubicBezTo>
                    <a:cubicBezTo>
                      <a:pt x="896" y="162"/>
                      <a:pt x="775" y="131"/>
                      <a:pt x="638" y="93"/>
                    </a:cubicBezTo>
                    <a:cubicBezTo>
                      <a:pt x="501" y="48"/>
                      <a:pt x="361" y="25"/>
                      <a:pt x="216" y="2"/>
                    </a:cubicBezTo>
                    <a:cubicBezTo>
                      <a:pt x="208" y="1"/>
                      <a:pt x="200" y="0"/>
                      <a:pt x="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45"/>
              <p:cNvSpPr/>
              <p:nvPr/>
            </p:nvSpPr>
            <p:spPr>
              <a:xfrm flipH="1">
                <a:off x="7806115" y="2787795"/>
                <a:ext cx="31211" cy="1655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507" extrusionOk="0">
                    <a:moveTo>
                      <a:pt x="208" y="1"/>
                    </a:moveTo>
                    <a:cubicBezTo>
                      <a:pt x="43" y="1"/>
                      <a:pt x="0" y="240"/>
                      <a:pt x="169" y="311"/>
                    </a:cubicBezTo>
                    <a:cubicBezTo>
                      <a:pt x="283" y="356"/>
                      <a:pt x="393" y="398"/>
                      <a:pt x="507" y="439"/>
                    </a:cubicBezTo>
                    <a:cubicBezTo>
                      <a:pt x="589" y="472"/>
                      <a:pt x="674" y="506"/>
                      <a:pt x="761" y="506"/>
                    </a:cubicBezTo>
                    <a:cubicBezTo>
                      <a:pt x="786" y="506"/>
                      <a:pt x="812" y="503"/>
                      <a:pt x="838" y="497"/>
                    </a:cubicBezTo>
                    <a:cubicBezTo>
                      <a:pt x="918" y="474"/>
                      <a:pt x="955" y="379"/>
                      <a:pt x="913" y="307"/>
                    </a:cubicBezTo>
                    <a:cubicBezTo>
                      <a:pt x="853" y="196"/>
                      <a:pt x="731" y="151"/>
                      <a:pt x="621" y="113"/>
                    </a:cubicBezTo>
                    <a:cubicBezTo>
                      <a:pt x="499" y="67"/>
                      <a:pt x="378" y="33"/>
                      <a:pt x="252" y="6"/>
                    </a:cubicBezTo>
                    <a:cubicBezTo>
                      <a:pt x="237" y="2"/>
                      <a:pt x="222" y="1"/>
                      <a:pt x="2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45"/>
              <p:cNvSpPr/>
              <p:nvPr/>
            </p:nvSpPr>
            <p:spPr>
              <a:xfrm flipH="1">
                <a:off x="7746664" y="2796023"/>
                <a:ext cx="33105" cy="1834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562" extrusionOk="0">
                    <a:moveTo>
                      <a:pt x="157" y="0"/>
                    </a:moveTo>
                    <a:cubicBezTo>
                      <a:pt x="42" y="0"/>
                      <a:pt x="0" y="149"/>
                      <a:pt x="98" y="226"/>
                    </a:cubicBezTo>
                    <a:cubicBezTo>
                      <a:pt x="202" y="305"/>
                      <a:pt x="514" y="561"/>
                      <a:pt x="721" y="561"/>
                    </a:cubicBezTo>
                    <a:cubicBezTo>
                      <a:pt x="792" y="561"/>
                      <a:pt x="850" y="531"/>
                      <a:pt x="884" y="454"/>
                    </a:cubicBezTo>
                    <a:cubicBezTo>
                      <a:pt x="1014" y="153"/>
                      <a:pt x="368" y="39"/>
                      <a:pt x="192" y="5"/>
                    </a:cubicBezTo>
                    <a:cubicBezTo>
                      <a:pt x="180" y="2"/>
                      <a:pt x="168" y="0"/>
                      <a:pt x="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45"/>
              <p:cNvSpPr/>
              <p:nvPr/>
            </p:nvSpPr>
            <p:spPr>
              <a:xfrm flipH="1">
                <a:off x="7749015" y="2756911"/>
                <a:ext cx="30525" cy="986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302" extrusionOk="0">
                    <a:moveTo>
                      <a:pt x="141" y="1"/>
                    </a:moveTo>
                    <a:cubicBezTo>
                      <a:pt x="44" y="1"/>
                      <a:pt x="1" y="147"/>
                      <a:pt x="110" y="173"/>
                    </a:cubicBezTo>
                    <a:cubicBezTo>
                      <a:pt x="227" y="199"/>
                      <a:pt x="345" y="230"/>
                      <a:pt x="466" y="253"/>
                    </a:cubicBezTo>
                    <a:cubicBezTo>
                      <a:pt x="557" y="272"/>
                      <a:pt x="657" y="302"/>
                      <a:pt x="753" y="302"/>
                    </a:cubicBezTo>
                    <a:cubicBezTo>
                      <a:pt x="770" y="302"/>
                      <a:pt x="788" y="301"/>
                      <a:pt x="805" y="298"/>
                    </a:cubicBezTo>
                    <a:cubicBezTo>
                      <a:pt x="882" y="290"/>
                      <a:pt x="935" y="181"/>
                      <a:pt x="847" y="135"/>
                    </a:cubicBezTo>
                    <a:cubicBezTo>
                      <a:pt x="654" y="32"/>
                      <a:pt x="372" y="32"/>
                      <a:pt x="155" y="2"/>
                    </a:cubicBezTo>
                    <a:cubicBezTo>
                      <a:pt x="150" y="1"/>
                      <a:pt x="146" y="1"/>
                      <a:pt x="1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45"/>
              <p:cNvSpPr/>
              <p:nvPr/>
            </p:nvSpPr>
            <p:spPr>
              <a:xfrm flipH="1">
                <a:off x="7719240" y="2821945"/>
                <a:ext cx="19458" cy="1263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387" extrusionOk="0">
                    <a:moveTo>
                      <a:pt x="143" y="1"/>
                    </a:moveTo>
                    <a:cubicBezTo>
                      <a:pt x="53" y="1"/>
                      <a:pt x="1" y="100"/>
                      <a:pt x="41" y="184"/>
                    </a:cubicBezTo>
                    <a:cubicBezTo>
                      <a:pt x="68" y="249"/>
                      <a:pt x="140" y="298"/>
                      <a:pt x="201" y="328"/>
                    </a:cubicBezTo>
                    <a:cubicBezTo>
                      <a:pt x="273" y="367"/>
                      <a:pt x="349" y="386"/>
                      <a:pt x="429" y="386"/>
                    </a:cubicBezTo>
                    <a:cubicBezTo>
                      <a:pt x="431" y="386"/>
                      <a:pt x="433" y="386"/>
                      <a:pt x="435" y="386"/>
                    </a:cubicBezTo>
                    <a:cubicBezTo>
                      <a:pt x="523" y="386"/>
                      <a:pt x="596" y="304"/>
                      <a:pt x="596" y="219"/>
                    </a:cubicBezTo>
                    <a:cubicBezTo>
                      <a:pt x="596" y="138"/>
                      <a:pt x="526" y="51"/>
                      <a:pt x="439" y="51"/>
                    </a:cubicBezTo>
                    <a:cubicBezTo>
                      <a:pt x="436" y="51"/>
                      <a:pt x="432" y="51"/>
                      <a:pt x="429" y="51"/>
                    </a:cubicBezTo>
                    <a:cubicBezTo>
                      <a:pt x="413" y="53"/>
                      <a:pt x="395" y="54"/>
                      <a:pt x="377" y="54"/>
                    </a:cubicBezTo>
                    <a:cubicBezTo>
                      <a:pt x="351" y="54"/>
                      <a:pt x="326" y="52"/>
                      <a:pt x="310" y="47"/>
                    </a:cubicBezTo>
                    <a:cubicBezTo>
                      <a:pt x="261" y="40"/>
                      <a:pt x="224" y="14"/>
                      <a:pt x="178" y="5"/>
                    </a:cubicBezTo>
                    <a:cubicBezTo>
                      <a:pt x="166" y="2"/>
                      <a:pt x="154" y="1"/>
                      <a:pt x="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45"/>
              <p:cNvSpPr/>
              <p:nvPr/>
            </p:nvSpPr>
            <p:spPr>
              <a:xfrm flipH="1">
                <a:off x="7687311" y="2841958"/>
                <a:ext cx="23245" cy="12504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83" extrusionOk="0">
                    <a:moveTo>
                      <a:pt x="123" y="0"/>
                    </a:moveTo>
                    <a:cubicBezTo>
                      <a:pt x="66" y="0"/>
                      <a:pt x="15" y="57"/>
                      <a:pt x="8" y="112"/>
                    </a:cubicBezTo>
                    <a:cubicBezTo>
                      <a:pt x="0" y="180"/>
                      <a:pt x="38" y="229"/>
                      <a:pt x="99" y="252"/>
                    </a:cubicBezTo>
                    <a:cubicBezTo>
                      <a:pt x="183" y="282"/>
                      <a:pt x="266" y="320"/>
                      <a:pt x="350" y="347"/>
                    </a:cubicBezTo>
                    <a:cubicBezTo>
                      <a:pt x="404" y="363"/>
                      <a:pt x="461" y="383"/>
                      <a:pt x="516" y="383"/>
                    </a:cubicBezTo>
                    <a:cubicBezTo>
                      <a:pt x="554" y="383"/>
                      <a:pt x="592" y="373"/>
                      <a:pt x="627" y="347"/>
                    </a:cubicBezTo>
                    <a:cubicBezTo>
                      <a:pt x="688" y="305"/>
                      <a:pt x="711" y="233"/>
                      <a:pt x="673" y="161"/>
                    </a:cubicBezTo>
                    <a:cubicBezTo>
                      <a:pt x="624" y="62"/>
                      <a:pt x="517" y="50"/>
                      <a:pt x="418" y="35"/>
                    </a:cubicBezTo>
                    <a:cubicBezTo>
                      <a:pt x="327" y="17"/>
                      <a:pt x="229" y="12"/>
                      <a:pt x="133" y="1"/>
                    </a:cubicBezTo>
                    <a:cubicBezTo>
                      <a:pt x="129" y="1"/>
                      <a:pt x="126" y="0"/>
                      <a:pt x="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45"/>
              <p:cNvSpPr/>
              <p:nvPr/>
            </p:nvSpPr>
            <p:spPr>
              <a:xfrm flipH="1">
                <a:off x="7707683" y="2879110"/>
                <a:ext cx="22233" cy="11949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66" extrusionOk="0">
                    <a:moveTo>
                      <a:pt x="160" y="1"/>
                    </a:moveTo>
                    <a:cubicBezTo>
                      <a:pt x="65" y="1"/>
                      <a:pt x="0" y="148"/>
                      <a:pt x="106" y="193"/>
                    </a:cubicBezTo>
                    <a:cubicBezTo>
                      <a:pt x="186" y="228"/>
                      <a:pt x="262" y="266"/>
                      <a:pt x="343" y="304"/>
                    </a:cubicBezTo>
                    <a:cubicBezTo>
                      <a:pt x="405" y="335"/>
                      <a:pt x="463" y="366"/>
                      <a:pt x="524" y="366"/>
                    </a:cubicBezTo>
                    <a:cubicBezTo>
                      <a:pt x="552" y="366"/>
                      <a:pt x="581" y="359"/>
                      <a:pt x="612" y="342"/>
                    </a:cubicBezTo>
                    <a:cubicBezTo>
                      <a:pt x="673" y="311"/>
                      <a:pt x="680" y="235"/>
                      <a:pt x="654" y="179"/>
                    </a:cubicBezTo>
                    <a:cubicBezTo>
                      <a:pt x="616" y="91"/>
                      <a:pt x="517" y="79"/>
                      <a:pt x="429" y="60"/>
                    </a:cubicBezTo>
                    <a:cubicBezTo>
                      <a:pt x="350" y="42"/>
                      <a:pt x="266" y="26"/>
                      <a:pt x="183" y="4"/>
                    </a:cubicBezTo>
                    <a:cubicBezTo>
                      <a:pt x="175" y="2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45"/>
              <p:cNvSpPr/>
              <p:nvPr/>
            </p:nvSpPr>
            <p:spPr>
              <a:xfrm flipH="1">
                <a:off x="7727663" y="2848716"/>
                <a:ext cx="19686" cy="10872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33" extrusionOk="0">
                    <a:moveTo>
                      <a:pt x="171" y="0"/>
                    </a:moveTo>
                    <a:cubicBezTo>
                      <a:pt x="44" y="0"/>
                      <a:pt x="0" y="185"/>
                      <a:pt x="135" y="228"/>
                    </a:cubicBezTo>
                    <a:cubicBezTo>
                      <a:pt x="226" y="258"/>
                      <a:pt x="314" y="296"/>
                      <a:pt x="405" y="326"/>
                    </a:cubicBezTo>
                    <a:cubicBezTo>
                      <a:pt x="417" y="331"/>
                      <a:pt x="430" y="333"/>
                      <a:pt x="443" y="333"/>
                    </a:cubicBezTo>
                    <a:cubicBezTo>
                      <a:pt x="504" y="333"/>
                      <a:pt x="565" y="284"/>
                      <a:pt x="584" y="228"/>
                    </a:cubicBezTo>
                    <a:cubicBezTo>
                      <a:pt x="603" y="155"/>
                      <a:pt x="557" y="61"/>
                      <a:pt x="481" y="49"/>
                    </a:cubicBezTo>
                    <a:cubicBezTo>
                      <a:pt x="386" y="33"/>
                      <a:pt x="291" y="22"/>
                      <a:pt x="199" y="3"/>
                    </a:cubicBezTo>
                    <a:cubicBezTo>
                      <a:pt x="190" y="1"/>
                      <a:pt x="180" y="0"/>
                      <a:pt x="1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45"/>
              <p:cNvSpPr/>
              <p:nvPr/>
            </p:nvSpPr>
            <p:spPr>
              <a:xfrm flipH="1">
                <a:off x="7776210" y="2906828"/>
                <a:ext cx="24584" cy="1074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329" extrusionOk="0">
                    <a:moveTo>
                      <a:pt x="85" y="1"/>
                    </a:moveTo>
                    <a:cubicBezTo>
                      <a:pt x="32" y="1"/>
                      <a:pt x="0" y="81"/>
                      <a:pt x="54" y="109"/>
                    </a:cubicBezTo>
                    <a:cubicBezTo>
                      <a:pt x="204" y="193"/>
                      <a:pt x="403" y="328"/>
                      <a:pt x="588" y="328"/>
                    </a:cubicBezTo>
                    <a:cubicBezTo>
                      <a:pt x="604" y="328"/>
                      <a:pt x="619" y="327"/>
                      <a:pt x="635" y="325"/>
                    </a:cubicBezTo>
                    <a:cubicBezTo>
                      <a:pt x="692" y="318"/>
                      <a:pt x="752" y="238"/>
                      <a:pt x="692" y="192"/>
                    </a:cubicBezTo>
                    <a:cubicBezTo>
                      <a:pt x="533" y="67"/>
                      <a:pt x="289" y="55"/>
                      <a:pt x="99" y="2"/>
                    </a:cubicBezTo>
                    <a:cubicBezTo>
                      <a:pt x="94" y="1"/>
                      <a:pt x="90" y="1"/>
                      <a:pt x="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45"/>
              <p:cNvSpPr/>
              <p:nvPr/>
            </p:nvSpPr>
            <p:spPr>
              <a:xfrm flipH="1">
                <a:off x="7797431" y="2957236"/>
                <a:ext cx="21874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53" extrusionOk="0">
                    <a:moveTo>
                      <a:pt x="255" y="1"/>
                    </a:moveTo>
                    <a:cubicBezTo>
                      <a:pt x="214" y="1"/>
                      <a:pt x="172" y="2"/>
                      <a:pt x="130" y="6"/>
                    </a:cubicBezTo>
                    <a:cubicBezTo>
                      <a:pt x="69" y="13"/>
                      <a:pt x="16" y="48"/>
                      <a:pt x="8" y="113"/>
                    </a:cubicBezTo>
                    <a:cubicBezTo>
                      <a:pt x="1" y="169"/>
                      <a:pt x="35" y="241"/>
                      <a:pt x="96" y="250"/>
                    </a:cubicBezTo>
                    <a:cubicBezTo>
                      <a:pt x="217" y="268"/>
                      <a:pt x="335" y="302"/>
                      <a:pt x="449" y="344"/>
                    </a:cubicBezTo>
                    <a:cubicBezTo>
                      <a:pt x="463" y="350"/>
                      <a:pt x="477" y="352"/>
                      <a:pt x="490" y="352"/>
                    </a:cubicBezTo>
                    <a:cubicBezTo>
                      <a:pt x="534" y="352"/>
                      <a:pt x="578" y="328"/>
                      <a:pt x="612" y="302"/>
                    </a:cubicBezTo>
                    <a:cubicBezTo>
                      <a:pt x="617" y="299"/>
                      <a:pt x="621" y="299"/>
                      <a:pt x="624" y="295"/>
                    </a:cubicBezTo>
                    <a:cubicBezTo>
                      <a:pt x="658" y="264"/>
                      <a:pt x="670" y="204"/>
                      <a:pt x="658" y="158"/>
                    </a:cubicBezTo>
                    <a:cubicBezTo>
                      <a:pt x="658" y="154"/>
                      <a:pt x="654" y="146"/>
                      <a:pt x="654" y="143"/>
                    </a:cubicBezTo>
                    <a:cubicBezTo>
                      <a:pt x="640" y="90"/>
                      <a:pt x="594" y="36"/>
                      <a:pt x="537" y="25"/>
                    </a:cubicBezTo>
                    <a:cubicBezTo>
                      <a:pt x="442" y="9"/>
                      <a:pt x="349" y="1"/>
                      <a:pt x="2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45"/>
              <p:cNvSpPr/>
              <p:nvPr/>
            </p:nvSpPr>
            <p:spPr>
              <a:xfrm flipH="1">
                <a:off x="7839873" y="2931771"/>
                <a:ext cx="18544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53" extrusionOk="0">
                    <a:moveTo>
                      <a:pt x="129" y="1"/>
                    </a:moveTo>
                    <a:cubicBezTo>
                      <a:pt x="81" y="1"/>
                      <a:pt x="33" y="40"/>
                      <a:pt x="20" y="86"/>
                    </a:cubicBezTo>
                    <a:cubicBezTo>
                      <a:pt x="1" y="151"/>
                      <a:pt x="43" y="208"/>
                      <a:pt x="99" y="231"/>
                    </a:cubicBezTo>
                    <a:cubicBezTo>
                      <a:pt x="164" y="258"/>
                      <a:pt x="229" y="284"/>
                      <a:pt x="297" y="307"/>
                    </a:cubicBezTo>
                    <a:cubicBezTo>
                      <a:pt x="343" y="327"/>
                      <a:pt x="390" y="352"/>
                      <a:pt x="438" y="352"/>
                    </a:cubicBezTo>
                    <a:cubicBezTo>
                      <a:pt x="462" y="352"/>
                      <a:pt x="486" y="346"/>
                      <a:pt x="510" y="330"/>
                    </a:cubicBezTo>
                    <a:cubicBezTo>
                      <a:pt x="548" y="300"/>
                      <a:pt x="568" y="258"/>
                      <a:pt x="556" y="212"/>
                    </a:cubicBezTo>
                    <a:cubicBezTo>
                      <a:pt x="533" y="121"/>
                      <a:pt x="450" y="105"/>
                      <a:pt x="373" y="79"/>
                    </a:cubicBezTo>
                    <a:cubicBezTo>
                      <a:pt x="301" y="52"/>
                      <a:pt x="233" y="29"/>
                      <a:pt x="161" y="7"/>
                    </a:cubicBezTo>
                    <a:cubicBezTo>
                      <a:pt x="150" y="3"/>
                      <a:pt x="140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45"/>
              <p:cNvSpPr/>
              <p:nvPr/>
            </p:nvSpPr>
            <p:spPr>
              <a:xfrm flipH="1">
                <a:off x="7842093" y="2976531"/>
                <a:ext cx="22755" cy="14887"/>
              </a:xfrm>
              <a:custGeom>
                <a:avLst/>
                <a:gdLst/>
                <a:ahLst/>
                <a:cxnLst/>
                <a:rect l="l" t="t" r="r" b="b"/>
                <a:pathLst>
                  <a:path w="697" h="456" extrusionOk="0">
                    <a:moveTo>
                      <a:pt x="126" y="0"/>
                    </a:moveTo>
                    <a:cubicBezTo>
                      <a:pt x="44" y="0"/>
                      <a:pt x="1" y="127"/>
                      <a:pt x="80" y="171"/>
                    </a:cubicBezTo>
                    <a:cubicBezTo>
                      <a:pt x="182" y="233"/>
                      <a:pt x="278" y="297"/>
                      <a:pt x="369" y="366"/>
                    </a:cubicBezTo>
                    <a:cubicBezTo>
                      <a:pt x="436" y="416"/>
                      <a:pt x="493" y="455"/>
                      <a:pt x="563" y="455"/>
                    </a:cubicBezTo>
                    <a:cubicBezTo>
                      <a:pt x="588" y="455"/>
                      <a:pt x="616" y="450"/>
                      <a:pt x="647" y="438"/>
                    </a:cubicBezTo>
                    <a:cubicBezTo>
                      <a:pt x="673" y="430"/>
                      <a:pt x="689" y="411"/>
                      <a:pt x="689" y="384"/>
                    </a:cubicBezTo>
                    <a:cubicBezTo>
                      <a:pt x="696" y="266"/>
                      <a:pt x="624" y="198"/>
                      <a:pt x="517" y="145"/>
                    </a:cubicBezTo>
                    <a:cubicBezTo>
                      <a:pt x="403" y="84"/>
                      <a:pt x="278" y="42"/>
                      <a:pt x="152" y="4"/>
                    </a:cubicBezTo>
                    <a:cubicBezTo>
                      <a:pt x="143" y="1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45"/>
              <p:cNvSpPr/>
              <p:nvPr/>
            </p:nvSpPr>
            <p:spPr>
              <a:xfrm flipH="1">
                <a:off x="7879964" y="2960892"/>
                <a:ext cx="19229" cy="12439"/>
              </a:xfrm>
              <a:custGeom>
                <a:avLst/>
                <a:gdLst/>
                <a:ahLst/>
                <a:cxnLst/>
                <a:rect l="l" t="t" r="r" b="b"/>
                <a:pathLst>
                  <a:path w="589" h="381" extrusionOk="0">
                    <a:moveTo>
                      <a:pt x="130" y="0"/>
                    </a:moveTo>
                    <a:cubicBezTo>
                      <a:pt x="48" y="0"/>
                      <a:pt x="0" y="122"/>
                      <a:pt x="83" y="183"/>
                    </a:cubicBezTo>
                    <a:cubicBezTo>
                      <a:pt x="151" y="229"/>
                      <a:pt x="220" y="278"/>
                      <a:pt x="288" y="320"/>
                    </a:cubicBezTo>
                    <a:cubicBezTo>
                      <a:pt x="318" y="338"/>
                      <a:pt x="349" y="366"/>
                      <a:pt x="383" y="373"/>
                    </a:cubicBezTo>
                    <a:cubicBezTo>
                      <a:pt x="400" y="378"/>
                      <a:pt x="424" y="380"/>
                      <a:pt x="448" y="380"/>
                    </a:cubicBezTo>
                    <a:cubicBezTo>
                      <a:pt x="472" y="380"/>
                      <a:pt x="495" y="378"/>
                      <a:pt x="513" y="377"/>
                    </a:cubicBezTo>
                    <a:cubicBezTo>
                      <a:pt x="558" y="369"/>
                      <a:pt x="588" y="327"/>
                      <a:pt x="566" y="282"/>
                    </a:cubicBezTo>
                    <a:cubicBezTo>
                      <a:pt x="527" y="217"/>
                      <a:pt x="490" y="171"/>
                      <a:pt x="413" y="133"/>
                    </a:cubicBezTo>
                    <a:cubicBezTo>
                      <a:pt x="334" y="96"/>
                      <a:pt x="258" y="57"/>
                      <a:pt x="181" y="15"/>
                    </a:cubicBezTo>
                    <a:cubicBezTo>
                      <a:pt x="163" y="5"/>
                      <a:pt x="146" y="0"/>
                      <a:pt x="1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45"/>
              <p:cNvSpPr/>
              <p:nvPr/>
            </p:nvSpPr>
            <p:spPr>
              <a:xfrm flipH="1">
                <a:off x="7993838" y="2996739"/>
                <a:ext cx="25302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608" extrusionOk="0">
                    <a:moveTo>
                      <a:pt x="125" y="1"/>
                    </a:moveTo>
                    <a:cubicBezTo>
                      <a:pt x="45" y="1"/>
                      <a:pt x="0" y="110"/>
                      <a:pt x="80" y="168"/>
                    </a:cubicBezTo>
                    <a:cubicBezTo>
                      <a:pt x="175" y="237"/>
                      <a:pt x="267" y="317"/>
                      <a:pt x="354" y="396"/>
                    </a:cubicBezTo>
                    <a:cubicBezTo>
                      <a:pt x="434" y="465"/>
                      <a:pt x="510" y="583"/>
                      <a:pt x="616" y="605"/>
                    </a:cubicBezTo>
                    <a:cubicBezTo>
                      <a:pt x="625" y="607"/>
                      <a:pt x="633" y="608"/>
                      <a:pt x="642" y="608"/>
                    </a:cubicBezTo>
                    <a:cubicBezTo>
                      <a:pt x="720" y="608"/>
                      <a:pt x="774" y="544"/>
                      <a:pt x="761" y="461"/>
                    </a:cubicBezTo>
                    <a:cubicBezTo>
                      <a:pt x="734" y="343"/>
                      <a:pt x="597" y="267"/>
                      <a:pt x="506" y="198"/>
                    </a:cubicBezTo>
                    <a:cubicBezTo>
                      <a:pt x="400" y="123"/>
                      <a:pt x="289" y="70"/>
                      <a:pt x="172" y="12"/>
                    </a:cubicBezTo>
                    <a:cubicBezTo>
                      <a:pt x="155" y="4"/>
                      <a:pt x="140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45"/>
              <p:cNvSpPr/>
              <p:nvPr/>
            </p:nvSpPr>
            <p:spPr>
              <a:xfrm flipH="1">
                <a:off x="8027792" y="2953547"/>
                <a:ext cx="22723" cy="20013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13" extrusionOk="0">
                    <a:moveTo>
                      <a:pt x="113" y="0"/>
                    </a:moveTo>
                    <a:cubicBezTo>
                      <a:pt x="44" y="0"/>
                      <a:pt x="0" y="85"/>
                      <a:pt x="34" y="145"/>
                    </a:cubicBezTo>
                    <a:cubicBezTo>
                      <a:pt x="91" y="259"/>
                      <a:pt x="182" y="347"/>
                      <a:pt x="273" y="438"/>
                    </a:cubicBezTo>
                    <a:cubicBezTo>
                      <a:pt x="356" y="521"/>
                      <a:pt x="441" y="612"/>
                      <a:pt x="561" y="612"/>
                    </a:cubicBezTo>
                    <a:cubicBezTo>
                      <a:pt x="573" y="612"/>
                      <a:pt x="586" y="611"/>
                      <a:pt x="600" y="609"/>
                    </a:cubicBezTo>
                    <a:cubicBezTo>
                      <a:pt x="654" y="598"/>
                      <a:pt x="691" y="540"/>
                      <a:pt x="691" y="488"/>
                    </a:cubicBezTo>
                    <a:cubicBezTo>
                      <a:pt x="696" y="351"/>
                      <a:pt x="559" y="267"/>
                      <a:pt x="459" y="195"/>
                    </a:cubicBezTo>
                    <a:cubicBezTo>
                      <a:pt x="357" y="119"/>
                      <a:pt x="258" y="47"/>
                      <a:pt x="140" y="5"/>
                    </a:cubicBezTo>
                    <a:cubicBezTo>
                      <a:pt x="131" y="2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45"/>
              <p:cNvSpPr/>
              <p:nvPr/>
            </p:nvSpPr>
            <p:spPr>
              <a:xfrm flipH="1">
                <a:off x="7976894" y="2963570"/>
                <a:ext cx="25922" cy="20927"/>
              </a:xfrm>
              <a:custGeom>
                <a:avLst/>
                <a:gdLst/>
                <a:ahLst/>
                <a:cxnLst/>
                <a:rect l="l" t="t" r="r" b="b"/>
                <a:pathLst>
                  <a:path w="794" h="641" extrusionOk="0">
                    <a:moveTo>
                      <a:pt x="116" y="1"/>
                    </a:moveTo>
                    <a:cubicBezTo>
                      <a:pt x="54" y="1"/>
                      <a:pt x="0" y="81"/>
                      <a:pt x="37" y="139"/>
                    </a:cubicBezTo>
                    <a:cubicBezTo>
                      <a:pt x="70" y="192"/>
                      <a:pt x="90" y="249"/>
                      <a:pt x="128" y="298"/>
                    </a:cubicBezTo>
                    <a:cubicBezTo>
                      <a:pt x="170" y="352"/>
                      <a:pt x="211" y="398"/>
                      <a:pt x="257" y="439"/>
                    </a:cubicBezTo>
                    <a:cubicBezTo>
                      <a:pt x="299" y="481"/>
                      <a:pt x="344" y="515"/>
                      <a:pt x="386" y="553"/>
                    </a:cubicBezTo>
                    <a:cubicBezTo>
                      <a:pt x="451" y="603"/>
                      <a:pt x="508" y="621"/>
                      <a:pt x="588" y="637"/>
                    </a:cubicBezTo>
                    <a:cubicBezTo>
                      <a:pt x="600" y="639"/>
                      <a:pt x="612" y="641"/>
                      <a:pt x="623" y="641"/>
                    </a:cubicBezTo>
                    <a:cubicBezTo>
                      <a:pt x="737" y="641"/>
                      <a:pt x="793" y="510"/>
                      <a:pt x="717" y="416"/>
                    </a:cubicBezTo>
                    <a:cubicBezTo>
                      <a:pt x="675" y="363"/>
                      <a:pt x="644" y="325"/>
                      <a:pt x="592" y="291"/>
                    </a:cubicBezTo>
                    <a:cubicBezTo>
                      <a:pt x="542" y="261"/>
                      <a:pt x="493" y="230"/>
                      <a:pt x="447" y="196"/>
                    </a:cubicBezTo>
                    <a:cubicBezTo>
                      <a:pt x="352" y="135"/>
                      <a:pt x="249" y="82"/>
                      <a:pt x="162" y="17"/>
                    </a:cubicBezTo>
                    <a:cubicBezTo>
                      <a:pt x="147" y="6"/>
                      <a:pt x="131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45"/>
              <p:cNvSpPr/>
              <p:nvPr/>
            </p:nvSpPr>
            <p:spPr>
              <a:xfrm flipH="1">
                <a:off x="7914472" y="2981362"/>
                <a:ext cx="27914" cy="23931"/>
              </a:xfrm>
              <a:custGeom>
                <a:avLst/>
                <a:gdLst/>
                <a:ahLst/>
                <a:cxnLst/>
                <a:rect l="l" t="t" r="r" b="b"/>
                <a:pathLst>
                  <a:path w="855" h="733" extrusionOk="0">
                    <a:moveTo>
                      <a:pt x="15" y="1"/>
                    </a:moveTo>
                    <a:cubicBezTo>
                      <a:pt x="7" y="1"/>
                      <a:pt x="1" y="15"/>
                      <a:pt x="7" y="23"/>
                    </a:cubicBezTo>
                    <a:cubicBezTo>
                      <a:pt x="67" y="95"/>
                      <a:pt x="94" y="195"/>
                      <a:pt x="144" y="271"/>
                    </a:cubicBezTo>
                    <a:cubicBezTo>
                      <a:pt x="193" y="343"/>
                      <a:pt x="246" y="408"/>
                      <a:pt x="304" y="469"/>
                    </a:cubicBezTo>
                    <a:cubicBezTo>
                      <a:pt x="410" y="578"/>
                      <a:pt x="538" y="732"/>
                      <a:pt x="697" y="732"/>
                    </a:cubicBezTo>
                    <a:cubicBezTo>
                      <a:pt x="713" y="732"/>
                      <a:pt x="731" y="731"/>
                      <a:pt x="748" y="727"/>
                    </a:cubicBezTo>
                    <a:cubicBezTo>
                      <a:pt x="805" y="711"/>
                      <a:pt x="855" y="647"/>
                      <a:pt x="851" y="590"/>
                    </a:cubicBezTo>
                    <a:cubicBezTo>
                      <a:pt x="836" y="408"/>
                      <a:pt x="653" y="332"/>
                      <a:pt x="513" y="241"/>
                    </a:cubicBezTo>
                    <a:cubicBezTo>
                      <a:pt x="444" y="195"/>
                      <a:pt x="372" y="157"/>
                      <a:pt x="295" y="118"/>
                    </a:cubicBezTo>
                    <a:cubicBezTo>
                      <a:pt x="212" y="76"/>
                      <a:pt x="102" y="58"/>
                      <a:pt x="22" y="4"/>
                    </a:cubicBezTo>
                    <a:cubicBezTo>
                      <a:pt x="19" y="2"/>
                      <a:pt x="17" y="1"/>
                      <a:pt x="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45"/>
              <p:cNvSpPr/>
              <p:nvPr/>
            </p:nvSpPr>
            <p:spPr>
              <a:xfrm flipH="1">
                <a:off x="8076208" y="2926547"/>
                <a:ext cx="13190" cy="13973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28" extrusionOk="0">
                    <a:moveTo>
                      <a:pt x="112" y="1"/>
                    </a:moveTo>
                    <a:cubicBezTo>
                      <a:pt x="96" y="1"/>
                      <a:pt x="80" y="5"/>
                      <a:pt x="65" y="14"/>
                    </a:cubicBezTo>
                    <a:cubicBezTo>
                      <a:pt x="27" y="33"/>
                      <a:pt x="1" y="86"/>
                      <a:pt x="20" y="125"/>
                    </a:cubicBezTo>
                    <a:cubicBezTo>
                      <a:pt x="23" y="144"/>
                      <a:pt x="31" y="174"/>
                      <a:pt x="43" y="197"/>
                    </a:cubicBezTo>
                    <a:cubicBezTo>
                      <a:pt x="54" y="216"/>
                      <a:pt x="62" y="235"/>
                      <a:pt x="73" y="258"/>
                    </a:cubicBezTo>
                    <a:cubicBezTo>
                      <a:pt x="95" y="304"/>
                      <a:pt x="118" y="346"/>
                      <a:pt x="148" y="387"/>
                    </a:cubicBezTo>
                    <a:cubicBezTo>
                      <a:pt x="172" y="415"/>
                      <a:pt x="208" y="427"/>
                      <a:pt x="243" y="427"/>
                    </a:cubicBezTo>
                    <a:cubicBezTo>
                      <a:pt x="275" y="427"/>
                      <a:pt x="307" y="417"/>
                      <a:pt x="331" y="398"/>
                    </a:cubicBezTo>
                    <a:cubicBezTo>
                      <a:pt x="385" y="356"/>
                      <a:pt x="404" y="281"/>
                      <a:pt x="366" y="220"/>
                    </a:cubicBezTo>
                    <a:cubicBezTo>
                      <a:pt x="343" y="178"/>
                      <a:pt x="304" y="144"/>
                      <a:pt x="271" y="106"/>
                    </a:cubicBezTo>
                    <a:cubicBezTo>
                      <a:pt x="240" y="79"/>
                      <a:pt x="217" y="49"/>
                      <a:pt x="183" y="30"/>
                    </a:cubicBezTo>
                    <a:cubicBezTo>
                      <a:pt x="162" y="11"/>
                      <a:pt x="137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45"/>
              <p:cNvSpPr/>
              <p:nvPr/>
            </p:nvSpPr>
            <p:spPr>
              <a:xfrm flipH="1">
                <a:off x="7923287" y="3058835"/>
                <a:ext cx="23408" cy="16813"/>
              </a:xfrm>
              <a:custGeom>
                <a:avLst/>
                <a:gdLst/>
                <a:ahLst/>
                <a:cxnLst/>
                <a:rect l="l" t="t" r="r" b="b"/>
                <a:pathLst>
                  <a:path w="717" h="515" extrusionOk="0">
                    <a:moveTo>
                      <a:pt x="156" y="1"/>
                    </a:moveTo>
                    <a:cubicBezTo>
                      <a:pt x="72" y="1"/>
                      <a:pt x="1" y="102"/>
                      <a:pt x="78" y="179"/>
                    </a:cubicBezTo>
                    <a:cubicBezTo>
                      <a:pt x="154" y="258"/>
                      <a:pt x="238" y="331"/>
                      <a:pt x="325" y="400"/>
                    </a:cubicBezTo>
                    <a:cubicBezTo>
                      <a:pt x="397" y="453"/>
                      <a:pt x="510" y="514"/>
                      <a:pt x="603" y="514"/>
                    </a:cubicBezTo>
                    <a:cubicBezTo>
                      <a:pt x="608" y="514"/>
                      <a:pt x="613" y="514"/>
                      <a:pt x="618" y="514"/>
                    </a:cubicBezTo>
                    <a:cubicBezTo>
                      <a:pt x="678" y="509"/>
                      <a:pt x="717" y="449"/>
                      <a:pt x="686" y="395"/>
                    </a:cubicBezTo>
                    <a:cubicBezTo>
                      <a:pt x="648" y="319"/>
                      <a:pt x="545" y="247"/>
                      <a:pt x="477" y="205"/>
                    </a:cubicBezTo>
                    <a:cubicBezTo>
                      <a:pt x="390" y="152"/>
                      <a:pt x="306" y="91"/>
                      <a:pt x="226" y="26"/>
                    </a:cubicBezTo>
                    <a:cubicBezTo>
                      <a:pt x="204" y="8"/>
                      <a:pt x="180" y="1"/>
                      <a:pt x="1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45"/>
              <p:cNvSpPr/>
              <p:nvPr/>
            </p:nvSpPr>
            <p:spPr>
              <a:xfrm flipH="1">
                <a:off x="7891652" y="3041858"/>
                <a:ext cx="31505" cy="20601"/>
              </a:xfrm>
              <a:custGeom>
                <a:avLst/>
                <a:gdLst/>
                <a:ahLst/>
                <a:cxnLst/>
                <a:rect l="l" t="t" r="r" b="b"/>
                <a:pathLst>
                  <a:path w="965" h="631" extrusionOk="0">
                    <a:moveTo>
                      <a:pt x="152" y="1"/>
                    </a:moveTo>
                    <a:cubicBezTo>
                      <a:pt x="55" y="1"/>
                      <a:pt x="1" y="108"/>
                      <a:pt x="68" y="185"/>
                    </a:cubicBezTo>
                    <a:cubicBezTo>
                      <a:pt x="163" y="299"/>
                      <a:pt x="280" y="376"/>
                      <a:pt x="403" y="455"/>
                    </a:cubicBezTo>
                    <a:cubicBezTo>
                      <a:pt x="513" y="529"/>
                      <a:pt x="641" y="631"/>
                      <a:pt x="777" y="631"/>
                    </a:cubicBezTo>
                    <a:cubicBezTo>
                      <a:pt x="781" y="631"/>
                      <a:pt x="786" y="631"/>
                      <a:pt x="790" y="630"/>
                    </a:cubicBezTo>
                    <a:cubicBezTo>
                      <a:pt x="904" y="627"/>
                      <a:pt x="965" y="516"/>
                      <a:pt x="915" y="413"/>
                    </a:cubicBezTo>
                    <a:cubicBezTo>
                      <a:pt x="855" y="292"/>
                      <a:pt x="691" y="227"/>
                      <a:pt x="573" y="167"/>
                    </a:cubicBezTo>
                    <a:cubicBezTo>
                      <a:pt x="445" y="98"/>
                      <a:pt x="319" y="34"/>
                      <a:pt x="174" y="3"/>
                    </a:cubicBezTo>
                    <a:cubicBezTo>
                      <a:pt x="167" y="1"/>
                      <a:pt x="159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45"/>
              <p:cNvSpPr/>
              <p:nvPr/>
            </p:nvSpPr>
            <p:spPr>
              <a:xfrm flipH="1">
                <a:off x="7825834" y="3086814"/>
                <a:ext cx="27848" cy="16389"/>
              </a:xfrm>
              <a:custGeom>
                <a:avLst/>
                <a:gdLst/>
                <a:ahLst/>
                <a:cxnLst/>
                <a:rect l="l" t="t" r="r" b="b"/>
                <a:pathLst>
                  <a:path w="853" h="502" extrusionOk="0">
                    <a:moveTo>
                      <a:pt x="190" y="1"/>
                    </a:moveTo>
                    <a:cubicBezTo>
                      <a:pt x="163" y="1"/>
                      <a:pt x="135" y="2"/>
                      <a:pt x="107" y="6"/>
                    </a:cubicBezTo>
                    <a:cubicBezTo>
                      <a:pt x="19" y="17"/>
                      <a:pt x="0" y="143"/>
                      <a:pt x="58" y="200"/>
                    </a:cubicBezTo>
                    <a:cubicBezTo>
                      <a:pt x="133" y="276"/>
                      <a:pt x="228" y="326"/>
                      <a:pt x="328" y="375"/>
                    </a:cubicBezTo>
                    <a:cubicBezTo>
                      <a:pt x="430" y="428"/>
                      <a:pt x="529" y="493"/>
                      <a:pt x="647" y="501"/>
                    </a:cubicBezTo>
                    <a:cubicBezTo>
                      <a:pt x="652" y="501"/>
                      <a:pt x="658" y="501"/>
                      <a:pt x="663" y="501"/>
                    </a:cubicBezTo>
                    <a:cubicBezTo>
                      <a:pt x="810" y="501"/>
                      <a:pt x="853" y="307"/>
                      <a:pt x="768" y="208"/>
                    </a:cubicBezTo>
                    <a:cubicBezTo>
                      <a:pt x="693" y="120"/>
                      <a:pt x="552" y="78"/>
                      <a:pt x="442" y="45"/>
                    </a:cubicBezTo>
                    <a:cubicBezTo>
                      <a:pt x="358" y="18"/>
                      <a:pt x="276" y="1"/>
                      <a:pt x="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45"/>
              <p:cNvSpPr/>
              <p:nvPr/>
            </p:nvSpPr>
            <p:spPr>
              <a:xfrm flipH="1">
                <a:off x="7847382" y="3033892"/>
                <a:ext cx="26183" cy="16781"/>
              </a:xfrm>
              <a:custGeom>
                <a:avLst/>
                <a:gdLst/>
                <a:ahLst/>
                <a:cxnLst/>
                <a:rect l="l" t="t" r="r" b="b"/>
                <a:pathLst>
                  <a:path w="802" h="514" extrusionOk="0">
                    <a:moveTo>
                      <a:pt x="119" y="1"/>
                    </a:moveTo>
                    <a:cubicBezTo>
                      <a:pt x="42" y="1"/>
                      <a:pt x="0" y="118"/>
                      <a:pt x="77" y="160"/>
                    </a:cubicBezTo>
                    <a:cubicBezTo>
                      <a:pt x="180" y="213"/>
                      <a:pt x="279" y="278"/>
                      <a:pt x="370" y="350"/>
                    </a:cubicBezTo>
                    <a:cubicBezTo>
                      <a:pt x="412" y="380"/>
                      <a:pt x="446" y="415"/>
                      <a:pt x="488" y="445"/>
                    </a:cubicBezTo>
                    <a:cubicBezTo>
                      <a:pt x="537" y="479"/>
                      <a:pt x="594" y="490"/>
                      <a:pt x="651" y="509"/>
                    </a:cubicBezTo>
                    <a:cubicBezTo>
                      <a:pt x="660" y="512"/>
                      <a:pt x="669" y="514"/>
                      <a:pt x="677" y="514"/>
                    </a:cubicBezTo>
                    <a:cubicBezTo>
                      <a:pt x="747" y="514"/>
                      <a:pt x="802" y="426"/>
                      <a:pt x="761" y="365"/>
                    </a:cubicBezTo>
                    <a:cubicBezTo>
                      <a:pt x="728" y="315"/>
                      <a:pt x="705" y="262"/>
                      <a:pt x="655" y="224"/>
                    </a:cubicBezTo>
                    <a:cubicBezTo>
                      <a:pt x="605" y="190"/>
                      <a:pt x="541" y="164"/>
                      <a:pt x="484" y="137"/>
                    </a:cubicBezTo>
                    <a:cubicBezTo>
                      <a:pt x="374" y="87"/>
                      <a:pt x="260" y="41"/>
                      <a:pt x="142" y="4"/>
                    </a:cubicBezTo>
                    <a:cubicBezTo>
                      <a:pt x="134" y="2"/>
                      <a:pt x="126" y="1"/>
                      <a:pt x="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45"/>
              <p:cNvSpPr/>
              <p:nvPr/>
            </p:nvSpPr>
            <p:spPr>
              <a:xfrm flipH="1">
                <a:off x="7788616" y="3069478"/>
                <a:ext cx="19719" cy="11329"/>
              </a:xfrm>
              <a:custGeom>
                <a:avLst/>
                <a:gdLst/>
                <a:ahLst/>
                <a:cxnLst/>
                <a:rect l="l" t="t" r="r" b="b"/>
                <a:pathLst>
                  <a:path w="604" h="347" extrusionOk="0">
                    <a:moveTo>
                      <a:pt x="61" y="0"/>
                    </a:moveTo>
                    <a:cubicBezTo>
                      <a:pt x="13" y="0"/>
                      <a:pt x="1" y="75"/>
                      <a:pt x="41" y="96"/>
                    </a:cubicBezTo>
                    <a:cubicBezTo>
                      <a:pt x="159" y="160"/>
                      <a:pt x="273" y="252"/>
                      <a:pt x="383" y="328"/>
                    </a:cubicBezTo>
                    <a:cubicBezTo>
                      <a:pt x="403" y="341"/>
                      <a:pt x="428" y="347"/>
                      <a:pt x="453" y="347"/>
                    </a:cubicBezTo>
                    <a:cubicBezTo>
                      <a:pt x="479" y="347"/>
                      <a:pt x="506" y="340"/>
                      <a:pt x="527" y="328"/>
                    </a:cubicBezTo>
                    <a:cubicBezTo>
                      <a:pt x="532" y="325"/>
                      <a:pt x="535" y="320"/>
                      <a:pt x="543" y="320"/>
                    </a:cubicBezTo>
                    <a:cubicBezTo>
                      <a:pt x="573" y="302"/>
                      <a:pt x="604" y="260"/>
                      <a:pt x="600" y="221"/>
                    </a:cubicBezTo>
                    <a:cubicBezTo>
                      <a:pt x="600" y="214"/>
                      <a:pt x="596" y="211"/>
                      <a:pt x="596" y="206"/>
                    </a:cubicBezTo>
                    <a:cubicBezTo>
                      <a:pt x="588" y="142"/>
                      <a:pt x="558" y="88"/>
                      <a:pt x="493" y="69"/>
                    </a:cubicBezTo>
                    <a:cubicBezTo>
                      <a:pt x="421" y="46"/>
                      <a:pt x="349" y="28"/>
                      <a:pt x="276" y="13"/>
                    </a:cubicBezTo>
                    <a:cubicBezTo>
                      <a:pt x="208" y="1"/>
                      <a:pt x="136" y="9"/>
                      <a:pt x="67" y="1"/>
                    </a:cubicBezTo>
                    <a:cubicBezTo>
                      <a:pt x="65" y="0"/>
                      <a:pt x="63" y="0"/>
                      <a:pt x="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45"/>
              <p:cNvSpPr/>
              <p:nvPr/>
            </p:nvSpPr>
            <p:spPr>
              <a:xfrm flipH="1">
                <a:off x="7790477" y="3013879"/>
                <a:ext cx="40124" cy="18903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579" extrusionOk="0">
                    <a:moveTo>
                      <a:pt x="287" y="1"/>
                    </a:moveTo>
                    <a:cubicBezTo>
                      <a:pt x="240" y="1"/>
                      <a:pt x="195" y="3"/>
                      <a:pt x="153" y="8"/>
                    </a:cubicBezTo>
                    <a:cubicBezTo>
                      <a:pt x="65" y="16"/>
                      <a:pt x="0" y="149"/>
                      <a:pt x="100" y="194"/>
                    </a:cubicBezTo>
                    <a:cubicBezTo>
                      <a:pt x="270" y="275"/>
                      <a:pt x="445" y="328"/>
                      <a:pt x="616" y="408"/>
                    </a:cubicBezTo>
                    <a:cubicBezTo>
                      <a:pt x="773" y="482"/>
                      <a:pt x="908" y="579"/>
                      <a:pt x="1085" y="579"/>
                    </a:cubicBezTo>
                    <a:cubicBezTo>
                      <a:pt x="1089" y="579"/>
                      <a:pt x="1092" y="579"/>
                      <a:pt x="1095" y="579"/>
                    </a:cubicBezTo>
                    <a:cubicBezTo>
                      <a:pt x="1156" y="575"/>
                      <a:pt x="1228" y="506"/>
                      <a:pt x="1198" y="438"/>
                    </a:cubicBezTo>
                    <a:cubicBezTo>
                      <a:pt x="1072" y="135"/>
                      <a:pt x="626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45"/>
              <p:cNvSpPr/>
              <p:nvPr/>
            </p:nvSpPr>
            <p:spPr>
              <a:xfrm flipH="1">
                <a:off x="7905037" y="2430664"/>
                <a:ext cx="669796" cy="628334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19246" extrusionOk="0">
                    <a:moveTo>
                      <a:pt x="12371" y="0"/>
                    </a:moveTo>
                    <a:cubicBezTo>
                      <a:pt x="10886" y="0"/>
                      <a:pt x="10119" y="5006"/>
                      <a:pt x="10216" y="8067"/>
                    </a:cubicBezTo>
                    <a:cubicBezTo>
                      <a:pt x="9992" y="7779"/>
                      <a:pt x="9756" y="7500"/>
                      <a:pt x="9513" y="7231"/>
                    </a:cubicBezTo>
                    <a:cubicBezTo>
                      <a:pt x="8607" y="6235"/>
                      <a:pt x="7570" y="5322"/>
                      <a:pt x="6414" y="4562"/>
                    </a:cubicBezTo>
                    <a:cubicBezTo>
                      <a:pt x="5650" y="4056"/>
                      <a:pt x="4783" y="3474"/>
                      <a:pt x="3817" y="3341"/>
                    </a:cubicBezTo>
                    <a:cubicBezTo>
                      <a:pt x="3725" y="3328"/>
                      <a:pt x="3633" y="3322"/>
                      <a:pt x="3541" y="3322"/>
                    </a:cubicBezTo>
                    <a:cubicBezTo>
                      <a:pt x="2954" y="3322"/>
                      <a:pt x="2393" y="3588"/>
                      <a:pt x="2300" y="4166"/>
                    </a:cubicBezTo>
                    <a:cubicBezTo>
                      <a:pt x="2209" y="4714"/>
                      <a:pt x="2490" y="5322"/>
                      <a:pt x="2848" y="5752"/>
                    </a:cubicBezTo>
                    <a:cubicBezTo>
                      <a:pt x="3197" y="6166"/>
                      <a:pt x="3715" y="6691"/>
                      <a:pt x="4243" y="6926"/>
                    </a:cubicBezTo>
                    <a:cubicBezTo>
                      <a:pt x="4241" y="6926"/>
                      <a:pt x="2845" y="6306"/>
                      <a:pt x="1707" y="6306"/>
                    </a:cubicBezTo>
                    <a:cubicBezTo>
                      <a:pt x="1016" y="6306"/>
                      <a:pt x="419" y="6535"/>
                      <a:pt x="286" y="7268"/>
                    </a:cubicBezTo>
                    <a:cubicBezTo>
                      <a:pt x="0" y="8835"/>
                      <a:pt x="5426" y="10109"/>
                      <a:pt x="8479" y="10197"/>
                    </a:cubicBezTo>
                    <a:cubicBezTo>
                      <a:pt x="7426" y="10899"/>
                      <a:pt x="6429" y="11729"/>
                      <a:pt x="5551" y="12678"/>
                    </a:cubicBezTo>
                    <a:cubicBezTo>
                      <a:pt x="4927" y="13356"/>
                      <a:pt x="4213" y="14116"/>
                      <a:pt x="3924" y="15044"/>
                    </a:cubicBezTo>
                    <a:cubicBezTo>
                      <a:pt x="3718" y="15698"/>
                      <a:pt x="3852" y="16462"/>
                      <a:pt x="4490" y="16679"/>
                    </a:cubicBezTo>
                    <a:cubicBezTo>
                      <a:pt x="4635" y="16727"/>
                      <a:pt x="4789" y="16748"/>
                      <a:pt x="4947" y="16748"/>
                    </a:cubicBezTo>
                    <a:cubicBezTo>
                      <a:pt x="5360" y="16748"/>
                      <a:pt x="5797" y="16600"/>
                      <a:pt x="6144" y="16393"/>
                    </a:cubicBezTo>
                    <a:cubicBezTo>
                      <a:pt x="6608" y="16116"/>
                      <a:pt x="7212" y="15690"/>
                      <a:pt x="7531" y="15207"/>
                    </a:cubicBezTo>
                    <a:lnTo>
                      <a:pt x="7531" y="15207"/>
                    </a:lnTo>
                    <a:cubicBezTo>
                      <a:pt x="7520" y="15226"/>
                      <a:pt x="5874" y="18543"/>
                      <a:pt x="7730" y="19207"/>
                    </a:cubicBezTo>
                    <a:cubicBezTo>
                      <a:pt x="7802" y="19233"/>
                      <a:pt x="7875" y="19246"/>
                      <a:pt x="7948" y="19246"/>
                    </a:cubicBezTo>
                    <a:cubicBezTo>
                      <a:pt x="9326" y="19246"/>
                      <a:pt x="10744" y="14770"/>
                      <a:pt x="11379" y="11896"/>
                    </a:cubicBezTo>
                    <a:cubicBezTo>
                      <a:pt x="12136" y="12762"/>
                      <a:pt x="12995" y="13564"/>
                      <a:pt x="13942" y="14264"/>
                    </a:cubicBezTo>
                    <a:cubicBezTo>
                      <a:pt x="14680" y="14808"/>
                      <a:pt x="15516" y="15431"/>
                      <a:pt x="16470" y="15618"/>
                    </a:cubicBezTo>
                    <a:cubicBezTo>
                      <a:pt x="16595" y="15642"/>
                      <a:pt x="16723" y="15655"/>
                      <a:pt x="16849" y="15655"/>
                    </a:cubicBezTo>
                    <a:cubicBezTo>
                      <a:pt x="17400" y="15655"/>
                      <a:pt x="17915" y="15412"/>
                      <a:pt x="18033" y="14873"/>
                    </a:cubicBezTo>
                    <a:cubicBezTo>
                      <a:pt x="18147" y="14333"/>
                      <a:pt x="17904" y="13710"/>
                      <a:pt x="17565" y="13261"/>
                    </a:cubicBezTo>
                    <a:cubicBezTo>
                      <a:pt x="17238" y="12831"/>
                      <a:pt x="16751" y="12280"/>
                      <a:pt x="16235" y="12017"/>
                    </a:cubicBezTo>
                    <a:lnTo>
                      <a:pt x="16235" y="12017"/>
                    </a:lnTo>
                    <a:cubicBezTo>
                      <a:pt x="16240" y="12019"/>
                      <a:pt x="17723" y="12772"/>
                      <a:pt x="18886" y="12772"/>
                    </a:cubicBezTo>
                    <a:cubicBezTo>
                      <a:pt x="19513" y="12772"/>
                      <a:pt x="20048" y="12553"/>
                      <a:pt x="20208" y="11880"/>
                    </a:cubicBezTo>
                    <a:cubicBezTo>
                      <a:pt x="20515" y="10565"/>
                      <a:pt x="16714" y="9249"/>
                      <a:pt x="13694" y="8725"/>
                    </a:cubicBezTo>
                    <a:cubicBezTo>
                      <a:pt x="14440" y="7858"/>
                      <a:pt x="15113" y="6903"/>
                      <a:pt x="15668" y="5877"/>
                    </a:cubicBezTo>
                    <a:cubicBezTo>
                      <a:pt x="16105" y="5068"/>
                      <a:pt x="16607" y="4155"/>
                      <a:pt x="16656" y="3181"/>
                    </a:cubicBezTo>
                    <a:cubicBezTo>
                      <a:pt x="16691" y="2497"/>
                      <a:pt x="16375" y="1790"/>
                      <a:pt x="15698" y="1741"/>
                    </a:cubicBezTo>
                    <a:cubicBezTo>
                      <a:pt x="15666" y="1738"/>
                      <a:pt x="15635" y="1737"/>
                      <a:pt x="15603" y="1737"/>
                    </a:cubicBezTo>
                    <a:cubicBezTo>
                      <a:pt x="15081" y="1737"/>
                      <a:pt x="14543" y="2053"/>
                      <a:pt x="14170" y="2425"/>
                    </a:cubicBezTo>
                    <a:cubicBezTo>
                      <a:pt x="13794" y="2806"/>
                      <a:pt x="13320" y="3361"/>
                      <a:pt x="13126" y="3904"/>
                    </a:cubicBezTo>
                    <a:lnTo>
                      <a:pt x="13126" y="3904"/>
                    </a:lnTo>
                    <a:cubicBezTo>
                      <a:pt x="13213" y="3649"/>
                      <a:pt x="14330" y="179"/>
                      <a:pt x="12432" y="3"/>
                    </a:cubicBezTo>
                    <a:cubicBezTo>
                      <a:pt x="12412" y="1"/>
                      <a:pt x="12391" y="0"/>
                      <a:pt x="123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45"/>
              <p:cNvSpPr/>
              <p:nvPr/>
            </p:nvSpPr>
            <p:spPr>
              <a:xfrm flipH="1">
                <a:off x="8101412" y="2563507"/>
                <a:ext cx="121188" cy="180182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5519" extrusionOk="0">
                    <a:moveTo>
                      <a:pt x="1872" y="1515"/>
                    </a:moveTo>
                    <a:lnTo>
                      <a:pt x="1872" y="1515"/>
                    </a:lnTo>
                    <a:cubicBezTo>
                      <a:pt x="1921" y="1873"/>
                      <a:pt x="1887" y="2257"/>
                      <a:pt x="1705" y="2573"/>
                    </a:cubicBezTo>
                    <a:cubicBezTo>
                      <a:pt x="1673" y="2627"/>
                      <a:pt x="1527" y="2873"/>
                      <a:pt x="1398" y="2873"/>
                    </a:cubicBezTo>
                    <a:cubicBezTo>
                      <a:pt x="1356" y="2873"/>
                      <a:pt x="1316" y="2846"/>
                      <a:pt x="1282" y="2778"/>
                    </a:cubicBezTo>
                    <a:cubicBezTo>
                      <a:pt x="1240" y="2690"/>
                      <a:pt x="1354" y="2409"/>
                      <a:pt x="1385" y="2318"/>
                    </a:cubicBezTo>
                    <a:cubicBezTo>
                      <a:pt x="1484" y="2040"/>
                      <a:pt x="1651" y="1755"/>
                      <a:pt x="1872" y="1515"/>
                    </a:cubicBezTo>
                    <a:close/>
                    <a:moveTo>
                      <a:pt x="1073" y="0"/>
                    </a:moveTo>
                    <a:cubicBezTo>
                      <a:pt x="1020" y="0"/>
                      <a:pt x="964" y="10"/>
                      <a:pt x="906" y="32"/>
                    </a:cubicBezTo>
                    <a:cubicBezTo>
                      <a:pt x="624" y="139"/>
                      <a:pt x="506" y="508"/>
                      <a:pt x="423" y="762"/>
                    </a:cubicBezTo>
                    <a:cubicBezTo>
                      <a:pt x="301" y="1116"/>
                      <a:pt x="245" y="1485"/>
                      <a:pt x="199" y="1854"/>
                    </a:cubicBezTo>
                    <a:cubicBezTo>
                      <a:pt x="77" y="2820"/>
                      <a:pt x="1" y="3835"/>
                      <a:pt x="115" y="4804"/>
                    </a:cubicBezTo>
                    <a:cubicBezTo>
                      <a:pt x="117" y="4825"/>
                      <a:pt x="132" y="4835"/>
                      <a:pt x="147" y="4835"/>
                    </a:cubicBezTo>
                    <a:cubicBezTo>
                      <a:pt x="162" y="4835"/>
                      <a:pt x="176" y="4825"/>
                      <a:pt x="176" y="4804"/>
                    </a:cubicBezTo>
                    <a:cubicBezTo>
                      <a:pt x="248" y="3496"/>
                      <a:pt x="138" y="2067"/>
                      <a:pt x="575" y="808"/>
                    </a:cubicBezTo>
                    <a:cubicBezTo>
                      <a:pt x="624" y="671"/>
                      <a:pt x="674" y="527"/>
                      <a:pt x="750" y="405"/>
                    </a:cubicBezTo>
                    <a:cubicBezTo>
                      <a:pt x="830" y="269"/>
                      <a:pt x="937" y="215"/>
                      <a:pt x="1047" y="215"/>
                    </a:cubicBezTo>
                    <a:cubicBezTo>
                      <a:pt x="1220" y="215"/>
                      <a:pt x="1401" y="348"/>
                      <a:pt x="1503" y="508"/>
                    </a:cubicBezTo>
                    <a:cubicBezTo>
                      <a:pt x="1655" y="748"/>
                      <a:pt x="1761" y="1021"/>
                      <a:pt x="1826" y="1299"/>
                    </a:cubicBezTo>
                    <a:cubicBezTo>
                      <a:pt x="1457" y="1648"/>
                      <a:pt x="1069" y="2250"/>
                      <a:pt x="1085" y="2778"/>
                    </a:cubicBezTo>
                    <a:cubicBezTo>
                      <a:pt x="1093" y="3011"/>
                      <a:pt x="1190" y="3097"/>
                      <a:pt x="1314" y="3097"/>
                    </a:cubicBezTo>
                    <a:cubicBezTo>
                      <a:pt x="1485" y="3097"/>
                      <a:pt x="1708" y="2934"/>
                      <a:pt x="1819" y="2766"/>
                    </a:cubicBezTo>
                    <a:cubicBezTo>
                      <a:pt x="2096" y="2344"/>
                      <a:pt x="2130" y="1839"/>
                      <a:pt x="2028" y="1360"/>
                    </a:cubicBezTo>
                    <a:cubicBezTo>
                      <a:pt x="2210" y="1196"/>
                      <a:pt x="2419" y="1071"/>
                      <a:pt x="2640" y="1002"/>
                    </a:cubicBezTo>
                    <a:cubicBezTo>
                      <a:pt x="2727" y="976"/>
                      <a:pt x="2803" y="964"/>
                      <a:pt x="2870" y="964"/>
                    </a:cubicBezTo>
                    <a:cubicBezTo>
                      <a:pt x="3311" y="964"/>
                      <a:pt x="3328" y="1490"/>
                      <a:pt x="3153" y="1850"/>
                    </a:cubicBezTo>
                    <a:cubicBezTo>
                      <a:pt x="3031" y="2097"/>
                      <a:pt x="2872" y="2333"/>
                      <a:pt x="2723" y="2561"/>
                    </a:cubicBezTo>
                    <a:cubicBezTo>
                      <a:pt x="2031" y="3610"/>
                      <a:pt x="1161" y="4534"/>
                      <a:pt x="168" y="5302"/>
                    </a:cubicBezTo>
                    <a:cubicBezTo>
                      <a:pt x="74" y="5374"/>
                      <a:pt x="132" y="5518"/>
                      <a:pt x="221" y="5518"/>
                    </a:cubicBezTo>
                    <a:cubicBezTo>
                      <a:pt x="241" y="5518"/>
                      <a:pt x="261" y="5512"/>
                      <a:pt x="282" y="5496"/>
                    </a:cubicBezTo>
                    <a:cubicBezTo>
                      <a:pt x="1434" y="4614"/>
                      <a:pt x="2431" y="3522"/>
                      <a:pt x="3168" y="2268"/>
                    </a:cubicBezTo>
                    <a:cubicBezTo>
                      <a:pt x="3404" y="1869"/>
                      <a:pt x="3712" y="1211"/>
                      <a:pt x="3221" y="858"/>
                    </a:cubicBezTo>
                    <a:cubicBezTo>
                      <a:pt x="3115" y="782"/>
                      <a:pt x="2999" y="750"/>
                      <a:pt x="2878" y="750"/>
                    </a:cubicBezTo>
                    <a:cubicBezTo>
                      <a:pt x="2565" y="750"/>
                      <a:pt x="2225" y="963"/>
                      <a:pt x="1978" y="1166"/>
                    </a:cubicBezTo>
                    <a:cubicBezTo>
                      <a:pt x="1947" y="1063"/>
                      <a:pt x="1913" y="964"/>
                      <a:pt x="1875" y="869"/>
                    </a:cubicBezTo>
                    <a:cubicBezTo>
                      <a:pt x="1748" y="564"/>
                      <a:pt x="1475" y="0"/>
                      <a:pt x="1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45"/>
              <p:cNvSpPr/>
              <p:nvPr/>
            </p:nvSpPr>
            <p:spPr>
              <a:xfrm flipH="1">
                <a:off x="8233014" y="2626419"/>
                <a:ext cx="233103" cy="121155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3711" extrusionOk="0">
                    <a:moveTo>
                      <a:pt x="2567" y="1509"/>
                    </a:moveTo>
                    <a:lnTo>
                      <a:pt x="2567" y="1509"/>
                    </a:lnTo>
                    <a:cubicBezTo>
                      <a:pt x="2826" y="1550"/>
                      <a:pt x="3080" y="1611"/>
                      <a:pt x="3324" y="1695"/>
                    </a:cubicBezTo>
                    <a:cubicBezTo>
                      <a:pt x="3517" y="1760"/>
                      <a:pt x="3738" y="1801"/>
                      <a:pt x="3772" y="2014"/>
                    </a:cubicBezTo>
                    <a:cubicBezTo>
                      <a:pt x="3790" y="2122"/>
                      <a:pt x="3800" y="2145"/>
                      <a:pt x="3776" y="2145"/>
                    </a:cubicBezTo>
                    <a:cubicBezTo>
                      <a:pt x="3759" y="2145"/>
                      <a:pt x="3728" y="2135"/>
                      <a:pt x="3673" y="2132"/>
                    </a:cubicBezTo>
                    <a:cubicBezTo>
                      <a:pt x="3624" y="2128"/>
                      <a:pt x="3548" y="2086"/>
                      <a:pt x="3510" y="2071"/>
                    </a:cubicBezTo>
                    <a:cubicBezTo>
                      <a:pt x="3243" y="1965"/>
                      <a:pt x="2985" y="1820"/>
                      <a:pt x="2753" y="1649"/>
                    </a:cubicBezTo>
                    <a:cubicBezTo>
                      <a:pt x="2689" y="1607"/>
                      <a:pt x="2628" y="1558"/>
                      <a:pt x="2567" y="1509"/>
                    </a:cubicBezTo>
                    <a:close/>
                    <a:moveTo>
                      <a:pt x="2081" y="1"/>
                    </a:moveTo>
                    <a:cubicBezTo>
                      <a:pt x="1757" y="1"/>
                      <a:pt x="1484" y="105"/>
                      <a:pt x="1525" y="470"/>
                    </a:cubicBezTo>
                    <a:cubicBezTo>
                      <a:pt x="1555" y="763"/>
                      <a:pt x="1780" y="1014"/>
                      <a:pt x="1966" y="1227"/>
                    </a:cubicBezTo>
                    <a:cubicBezTo>
                      <a:pt x="1891" y="1223"/>
                      <a:pt x="1815" y="1221"/>
                      <a:pt x="1739" y="1221"/>
                    </a:cubicBezTo>
                    <a:cubicBezTo>
                      <a:pt x="1686" y="1221"/>
                      <a:pt x="1632" y="1222"/>
                      <a:pt x="1578" y="1223"/>
                    </a:cubicBezTo>
                    <a:cubicBezTo>
                      <a:pt x="1221" y="1230"/>
                      <a:pt x="776" y="1242"/>
                      <a:pt x="483" y="1478"/>
                    </a:cubicBezTo>
                    <a:cubicBezTo>
                      <a:pt x="1" y="1858"/>
                      <a:pt x="251" y="2383"/>
                      <a:pt x="704" y="2637"/>
                    </a:cubicBezTo>
                    <a:cubicBezTo>
                      <a:pt x="1506" y="3083"/>
                      <a:pt x="2480" y="3334"/>
                      <a:pt x="3377" y="3504"/>
                    </a:cubicBezTo>
                    <a:cubicBezTo>
                      <a:pt x="4098" y="3643"/>
                      <a:pt x="4832" y="3711"/>
                      <a:pt x="5568" y="3711"/>
                    </a:cubicBezTo>
                    <a:cubicBezTo>
                      <a:pt x="5840" y="3711"/>
                      <a:pt x="6112" y="3702"/>
                      <a:pt x="6384" y="3683"/>
                    </a:cubicBezTo>
                    <a:cubicBezTo>
                      <a:pt x="6521" y="3672"/>
                      <a:pt x="6525" y="3458"/>
                      <a:pt x="6394" y="3458"/>
                    </a:cubicBezTo>
                    <a:cubicBezTo>
                      <a:pt x="6391" y="3458"/>
                      <a:pt x="6388" y="3458"/>
                      <a:pt x="6384" y="3459"/>
                    </a:cubicBezTo>
                    <a:cubicBezTo>
                      <a:pt x="6111" y="3477"/>
                      <a:pt x="5839" y="3487"/>
                      <a:pt x="5566" y="3487"/>
                    </a:cubicBezTo>
                    <a:cubicBezTo>
                      <a:pt x="4612" y="3487"/>
                      <a:pt x="3664" y="3371"/>
                      <a:pt x="2738" y="3132"/>
                    </a:cubicBezTo>
                    <a:cubicBezTo>
                      <a:pt x="2141" y="2980"/>
                      <a:pt x="1544" y="2786"/>
                      <a:pt x="985" y="2527"/>
                    </a:cubicBezTo>
                    <a:cubicBezTo>
                      <a:pt x="727" y="2409"/>
                      <a:pt x="404" y="2246"/>
                      <a:pt x="469" y="1919"/>
                    </a:cubicBezTo>
                    <a:cubicBezTo>
                      <a:pt x="560" y="1470"/>
                      <a:pt x="1145" y="1459"/>
                      <a:pt x="1518" y="1444"/>
                    </a:cubicBezTo>
                    <a:cubicBezTo>
                      <a:pt x="1588" y="1441"/>
                      <a:pt x="1659" y="1440"/>
                      <a:pt x="1730" y="1440"/>
                    </a:cubicBezTo>
                    <a:cubicBezTo>
                      <a:pt x="1883" y="1440"/>
                      <a:pt x="2037" y="1446"/>
                      <a:pt x="2190" y="1459"/>
                    </a:cubicBezTo>
                    <a:cubicBezTo>
                      <a:pt x="2385" y="1649"/>
                      <a:pt x="2597" y="1816"/>
                      <a:pt x="2826" y="1960"/>
                    </a:cubicBezTo>
                    <a:cubicBezTo>
                      <a:pt x="2990" y="2063"/>
                      <a:pt x="3474" y="2372"/>
                      <a:pt x="3815" y="2372"/>
                    </a:cubicBezTo>
                    <a:cubicBezTo>
                      <a:pt x="3954" y="2372"/>
                      <a:pt x="4070" y="2321"/>
                      <a:pt x="4129" y="2181"/>
                    </a:cubicBezTo>
                    <a:cubicBezTo>
                      <a:pt x="4365" y="1641"/>
                      <a:pt x="3054" y="1379"/>
                      <a:pt x="2764" y="1322"/>
                    </a:cubicBezTo>
                    <a:cubicBezTo>
                      <a:pt x="2605" y="1292"/>
                      <a:pt x="2445" y="1269"/>
                      <a:pt x="2285" y="1250"/>
                    </a:cubicBezTo>
                    <a:cubicBezTo>
                      <a:pt x="2240" y="1208"/>
                      <a:pt x="2198" y="1162"/>
                      <a:pt x="2157" y="1116"/>
                    </a:cubicBezTo>
                    <a:cubicBezTo>
                      <a:pt x="2065" y="1014"/>
                      <a:pt x="1978" y="907"/>
                      <a:pt x="1898" y="793"/>
                    </a:cubicBezTo>
                    <a:cubicBezTo>
                      <a:pt x="1867" y="751"/>
                      <a:pt x="1837" y="710"/>
                      <a:pt x="1815" y="668"/>
                    </a:cubicBezTo>
                    <a:cubicBezTo>
                      <a:pt x="1711" y="478"/>
                      <a:pt x="1845" y="272"/>
                      <a:pt x="2034" y="219"/>
                    </a:cubicBezTo>
                    <a:cubicBezTo>
                      <a:pt x="2085" y="205"/>
                      <a:pt x="2139" y="199"/>
                      <a:pt x="2197" y="199"/>
                    </a:cubicBezTo>
                    <a:cubicBezTo>
                      <a:pt x="2453" y="199"/>
                      <a:pt x="2765" y="323"/>
                      <a:pt x="2973" y="395"/>
                    </a:cubicBezTo>
                    <a:cubicBezTo>
                      <a:pt x="3278" y="505"/>
                      <a:pt x="3575" y="634"/>
                      <a:pt x="3868" y="771"/>
                    </a:cubicBezTo>
                    <a:cubicBezTo>
                      <a:pt x="5023" y="1311"/>
                      <a:pt x="6007" y="2048"/>
                      <a:pt x="7027" y="2801"/>
                    </a:cubicBezTo>
                    <a:cubicBezTo>
                      <a:pt x="7037" y="2808"/>
                      <a:pt x="7047" y="2812"/>
                      <a:pt x="7057" y="2812"/>
                    </a:cubicBezTo>
                    <a:cubicBezTo>
                      <a:pt x="7103" y="2812"/>
                      <a:pt x="7140" y="2743"/>
                      <a:pt x="7102" y="2702"/>
                    </a:cubicBezTo>
                    <a:cubicBezTo>
                      <a:pt x="6544" y="2116"/>
                      <a:pt x="5844" y="1634"/>
                      <a:pt x="5152" y="1220"/>
                    </a:cubicBezTo>
                    <a:cubicBezTo>
                      <a:pt x="4449" y="793"/>
                      <a:pt x="3689" y="402"/>
                      <a:pt x="2905" y="147"/>
                    </a:cubicBezTo>
                    <a:cubicBezTo>
                      <a:pt x="2731" y="92"/>
                      <a:pt x="2384" y="1"/>
                      <a:pt x="2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45"/>
              <p:cNvSpPr/>
              <p:nvPr/>
            </p:nvSpPr>
            <p:spPr>
              <a:xfrm flipH="1">
                <a:off x="8214209" y="2756748"/>
                <a:ext cx="165882" cy="165882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5081" extrusionOk="0">
                    <a:moveTo>
                      <a:pt x="2665" y="2908"/>
                    </a:moveTo>
                    <a:cubicBezTo>
                      <a:pt x="2726" y="2950"/>
                      <a:pt x="2787" y="2992"/>
                      <a:pt x="2848" y="3033"/>
                    </a:cubicBezTo>
                    <a:cubicBezTo>
                      <a:pt x="2821" y="3083"/>
                      <a:pt x="2798" y="3132"/>
                      <a:pt x="2772" y="3181"/>
                    </a:cubicBezTo>
                    <a:cubicBezTo>
                      <a:pt x="2582" y="3543"/>
                      <a:pt x="2316" y="3885"/>
                      <a:pt x="2004" y="4159"/>
                    </a:cubicBezTo>
                    <a:cubicBezTo>
                      <a:pt x="1996" y="4098"/>
                      <a:pt x="1996" y="4036"/>
                      <a:pt x="2000" y="3980"/>
                    </a:cubicBezTo>
                    <a:cubicBezTo>
                      <a:pt x="2019" y="3722"/>
                      <a:pt x="2110" y="3478"/>
                      <a:pt x="2263" y="3269"/>
                    </a:cubicBezTo>
                    <a:cubicBezTo>
                      <a:pt x="2335" y="3170"/>
                      <a:pt x="2419" y="3086"/>
                      <a:pt x="2517" y="3010"/>
                    </a:cubicBezTo>
                    <a:cubicBezTo>
                      <a:pt x="2536" y="2995"/>
                      <a:pt x="2631" y="2908"/>
                      <a:pt x="2665" y="2908"/>
                    </a:cubicBezTo>
                    <a:close/>
                    <a:moveTo>
                      <a:pt x="4253" y="1"/>
                    </a:moveTo>
                    <a:cubicBezTo>
                      <a:pt x="4247" y="1"/>
                      <a:pt x="4242" y="1"/>
                      <a:pt x="4236" y="3"/>
                    </a:cubicBezTo>
                    <a:cubicBezTo>
                      <a:pt x="3506" y="223"/>
                      <a:pt x="2893" y="642"/>
                      <a:pt x="2331" y="1144"/>
                    </a:cubicBezTo>
                    <a:cubicBezTo>
                      <a:pt x="1753" y="1657"/>
                      <a:pt x="1175" y="2234"/>
                      <a:pt x="703" y="2850"/>
                    </a:cubicBezTo>
                    <a:cubicBezTo>
                      <a:pt x="358" y="3303"/>
                      <a:pt x="1" y="4064"/>
                      <a:pt x="338" y="4622"/>
                    </a:cubicBezTo>
                    <a:cubicBezTo>
                      <a:pt x="461" y="4820"/>
                      <a:pt x="652" y="4894"/>
                      <a:pt x="863" y="4894"/>
                    </a:cubicBezTo>
                    <a:cubicBezTo>
                      <a:pt x="1213" y="4894"/>
                      <a:pt x="1619" y="4694"/>
                      <a:pt x="1867" y="4524"/>
                    </a:cubicBezTo>
                    <a:cubicBezTo>
                      <a:pt x="1871" y="4535"/>
                      <a:pt x="1875" y="4546"/>
                      <a:pt x="1879" y="4561"/>
                    </a:cubicBezTo>
                    <a:cubicBezTo>
                      <a:pt x="2014" y="4904"/>
                      <a:pt x="2279" y="5081"/>
                      <a:pt x="2572" y="5081"/>
                    </a:cubicBezTo>
                    <a:cubicBezTo>
                      <a:pt x="2746" y="5081"/>
                      <a:pt x="2930" y="5018"/>
                      <a:pt x="3103" y="4892"/>
                    </a:cubicBezTo>
                    <a:cubicBezTo>
                      <a:pt x="3734" y="4436"/>
                      <a:pt x="4137" y="3626"/>
                      <a:pt x="4411" y="2919"/>
                    </a:cubicBezTo>
                    <a:cubicBezTo>
                      <a:pt x="4726" y="2109"/>
                      <a:pt x="4897" y="1253"/>
                      <a:pt x="5065" y="402"/>
                    </a:cubicBezTo>
                    <a:cubicBezTo>
                      <a:pt x="5081" y="322"/>
                      <a:pt x="5013" y="269"/>
                      <a:pt x="4950" y="269"/>
                    </a:cubicBezTo>
                    <a:cubicBezTo>
                      <a:pt x="4909" y="269"/>
                      <a:pt x="4870" y="292"/>
                      <a:pt x="4860" y="345"/>
                    </a:cubicBezTo>
                    <a:cubicBezTo>
                      <a:pt x="4669" y="1314"/>
                      <a:pt x="4475" y="2295"/>
                      <a:pt x="4065" y="3201"/>
                    </a:cubicBezTo>
                    <a:cubicBezTo>
                      <a:pt x="3856" y="3660"/>
                      <a:pt x="3589" y="4101"/>
                      <a:pt x="3244" y="4474"/>
                    </a:cubicBezTo>
                    <a:cubicBezTo>
                      <a:pt x="3070" y="4665"/>
                      <a:pt x="2836" y="4871"/>
                      <a:pt x="2580" y="4871"/>
                    </a:cubicBezTo>
                    <a:cubicBezTo>
                      <a:pt x="2505" y="4871"/>
                      <a:pt x="2428" y="4853"/>
                      <a:pt x="2350" y="4812"/>
                    </a:cubicBezTo>
                    <a:cubicBezTo>
                      <a:pt x="2191" y="4725"/>
                      <a:pt x="2091" y="4566"/>
                      <a:pt x="2042" y="4387"/>
                    </a:cubicBezTo>
                    <a:cubicBezTo>
                      <a:pt x="2251" y="4212"/>
                      <a:pt x="2442" y="4014"/>
                      <a:pt x="2609" y="3797"/>
                    </a:cubicBezTo>
                    <a:cubicBezTo>
                      <a:pt x="2784" y="3576"/>
                      <a:pt x="3026" y="3273"/>
                      <a:pt x="3065" y="2983"/>
                    </a:cubicBezTo>
                    <a:cubicBezTo>
                      <a:pt x="3095" y="2748"/>
                      <a:pt x="3004" y="2666"/>
                      <a:pt x="2871" y="2666"/>
                    </a:cubicBezTo>
                    <a:cubicBezTo>
                      <a:pt x="2664" y="2666"/>
                      <a:pt x="2356" y="2862"/>
                      <a:pt x="2236" y="2987"/>
                    </a:cubicBezTo>
                    <a:cubicBezTo>
                      <a:pt x="1901" y="3329"/>
                      <a:pt x="1726" y="3843"/>
                      <a:pt x="1810" y="4315"/>
                    </a:cubicBezTo>
                    <a:cubicBezTo>
                      <a:pt x="1753" y="4356"/>
                      <a:pt x="1696" y="4398"/>
                      <a:pt x="1639" y="4432"/>
                    </a:cubicBezTo>
                    <a:cubicBezTo>
                      <a:pt x="1421" y="4569"/>
                      <a:pt x="1167" y="4677"/>
                      <a:pt x="907" y="4677"/>
                    </a:cubicBezTo>
                    <a:cubicBezTo>
                      <a:pt x="886" y="4677"/>
                      <a:pt x="866" y="4677"/>
                      <a:pt x="845" y="4675"/>
                    </a:cubicBezTo>
                    <a:cubicBezTo>
                      <a:pt x="350" y="4649"/>
                      <a:pt x="373" y="4033"/>
                      <a:pt x="475" y="3676"/>
                    </a:cubicBezTo>
                    <a:cubicBezTo>
                      <a:pt x="631" y="3136"/>
                      <a:pt x="1054" y="2722"/>
                      <a:pt x="1426" y="2318"/>
                    </a:cubicBezTo>
                    <a:cubicBezTo>
                      <a:pt x="2247" y="1432"/>
                      <a:pt x="3121" y="562"/>
                      <a:pt x="4262" y="102"/>
                    </a:cubicBezTo>
                    <a:cubicBezTo>
                      <a:pt x="4317" y="78"/>
                      <a:pt x="4304" y="1"/>
                      <a:pt x="4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45"/>
              <p:cNvSpPr/>
              <p:nvPr/>
            </p:nvSpPr>
            <p:spPr>
              <a:xfrm flipH="1">
                <a:off x="8009052" y="2734613"/>
                <a:ext cx="205092" cy="136858"/>
              </a:xfrm>
              <a:custGeom>
                <a:avLst/>
                <a:gdLst/>
                <a:ahLst/>
                <a:cxnLst/>
                <a:rect l="l" t="t" r="r" b="b"/>
                <a:pathLst>
                  <a:path w="6282" h="4192" extrusionOk="0">
                    <a:moveTo>
                      <a:pt x="3189" y="1568"/>
                    </a:moveTo>
                    <a:cubicBezTo>
                      <a:pt x="3222" y="1568"/>
                      <a:pt x="3257" y="1582"/>
                      <a:pt x="3297" y="1608"/>
                    </a:cubicBezTo>
                    <a:cubicBezTo>
                      <a:pt x="3434" y="1635"/>
                      <a:pt x="3604" y="1749"/>
                      <a:pt x="3730" y="1822"/>
                    </a:cubicBezTo>
                    <a:cubicBezTo>
                      <a:pt x="3875" y="1905"/>
                      <a:pt x="4027" y="2004"/>
                      <a:pt x="4171" y="2114"/>
                    </a:cubicBezTo>
                    <a:cubicBezTo>
                      <a:pt x="3886" y="2087"/>
                      <a:pt x="3597" y="2038"/>
                      <a:pt x="3327" y="1936"/>
                    </a:cubicBezTo>
                    <a:cubicBezTo>
                      <a:pt x="3213" y="1901"/>
                      <a:pt x="3111" y="1848"/>
                      <a:pt x="3020" y="1772"/>
                    </a:cubicBezTo>
                    <a:cubicBezTo>
                      <a:pt x="3059" y="1637"/>
                      <a:pt x="3115" y="1568"/>
                      <a:pt x="3189" y="1568"/>
                    </a:cubicBezTo>
                    <a:close/>
                    <a:moveTo>
                      <a:pt x="1224" y="0"/>
                    </a:moveTo>
                    <a:cubicBezTo>
                      <a:pt x="1081" y="0"/>
                      <a:pt x="1083" y="225"/>
                      <a:pt x="1232" y="232"/>
                    </a:cubicBezTo>
                    <a:cubicBezTo>
                      <a:pt x="2646" y="308"/>
                      <a:pt x="4042" y="673"/>
                      <a:pt x="5304" y="1331"/>
                    </a:cubicBezTo>
                    <a:cubicBezTo>
                      <a:pt x="5441" y="1399"/>
                      <a:pt x="5666" y="1487"/>
                      <a:pt x="5761" y="1612"/>
                    </a:cubicBezTo>
                    <a:cubicBezTo>
                      <a:pt x="6068" y="2023"/>
                      <a:pt x="5612" y="2103"/>
                      <a:pt x="5392" y="2126"/>
                    </a:cubicBezTo>
                    <a:cubicBezTo>
                      <a:pt x="5235" y="2140"/>
                      <a:pt x="5075" y="2146"/>
                      <a:pt x="4915" y="2146"/>
                    </a:cubicBezTo>
                    <a:cubicBezTo>
                      <a:pt x="4783" y="2146"/>
                      <a:pt x="4652" y="2142"/>
                      <a:pt x="4521" y="2137"/>
                    </a:cubicBezTo>
                    <a:cubicBezTo>
                      <a:pt x="4327" y="1959"/>
                      <a:pt x="4115" y="1799"/>
                      <a:pt x="3890" y="1666"/>
                    </a:cubicBezTo>
                    <a:cubicBezTo>
                      <a:pt x="3690" y="1547"/>
                      <a:pt x="3334" y="1321"/>
                      <a:pt x="3074" y="1321"/>
                    </a:cubicBezTo>
                    <a:cubicBezTo>
                      <a:pt x="3058" y="1321"/>
                      <a:pt x="3042" y="1322"/>
                      <a:pt x="3027" y="1324"/>
                    </a:cubicBezTo>
                    <a:cubicBezTo>
                      <a:pt x="2864" y="1343"/>
                      <a:pt x="2749" y="1464"/>
                      <a:pt x="2746" y="1631"/>
                    </a:cubicBezTo>
                    <a:cubicBezTo>
                      <a:pt x="2742" y="1859"/>
                      <a:pt x="2939" y="1996"/>
                      <a:pt x="3130" y="2084"/>
                    </a:cubicBezTo>
                    <a:cubicBezTo>
                      <a:pt x="3529" y="2263"/>
                      <a:pt x="3997" y="2338"/>
                      <a:pt x="4464" y="2357"/>
                    </a:cubicBezTo>
                    <a:cubicBezTo>
                      <a:pt x="4753" y="2631"/>
                      <a:pt x="4996" y="2958"/>
                      <a:pt x="5106" y="3312"/>
                    </a:cubicBezTo>
                    <a:cubicBezTo>
                      <a:pt x="5201" y="3619"/>
                      <a:pt x="5137" y="3928"/>
                      <a:pt x="4741" y="3958"/>
                    </a:cubicBezTo>
                    <a:cubicBezTo>
                      <a:pt x="4720" y="3960"/>
                      <a:pt x="4698" y="3961"/>
                      <a:pt x="4676" y="3961"/>
                    </a:cubicBezTo>
                    <a:cubicBezTo>
                      <a:pt x="4517" y="3961"/>
                      <a:pt x="4341" y="3917"/>
                      <a:pt x="4190" y="3890"/>
                    </a:cubicBezTo>
                    <a:cubicBezTo>
                      <a:pt x="3871" y="3840"/>
                      <a:pt x="3555" y="3772"/>
                      <a:pt x="3251" y="3658"/>
                    </a:cubicBezTo>
                    <a:cubicBezTo>
                      <a:pt x="2582" y="3400"/>
                      <a:pt x="2092" y="2878"/>
                      <a:pt x="1579" y="2396"/>
                    </a:cubicBezTo>
                    <a:cubicBezTo>
                      <a:pt x="1084" y="1928"/>
                      <a:pt x="605" y="1426"/>
                      <a:pt x="61" y="1015"/>
                    </a:cubicBezTo>
                    <a:cubicBezTo>
                      <a:pt x="55" y="1011"/>
                      <a:pt x="49" y="1009"/>
                      <a:pt x="44" y="1009"/>
                    </a:cubicBezTo>
                    <a:cubicBezTo>
                      <a:pt x="18" y="1009"/>
                      <a:pt x="1" y="1047"/>
                      <a:pt x="19" y="1073"/>
                    </a:cubicBezTo>
                    <a:cubicBezTo>
                      <a:pt x="575" y="1757"/>
                      <a:pt x="1259" y="2369"/>
                      <a:pt x="1898" y="2981"/>
                    </a:cubicBezTo>
                    <a:cubicBezTo>
                      <a:pt x="2430" y="3487"/>
                      <a:pt x="2989" y="3852"/>
                      <a:pt x="3715" y="4019"/>
                    </a:cubicBezTo>
                    <a:cubicBezTo>
                      <a:pt x="3941" y="4071"/>
                      <a:pt x="4356" y="4192"/>
                      <a:pt x="4715" y="4192"/>
                    </a:cubicBezTo>
                    <a:cubicBezTo>
                      <a:pt x="4990" y="4192"/>
                      <a:pt x="5232" y="4121"/>
                      <a:pt x="5331" y="3893"/>
                    </a:cubicBezTo>
                    <a:cubicBezTo>
                      <a:pt x="5555" y="3377"/>
                      <a:pt x="5118" y="2757"/>
                      <a:pt x="4753" y="2365"/>
                    </a:cubicBezTo>
                    <a:cubicBezTo>
                      <a:pt x="4973" y="2365"/>
                      <a:pt x="5187" y="2350"/>
                      <a:pt x="5392" y="2335"/>
                    </a:cubicBezTo>
                    <a:cubicBezTo>
                      <a:pt x="5772" y="2301"/>
                      <a:pt x="6282" y="2061"/>
                      <a:pt x="6019" y="1601"/>
                    </a:cubicBezTo>
                    <a:cubicBezTo>
                      <a:pt x="5845" y="1301"/>
                      <a:pt x="5422" y="1145"/>
                      <a:pt x="5129" y="1001"/>
                    </a:cubicBezTo>
                    <a:cubicBezTo>
                      <a:pt x="4741" y="814"/>
                      <a:pt x="4339" y="650"/>
                      <a:pt x="3932" y="510"/>
                    </a:cubicBezTo>
                    <a:cubicBezTo>
                      <a:pt x="3057" y="217"/>
                      <a:pt x="2153" y="53"/>
                      <a:pt x="1232" y="1"/>
                    </a:cubicBezTo>
                    <a:cubicBezTo>
                      <a:pt x="1229" y="0"/>
                      <a:pt x="1227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45"/>
              <p:cNvSpPr/>
              <p:nvPr/>
            </p:nvSpPr>
            <p:spPr>
              <a:xfrm flipH="1">
                <a:off x="8161712" y="2678263"/>
                <a:ext cx="115735" cy="115703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544" extrusionOk="0">
                    <a:moveTo>
                      <a:pt x="1772" y="0"/>
                    </a:moveTo>
                    <a:cubicBezTo>
                      <a:pt x="795" y="0"/>
                      <a:pt x="0" y="795"/>
                      <a:pt x="0" y="1772"/>
                    </a:cubicBezTo>
                    <a:cubicBezTo>
                      <a:pt x="0" y="2749"/>
                      <a:pt x="795" y="3543"/>
                      <a:pt x="1772" y="3543"/>
                    </a:cubicBezTo>
                    <a:cubicBezTo>
                      <a:pt x="2749" y="3543"/>
                      <a:pt x="3544" y="2749"/>
                      <a:pt x="3544" y="1772"/>
                    </a:cubicBezTo>
                    <a:cubicBezTo>
                      <a:pt x="3544" y="795"/>
                      <a:pt x="2749" y="0"/>
                      <a:pt x="17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45"/>
              <p:cNvSpPr/>
              <p:nvPr/>
            </p:nvSpPr>
            <p:spPr>
              <a:xfrm flipH="1">
                <a:off x="8127105" y="2643493"/>
                <a:ext cx="184981" cy="185111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5670" extrusionOk="0">
                    <a:moveTo>
                      <a:pt x="2826" y="0"/>
                    </a:moveTo>
                    <a:cubicBezTo>
                      <a:pt x="2726" y="5"/>
                      <a:pt x="2647" y="84"/>
                      <a:pt x="2647" y="179"/>
                    </a:cubicBezTo>
                    <a:cubicBezTo>
                      <a:pt x="2647" y="279"/>
                      <a:pt x="2726" y="358"/>
                      <a:pt x="2826" y="358"/>
                    </a:cubicBezTo>
                    <a:cubicBezTo>
                      <a:pt x="2924" y="358"/>
                      <a:pt x="3005" y="279"/>
                      <a:pt x="3005" y="179"/>
                    </a:cubicBezTo>
                    <a:cubicBezTo>
                      <a:pt x="3005" y="81"/>
                      <a:pt x="2924" y="0"/>
                      <a:pt x="2826" y="0"/>
                    </a:cubicBezTo>
                    <a:close/>
                    <a:moveTo>
                      <a:pt x="3647" y="129"/>
                    </a:moveTo>
                    <a:cubicBezTo>
                      <a:pt x="3572" y="129"/>
                      <a:pt x="3501" y="177"/>
                      <a:pt x="3476" y="251"/>
                    </a:cubicBezTo>
                    <a:cubicBezTo>
                      <a:pt x="3445" y="347"/>
                      <a:pt x="3498" y="446"/>
                      <a:pt x="3590" y="476"/>
                    </a:cubicBezTo>
                    <a:cubicBezTo>
                      <a:pt x="3609" y="484"/>
                      <a:pt x="3628" y="488"/>
                      <a:pt x="3647" y="488"/>
                    </a:cubicBezTo>
                    <a:cubicBezTo>
                      <a:pt x="3723" y="488"/>
                      <a:pt x="3791" y="438"/>
                      <a:pt x="3814" y="362"/>
                    </a:cubicBezTo>
                    <a:cubicBezTo>
                      <a:pt x="3844" y="267"/>
                      <a:pt x="3795" y="168"/>
                      <a:pt x="3700" y="137"/>
                    </a:cubicBezTo>
                    <a:cubicBezTo>
                      <a:pt x="3683" y="131"/>
                      <a:pt x="3665" y="129"/>
                      <a:pt x="3647" y="129"/>
                    </a:cubicBezTo>
                    <a:close/>
                    <a:moveTo>
                      <a:pt x="2004" y="133"/>
                    </a:moveTo>
                    <a:cubicBezTo>
                      <a:pt x="1987" y="133"/>
                      <a:pt x="1968" y="136"/>
                      <a:pt x="1951" y="142"/>
                    </a:cubicBezTo>
                    <a:cubicBezTo>
                      <a:pt x="1856" y="172"/>
                      <a:pt x="1807" y="274"/>
                      <a:pt x="1837" y="365"/>
                    </a:cubicBezTo>
                    <a:cubicBezTo>
                      <a:pt x="1860" y="442"/>
                      <a:pt x="1933" y="491"/>
                      <a:pt x="2005" y="491"/>
                    </a:cubicBezTo>
                    <a:cubicBezTo>
                      <a:pt x="2024" y="491"/>
                      <a:pt x="2042" y="488"/>
                      <a:pt x="2061" y="479"/>
                    </a:cubicBezTo>
                    <a:cubicBezTo>
                      <a:pt x="2153" y="449"/>
                      <a:pt x="2206" y="351"/>
                      <a:pt x="2175" y="256"/>
                    </a:cubicBezTo>
                    <a:cubicBezTo>
                      <a:pt x="2151" y="182"/>
                      <a:pt x="2079" y="133"/>
                      <a:pt x="2004" y="133"/>
                    </a:cubicBezTo>
                    <a:close/>
                    <a:moveTo>
                      <a:pt x="4388" y="504"/>
                    </a:moveTo>
                    <a:cubicBezTo>
                      <a:pt x="4333" y="504"/>
                      <a:pt x="4278" y="530"/>
                      <a:pt x="4244" y="579"/>
                    </a:cubicBezTo>
                    <a:cubicBezTo>
                      <a:pt x="4186" y="658"/>
                      <a:pt x="4202" y="769"/>
                      <a:pt x="4282" y="826"/>
                    </a:cubicBezTo>
                    <a:cubicBezTo>
                      <a:pt x="4316" y="849"/>
                      <a:pt x="4351" y="860"/>
                      <a:pt x="4388" y="860"/>
                    </a:cubicBezTo>
                    <a:cubicBezTo>
                      <a:pt x="4442" y="860"/>
                      <a:pt x="4498" y="837"/>
                      <a:pt x="4533" y="788"/>
                    </a:cubicBezTo>
                    <a:cubicBezTo>
                      <a:pt x="4590" y="707"/>
                      <a:pt x="4571" y="598"/>
                      <a:pt x="4491" y="537"/>
                    </a:cubicBezTo>
                    <a:cubicBezTo>
                      <a:pt x="4460" y="514"/>
                      <a:pt x="4424" y="504"/>
                      <a:pt x="4388" y="504"/>
                    </a:cubicBezTo>
                    <a:close/>
                    <a:moveTo>
                      <a:pt x="1267" y="514"/>
                    </a:moveTo>
                    <a:cubicBezTo>
                      <a:pt x="1230" y="514"/>
                      <a:pt x="1193" y="525"/>
                      <a:pt x="1161" y="548"/>
                    </a:cubicBezTo>
                    <a:cubicBezTo>
                      <a:pt x="1080" y="605"/>
                      <a:pt x="1066" y="716"/>
                      <a:pt x="1122" y="795"/>
                    </a:cubicBezTo>
                    <a:cubicBezTo>
                      <a:pt x="1157" y="844"/>
                      <a:pt x="1214" y="872"/>
                      <a:pt x="1266" y="872"/>
                    </a:cubicBezTo>
                    <a:cubicBezTo>
                      <a:pt x="1305" y="872"/>
                      <a:pt x="1339" y="860"/>
                      <a:pt x="1373" y="837"/>
                    </a:cubicBezTo>
                    <a:cubicBezTo>
                      <a:pt x="1454" y="776"/>
                      <a:pt x="1468" y="666"/>
                      <a:pt x="1412" y="586"/>
                    </a:cubicBezTo>
                    <a:cubicBezTo>
                      <a:pt x="1377" y="539"/>
                      <a:pt x="1323" y="514"/>
                      <a:pt x="1267" y="514"/>
                    </a:cubicBezTo>
                    <a:close/>
                    <a:moveTo>
                      <a:pt x="4974" y="1089"/>
                    </a:moveTo>
                    <a:cubicBezTo>
                      <a:pt x="4938" y="1089"/>
                      <a:pt x="4902" y="1100"/>
                      <a:pt x="4871" y="1123"/>
                    </a:cubicBezTo>
                    <a:cubicBezTo>
                      <a:pt x="4791" y="1183"/>
                      <a:pt x="4776" y="1293"/>
                      <a:pt x="4833" y="1374"/>
                    </a:cubicBezTo>
                    <a:cubicBezTo>
                      <a:pt x="4867" y="1419"/>
                      <a:pt x="4921" y="1446"/>
                      <a:pt x="4978" y="1446"/>
                    </a:cubicBezTo>
                    <a:cubicBezTo>
                      <a:pt x="5012" y="1446"/>
                      <a:pt x="5050" y="1434"/>
                      <a:pt x="5081" y="1411"/>
                    </a:cubicBezTo>
                    <a:cubicBezTo>
                      <a:pt x="5160" y="1354"/>
                      <a:pt x="5179" y="1240"/>
                      <a:pt x="5118" y="1164"/>
                    </a:cubicBezTo>
                    <a:lnTo>
                      <a:pt x="5122" y="1164"/>
                    </a:lnTo>
                    <a:cubicBezTo>
                      <a:pt x="5085" y="1115"/>
                      <a:pt x="5030" y="1089"/>
                      <a:pt x="4974" y="1089"/>
                    </a:cubicBezTo>
                    <a:close/>
                    <a:moveTo>
                      <a:pt x="679" y="1102"/>
                    </a:moveTo>
                    <a:cubicBezTo>
                      <a:pt x="624" y="1102"/>
                      <a:pt x="571" y="1127"/>
                      <a:pt x="537" y="1176"/>
                    </a:cubicBezTo>
                    <a:cubicBezTo>
                      <a:pt x="480" y="1255"/>
                      <a:pt x="495" y="1365"/>
                      <a:pt x="575" y="1426"/>
                    </a:cubicBezTo>
                    <a:cubicBezTo>
                      <a:pt x="610" y="1449"/>
                      <a:pt x="643" y="1460"/>
                      <a:pt x="682" y="1460"/>
                    </a:cubicBezTo>
                    <a:cubicBezTo>
                      <a:pt x="735" y="1460"/>
                      <a:pt x="792" y="1434"/>
                      <a:pt x="826" y="1385"/>
                    </a:cubicBezTo>
                    <a:cubicBezTo>
                      <a:pt x="883" y="1305"/>
                      <a:pt x="864" y="1195"/>
                      <a:pt x="784" y="1137"/>
                    </a:cubicBezTo>
                    <a:cubicBezTo>
                      <a:pt x="752" y="1113"/>
                      <a:pt x="715" y="1102"/>
                      <a:pt x="679" y="1102"/>
                    </a:cubicBezTo>
                    <a:close/>
                    <a:moveTo>
                      <a:pt x="5357" y="1828"/>
                    </a:moveTo>
                    <a:cubicBezTo>
                      <a:pt x="5338" y="1828"/>
                      <a:pt x="5319" y="1831"/>
                      <a:pt x="5301" y="1837"/>
                    </a:cubicBezTo>
                    <a:cubicBezTo>
                      <a:pt x="5206" y="1867"/>
                      <a:pt x="5156" y="1970"/>
                      <a:pt x="5186" y="2062"/>
                    </a:cubicBezTo>
                    <a:cubicBezTo>
                      <a:pt x="5213" y="2137"/>
                      <a:pt x="5281" y="2183"/>
                      <a:pt x="5358" y="2183"/>
                    </a:cubicBezTo>
                    <a:cubicBezTo>
                      <a:pt x="5377" y="2183"/>
                      <a:pt x="5395" y="2183"/>
                      <a:pt x="5411" y="2176"/>
                    </a:cubicBezTo>
                    <a:cubicBezTo>
                      <a:pt x="5506" y="2145"/>
                      <a:pt x="5555" y="2042"/>
                      <a:pt x="5525" y="1951"/>
                    </a:cubicBezTo>
                    <a:cubicBezTo>
                      <a:pt x="5501" y="1875"/>
                      <a:pt x="5432" y="1828"/>
                      <a:pt x="5357" y="1828"/>
                    </a:cubicBezTo>
                    <a:close/>
                    <a:moveTo>
                      <a:pt x="303" y="1843"/>
                    </a:moveTo>
                    <a:cubicBezTo>
                      <a:pt x="229" y="1843"/>
                      <a:pt x="158" y="1890"/>
                      <a:pt x="134" y="1967"/>
                    </a:cubicBezTo>
                    <a:cubicBezTo>
                      <a:pt x="108" y="2062"/>
                      <a:pt x="157" y="2160"/>
                      <a:pt x="252" y="2190"/>
                    </a:cubicBezTo>
                    <a:cubicBezTo>
                      <a:pt x="267" y="2198"/>
                      <a:pt x="286" y="2198"/>
                      <a:pt x="305" y="2198"/>
                    </a:cubicBezTo>
                    <a:cubicBezTo>
                      <a:pt x="381" y="2198"/>
                      <a:pt x="450" y="2153"/>
                      <a:pt x="476" y="2076"/>
                    </a:cubicBezTo>
                    <a:cubicBezTo>
                      <a:pt x="503" y="1981"/>
                      <a:pt x="453" y="1883"/>
                      <a:pt x="359" y="1853"/>
                    </a:cubicBezTo>
                    <a:cubicBezTo>
                      <a:pt x="340" y="1846"/>
                      <a:pt x="321" y="1843"/>
                      <a:pt x="303" y="1843"/>
                    </a:cubicBezTo>
                    <a:close/>
                    <a:moveTo>
                      <a:pt x="5487" y="2646"/>
                    </a:moveTo>
                    <a:cubicBezTo>
                      <a:pt x="5388" y="2646"/>
                      <a:pt x="5312" y="2727"/>
                      <a:pt x="5312" y="2825"/>
                    </a:cubicBezTo>
                    <a:lnTo>
                      <a:pt x="5312" y="2834"/>
                    </a:lnTo>
                    <a:lnTo>
                      <a:pt x="5312" y="2837"/>
                    </a:lnTo>
                    <a:cubicBezTo>
                      <a:pt x="5312" y="2936"/>
                      <a:pt x="5392" y="3016"/>
                      <a:pt x="5491" y="3016"/>
                    </a:cubicBezTo>
                    <a:cubicBezTo>
                      <a:pt x="5586" y="3016"/>
                      <a:pt x="5666" y="2936"/>
                      <a:pt x="5666" y="2837"/>
                    </a:cubicBezTo>
                    <a:lnTo>
                      <a:pt x="5666" y="2829"/>
                    </a:lnTo>
                    <a:lnTo>
                      <a:pt x="5666" y="2825"/>
                    </a:lnTo>
                    <a:cubicBezTo>
                      <a:pt x="5666" y="2727"/>
                      <a:pt x="5586" y="2646"/>
                      <a:pt x="5487" y="2646"/>
                    </a:cubicBezTo>
                    <a:close/>
                    <a:moveTo>
                      <a:pt x="176" y="2662"/>
                    </a:moveTo>
                    <a:cubicBezTo>
                      <a:pt x="80" y="2662"/>
                      <a:pt x="1" y="2742"/>
                      <a:pt x="1" y="2841"/>
                    </a:cubicBezTo>
                    <a:cubicBezTo>
                      <a:pt x="1" y="2939"/>
                      <a:pt x="80" y="3020"/>
                      <a:pt x="180" y="3020"/>
                    </a:cubicBezTo>
                    <a:cubicBezTo>
                      <a:pt x="275" y="3020"/>
                      <a:pt x="354" y="2939"/>
                      <a:pt x="354" y="2841"/>
                    </a:cubicBezTo>
                    <a:cubicBezTo>
                      <a:pt x="354" y="2742"/>
                      <a:pt x="275" y="2662"/>
                      <a:pt x="176" y="2662"/>
                    </a:cubicBezTo>
                    <a:close/>
                    <a:moveTo>
                      <a:pt x="5360" y="3478"/>
                    </a:moveTo>
                    <a:cubicBezTo>
                      <a:pt x="5284" y="3478"/>
                      <a:pt x="5215" y="3527"/>
                      <a:pt x="5190" y="3601"/>
                    </a:cubicBezTo>
                    <a:cubicBezTo>
                      <a:pt x="5160" y="3696"/>
                      <a:pt x="5209" y="3795"/>
                      <a:pt x="5304" y="3825"/>
                    </a:cubicBezTo>
                    <a:cubicBezTo>
                      <a:pt x="5323" y="3833"/>
                      <a:pt x="5342" y="3837"/>
                      <a:pt x="5362" y="3837"/>
                    </a:cubicBezTo>
                    <a:cubicBezTo>
                      <a:pt x="5434" y="3837"/>
                      <a:pt x="5506" y="3787"/>
                      <a:pt x="5529" y="3711"/>
                    </a:cubicBezTo>
                    <a:cubicBezTo>
                      <a:pt x="5560" y="3616"/>
                      <a:pt x="5509" y="3518"/>
                      <a:pt x="5415" y="3487"/>
                    </a:cubicBezTo>
                    <a:cubicBezTo>
                      <a:pt x="5396" y="3481"/>
                      <a:pt x="5378" y="3478"/>
                      <a:pt x="5360" y="3478"/>
                    </a:cubicBezTo>
                    <a:close/>
                    <a:moveTo>
                      <a:pt x="306" y="3482"/>
                    </a:moveTo>
                    <a:cubicBezTo>
                      <a:pt x="288" y="3482"/>
                      <a:pt x="270" y="3485"/>
                      <a:pt x="252" y="3491"/>
                    </a:cubicBezTo>
                    <a:cubicBezTo>
                      <a:pt x="161" y="3522"/>
                      <a:pt x="108" y="3624"/>
                      <a:pt x="138" y="3715"/>
                    </a:cubicBezTo>
                    <a:cubicBezTo>
                      <a:pt x="164" y="3792"/>
                      <a:pt x="233" y="3841"/>
                      <a:pt x="308" y="3841"/>
                    </a:cubicBezTo>
                    <a:cubicBezTo>
                      <a:pt x="328" y="3841"/>
                      <a:pt x="343" y="3837"/>
                      <a:pt x="362" y="3829"/>
                    </a:cubicBezTo>
                    <a:cubicBezTo>
                      <a:pt x="457" y="3799"/>
                      <a:pt x="506" y="3700"/>
                      <a:pt x="476" y="3605"/>
                    </a:cubicBezTo>
                    <a:cubicBezTo>
                      <a:pt x="451" y="3531"/>
                      <a:pt x="382" y="3482"/>
                      <a:pt x="306" y="3482"/>
                    </a:cubicBezTo>
                    <a:close/>
                    <a:moveTo>
                      <a:pt x="4985" y="4218"/>
                    </a:moveTo>
                    <a:cubicBezTo>
                      <a:pt x="4929" y="4218"/>
                      <a:pt x="4874" y="4245"/>
                      <a:pt x="4837" y="4293"/>
                    </a:cubicBezTo>
                    <a:cubicBezTo>
                      <a:pt x="4779" y="4373"/>
                      <a:pt x="4799" y="4483"/>
                      <a:pt x="4879" y="4540"/>
                    </a:cubicBezTo>
                    <a:cubicBezTo>
                      <a:pt x="4909" y="4563"/>
                      <a:pt x="4947" y="4575"/>
                      <a:pt x="4981" y="4575"/>
                    </a:cubicBezTo>
                    <a:cubicBezTo>
                      <a:pt x="5039" y="4575"/>
                      <a:pt x="5092" y="4548"/>
                      <a:pt x="5126" y="4502"/>
                    </a:cubicBezTo>
                    <a:cubicBezTo>
                      <a:pt x="5183" y="4422"/>
                      <a:pt x="5167" y="4312"/>
                      <a:pt x="5088" y="4252"/>
                    </a:cubicBezTo>
                    <a:cubicBezTo>
                      <a:pt x="5057" y="4229"/>
                      <a:pt x="5021" y="4218"/>
                      <a:pt x="4985" y="4218"/>
                    </a:cubicBezTo>
                    <a:close/>
                    <a:moveTo>
                      <a:pt x="688" y="4223"/>
                    </a:moveTo>
                    <a:cubicBezTo>
                      <a:pt x="651" y="4223"/>
                      <a:pt x="614" y="4234"/>
                      <a:pt x="582" y="4259"/>
                    </a:cubicBezTo>
                    <a:cubicBezTo>
                      <a:pt x="503" y="4316"/>
                      <a:pt x="484" y="4426"/>
                      <a:pt x="545" y="4506"/>
                    </a:cubicBezTo>
                    <a:cubicBezTo>
                      <a:pt x="578" y="4555"/>
                      <a:pt x="632" y="4578"/>
                      <a:pt x="685" y="4578"/>
                    </a:cubicBezTo>
                    <a:cubicBezTo>
                      <a:pt x="724" y="4578"/>
                      <a:pt x="761" y="4567"/>
                      <a:pt x="792" y="4544"/>
                    </a:cubicBezTo>
                    <a:cubicBezTo>
                      <a:pt x="871" y="4487"/>
                      <a:pt x="887" y="4377"/>
                      <a:pt x="829" y="4297"/>
                    </a:cubicBezTo>
                    <a:cubicBezTo>
                      <a:pt x="795" y="4249"/>
                      <a:pt x="742" y="4223"/>
                      <a:pt x="688" y="4223"/>
                    </a:cubicBezTo>
                    <a:close/>
                    <a:moveTo>
                      <a:pt x="4396" y="4806"/>
                    </a:moveTo>
                    <a:cubicBezTo>
                      <a:pt x="4359" y="4806"/>
                      <a:pt x="4322" y="4818"/>
                      <a:pt x="4290" y="4841"/>
                    </a:cubicBezTo>
                    <a:cubicBezTo>
                      <a:pt x="4209" y="4898"/>
                      <a:pt x="4195" y="5008"/>
                      <a:pt x="4251" y="5087"/>
                    </a:cubicBezTo>
                    <a:cubicBezTo>
                      <a:pt x="4286" y="5138"/>
                      <a:pt x="4342" y="5164"/>
                      <a:pt x="4396" y="5164"/>
                    </a:cubicBezTo>
                    <a:cubicBezTo>
                      <a:pt x="4434" y="5164"/>
                      <a:pt x="4468" y="5152"/>
                      <a:pt x="4502" y="5129"/>
                    </a:cubicBezTo>
                    <a:cubicBezTo>
                      <a:pt x="4579" y="5069"/>
                      <a:pt x="4597" y="4959"/>
                      <a:pt x="4540" y="4878"/>
                    </a:cubicBezTo>
                    <a:cubicBezTo>
                      <a:pt x="4504" y="4831"/>
                      <a:pt x="4450" y="4806"/>
                      <a:pt x="4396" y="4806"/>
                    </a:cubicBezTo>
                    <a:close/>
                    <a:moveTo>
                      <a:pt x="1274" y="4809"/>
                    </a:moveTo>
                    <a:cubicBezTo>
                      <a:pt x="1219" y="4809"/>
                      <a:pt x="1164" y="4834"/>
                      <a:pt x="1130" y="4882"/>
                    </a:cubicBezTo>
                    <a:cubicBezTo>
                      <a:pt x="1073" y="4962"/>
                      <a:pt x="1092" y="5073"/>
                      <a:pt x="1172" y="5133"/>
                    </a:cubicBezTo>
                    <a:cubicBezTo>
                      <a:pt x="1203" y="5152"/>
                      <a:pt x="1240" y="5168"/>
                      <a:pt x="1275" y="5168"/>
                    </a:cubicBezTo>
                    <a:cubicBezTo>
                      <a:pt x="1331" y="5168"/>
                      <a:pt x="1385" y="5141"/>
                      <a:pt x="1419" y="5092"/>
                    </a:cubicBezTo>
                    <a:cubicBezTo>
                      <a:pt x="1476" y="5012"/>
                      <a:pt x="1461" y="4901"/>
                      <a:pt x="1381" y="4845"/>
                    </a:cubicBezTo>
                    <a:cubicBezTo>
                      <a:pt x="1349" y="4820"/>
                      <a:pt x="1311" y="4809"/>
                      <a:pt x="1274" y="4809"/>
                    </a:cubicBezTo>
                    <a:close/>
                    <a:moveTo>
                      <a:pt x="2016" y="5186"/>
                    </a:moveTo>
                    <a:cubicBezTo>
                      <a:pt x="1941" y="5186"/>
                      <a:pt x="1869" y="5234"/>
                      <a:pt x="1845" y="5308"/>
                    </a:cubicBezTo>
                    <a:cubicBezTo>
                      <a:pt x="1814" y="5403"/>
                      <a:pt x="1868" y="5503"/>
                      <a:pt x="1959" y="5533"/>
                    </a:cubicBezTo>
                    <a:cubicBezTo>
                      <a:pt x="1978" y="5540"/>
                      <a:pt x="1996" y="5540"/>
                      <a:pt x="2016" y="5540"/>
                    </a:cubicBezTo>
                    <a:cubicBezTo>
                      <a:pt x="2092" y="5540"/>
                      <a:pt x="2161" y="5494"/>
                      <a:pt x="2184" y="5419"/>
                    </a:cubicBezTo>
                    <a:cubicBezTo>
                      <a:pt x="2214" y="5324"/>
                      <a:pt x="2164" y="5224"/>
                      <a:pt x="2069" y="5194"/>
                    </a:cubicBezTo>
                    <a:cubicBezTo>
                      <a:pt x="2052" y="5188"/>
                      <a:pt x="2034" y="5186"/>
                      <a:pt x="2016" y="5186"/>
                    </a:cubicBezTo>
                    <a:close/>
                    <a:moveTo>
                      <a:pt x="3658" y="5185"/>
                    </a:moveTo>
                    <a:cubicBezTo>
                      <a:pt x="3639" y="5185"/>
                      <a:pt x="3620" y="5188"/>
                      <a:pt x="3602" y="5194"/>
                    </a:cubicBezTo>
                    <a:cubicBezTo>
                      <a:pt x="3507" y="5224"/>
                      <a:pt x="3456" y="5324"/>
                      <a:pt x="3487" y="5419"/>
                    </a:cubicBezTo>
                    <a:cubicBezTo>
                      <a:pt x="3510" y="5494"/>
                      <a:pt x="3582" y="5540"/>
                      <a:pt x="3654" y="5540"/>
                    </a:cubicBezTo>
                    <a:cubicBezTo>
                      <a:pt x="3674" y="5540"/>
                      <a:pt x="3693" y="5536"/>
                      <a:pt x="3712" y="5533"/>
                    </a:cubicBezTo>
                    <a:cubicBezTo>
                      <a:pt x="3807" y="5503"/>
                      <a:pt x="3856" y="5399"/>
                      <a:pt x="3826" y="5308"/>
                    </a:cubicBezTo>
                    <a:cubicBezTo>
                      <a:pt x="3801" y="5232"/>
                      <a:pt x="3733" y="5185"/>
                      <a:pt x="3658" y="5185"/>
                    </a:cubicBezTo>
                    <a:close/>
                    <a:moveTo>
                      <a:pt x="2837" y="5312"/>
                    </a:moveTo>
                    <a:cubicBezTo>
                      <a:pt x="2738" y="5315"/>
                      <a:pt x="2658" y="5392"/>
                      <a:pt x="2658" y="5494"/>
                    </a:cubicBezTo>
                    <a:cubicBezTo>
                      <a:pt x="2658" y="5589"/>
                      <a:pt x="2738" y="5669"/>
                      <a:pt x="2837" y="5669"/>
                    </a:cubicBezTo>
                    <a:cubicBezTo>
                      <a:pt x="2936" y="5669"/>
                      <a:pt x="3016" y="5589"/>
                      <a:pt x="3016" y="5491"/>
                    </a:cubicBezTo>
                    <a:cubicBezTo>
                      <a:pt x="3016" y="5392"/>
                      <a:pt x="2932" y="5312"/>
                      <a:pt x="2837" y="53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66" name="Google Shape;2966;p45"/>
          <p:cNvSpPr/>
          <p:nvPr/>
        </p:nvSpPr>
        <p:spPr>
          <a:xfrm rot="-2412760" flipH="1">
            <a:off x="2497223" y="2207923"/>
            <a:ext cx="36628" cy="27579"/>
          </a:xfrm>
          <a:custGeom>
            <a:avLst/>
            <a:gdLst/>
            <a:ahLst/>
            <a:cxnLst/>
            <a:rect l="l" t="t" r="r" b="b"/>
            <a:pathLst>
              <a:path w="1869" h="1407" extrusionOk="0">
                <a:moveTo>
                  <a:pt x="893" y="0"/>
                </a:moveTo>
                <a:cubicBezTo>
                  <a:pt x="677" y="0"/>
                  <a:pt x="462" y="101"/>
                  <a:pt x="321" y="346"/>
                </a:cubicBezTo>
                <a:cubicBezTo>
                  <a:pt x="1" y="892"/>
                  <a:pt x="493" y="1406"/>
                  <a:pt x="979" y="1406"/>
                </a:cubicBezTo>
                <a:cubicBezTo>
                  <a:pt x="1194" y="1406"/>
                  <a:pt x="1408" y="1305"/>
                  <a:pt x="1550" y="1062"/>
                </a:cubicBezTo>
                <a:cubicBezTo>
                  <a:pt x="1869" y="512"/>
                  <a:pt x="1378" y="0"/>
                  <a:pt x="8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7" name="Google Shape;2967;p45"/>
          <p:cNvGrpSpPr/>
          <p:nvPr/>
        </p:nvGrpSpPr>
        <p:grpSpPr>
          <a:xfrm>
            <a:off x="56492" y="2148577"/>
            <a:ext cx="1786062" cy="2875052"/>
            <a:chOff x="235296" y="1497695"/>
            <a:chExt cx="2487851" cy="3647820"/>
          </a:xfrm>
        </p:grpSpPr>
        <p:sp>
          <p:nvSpPr>
            <p:cNvPr id="2968" name="Google Shape;2968;p45"/>
            <p:cNvSpPr/>
            <p:nvPr/>
          </p:nvSpPr>
          <p:spPr>
            <a:xfrm rot="-5400000" flipH="1">
              <a:off x="-399647" y="3408089"/>
              <a:ext cx="2703807" cy="771046"/>
            </a:xfrm>
            <a:custGeom>
              <a:avLst/>
              <a:gdLst/>
              <a:ahLst/>
              <a:cxnLst/>
              <a:rect l="l" t="t" r="r" b="b"/>
              <a:pathLst>
                <a:path w="43238" h="12344" extrusionOk="0">
                  <a:moveTo>
                    <a:pt x="28408" y="1"/>
                  </a:moveTo>
                  <a:cubicBezTo>
                    <a:pt x="28358" y="1"/>
                    <a:pt x="28307" y="1"/>
                    <a:pt x="28256" y="1"/>
                  </a:cubicBezTo>
                  <a:cubicBezTo>
                    <a:pt x="20523" y="29"/>
                    <a:pt x="9361" y="2095"/>
                    <a:pt x="117" y="11777"/>
                  </a:cubicBezTo>
                  <a:cubicBezTo>
                    <a:pt x="89" y="11808"/>
                    <a:pt x="64" y="11844"/>
                    <a:pt x="50" y="11883"/>
                  </a:cubicBezTo>
                  <a:cubicBezTo>
                    <a:pt x="1" y="12007"/>
                    <a:pt x="25" y="12155"/>
                    <a:pt x="128" y="12250"/>
                  </a:cubicBezTo>
                  <a:cubicBezTo>
                    <a:pt x="194" y="12313"/>
                    <a:pt x="279" y="12344"/>
                    <a:pt x="362" y="12344"/>
                  </a:cubicBezTo>
                  <a:cubicBezTo>
                    <a:pt x="451" y="12344"/>
                    <a:pt x="539" y="12309"/>
                    <a:pt x="605" y="12240"/>
                  </a:cubicBezTo>
                  <a:cubicBezTo>
                    <a:pt x="9676" y="2737"/>
                    <a:pt x="20639" y="703"/>
                    <a:pt x="28235" y="675"/>
                  </a:cubicBezTo>
                  <a:cubicBezTo>
                    <a:pt x="28299" y="675"/>
                    <a:pt x="28364" y="675"/>
                    <a:pt x="28428" y="675"/>
                  </a:cubicBezTo>
                  <a:cubicBezTo>
                    <a:pt x="36586" y="675"/>
                    <a:pt x="42677" y="2893"/>
                    <a:pt x="42740" y="2918"/>
                  </a:cubicBezTo>
                  <a:cubicBezTo>
                    <a:pt x="42778" y="2932"/>
                    <a:pt x="42818" y="2939"/>
                    <a:pt x="42858" y="2939"/>
                  </a:cubicBezTo>
                  <a:cubicBezTo>
                    <a:pt x="42996" y="2939"/>
                    <a:pt x="43127" y="2856"/>
                    <a:pt x="43171" y="2716"/>
                  </a:cubicBezTo>
                  <a:cubicBezTo>
                    <a:pt x="43238" y="2543"/>
                    <a:pt x="43146" y="2349"/>
                    <a:pt x="42973" y="2286"/>
                  </a:cubicBezTo>
                  <a:cubicBezTo>
                    <a:pt x="42909" y="2261"/>
                    <a:pt x="36704" y="1"/>
                    <a:pt x="284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5"/>
            <p:cNvSpPr/>
            <p:nvPr/>
          </p:nvSpPr>
          <p:spPr>
            <a:xfrm rot="-5400000" flipH="1">
              <a:off x="813191" y="2113067"/>
              <a:ext cx="1218708" cy="1454643"/>
            </a:xfrm>
            <a:custGeom>
              <a:avLst/>
              <a:gdLst/>
              <a:ahLst/>
              <a:cxnLst/>
              <a:rect l="l" t="t" r="r" b="b"/>
              <a:pathLst>
                <a:path w="19489" h="23288" extrusionOk="0">
                  <a:moveTo>
                    <a:pt x="18724" y="1"/>
                  </a:moveTo>
                  <a:cubicBezTo>
                    <a:pt x="18713" y="1"/>
                    <a:pt x="18702" y="1"/>
                    <a:pt x="18690" y="2"/>
                  </a:cubicBezTo>
                  <a:cubicBezTo>
                    <a:pt x="18507" y="20"/>
                    <a:pt x="18373" y="186"/>
                    <a:pt x="18390" y="373"/>
                  </a:cubicBezTo>
                  <a:cubicBezTo>
                    <a:pt x="18397" y="419"/>
                    <a:pt x="18790" y="5253"/>
                    <a:pt x="10930" y="12693"/>
                  </a:cubicBezTo>
                  <a:cubicBezTo>
                    <a:pt x="2957" y="20238"/>
                    <a:pt x="164" y="22671"/>
                    <a:pt x="139" y="22696"/>
                  </a:cubicBezTo>
                  <a:cubicBezTo>
                    <a:pt x="97" y="22732"/>
                    <a:pt x="64" y="22777"/>
                    <a:pt x="47" y="22823"/>
                  </a:cubicBezTo>
                  <a:cubicBezTo>
                    <a:pt x="1" y="22940"/>
                    <a:pt x="19" y="23074"/>
                    <a:pt x="103" y="23173"/>
                  </a:cubicBezTo>
                  <a:cubicBezTo>
                    <a:pt x="171" y="23248"/>
                    <a:pt x="265" y="23288"/>
                    <a:pt x="359" y="23288"/>
                  </a:cubicBezTo>
                  <a:cubicBezTo>
                    <a:pt x="438" y="23288"/>
                    <a:pt x="516" y="23261"/>
                    <a:pt x="580" y="23204"/>
                  </a:cubicBezTo>
                  <a:cubicBezTo>
                    <a:pt x="609" y="23180"/>
                    <a:pt x="3405" y="20740"/>
                    <a:pt x="11392" y="13183"/>
                  </a:cubicBezTo>
                  <a:cubicBezTo>
                    <a:pt x="19489" y="5514"/>
                    <a:pt x="19083" y="514"/>
                    <a:pt x="19062" y="302"/>
                  </a:cubicBezTo>
                  <a:cubicBezTo>
                    <a:pt x="19045" y="130"/>
                    <a:pt x="18897" y="1"/>
                    <a:pt x="187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5"/>
            <p:cNvSpPr/>
            <p:nvPr/>
          </p:nvSpPr>
          <p:spPr>
            <a:xfrm rot="-2412741" flipH="1">
              <a:off x="1306395" y="2072268"/>
              <a:ext cx="505562" cy="159926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5"/>
            <p:cNvSpPr/>
            <p:nvPr/>
          </p:nvSpPr>
          <p:spPr>
            <a:xfrm rot="-2412741" flipH="1">
              <a:off x="1146823" y="1883348"/>
              <a:ext cx="232807" cy="450731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5"/>
            <p:cNvSpPr/>
            <p:nvPr/>
          </p:nvSpPr>
          <p:spPr>
            <a:xfrm rot="-2412741" flipH="1">
              <a:off x="1529220" y="2277488"/>
              <a:ext cx="401007" cy="314079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5"/>
            <p:cNvSpPr/>
            <p:nvPr/>
          </p:nvSpPr>
          <p:spPr>
            <a:xfrm rot="-2412741" flipH="1">
              <a:off x="1673195" y="1899177"/>
              <a:ext cx="66603" cy="50149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5"/>
            <p:cNvSpPr/>
            <p:nvPr/>
          </p:nvSpPr>
          <p:spPr>
            <a:xfrm rot="-2412741" flipH="1">
              <a:off x="1950410" y="2400530"/>
              <a:ext cx="66603" cy="50149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3" y="0"/>
                  </a:moveTo>
                  <a:cubicBezTo>
                    <a:pt x="677" y="0"/>
                    <a:pt x="462" y="101"/>
                    <a:pt x="321" y="346"/>
                  </a:cubicBezTo>
                  <a:cubicBezTo>
                    <a:pt x="1" y="892"/>
                    <a:pt x="493" y="1406"/>
                    <a:pt x="979" y="1406"/>
                  </a:cubicBezTo>
                  <a:cubicBezTo>
                    <a:pt x="1194" y="1406"/>
                    <a:pt x="1408" y="1305"/>
                    <a:pt x="1550" y="1062"/>
                  </a:cubicBezTo>
                  <a:cubicBezTo>
                    <a:pt x="1869" y="512"/>
                    <a:pt x="1378" y="0"/>
                    <a:pt x="8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5"/>
            <p:cNvSpPr/>
            <p:nvPr/>
          </p:nvSpPr>
          <p:spPr>
            <a:xfrm rot="-2412741" flipH="1">
              <a:off x="1173565" y="1836418"/>
              <a:ext cx="66603" cy="50077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5"/>
            <p:cNvSpPr/>
            <p:nvPr/>
          </p:nvSpPr>
          <p:spPr>
            <a:xfrm rot="-2412741" flipH="1">
              <a:off x="1082102" y="1697361"/>
              <a:ext cx="1034180" cy="1138839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5"/>
            <p:cNvSpPr/>
            <p:nvPr/>
          </p:nvSpPr>
          <p:spPr>
            <a:xfrm rot="-2412741" flipH="1">
              <a:off x="1484103" y="1851244"/>
              <a:ext cx="46219" cy="34787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5"/>
            <p:cNvSpPr/>
            <p:nvPr/>
          </p:nvSpPr>
          <p:spPr>
            <a:xfrm rot="-2412741" flipH="1">
              <a:off x="1896126" y="2551062"/>
              <a:ext cx="46184" cy="34715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5"/>
            <p:cNvSpPr/>
            <p:nvPr/>
          </p:nvSpPr>
          <p:spPr>
            <a:xfrm rot="-2412741" flipH="1">
              <a:off x="1534670" y="2299104"/>
              <a:ext cx="45720" cy="34715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5"/>
            <p:cNvSpPr/>
            <p:nvPr/>
          </p:nvSpPr>
          <p:spPr>
            <a:xfrm rot="-2412741" flipH="1">
              <a:off x="1481522" y="1920311"/>
              <a:ext cx="30041" cy="22561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5"/>
            <p:cNvSpPr/>
            <p:nvPr/>
          </p:nvSpPr>
          <p:spPr>
            <a:xfrm rot="-2412741" flipH="1">
              <a:off x="1811272" y="2580618"/>
              <a:ext cx="30005" cy="22526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5"/>
            <p:cNvSpPr/>
            <p:nvPr/>
          </p:nvSpPr>
          <p:spPr>
            <a:xfrm rot="-2412741" flipH="1">
              <a:off x="1160775" y="2172304"/>
              <a:ext cx="29970" cy="22561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5"/>
            <p:cNvSpPr/>
            <p:nvPr/>
          </p:nvSpPr>
          <p:spPr>
            <a:xfrm rot="-2412741" flipH="1">
              <a:off x="1448808" y="1886441"/>
              <a:ext cx="19706" cy="14756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5"/>
            <p:cNvSpPr/>
            <p:nvPr/>
          </p:nvSpPr>
          <p:spPr>
            <a:xfrm rot="-2412741" flipH="1">
              <a:off x="1229760" y="2312023"/>
              <a:ext cx="19706" cy="14756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5"/>
            <p:cNvSpPr/>
            <p:nvPr/>
          </p:nvSpPr>
          <p:spPr>
            <a:xfrm rot="-2412741" flipH="1">
              <a:off x="1638492" y="2198484"/>
              <a:ext cx="19528" cy="14720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5"/>
            <p:cNvSpPr/>
            <p:nvPr/>
          </p:nvSpPr>
          <p:spPr>
            <a:xfrm rot="-5400000" flipH="1">
              <a:off x="287805" y="3973209"/>
              <a:ext cx="265015" cy="336177"/>
            </a:xfrm>
            <a:custGeom>
              <a:avLst/>
              <a:gdLst/>
              <a:ahLst/>
              <a:cxnLst/>
              <a:rect l="l" t="t" r="r" b="b"/>
              <a:pathLst>
                <a:path w="4238" h="5382" extrusionOk="0">
                  <a:moveTo>
                    <a:pt x="159" y="0"/>
                  </a:moveTo>
                  <a:lnTo>
                    <a:pt x="159" y="0"/>
                  </a:lnTo>
                  <a:cubicBezTo>
                    <a:pt x="159" y="0"/>
                    <a:pt x="0" y="1900"/>
                    <a:pt x="763" y="3235"/>
                  </a:cubicBezTo>
                  <a:cubicBezTo>
                    <a:pt x="1526" y="4573"/>
                    <a:pt x="4237" y="5382"/>
                    <a:pt x="4237" y="5382"/>
                  </a:cubicBezTo>
                  <a:cubicBezTo>
                    <a:pt x="4237" y="5382"/>
                    <a:pt x="3941" y="3305"/>
                    <a:pt x="2398" y="1809"/>
                  </a:cubicBezTo>
                  <a:cubicBezTo>
                    <a:pt x="851" y="308"/>
                    <a:pt x="159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5"/>
            <p:cNvSpPr/>
            <p:nvPr/>
          </p:nvSpPr>
          <p:spPr>
            <a:xfrm rot="-5400000" flipH="1">
              <a:off x="626495" y="3938812"/>
              <a:ext cx="251821" cy="329368"/>
            </a:xfrm>
            <a:custGeom>
              <a:avLst/>
              <a:gdLst/>
              <a:ahLst/>
              <a:cxnLst/>
              <a:rect l="l" t="t" r="r" b="b"/>
              <a:pathLst>
                <a:path w="4027" h="5273" extrusionOk="0">
                  <a:moveTo>
                    <a:pt x="4026" y="0"/>
                  </a:moveTo>
                  <a:lnTo>
                    <a:pt x="4026" y="0"/>
                  </a:lnTo>
                  <a:cubicBezTo>
                    <a:pt x="4026" y="0"/>
                    <a:pt x="1841" y="791"/>
                    <a:pt x="920" y="2627"/>
                  </a:cubicBezTo>
                  <a:cubicBezTo>
                    <a:pt x="1" y="4467"/>
                    <a:pt x="128" y="5272"/>
                    <a:pt x="128" y="5272"/>
                  </a:cubicBezTo>
                  <a:cubicBezTo>
                    <a:pt x="128" y="5272"/>
                    <a:pt x="1492" y="4520"/>
                    <a:pt x="2434" y="3299"/>
                  </a:cubicBezTo>
                  <a:cubicBezTo>
                    <a:pt x="3381" y="2073"/>
                    <a:pt x="4026" y="1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88" name="Google Shape;2988;p45"/>
            <p:cNvGrpSpPr/>
            <p:nvPr/>
          </p:nvGrpSpPr>
          <p:grpSpPr>
            <a:xfrm rot="-5400000" flipH="1">
              <a:off x="230228" y="3551141"/>
              <a:ext cx="414710" cy="342109"/>
              <a:chOff x="3961851" y="558662"/>
              <a:chExt cx="290748" cy="240113"/>
            </a:xfrm>
          </p:grpSpPr>
          <p:sp>
            <p:nvSpPr>
              <p:cNvPr id="2989" name="Google Shape;2989;p45"/>
              <p:cNvSpPr/>
              <p:nvPr/>
            </p:nvSpPr>
            <p:spPr>
              <a:xfrm>
                <a:off x="3961851" y="558662"/>
                <a:ext cx="286582" cy="236473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5394" extrusionOk="0">
                    <a:moveTo>
                      <a:pt x="282" y="1"/>
                    </a:moveTo>
                    <a:lnTo>
                      <a:pt x="282" y="1"/>
                    </a:lnTo>
                    <a:cubicBezTo>
                      <a:pt x="282" y="1"/>
                      <a:pt x="0" y="1682"/>
                      <a:pt x="1554" y="3391"/>
                    </a:cubicBezTo>
                    <a:cubicBezTo>
                      <a:pt x="3104" y="5097"/>
                      <a:pt x="6537" y="5393"/>
                      <a:pt x="6537" y="5393"/>
                    </a:cubicBezTo>
                    <a:cubicBezTo>
                      <a:pt x="6537" y="5393"/>
                      <a:pt x="4933" y="2801"/>
                      <a:pt x="3002" y="1513"/>
                    </a:cubicBezTo>
                    <a:cubicBezTo>
                      <a:pt x="1071" y="227"/>
                      <a:pt x="283" y="1"/>
                      <a:pt x="2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45"/>
              <p:cNvSpPr/>
              <p:nvPr/>
            </p:nvSpPr>
            <p:spPr>
              <a:xfrm>
                <a:off x="4001352" y="596585"/>
                <a:ext cx="251247" cy="20219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4612" extrusionOk="0">
                    <a:moveTo>
                      <a:pt x="94" y="0"/>
                    </a:moveTo>
                    <a:cubicBezTo>
                      <a:pt x="70" y="0"/>
                      <a:pt x="45" y="10"/>
                      <a:pt x="28" y="29"/>
                    </a:cubicBezTo>
                    <a:cubicBezTo>
                      <a:pt x="21" y="37"/>
                      <a:pt x="17" y="44"/>
                      <a:pt x="14" y="50"/>
                    </a:cubicBezTo>
                    <a:cubicBezTo>
                      <a:pt x="0" y="86"/>
                      <a:pt x="7" y="122"/>
                      <a:pt x="35" y="146"/>
                    </a:cubicBezTo>
                    <a:cubicBezTo>
                      <a:pt x="74" y="182"/>
                      <a:pt x="3788" y="3437"/>
                      <a:pt x="5589" y="4599"/>
                    </a:cubicBezTo>
                    <a:cubicBezTo>
                      <a:pt x="5603" y="4608"/>
                      <a:pt x="5619" y="4612"/>
                      <a:pt x="5635" y="4612"/>
                    </a:cubicBezTo>
                    <a:cubicBezTo>
                      <a:pt x="5663" y="4612"/>
                      <a:pt x="5690" y="4599"/>
                      <a:pt x="5706" y="4574"/>
                    </a:cubicBezTo>
                    <a:cubicBezTo>
                      <a:pt x="5730" y="4535"/>
                      <a:pt x="5720" y="4482"/>
                      <a:pt x="5681" y="4457"/>
                    </a:cubicBezTo>
                    <a:cubicBezTo>
                      <a:pt x="3891" y="3299"/>
                      <a:pt x="183" y="55"/>
                      <a:pt x="148" y="19"/>
                    </a:cubicBezTo>
                    <a:cubicBezTo>
                      <a:pt x="133" y="7"/>
                      <a:pt x="113" y="0"/>
                      <a:pt x="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91" name="Google Shape;2991;p45"/>
            <p:cNvGrpSpPr/>
            <p:nvPr/>
          </p:nvGrpSpPr>
          <p:grpSpPr>
            <a:xfrm rot="-5400000" flipH="1">
              <a:off x="661189" y="3575491"/>
              <a:ext cx="262071" cy="380647"/>
              <a:chOff x="4045939" y="794047"/>
              <a:chExt cx="183735" cy="267161"/>
            </a:xfrm>
          </p:grpSpPr>
          <p:sp>
            <p:nvSpPr>
              <p:cNvPr id="2992" name="Google Shape;2992;p45"/>
              <p:cNvSpPr/>
              <p:nvPr/>
            </p:nvSpPr>
            <p:spPr>
              <a:xfrm>
                <a:off x="4045939" y="797730"/>
                <a:ext cx="179744" cy="263478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6010" extrusionOk="0">
                    <a:moveTo>
                      <a:pt x="4099" y="0"/>
                    </a:moveTo>
                    <a:lnTo>
                      <a:pt x="4099" y="0"/>
                    </a:lnTo>
                    <a:cubicBezTo>
                      <a:pt x="4099" y="0"/>
                      <a:pt x="1829" y="752"/>
                      <a:pt x="914" y="2426"/>
                    </a:cubicBezTo>
                    <a:cubicBezTo>
                      <a:pt x="0" y="4100"/>
                      <a:pt x="621" y="6010"/>
                      <a:pt x="621" y="6010"/>
                    </a:cubicBezTo>
                    <a:cubicBezTo>
                      <a:pt x="621" y="6010"/>
                      <a:pt x="1042" y="5724"/>
                      <a:pt x="2196" y="4127"/>
                    </a:cubicBezTo>
                    <a:cubicBezTo>
                      <a:pt x="3354" y="2528"/>
                      <a:pt x="4099" y="1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45"/>
              <p:cNvSpPr/>
              <p:nvPr/>
            </p:nvSpPr>
            <p:spPr>
              <a:xfrm>
                <a:off x="4088465" y="794047"/>
                <a:ext cx="141209" cy="220164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5022" extrusionOk="0">
                    <a:moveTo>
                      <a:pt x="3129" y="0"/>
                    </a:moveTo>
                    <a:cubicBezTo>
                      <a:pt x="3107" y="0"/>
                      <a:pt x="3085" y="8"/>
                      <a:pt x="3069" y="24"/>
                    </a:cubicBezTo>
                    <a:cubicBezTo>
                      <a:pt x="1459" y="1602"/>
                      <a:pt x="566" y="3495"/>
                      <a:pt x="205" y="4392"/>
                    </a:cubicBezTo>
                    <a:cubicBezTo>
                      <a:pt x="78" y="4713"/>
                      <a:pt x="15" y="4907"/>
                      <a:pt x="15" y="4915"/>
                    </a:cubicBezTo>
                    <a:cubicBezTo>
                      <a:pt x="0" y="4957"/>
                      <a:pt x="26" y="5006"/>
                      <a:pt x="68" y="5017"/>
                    </a:cubicBezTo>
                    <a:cubicBezTo>
                      <a:pt x="78" y="5020"/>
                      <a:pt x="87" y="5021"/>
                      <a:pt x="97" y="5021"/>
                    </a:cubicBezTo>
                    <a:cubicBezTo>
                      <a:pt x="133" y="5021"/>
                      <a:pt x="165" y="5000"/>
                      <a:pt x="174" y="4964"/>
                    </a:cubicBezTo>
                    <a:cubicBezTo>
                      <a:pt x="184" y="4936"/>
                      <a:pt x="1032" y="2256"/>
                      <a:pt x="3186" y="144"/>
                    </a:cubicBezTo>
                    <a:cubicBezTo>
                      <a:pt x="3221" y="112"/>
                      <a:pt x="3221" y="59"/>
                      <a:pt x="3189" y="24"/>
                    </a:cubicBezTo>
                    <a:cubicBezTo>
                      <a:pt x="3173" y="8"/>
                      <a:pt x="3151" y="0"/>
                      <a:pt x="3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94" name="Google Shape;2994;p45"/>
            <p:cNvSpPr/>
            <p:nvPr/>
          </p:nvSpPr>
          <p:spPr>
            <a:xfrm rot="-5400000" flipH="1">
              <a:off x="363984" y="4049953"/>
              <a:ext cx="202607" cy="253101"/>
            </a:xfrm>
            <a:custGeom>
              <a:avLst/>
              <a:gdLst/>
              <a:ahLst/>
              <a:cxnLst/>
              <a:rect l="l" t="t" r="r" b="b"/>
              <a:pathLst>
                <a:path w="3240" h="4052" extrusionOk="0">
                  <a:moveTo>
                    <a:pt x="60" y="0"/>
                  </a:moveTo>
                  <a:cubicBezTo>
                    <a:pt x="49" y="0"/>
                    <a:pt x="38" y="4"/>
                    <a:pt x="29" y="10"/>
                  </a:cubicBezTo>
                  <a:cubicBezTo>
                    <a:pt x="19" y="18"/>
                    <a:pt x="12" y="25"/>
                    <a:pt x="8" y="35"/>
                  </a:cubicBezTo>
                  <a:cubicBezTo>
                    <a:pt x="1" y="53"/>
                    <a:pt x="4" y="74"/>
                    <a:pt x="15" y="88"/>
                  </a:cubicBezTo>
                  <a:cubicBezTo>
                    <a:pt x="33" y="116"/>
                    <a:pt x="1887" y="2779"/>
                    <a:pt x="3136" y="4036"/>
                  </a:cubicBezTo>
                  <a:cubicBezTo>
                    <a:pt x="3147" y="4046"/>
                    <a:pt x="3161" y="4051"/>
                    <a:pt x="3175" y="4051"/>
                  </a:cubicBezTo>
                  <a:cubicBezTo>
                    <a:pt x="3190" y="4051"/>
                    <a:pt x="3204" y="4046"/>
                    <a:pt x="3214" y="4036"/>
                  </a:cubicBezTo>
                  <a:cubicBezTo>
                    <a:pt x="3239" y="4014"/>
                    <a:pt x="3239" y="3980"/>
                    <a:pt x="3214" y="3954"/>
                  </a:cubicBezTo>
                  <a:cubicBezTo>
                    <a:pt x="1971" y="2704"/>
                    <a:pt x="125" y="53"/>
                    <a:pt x="107" y="25"/>
                  </a:cubicBezTo>
                  <a:cubicBezTo>
                    <a:pt x="96" y="9"/>
                    <a:pt x="78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5"/>
            <p:cNvSpPr/>
            <p:nvPr/>
          </p:nvSpPr>
          <p:spPr>
            <a:xfrm rot="-5400000" flipH="1">
              <a:off x="615613" y="3980527"/>
              <a:ext cx="221305" cy="283958"/>
            </a:xfrm>
            <a:custGeom>
              <a:avLst/>
              <a:gdLst/>
              <a:ahLst/>
              <a:cxnLst/>
              <a:rect l="l" t="t" r="r" b="b"/>
              <a:pathLst>
                <a:path w="3539" h="4546" extrusionOk="0">
                  <a:moveTo>
                    <a:pt x="3476" y="0"/>
                  </a:moveTo>
                  <a:cubicBezTo>
                    <a:pt x="3460" y="0"/>
                    <a:pt x="3446" y="7"/>
                    <a:pt x="3436" y="20"/>
                  </a:cubicBezTo>
                  <a:cubicBezTo>
                    <a:pt x="2755" y="797"/>
                    <a:pt x="43" y="4420"/>
                    <a:pt x="15" y="4455"/>
                  </a:cubicBezTo>
                  <a:cubicBezTo>
                    <a:pt x="11" y="4459"/>
                    <a:pt x="11" y="4462"/>
                    <a:pt x="8" y="4469"/>
                  </a:cubicBezTo>
                  <a:cubicBezTo>
                    <a:pt x="0" y="4490"/>
                    <a:pt x="8" y="4519"/>
                    <a:pt x="25" y="4532"/>
                  </a:cubicBezTo>
                  <a:cubicBezTo>
                    <a:pt x="35" y="4541"/>
                    <a:pt x="47" y="4545"/>
                    <a:pt x="59" y="4545"/>
                  </a:cubicBezTo>
                  <a:cubicBezTo>
                    <a:pt x="77" y="4545"/>
                    <a:pt x="94" y="4537"/>
                    <a:pt x="106" y="4522"/>
                  </a:cubicBezTo>
                  <a:cubicBezTo>
                    <a:pt x="131" y="4487"/>
                    <a:pt x="2843" y="867"/>
                    <a:pt x="3521" y="94"/>
                  </a:cubicBezTo>
                  <a:cubicBezTo>
                    <a:pt x="3538" y="70"/>
                    <a:pt x="3538" y="34"/>
                    <a:pt x="3514" y="13"/>
                  </a:cubicBezTo>
                  <a:cubicBezTo>
                    <a:pt x="3503" y="5"/>
                    <a:pt x="3489" y="0"/>
                    <a:pt x="34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96" name="Google Shape;2996;p45"/>
            <p:cNvGrpSpPr/>
            <p:nvPr/>
          </p:nvGrpSpPr>
          <p:grpSpPr>
            <a:xfrm rot="-5400000" flipH="1">
              <a:off x="287737" y="4354185"/>
              <a:ext cx="279203" cy="384085"/>
              <a:chOff x="4587071" y="536741"/>
              <a:chExt cx="195746" cy="269575"/>
            </a:xfrm>
          </p:grpSpPr>
          <p:sp>
            <p:nvSpPr>
              <p:cNvPr id="2997" name="Google Shape;2997;p45"/>
              <p:cNvSpPr/>
              <p:nvPr/>
            </p:nvSpPr>
            <p:spPr>
              <a:xfrm>
                <a:off x="4587071" y="536741"/>
                <a:ext cx="195746" cy="267205"/>
              </a:xfrm>
              <a:custGeom>
                <a:avLst/>
                <a:gdLst/>
                <a:ahLst/>
                <a:cxnLst/>
                <a:rect l="l" t="t" r="r" b="b"/>
                <a:pathLst>
                  <a:path w="4465" h="6095" extrusionOk="0">
                    <a:moveTo>
                      <a:pt x="317" y="1"/>
                    </a:moveTo>
                    <a:cubicBezTo>
                      <a:pt x="261" y="1"/>
                      <a:pt x="248" y="21"/>
                      <a:pt x="248" y="21"/>
                    </a:cubicBezTo>
                    <a:cubicBezTo>
                      <a:pt x="248" y="21"/>
                      <a:pt x="1" y="4248"/>
                      <a:pt x="3504" y="6094"/>
                    </a:cubicBezTo>
                    <a:cubicBezTo>
                      <a:pt x="3504" y="6094"/>
                      <a:pt x="4464" y="2927"/>
                      <a:pt x="2445" y="1327"/>
                    </a:cubicBezTo>
                    <a:cubicBezTo>
                      <a:pt x="963" y="157"/>
                      <a:pt x="473" y="1"/>
                      <a:pt x="3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45"/>
              <p:cNvSpPr/>
              <p:nvPr/>
            </p:nvSpPr>
            <p:spPr>
              <a:xfrm>
                <a:off x="4648098" y="609343"/>
                <a:ext cx="95220" cy="196973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4493" extrusionOk="0">
                    <a:moveTo>
                      <a:pt x="59" y="0"/>
                    </a:moveTo>
                    <a:cubicBezTo>
                      <a:pt x="48" y="0"/>
                      <a:pt x="38" y="4"/>
                      <a:pt x="28" y="10"/>
                    </a:cubicBezTo>
                    <a:cubicBezTo>
                      <a:pt x="18" y="14"/>
                      <a:pt x="11" y="25"/>
                      <a:pt x="7" y="35"/>
                    </a:cubicBezTo>
                    <a:cubicBezTo>
                      <a:pt x="0" y="53"/>
                      <a:pt x="4" y="70"/>
                      <a:pt x="15" y="88"/>
                    </a:cubicBezTo>
                    <a:cubicBezTo>
                      <a:pt x="32" y="113"/>
                      <a:pt x="1695" y="2567"/>
                      <a:pt x="2059" y="4449"/>
                    </a:cubicBezTo>
                    <a:cubicBezTo>
                      <a:pt x="2062" y="4474"/>
                      <a:pt x="2087" y="4493"/>
                      <a:pt x="2112" y="4493"/>
                    </a:cubicBezTo>
                    <a:cubicBezTo>
                      <a:pt x="2115" y="4493"/>
                      <a:pt x="2119" y="4492"/>
                      <a:pt x="2122" y="4491"/>
                    </a:cubicBezTo>
                    <a:cubicBezTo>
                      <a:pt x="2155" y="4488"/>
                      <a:pt x="2172" y="4456"/>
                      <a:pt x="2168" y="4428"/>
                    </a:cubicBezTo>
                    <a:cubicBezTo>
                      <a:pt x="1801" y="2521"/>
                      <a:pt x="124" y="49"/>
                      <a:pt x="106" y="25"/>
                    </a:cubicBezTo>
                    <a:cubicBezTo>
                      <a:pt x="95" y="9"/>
                      <a:pt x="77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99" name="Google Shape;2999;p45"/>
            <p:cNvGrpSpPr/>
            <p:nvPr/>
          </p:nvGrpSpPr>
          <p:grpSpPr>
            <a:xfrm rot="-5400000" flipH="1">
              <a:off x="639159" y="4332215"/>
              <a:ext cx="286269" cy="345418"/>
              <a:chOff x="4555637" y="799440"/>
              <a:chExt cx="200700" cy="242435"/>
            </a:xfrm>
          </p:grpSpPr>
          <p:sp>
            <p:nvSpPr>
              <p:cNvPr id="3000" name="Google Shape;3000;p45"/>
              <p:cNvSpPr/>
              <p:nvPr/>
            </p:nvSpPr>
            <p:spPr>
              <a:xfrm>
                <a:off x="4555637" y="801895"/>
                <a:ext cx="200700" cy="23998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5474" extrusionOk="0">
                    <a:moveTo>
                      <a:pt x="3886" y="0"/>
                    </a:moveTo>
                    <a:cubicBezTo>
                      <a:pt x="3885" y="0"/>
                      <a:pt x="2445" y="75"/>
                      <a:pt x="1604" y="1490"/>
                    </a:cubicBezTo>
                    <a:cubicBezTo>
                      <a:pt x="760" y="2906"/>
                      <a:pt x="1" y="5473"/>
                      <a:pt x="1" y="5473"/>
                    </a:cubicBezTo>
                    <a:cubicBezTo>
                      <a:pt x="1" y="5473"/>
                      <a:pt x="944" y="5460"/>
                      <a:pt x="2763" y="3680"/>
                    </a:cubicBezTo>
                    <a:cubicBezTo>
                      <a:pt x="4577" y="1897"/>
                      <a:pt x="3886" y="0"/>
                      <a:pt x="3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45"/>
              <p:cNvSpPr/>
              <p:nvPr/>
            </p:nvSpPr>
            <p:spPr>
              <a:xfrm>
                <a:off x="4601363" y="799440"/>
                <a:ext cx="127574" cy="193904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4423" extrusionOk="0">
                    <a:moveTo>
                      <a:pt x="2840" y="1"/>
                    </a:moveTo>
                    <a:cubicBezTo>
                      <a:pt x="2820" y="1"/>
                      <a:pt x="2799" y="12"/>
                      <a:pt x="2789" y="32"/>
                    </a:cubicBezTo>
                    <a:cubicBezTo>
                      <a:pt x="1599" y="2521"/>
                      <a:pt x="35" y="4311"/>
                      <a:pt x="17" y="4329"/>
                    </a:cubicBezTo>
                    <a:cubicBezTo>
                      <a:pt x="14" y="4336"/>
                      <a:pt x="10" y="4339"/>
                      <a:pt x="10" y="4347"/>
                    </a:cubicBezTo>
                    <a:cubicBezTo>
                      <a:pt x="0" y="4368"/>
                      <a:pt x="7" y="4393"/>
                      <a:pt x="25" y="4411"/>
                    </a:cubicBezTo>
                    <a:cubicBezTo>
                      <a:pt x="34" y="4418"/>
                      <a:pt x="47" y="4422"/>
                      <a:pt x="60" y="4422"/>
                    </a:cubicBezTo>
                    <a:cubicBezTo>
                      <a:pt x="75" y="4422"/>
                      <a:pt x="90" y="4416"/>
                      <a:pt x="102" y="4403"/>
                    </a:cubicBezTo>
                    <a:cubicBezTo>
                      <a:pt x="120" y="4385"/>
                      <a:pt x="1691" y="2584"/>
                      <a:pt x="2892" y="81"/>
                    </a:cubicBezTo>
                    <a:cubicBezTo>
                      <a:pt x="2910" y="53"/>
                      <a:pt x="2892" y="17"/>
                      <a:pt x="2864" y="7"/>
                    </a:cubicBezTo>
                    <a:cubicBezTo>
                      <a:pt x="2856" y="3"/>
                      <a:pt x="2848" y="1"/>
                      <a:pt x="28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02" name="Google Shape;3002;p45"/>
            <p:cNvSpPr/>
            <p:nvPr/>
          </p:nvSpPr>
          <p:spPr>
            <a:xfrm rot="-2412760" flipH="1">
              <a:off x="2143053" y="2027398"/>
              <a:ext cx="278029" cy="87950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5"/>
            <p:cNvSpPr/>
            <p:nvPr/>
          </p:nvSpPr>
          <p:spPr>
            <a:xfrm rot="-2412760" flipH="1">
              <a:off x="2055299" y="1923502"/>
              <a:ext cx="128030" cy="247876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5"/>
            <p:cNvSpPr/>
            <p:nvPr/>
          </p:nvSpPr>
          <p:spPr>
            <a:xfrm rot="-2412760" flipH="1">
              <a:off x="2265594" y="2140258"/>
              <a:ext cx="220530" cy="172725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5"/>
            <p:cNvSpPr/>
            <p:nvPr/>
          </p:nvSpPr>
          <p:spPr>
            <a:xfrm rot="-2412760" flipH="1">
              <a:off x="2344771" y="1932207"/>
              <a:ext cx="36628" cy="27579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5"/>
            <p:cNvSpPr/>
            <p:nvPr/>
          </p:nvSpPr>
          <p:spPr>
            <a:xfrm rot="-2412760" flipH="1">
              <a:off x="2070006" y="1897693"/>
              <a:ext cx="36628" cy="27540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5"/>
            <p:cNvSpPr/>
            <p:nvPr/>
          </p:nvSpPr>
          <p:spPr>
            <a:xfrm rot="-2412760" flipH="1">
              <a:off x="2019705" y="1821221"/>
              <a:ext cx="568738" cy="626295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5"/>
            <p:cNvSpPr/>
            <p:nvPr/>
          </p:nvSpPr>
          <p:spPr>
            <a:xfrm rot="-2412760" flipH="1">
              <a:off x="2240782" y="1905846"/>
              <a:ext cx="25418" cy="19131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5"/>
            <p:cNvSpPr/>
            <p:nvPr/>
          </p:nvSpPr>
          <p:spPr>
            <a:xfrm rot="-2412760" flipH="1">
              <a:off x="2467370" y="2290708"/>
              <a:ext cx="25398" cy="19092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5"/>
            <p:cNvSpPr/>
            <p:nvPr/>
          </p:nvSpPr>
          <p:spPr>
            <a:xfrm rot="-2412760" flipH="1">
              <a:off x="2268591" y="2152145"/>
              <a:ext cx="25144" cy="19092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5"/>
            <p:cNvSpPr/>
            <p:nvPr/>
          </p:nvSpPr>
          <p:spPr>
            <a:xfrm rot="-2412760" flipH="1">
              <a:off x="2239363" y="1943830"/>
              <a:ext cx="16521" cy="12408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5"/>
            <p:cNvSpPr/>
            <p:nvPr/>
          </p:nvSpPr>
          <p:spPr>
            <a:xfrm rot="-2412760" flipH="1">
              <a:off x="2420705" y="2306962"/>
              <a:ext cx="16501" cy="12388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5"/>
            <p:cNvSpPr/>
            <p:nvPr/>
          </p:nvSpPr>
          <p:spPr>
            <a:xfrm rot="-2412760" flipH="1">
              <a:off x="2062972" y="2082412"/>
              <a:ext cx="16481" cy="12408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5"/>
            <p:cNvSpPr/>
            <p:nvPr/>
          </p:nvSpPr>
          <p:spPr>
            <a:xfrm rot="-2412760" flipH="1">
              <a:off x="2221372" y="1925203"/>
              <a:ext cx="10837" cy="8115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5"/>
            <p:cNvSpPr/>
            <p:nvPr/>
          </p:nvSpPr>
          <p:spPr>
            <a:xfrm rot="-2412760" flipH="1">
              <a:off x="2100910" y="2159249"/>
              <a:ext cx="10837" cy="8115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5"/>
            <p:cNvSpPr/>
            <p:nvPr/>
          </p:nvSpPr>
          <p:spPr>
            <a:xfrm rot="-2412760" flipH="1">
              <a:off x="2325687" y="2096809"/>
              <a:ext cx="10739" cy="8095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3" name="Picture 2" descr="Bài 2: vẽ con gà- Học vẽ cùng gấu | Vẽ tranh đẹp nhấ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9" t="17550" r="11890" b="15380"/>
          <a:stretch/>
        </p:blipFill>
        <p:spPr bwMode="auto">
          <a:xfrm>
            <a:off x="6225167" y="579322"/>
            <a:ext cx="2764837" cy="192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0" r="11557"/>
          <a:stretch/>
        </p:blipFill>
        <p:spPr>
          <a:xfrm>
            <a:off x="3235756" y="573688"/>
            <a:ext cx="2696520" cy="1968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5" t="25324" r="11230"/>
          <a:stretch/>
        </p:blipFill>
        <p:spPr>
          <a:xfrm>
            <a:off x="3076210" y="2888856"/>
            <a:ext cx="2948168" cy="2006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" t="18293" r="26332" b="16478"/>
          <a:stretch/>
        </p:blipFill>
        <p:spPr>
          <a:xfrm>
            <a:off x="6183137" y="2867577"/>
            <a:ext cx="2848898" cy="2027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5"/>
          <a:stretch/>
        </p:blipFill>
        <p:spPr>
          <a:xfrm>
            <a:off x="164168" y="2875791"/>
            <a:ext cx="2736523" cy="2047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7" y="588937"/>
            <a:ext cx="2603829" cy="20037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359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8413" objId="8"/>
        <p14:triggerEvt type="onClick" time="8413" objId="8"/>
        <p14:stopEvt time="68490" objId="8"/>
        <p14:playEvt time="71905" objId="8"/>
        <p14:stopEvt time="72916" objId="8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SubTitle_1">
            <a:extLst>
              <a:ext uri="{FF2B5EF4-FFF2-40B4-BE49-F238E27FC236}">
                <a16:creationId xmlns:a16="http://schemas.microsoft.com/office/drawing/2014/main" id="{CDBEB641-D683-45E9-A970-934D863AA89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575136">
            <a:off x="1780957" y="2038549"/>
            <a:ext cx="5485874" cy="2283038"/>
          </a:xfrm>
          <a:prstGeom prst="roundRect">
            <a:avLst>
              <a:gd name="adj" fmla="val 1129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342900" indent="-342900" algn="just">
              <a:buFontTx/>
              <a:buChar char="-"/>
              <a:defRPr/>
            </a:pPr>
            <a:r>
              <a:rPr lang="en-US" altLang="zh-CN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Em</a:t>
            </a:r>
            <a:r>
              <a:rPr lang="en-US" altLang="zh-CN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hãy</a:t>
            </a:r>
            <a:r>
              <a:rPr lang="en-US" altLang="zh-CN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vẽ</a:t>
            </a:r>
            <a:r>
              <a:rPr lang="en-US" altLang="zh-CN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một</a:t>
            </a:r>
            <a:r>
              <a:rPr lang="en-US" altLang="zh-CN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bức</a:t>
            </a:r>
            <a:r>
              <a:rPr lang="en-US" altLang="zh-CN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tranh</a:t>
            </a:r>
            <a:r>
              <a:rPr lang="en-US" altLang="zh-CN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con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gà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theo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ý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thích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.</a:t>
            </a:r>
            <a:endParaRPr lang="zh-CN" altLang="en-US" sz="20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</a:endParaRPr>
          </a:p>
        </p:txBody>
      </p:sp>
      <p:grpSp>
        <p:nvGrpSpPr>
          <p:cNvPr id="7" name="Google Shape;2967;p45">
            <a:extLst>
              <a:ext uri="{FF2B5EF4-FFF2-40B4-BE49-F238E27FC236}">
                <a16:creationId xmlns:a16="http://schemas.microsoft.com/office/drawing/2014/main" id="{17C9FC7B-B289-4B4C-AB71-A8C64F1CBBB8}"/>
              </a:ext>
            </a:extLst>
          </p:cNvPr>
          <p:cNvGrpSpPr/>
          <p:nvPr/>
        </p:nvGrpSpPr>
        <p:grpSpPr>
          <a:xfrm>
            <a:off x="324465" y="1876724"/>
            <a:ext cx="2081592" cy="3147109"/>
            <a:chOff x="235296" y="1497695"/>
            <a:chExt cx="2487851" cy="3647820"/>
          </a:xfrm>
        </p:grpSpPr>
        <p:sp>
          <p:nvSpPr>
            <p:cNvPr id="8" name="Google Shape;2968;p45">
              <a:extLst>
                <a:ext uri="{FF2B5EF4-FFF2-40B4-BE49-F238E27FC236}">
                  <a16:creationId xmlns:a16="http://schemas.microsoft.com/office/drawing/2014/main" id="{06D70D5A-BA30-4EB7-876F-840ED82388D1}"/>
                </a:ext>
              </a:extLst>
            </p:cNvPr>
            <p:cNvSpPr/>
            <p:nvPr/>
          </p:nvSpPr>
          <p:spPr>
            <a:xfrm rot="-5400000" flipH="1">
              <a:off x="-399647" y="3408089"/>
              <a:ext cx="2703807" cy="771046"/>
            </a:xfrm>
            <a:custGeom>
              <a:avLst/>
              <a:gdLst/>
              <a:ahLst/>
              <a:cxnLst/>
              <a:rect l="l" t="t" r="r" b="b"/>
              <a:pathLst>
                <a:path w="43238" h="12344" extrusionOk="0">
                  <a:moveTo>
                    <a:pt x="28408" y="1"/>
                  </a:moveTo>
                  <a:cubicBezTo>
                    <a:pt x="28358" y="1"/>
                    <a:pt x="28307" y="1"/>
                    <a:pt x="28256" y="1"/>
                  </a:cubicBezTo>
                  <a:cubicBezTo>
                    <a:pt x="20523" y="29"/>
                    <a:pt x="9361" y="2095"/>
                    <a:pt x="117" y="11777"/>
                  </a:cubicBezTo>
                  <a:cubicBezTo>
                    <a:pt x="89" y="11808"/>
                    <a:pt x="64" y="11844"/>
                    <a:pt x="50" y="11883"/>
                  </a:cubicBezTo>
                  <a:cubicBezTo>
                    <a:pt x="1" y="12007"/>
                    <a:pt x="25" y="12155"/>
                    <a:pt x="128" y="12250"/>
                  </a:cubicBezTo>
                  <a:cubicBezTo>
                    <a:pt x="194" y="12313"/>
                    <a:pt x="279" y="12344"/>
                    <a:pt x="362" y="12344"/>
                  </a:cubicBezTo>
                  <a:cubicBezTo>
                    <a:pt x="451" y="12344"/>
                    <a:pt x="539" y="12309"/>
                    <a:pt x="605" y="12240"/>
                  </a:cubicBezTo>
                  <a:cubicBezTo>
                    <a:pt x="9676" y="2737"/>
                    <a:pt x="20639" y="703"/>
                    <a:pt x="28235" y="675"/>
                  </a:cubicBezTo>
                  <a:cubicBezTo>
                    <a:pt x="28299" y="675"/>
                    <a:pt x="28364" y="675"/>
                    <a:pt x="28428" y="675"/>
                  </a:cubicBezTo>
                  <a:cubicBezTo>
                    <a:pt x="36586" y="675"/>
                    <a:pt x="42677" y="2893"/>
                    <a:pt x="42740" y="2918"/>
                  </a:cubicBezTo>
                  <a:cubicBezTo>
                    <a:pt x="42778" y="2932"/>
                    <a:pt x="42818" y="2939"/>
                    <a:pt x="42858" y="2939"/>
                  </a:cubicBezTo>
                  <a:cubicBezTo>
                    <a:pt x="42996" y="2939"/>
                    <a:pt x="43127" y="2856"/>
                    <a:pt x="43171" y="2716"/>
                  </a:cubicBezTo>
                  <a:cubicBezTo>
                    <a:pt x="43238" y="2543"/>
                    <a:pt x="43146" y="2349"/>
                    <a:pt x="42973" y="2286"/>
                  </a:cubicBezTo>
                  <a:cubicBezTo>
                    <a:pt x="42909" y="2261"/>
                    <a:pt x="36704" y="1"/>
                    <a:pt x="284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969;p45">
              <a:extLst>
                <a:ext uri="{FF2B5EF4-FFF2-40B4-BE49-F238E27FC236}">
                  <a16:creationId xmlns:a16="http://schemas.microsoft.com/office/drawing/2014/main" id="{CE15A217-29CD-46A2-A912-6CBE247A8E35}"/>
                </a:ext>
              </a:extLst>
            </p:cNvPr>
            <p:cNvSpPr/>
            <p:nvPr/>
          </p:nvSpPr>
          <p:spPr>
            <a:xfrm rot="-5400000" flipH="1">
              <a:off x="813191" y="2113067"/>
              <a:ext cx="1218708" cy="1454643"/>
            </a:xfrm>
            <a:custGeom>
              <a:avLst/>
              <a:gdLst/>
              <a:ahLst/>
              <a:cxnLst/>
              <a:rect l="l" t="t" r="r" b="b"/>
              <a:pathLst>
                <a:path w="19489" h="23288" extrusionOk="0">
                  <a:moveTo>
                    <a:pt x="18724" y="1"/>
                  </a:moveTo>
                  <a:cubicBezTo>
                    <a:pt x="18713" y="1"/>
                    <a:pt x="18702" y="1"/>
                    <a:pt x="18690" y="2"/>
                  </a:cubicBezTo>
                  <a:cubicBezTo>
                    <a:pt x="18507" y="20"/>
                    <a:pt x="18373" y="186"/>
                    <a:pt x="18390" y="373"/>
                  </a:cubicBezTo>
                  <a:cubicBezTo>
                    <a:pt x="18397" y="419"/>
                    <a:pt x="18790" y="5253"/>
                    <a:pt x="10930" y="12693"/>
                  </a:cubicBezTo>
                  <a:cubicBezTo>
                    <a:pt x="2957" y="20238"/>
                    <a:pt x="164" y="22671"/>
                    <a:pt x="139" y="22696"/>
                  </a:cubicBezTo>
                  <a:cubicBezTo>
                    <a:pt x="97" y="22732"/>
                    <a:pt x="64" y="22777"/>
                    <a:pt x="47" y="22823"/>
                  </a:cubicBezTo>
                  <a:cubicBezTo>
                    <a:pt x="1" y="22940"/>
                    <a:pt x="19" y="23074"/>
                    <a:pt x="103" y="23173"/>
                  </a:cubicBezTo>
                  <a:cubicBezTo>
                    <a:pt x="171" y="23248"/>
                    <a:pt x="265" y="23288"/>
                    <a:pt x="359" y="23288"/>
                  </a:cubicBezTo>
                  <a:cubicBezTo>
                    <a:pt x="438" y="23288"/>
                    <a:pt x="516" y="23261"/>
                    <a:pt x="580" y="23204"/>
                  </a:cubicBezTo>
                  <a:cubicBezTo>
                    <a:pt x="609" y="23180"/>
                    <a:pt x="3405" y="20740"/>
                    <a:pt x="11392" y="13183"/>
                  </a:cubicBezTo>
                  <a:cubicBezTo>
                    <a:pt x="19489" y="5514"/>
                    <a:pt x="19083" y="514"/>
                    <a:pt x="19062" y="302"/>
                  </a:cubicBezTo>
                  <a:cubicBezTo>
                    <a:pt x="19045" y="130"/>
                    <a:pt x="18897" y="1"/>
                    <a:pt x="187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970;p45">
              <a:extLst>
                <a:ext uri="{FF2B5EF4-FFF2-40B4-BE49-F238E27FC236}">
                  <a16:creationId xmlns:a16="http://schemas.microsoft.com/office/drawing/2014/main" id="{C001A73D-D86F-4F40-9C92-00B0E82FD0C2}"/>
                </a:ext>
              </a:extLst>
            </p:cNvPr>
            <p:cNvSpPr/>
            <p:nvPr/>
          </p:nvSpPr>
          <p:spPr>
            <a:xfrm rot="-2412741" flipH="1">
              <a:off x="1306395" y="2072268"/>
              <a:ext cx="505562" cy="159926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971;p45">
              <a:extLst>
                <a:ext uri="{FF2B5EF4-FFF2-40B4-BE49-F238E27FC236}">
                  <a16:creationId xmlns:a16="http://schemas.microsoft.com/office/drawing/2014/main" id="{3539836F-5BF1-4968-952E-7221FC3772AA}"/>
                </a:ext>
              </a:extLst>
            </p:cNvPr>
            <p:cNvSpPr/>
            <p:nvPr/>
          </p:nvSpPr>
          <p:spPr>
            <a:xfrm rot="-2412741" flipH="1">
              <a:off x="1146823" y="1883348"/>
              <a:ext cx="232807" cy="450731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972;p45">
              <a:extLst>
                <a:ext uri="{FF2B5EF4-FFF2-40B4-BE49-F238E27FC236}">
                  <a16:creationId xmlns:a16="http://schemas.microsoft.com/office/drawing/2014/main" id="{7B3BF0F8-D086-4C0E-8A15-4AF919B9352F}"/>
                </a:ext>
              </a:extLst>
            </p:cNvPr>
            <p:cNvSpPr/>
            <p:nvPr/>
          </p:nvSpPr>
          <p:spPr>
            <a:xfrm rot="-2412741" flipH="1">
              <a:off x="1529220" y="2277488"/>
              <a:ext cx="401007" cy="314079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973;p45">
              <a:extLst>
                <a:ext uri="{FF2B5EF4-FFF2-40B4-BE49-F238E27FC236}">
                  <a16:creationId xmlns:a16="http://schemas.microsoft.com/office/drawing/2014/main" id="{1CCC5522-C5E1-423A-B101-E3AD149D09DE}"/>
                </a:ext>
              </a:extLst>
            </p:cNvPr>
            <p:cNvSpPr/>
            <p:nvPr/>
          </p:nvSpPr>
          <p:spPr>
            <a:xfrm rot="-2412741" flipH="1">
              <a:off x="1673195" y="1899177"/>
              <a:ext cx="66603" cy="50149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974;p45">
              <a:extLst>
                <a:ext uri="{FF2B5EF4-FFF2-40B4-BE49-F238E27FC236}">
                  <a16:creationId xmlns:a16="http://schemas.microsoft.com/office/drawing/2014/main" id="{317B3634-0A51-4CE1-BDD6-11077471AC31}"/>
                </a:ext>
              </a:extLst>
            </p:cNvPr>
            <p:cNvSpPr/>
            <p:nvPr/>
          </p:nvSpPr>
          <p:spPr>
            <a:xfrm rot="-2412741" flipH="1">
              <a:off x="1950410" y="2400530"/>
              <a:ext cx="66603" cy="50149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3" y="0"/>
                  </a:moveTo>
                  <a:cubicBezTo>
                    <a:pt x="677" y="0"/>
                    <a:pt x="462" y="101"/>
                    <a:pt x="321" y="346"/>
                  </a:cubicBezTo>
                  <a:cubicBezTo>
                    <a:pt x="1" y="892"/>
                    <a:pt x="493" y="1406"/>
                    <a:pt x="979" y="1406"/>
                  </a:cubicBezTo>
                  <a:cubicBezTo>
                    <a:pt x="1194" y="1406"/>
                    <a:pt x="1408" y="1305"/>
                    <a:pt x="1550" y="1062"/>
                  </a:cubicBezTo>
                  <a:cubicBezTo>
                    <a:pt x="1869" y="512"/>
                    <a:pt x="1378" y="0"/>
                    <a:pt x="8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975;p45">
              <a:extLst>
                <a:ext uri="{FF2B5EF4-FFF2-40B4-BE49-F238E27FC236}">
                  <a16:creationId xmlns:a16="http://schemas.microsoft.com/office/drawing/2014/main" id="{25AA7A9E-2207-4C0C-A9A0-A62434789F9B}"/>
                </a:ext>
              </a:extLst>
            </p:cNvPr>
            <p:cNvSpPr/>
            <p:nvPr/>
          </p:nvSpPr>
          <p:spPr>
            <a:xfrm rot="-2412741" flipH="1">
              <a:off x="1173565" y="1836418"/>
              <a:ext cx="66603" cy="50077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976;p45">
              <a:extLst>
                <a:ext uri="{FF2B5EF4-FFF2-40B4-BE49-F238E27FC236}">
                  <a16:creationId xmlns:a16="http://schemas.microsoft.com/office/drawing/2014/main" id="{B968FC2D-80E5-4543-94E3-DB51F679C778}"/>
                </a:ext>
              </a:extLst>
            </p:cNvPr>
            <p:cNvSpPr/>
            <p:nvPr/>
          </p:nvSpPr>
          <p:spPr>
            <a:xfrm rot="-2412741" flipH="1">
              <a:off x="1082102" y="1697361"/>
              <a:ext cx="1034180" cy="1138839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977;p45">
              <a:extLst>
                <a:ext uri="{FF2B5EF4-FFF2-40B4-BE49-F238E27FC236}">
                  <a16:creationId xmlns:a16="http://schemas.microsoft.com/office/drawing/2014/main" id="{2E7D5CCD-3F51-4E54-A5F7-0CBF9560111F}"/>
                </a:ext>
              </a:extLst>
            </p:cNvPr>
            <p:cNvSpPr/>
            <p:nvPr/>
          </p:nvSpPr>
          <p:spPr>
            <a:xfrm rot="-2412741" flipH="1">
              <a:off x="1484103" y="1851244"/>
              <a:ext cx="46219" cy="34787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978;p45">
              <a:extLst>
                <a:ext uri="{FF2B5EF4-FFF2-40B4-BE49-F238E27FC236}">
                  <a16:creationId xmlns:a16="http://schemas.microsoft.com/office/drawing/2014/main" id="{9C1C7871-564F-42C7-AD04-789DF22659AC}"/>
                </a:ext>
              </a:extLst>
            </p:cNvPr>
            <p:cNvSpPr/>
            <p:nvPr/>
          </p:nvSpPr>
          <p:spPr>
            <a:xfrm rot="-2412741" flipH="1">
              <a:off x="1896126" y="2551062"/>
              <a:ext cx="46184" cy="34715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979;p45">
              <a:extLst>
                <a:ext uri="{FF2B5EF4-FFF2-40B4-BE49-F238E27FC236}">
                  <a16:creationId xmlns:a16="http://schemas.microsoft.com/office/drawing/2014/main" id="{0B0AD575-8A61-4871-B1AB-C9428EDF9FAA}"/>
                </a:ext>
              </a:extLst>
            </p:cNvPr>
            <p:cNvSpPr/>
            <p:nvPr/>
          </p:nvSpPr>
          <p:spPr>
            <a:xfrm rot="-2412741" flipH="1">
              <a:off x="1534670" y="2299104"/>
              <a:ext cx="45720" cy="34715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980;p45">
              <a:extLst>
                <a:ext uri="{FF2B5EF4-FFF2-40B4-BE49-F238E27FC236}">
                  <a16:creationId xmlns:a16="http://schemas.microsoft.com/office/drawing/2014/main" id="{A0BF4D64-8637-45A0-96A5-41207F95296E}"/>
                </a:ext>
              </a:extLst>
            </p:cNvPr>
            <p:cNvSpPr/>
            <p:nvPr/>
          </p:nvSpPr>
          <p:spPr>
            <a:xfrm rot="-2412741" flipH="1">
              <a:off x="1481522" y="1920311"/>
              <a:ext cx="30041" cy="22561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981;p45">
              <a:extLst>
                <a:ext uri="{FF2B5EF4-FFF2-40B4-BE49-F238E27FC236}">
                  <a16:creationId xmlns:a16="http://schemas.microsoft.com/office/drawing/2014/main" id="{6B59BA7C-2856-446B-BFA9-C66D0C9DC729}"/>
                </a:ext>
              </a:extLst>
            </p:cNvPr>
            <p:cNvSpPr/>
            <p:nvPr/>
          </p:nvSpPr>
          <p:spPr>
            <a:xfrm rot="-2412741" flipH="1">
              <a:off x="1811272" y="2580618"/>
              <a:ext cx="30005" cy="22526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982;p45">
              <a:extLst>
                <a:ext uri="{FF2B5EF4-FFF2-40B4-BE49-F238E27FC236}">
                  <a16:creationId xmlns:a16="http://schemas.microsoft.com/office/drawing/2014/main" id="{988393F1-1A57-4A05-A3D6-4F172E202E37}"/>
                </a:ext>
              </a:extLst>
            </p:cNvPr>
            <p:cNvSpPr/>
            <p:nvPr/>
          </p:nvSpPr>
          <p:spPr>
            <a:xfrm rot="-2412741" flipH="1">
              <a:off x="1160775" y="2172304"/>
              <a:ext cx="29970" cy="22561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983;p45">
              <a:extLst>
                <a:ext uri="{FF2B5EF4-FFF2-40B4-BE49-F238E27FC236}">
                  <a16:creationId xmlns:a16="http://schemas.microsoft.com/office/drawing/2014/main" id="{9F98EDBF-F63C-42FB-98F6-4C2D8FB0070B}"/>
                </a:ext>
              </a:extLst>
            </p:cNvPr>
            <p:cNvSpPr/>
            <p:nvPr/>
          </p:nvSpPr>
          <p:spPr>
            <a:xfrm rot="-2412741" flipH="1">
              <a:off x="1448808" y="1886441"/>
              <a:ext cx="19706" cy="14756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984;p45">
              <a:extLst>
                <a:ext uri="{FF2B5EF4-FFF2-40B4-BE49-F238E27FC236}">
                  <a16:creationId xmlns:a16="http://schemas.microsoft.com/office/drawing/2014/main" id="{CCDE96AC-F87E-453C-A064-986A68B26C02}"/>
                </a:ext>
              </a:extLst>
            </p:cNvPr>
            <p:cNvSpPr/>
            <p:nvPr/>
          </p:nvSpPr>
          <p:spPr>
            <a:xfrm rot="-2412741" flipH="1">
              <a:off x="1229760" y="2312023"/>
              <a:ext cx="19706" cy="14756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985;p45">
              <a:extLst>
                <a:ext uri="{FF2B5EF4-FFF2-40B4-BE49-F238E27FC236}">
                  <a16:creationId xmlns:a16="http://schemas.microsoft.com/office/drawing/2014/main" id="{F2F9CA2F-3C67-41AA-A0BF-443249FB9A6A}"/>
                </a:ext>
              </a:extLst>
            </p:cNvPr>
            <p:cNvSpPr/>
            <p:nvPr/>
          </p:nvSpPr>
          <p:spPr>
            <a:xfrm rot="-2412741" flipH="1">
              <a:off x="1638492" y="2198484"/>
              <a:ext cx="19528" cy="14720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986;p45">
              <a:extLst>
                <a:ext uri="{FF2B5EF4-FFF2-40B4-BE49-F238E27FC236}">
                  <a16:creationId xmlns:a16="http://schemas.microsoft.com/office/drawing/2014/main" id="{1BA1B7FD-2520-4DA1-A0EB-933D9FD2E052}"/>
                </a:ext>
              </a:extLst>
            </p:cNvPr>
            <p:cNvSpPr/>
            <p:nvPr/>
          </p:nvSpPr>
          <p:spPr>
            <a:xfrm rot="-5400000" flipH="1">
              <a:off x="287805" y="3973209"/>
              <a:ext cx="265015" cy="336177"/>
            </a:xfrm>
            <a:custGeom>
              <a:avLst/>
              <a:gdLst/>
              <a:ahLst/>
              <a:cxnLst/>
              <a:rect l="l" t="t" r="r" b="b"/>
              <a:pathLst>
                <a:path w="4238" h="5382" extrusionOk="0">
                  <a:moveTo>
                    <a:pt x="159" y="0"/>
                  </a:moveTo>
                  <a:lnTo>
                    <a:pt x="159" y="0"/>
                  </a:lnTo>
                  <a:cubicBezTo>
                    <a:pt x="159" y="0"/>
                    <a:pt x="0" y="1900"/>
                    <a:pt x="763" y="3235"/>
                  </a:cubicBezTo>
                  <a:cubicBezTo>
                    <a:pt x="1526" y="4573"/>
                    <a:pt x="4237" y="5382"/>
                    <a:pt x="4237" y="5382"/>
                  </a:cubicBezTo>
                  <a:cubicBezTo>
                    <a:pt x="4237" y="5382"/>
                    <a:pt x="3941" y="3305"/>
                    <a:pt x="2398" y="1809"/>
                  </a:cubicBezTo>
                  <a:cubicBezTo>
                    <a:pt x="851" y="308"/>
                    <a:pt x="159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987;p45">
              <a:extLst>
                <a:ext uri="{FF2B5EF4-FFF2-40B4-BE49-F238E27FC236}">
                  <a16:creationId xmlns:a16="http://schemas.microsoft.com/office/drawing/2014/main" id="{3D9D6E8B-E3F7-411B-912A-1E0C619CF831}"/>
                </a:ext>
              </a:extLst>
            </p:cNvPr>
            <p:cNvSpPr/>
            <p:nvPr/>
          </p:nvSpPr>
          <p:spPr>
            <a:xfrm rot="-5400000" flipH="1">
              <a:off x="626495" y="3938812"/>
              <a:ext cx="251821" cy="329368"/>
            </a:xfrm>
            <a:custGeom>
              <a:avLst/>
              <a:gdLst/>
              <a:ahLst/>
              <a:cxnLst/>
              <a:rect l="l" t="t" r="r" b="b"/>
              <a:pathLst>
                <a:path w="4027" h="5273" extrusionOk="0">
                  <a:moveTo>
                    <a:pt x="4026" y="0"/>
                  </a:moveTo>
                  <a:lnTo>
                    <a:pt x="4026" y="0"/>
                  </a:lnTo>
                  <a:cubicBezTo>
                    <a:pt x="4026" y="0"/>
                    <a:pt x="1841" y="791"/>
                    <a:pt x="920" y="2627"/>
                  </a:cubicBezTo>
                  <a:cubicBezTo>
                    <a:pt x="1" y="4467"/>
                    <a:pt x="128" y="5272"/>
                    <a:pt x="128" y="5272"/>
                  </a:cubicBezTo>
                  <a:cubicBezTo>
                    <a:pt x="128" y="5272"/>
                    <a:pt x="1492" y="4520"/>
                    <a:pt x="2434" y="3299"/>
                  </a:cubicBezTo>
                  <a:cubicBezTo>
                    <a:pt x="3381" y="2073"/>
                    <a:pt x="4026" y="1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" name="Google Shape;2988;p45">
              <a:extLst>
                <a:ext uri="{FF2B5EF4-FFF2-40B4-BE49-F238E27FC236}">
                  <a16:creationId xmlns:a16="http://schemas.microsoft.com/office/drawing/2014/main" id="{93AD7F3A-13A5-45E2-89B8-BCBF96C3BF32}"/>
                </a:ext>
              </a:extLst>
            </p:cNvPr>
            <p:cNvGrpSpPr/>
            <p:nvPr/>
          </p:nvGrpSpPr>
          <p:grpSpPr>
            <a:xfrm rot="-5400000" flipH="1">
              <a:off x="230228" y="3551141"/>
              <a:ext cx="414710" cy="342109"/>
              <a:chOff x="3961851" y="558662"/>
              <a:chExt cx="290748" cy="240113"/>
            </a:xfrm>
          </p:grpSpPr>
          <p:sp>
            <p:nvSpPr>
              <p:cNvPr id="55" name="Google Shape;2989;p45">
                <a:extLst>
                  <a:ext uri="{FF2B5EF4-FFF2-40B4-BE49-F238E27FC236}">
                    <a16:creationId xmlns:a16="http://schemas.microsoft.com/office/drawing/2014/main" id="{0B4580FE-25E4-49DF-8302-6E8C37D3A710}"/>
                  </a:ext>
                </a:extLst>
              </p:cNvPr>
              <p:cNvSpPr/>
              <p:nvPr/>
            </p:nvSpPr>
            <p:spPr>
              <a:xfrm>
                <a:off x="3961851" y="558662"/>
                <a:ext cx="286582" cy="236473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5394" extrusionOk="0">
                    <a:moveTo>
                      <a:pt x="282" y="1"/>
                    </a:moveTo>
                    <a:lnTo>
                      <a:pt x="282" y="1"/>
                    </a:lnTo>
                    <a:cubicBezTo>
                      <a:pt x="282" y="1"/>
                      <a:pt x="0" y="1682"/>
                      <a:pt x="1554" y="3391"/>
                    </a:cubicBezTo>
                    <a:cubicBezTo>
                      <a:pt x="3104" y="5097"/>
                      <a:pt x="6537" y="5393"/>
                      <a:pt x="6537" y="5393"/>
                    </a:cubicBezTo>
                    <a:cubicBezTo>
                      <a:pt x="6537" y="5393"/>
                      <a:pt x="4933" y="2801"/>
                      <a:pt x="3002" y="1513"/>
                    </a:cubicBezTo>
                    <a:cubicBezTo>
                      <a:pt x="1071" y="227"/>
                      <a:pt x="283" y="1"/>
                      <a:pt x="2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990;p45">
                <a:extLst>
                  <a:ext uri="{FF2B5EF4-FFF2-40B4-BE49-F238E27FC236}">
                    <a16:creationId xmlns:a16="http://schemas.microsoft.com/office/drawing/2014/main" id="{01E39620-85E9-4343-B74E-C37FDE86074B}"/>
                  </a:ext>
                </a:extLst>
              </p:cNvPr>
              <p:cNvSpPr/>
              <p:nvPr/>
            </p:nvSpPr>
            <p:spPr>
              <a:xfrm>
                <a:off x="4001352" y="596585"/>
                <a:ext cx="251247" cy="20219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4612" extrusionOk="0">
                    <a:moveTo>
                      <a:pt x="94" y="0"/>
                    </a:moveTo>
                    <a:cubicBezTo>
                      <a:pt x="70" y="0"/>
                      <a:pt x="45" y="10"/>
                      <a:pt x="28" y="29"/>
                    </a:cubicBezTo>
                    <a:cubicBezTo>
                      <a:pt x="21" y="37"/>
                      <a:pt x="17" y="44"/>
                      <a:pt x="14" y="50"/>
                    </a:cubicBezTo>
                    <a:cubicBezTo>
                      <a:pt x="0" y="86"/>
                      <a:pt x="7" y="122"/>
                      <a:pt x="35" y="146"/>
                    </a:cubicBezTo>
                    <a:cubicBezTo>
                      <a:pt x="74" y="182"/>
                      <a:pt x="3788" y="3437"/>
                      <a:pt x="5589" y="4599"/>
                    </a:cubicBezTo>
                    <a:cubicBezTo>
                      <a:pt x="5603" y="4608"/>
                      <a:pt x="5619" y="4612"/>
                      <a:pt x="5635" y="4612"/>
                    </a:cubicBezTo>
                    <a:cubicBezTo>
                      <a:pt x="5663" y="4612"/>
                      <a:pt x="5690" y="4599"/>
                      <a:pt x="5706" y="4574"/>
                    </a:cubicBezTo>
                    <a:cubicBezTo>
                      <a:pt x="5730" y="4535"/>
                      <a:pt x="5720" y="4482"/>
                      <a:pt x="5681" y="4457"/>
                    </a:cubicBezTo>
                    <a:cubicBezTo>
                      <a:pt x="3891" y="3299"/>
                      <a:pt x="183" y="55"/>
                      <a:pt x="148" y="19"/>
                    </a:cubicBezTo>
                    <a:cubicBezTo>
                      <a:pt x="133" y="7"/>
                      <a:pt x="113" y="0"/>
                      <a:pt x="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91;p45">
              <a:extLst>
                <a:ext uri="{FF2B5EF4-FFF2-40B4-BE49-F238E27FC236}">
                  <a16:creationId xmlns:a16="http://schemas.microsoft.com/office/drawing/2014/main" id="{FC407B17-96FA-43E6-8A32-788BFBDA1234}"/>
                </a:ext>
              </a:extLst>
            </p:cNvPr>
            <p:cNvGrpSpPr/>
            <p:nvPr/>
          </p:nvGrpSpPr>
          <p:grpSpPr>
            <a:xfrm rot="-5400000" flipH="1">
              <a:off x="661189" y="3575491"/>
              <a:ext cx="262071" cy="380647"/>
              <a:chOff x="4045939" y="794047"/>
              <a:chExt cx="183735" cy="267161"/>
            </a:xfrm>
          </p:grpSpPr>
          <p:sp>
            <p:nvSpPr>
              <p:cNvPr id="53" name="Google Shape;2992;p45">
                <a:extLst>
                  <a:ext uri="{FF2B5EF4-FFF2-40B4-BE49-F238E27FC236}">
                    <a16:creationId xmlns:a16="http://schemas.microsoft.com/office/drawing/2014/main" id="{D20F078D-9CAC-4B06-8D93-C545539AF58F}"/>
                  </a:ext>
                </a:extLst>
              </p:cNvPr>
              <p:cNvSpPr/>
              <p:nvPr/>
            </p:nvSpPr>
            <p:spPr>
              <a:xfrm>
                <a:off x="4045939" y="797730"/>
                <a:ext cx="179744" cy="263478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6010" extrusionOk="0">
                    <a:moveTo>
                      <a:pt x="4099" y="0"/>
                    </a:moveTo>
                    <a:lnTo>
                      <a:pt x="4099" y="0"/>
                    </a:lnTo>
                    <a:cubicBezTo>
                      <a:pt x="4099" y="0"/>
                      <a:pt x="1829" y="752"/>
                      <a:pt x="914" y="2426"/>
                    </a:cubicBezTo>
                    <a:cubicBezTo>
                      <a:pt x="0" y="4100"/>
                      <a:pt x="621" y="6010"/>
                      <a:pt x="621" y="6010"/>
                    </a:cubicBezTo>
                    <a:cubicBezTo>
                      <a:pt x="621" y="6010"/>
                      <a:pt x="1042" y="5724"/>
                      <a:pt x="2196" y="4127"/>
                    </a:cubicBezTo>
                    <a:cubicBezTo>
                      <a:pt x="3354" y="2528"/>
                      <a:pt x="4099" y="1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993;p45">
                <a:extLst>
                  <a:ext uri="{FF2B5EF4-FFF2-40B4-BE49-F238E27FC236}">
                    <a16:creationId xmlns:a16="http://schemas.microsoft.com/office/drawing/2014/main" id="{BC4E030D-B578-411D-8BEB-603FEF38F580}"/>
                  </a:ext>
                </a:extLst>
              </p:cNvPr>
              <p:cNvSpPr/>
              <p:nvPr/>
            </p:nvSpPr>
            <p:spPr>
              <a:xfrm>
                <a:off x="4088465" y="794047"/>
                <a:ext cx="141209" cy="220164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5022" extrusionOk="0">
                    <a:moveTo>
                      <a:pt x="3129" y="0"/>
                    </a:moveTo>
                    <a:cubicBezTo>
                      <a:pt x="3107" y="0"/>
                      <a:pt x="3085" y="8"/>
                      <a:pt x="3069" y="24"/>
                    </a:cubicBezTo>
                    <a:cubicBezTo>
                      <a:pt x="1459" y="1602"/>
                      <a:pt x="566" y="3495"/>
                      <a:pt x="205" y="4392"/>
                    </a:cubicBezTo>
                    <a:cubicBezTo>
                      <a:pt x="78" y="4713"/>
                      <a:pt x="15" y="4907"/>
                      <a:pt x="15" y="4915"/>
                    </a:cubicBezTo>
                    <a:cubicBezTo>
                      <a:pt x="0" y="4957"/>
                      <a:pt x="26" y="5006"/>
                      <a:pt x="68" y="5017"/>
                    </a:cubicBezTo>
                    <a:cubicBezTo>
                      <a:pt x="78" y="5020"/>
                      <a:pt x="87" y="5021"/>
                      <a:pt x="97" y="5021"/>
                    </a:cubicBezTo>
                    <a:cubicBezTo>
                      <a:pt x="133" y="5021"/>
                      <a:pt x="165" y="5000"/>
                      <a:pt x="174" y="4964"/>
                    </a:cubicBezTo>
                    <a:cubicBezTo>
                      <a:pt x="184" y="4936"/>
                      <a:pt x="1032" y="2256"/>
                      <a:pt x="3186" y="144"/>
                    </a:cubicBezTo>
                    <a:cubicBezTo>
                      <a:pt x="3221" y="112"/>
                      <a:pt x="3221" y="59"/>
                      <a:pt x="3189" y="24"/>
                    </a:cubicBezTo>
                    <a:cubicBezTo>
                      <a:pt x="3173" y="8"/>
                      <a:pt x="3151" y="0"/>
                      <a:pt x="3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" name="Google Shape;2994;p45">
              <a:extLst>
                <a:ext uri="{FF2B5EF4-FFF2-40B4-BE49-F238E27FC236}">
                  <a16:creationId xmlns:a16="http://schemas.microsoft.com/office/drawing/2014/main" id="{9134D96A-570C-465F-A1F5-67A89EA2C6DB}"/>
                </a:ext>
              </a:extLst>
            </p:cNvPr>
            <p:cNvSpPr/>
            <p:nvPr/>
          </p:nvSpPr>
          <p:spPr>
            <a:xfrm rot="-5400000" flipH="1">
              <a:off x="363984" y="4049953"/>
              <a:ext cx="202607" cy="253101"/>
            </a:xfrm>
            <a:custGeom>
              <a:avLst/>
              <a:gdLst/>
              <a:ahLst/>
              <a:cxnLst/>
              <a:rect l="l" t="t" r="r" b="b"/>
              <a:pathLst>
                <a:path w="3240" h="4052" extrusionOk="0">
                  <a:moveTo>
                    <a:pt x="60" y="0"/>
                  </a:moveTo>
                  <a:cubicBezTo>
                    <a:pt x="49" y="0"/>
                    <a:pt x="38" y="4"/>
                    <a:pt x="29" y="10"/>
                  </a:cubicBezTo>
                  <a:cubicBezTo>
                    <a:pt x="19" y="18"/>
                    <a:pt x="12" y="25"/>
                    <a:pt x="8" y="35"/>
                  </a:cubicBezTo>
                  <a:cubicBezTo>
                    <a:pt x="1" y="53"/>
                    <a:pt x="4" y="74"/>
                    <a:pt x="15" y="88"/>
                  </a:cubicBezTo>
                  <a:cubicBezTo>
                    <a:pt x="33" y="116"/>
                    <a:pt x="1887" y="2779"/>
                    <a:pt x="3136" y="4036"/>
                  </a:cubicBezTo>
                  <a:cubicBezTo>
                    <a:pt x="3147" y="4046"/>
                    <a:pt x="3161" y="4051"/>
                    <a:pt x="3175" y="4051"/>
                  </a:cubicBezTo>
                  <a:cubicBezTo>
                    <a:pt x="3190" y="4051"/>
                    <a:pt x="3204" y="4046"/>
                    <a:pt x="3214" y="4036"/>
                  </a:cubicBezTo>
                  <a:cubicBezTo>
                    <a:pt x="3239" y="4014"/>
                    <a:pt x="3239" y="3980"/>
                    <a:pt x="3214" y="3954"/>
                  </a:cubicBezTo>
                  <a:cubicBezTo>
                    <a:pt x="1971" y="2704"/>
                    <a:pt x="125" y="53"/>
                    <a:pt x="107" y="25"/>
                  </a:cubicBezTo>
                  <a:cubicBezTo>
                    <a:pt x="96" y="9"/>
                    <a:pt x="78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995;p45">
              <a:extLst>
                <a:ext uri="{FF2B5EF4-FFF2-40B4-BE49-F238E27FC236}">
                  <a16:creationId xmlns:a16="http://schemas.microsoft.com/office/drawing/2014/main" id="{0024AB05-E248-4296-A980-C843CC76591F}"/>
                </a:ext>
              </a:extLst>
            </p:cNvPr>
            <p:cNvSpPr/>
            <p:nvPr/>
          </p:nvSpPr>
          <p:spPr>
            <a:xfrm rot="-5400000" flipH="1">
              <a:off x="615613" y="3980527"/>
              <a:ext cx="221305" cy="283958"/>
            </a:xfrm>
            <a:custGeom>
              <a:avLst/>
              <a:gdLst/>
              <a:ahLst/>
              <a:cxnLst/>
              <a:rect l="l" t="t" r="r" b="b"/>
              <a:pathLst>
                <a:path w="3539" h="4546" extrusionOk="0">
                  <a:moveTo>
                    <a:pt x="3476" y="0"/>
                  </a:moveTo>
                  <a:cubicBezTo>
                    <a:pt x="3460" y="0"/>
                    <a:pt x="3446" y="7"/>
                    <a:pt x="3436" y="20"/>
                  </a:cubicBezTo>
                  <a:cubicBezTo>
                    <a:pt x="2755" y="797"/>
                    <a:pt x="43" y="4420"/>
                    <a:pt x="15" y="4455"/>
                  </a:cubicBezTo>
                  <a:cubicBezTo>
                    <a:pt x="11" y="4459"/>
                    <a:pt x="11" y="4462"/>
                    <a:pt x="8" y="4469"/>
                  </a:cubicBezTo>
                  <a:cubicBezTo>
                    <a:pt x="0" y="4490"/>
                    <a:pt x="8" y="4519"/>
                    <a:pt x="25" y="4532"/>
                  </a:cubicBezTo>
                  <a:cubicBezTo>
                    <a:pt x="35" y="4541"/>
                    <a:pt x="47" y="4545"/>
                    <a:pt x="59" y="4545"/>
                  </a:cubicBezTo>
                  <a:cubicBezTo>
                    <a:pt x="77" y="4545"/>
                    <a:pt x="94" y="4537"/>
                    <a:pt x="106" y="4522"/>
                  </a:cubicBezTo>
                  <a:cubicBezTo>
                    <a:pt x="131" y="4487"/>
                    <a:pt x="2843" y="867"/>
                    <a:pt x="3521" y="94"/>
                  </a:cubicBezTo>
                  <a:cubicBezTo>
                    <a:pt x="3538" y="70"/>
                    <a:pt x="3538" y="34"/>
                    <a:pt x="3514" y="13"/>
                  </a:cubicBezTo>
                  <a:cubicBezTo>
                    <a:pt x="3503" y="5"/>
                    <a:pt x="3489" y="0"/>
                    <a:pt x="34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2996;p45">
              <a:extLst>
                <a:ext uri="{FF2B5EF4-FFF2-40B4-BE49-F238E27FC236}">
                  <a16:creationId xmlns:a16="http://schemas.microsoft.com/office/drawing/2014/main" id="{B8844B5F-14D9-41A0-A343-EFBCD942DD4D}"/>
                </a:ext>
              </a:extLst>
            </p:cNvPr>
            <p:cNvGrpSpPr/>
            <p:nvPr/>
          </p:nvGrpSpPr>
          <p:grpSpPr>
            <a:xfrm rot="-5400000" flipH="1">
              <a:off x="287737" y="4354185"/>
              <a:ext cx="279203" cy="384085"/>
              <a:chOff x="4587071" y="536741"/>
              <a:chExt cx="195746" cy="269575"/>
            </a:xfrm>
          </p:grpSpPr>
          <p:sp>
            <p:nvSpPr>
              <p:cNvPr id="51" name="Google Shape;2997;p45">
                <a:extLst>
                  <a:ext uri="{FF2B5EF4-FFF2-40B4-BE49-F238E27FC236}">
                    <a16:creationId xmlns:a16="http://schemas.microsoft.com/office/drawing/2014/main" id="{280E99EF-121B-473B-AECA-30870D55F33A}"/>
                  </a:ext>
                </a:extLst>
              </p:cNvPr>
              <p:cNvSpPr/>
              <p:nvPr/>
            </p:nvSpPr>
            <p:spPr>
              <a:xfrm>
                <a:off x="4587071" y="536741"/>
                <a:ext cx="195746" cy="267205"/>
              </a:xfrm>
              <a:custGeom>
                <a:avLst/>
                <a:gdLst/>
                <a:ahLst/>
                <a:cxnLst/>
                <a:rect l="l" t="t" r="r" b="b"/>
                <a:pathLst>
                  <a:path w="4465" h="6095" extrusionOk="0">
                    <a:moveTo>
                      <a:pt x="317" y="1"/>
                    </a:moveTo>
                    <a:cubicBezTo>
                      <a:pt x="261" y="1"/>
                      <a:pt x="248" y="21"/>
                      <a:pt x="248" y="21"/>
                    </a:cubicBezTo>
                    <a:cubicBezTo>
                      <a:pt x="248" y="21"/>
                      <a:pt x="1" y="4248"/>
                      <a:pt x="3504" y="6094"/>
                    </a:cubicBezTo>
                    <a:cubicBezTo>
                      <a:pt x="3504" y="6094"/>
                      <a:pt x="4464" y="2927"/>
                      <a:pt x="2445" y="1327"/>
                    </a:cubicBezTo>
                    <a:cubicBezTo>
                      <a:pt x="963" y="157"/>
                      <a:pt x="473" y="1"/>
                      <a:pt x="3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998;p45">
                <a:extLst>
                  <a:ext uri="{FF2B5EF4-FFF2-40B4-BE49-F238E27FC236}">
                    <a16:creationId xmlns:a16="http://schemas.microsoft.com/office/drawing/2014/main" id="{AC64619D-5557-4BAA-B0A0-9D4CA2F42D78}"/>
                  </a:ext>
                </a:extLst>
              </p:cNvPr>
              <p:cNvSpPr/>
              <p:nvPr/>
            </p:nvSpPr>
            <p:spPr>
              <a:xfrm>
                <a:off x="4648098" y="609343"/>
                <a:ext cx="95220" cy="196973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4493" extrusionOk="0">
                    <a:moveTo>
                      <a:pt x="59" y="0"/>
                    </a:moveTo>
                    <a:cubicBezTo>
                      <a:pt x="48" y="0"/>
                      <a:pt x="38" y="4"/>
                      <a:pt x="28" y="10"/>
                    </a:cubicBezTo>
                    <a:cubicBezTo>
                      <a:pt x="18" y="14"/>
                      <a:pt x="11" y="25"/>
                      <a:pt x="7" y="35"/>
                    </a:cubicBezTo>
                    <a:cubicBezTo>
                      <a:pt x="0" y="53"/>
                      <a:pt x="4" y="70"/>
                      <a:pt x="15" y="88"/>
                    </a:cubicBezTo>
                    <a:cubicBezTo>
                      <a:pt x="32" y="113"/>
                      <a:pt x="1695" y="2567"/>
                      <a:pt x="2059" y="4449"/>
                    </a:cubicBezTo>
                    <a:cubicBezTo>
                      <a:pt x="2062" y="4474"/>
                      <a:pt x="2087" y="4493"/>
                      <a:pt x="2112" y="4493"/>
                    </a:cubicBezTo>
                    <a:cubicBezTo>
                      <a:pt x="2115" y="4493"/>
                      <a:pt x="2119" y="4492"/>
                      <a:pt x="2122" y="4491"/>
                    </a:cubicBezTo>
                    <a:cubicBezTo>
                      <a:pt x="2155" y="4488"/>
                      <a:pt x="2172" y="4456"/>
                      <a:pt x="2168" y="4428"/>
                    </a:cubicBezTo>
                    <a:cubicBezTo>
                      <a:pt x="1801" y="2521"/>
                      <a:pt x="124" y="49"/>
                      <a:pt x="106" y="25"/>
                    </a:cubicBezTo>
                    <a:cubicBezTo>
                      <a:pt x="95" y="9"/>
                      <a:pt x="77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2999;p45">
              <a:extLst>
                <a:ext uri="{FF2B5EF4-FFF2-40B4-BE49-F238E27FC236}">
                  <a16:creationId xmlns:a16="http://schemas.microsoft.com/office/drawing/2014/main" id="{CF71C9FA-E42E-4905-8185-15EFC439FD6C}"/>
                </a:ext>
              </a:extLst>
            </p:cNvPr>
            <p:cNvGrpSpPr/>
            <p:nvPr/>
          </p:nvGrpSpPr>
          <p:grpSpPr>
            <a:xfrm rot="-5400000" flipH="1">
              <a:off x="639159" y="4332215"/>
              <a:ext cx="286269" cy="345418"/>
              <a:chOff x="4555637" y="799440"/>
              <a:chExt cx="200700" cy="242435"/>
            </a:xfrm>
          </p:grpSpPr>
          <p:sp>
            <p:nvSpPr>
              <p:cNvPr id="49" name="Google Shape;3000;p45">
                <a:extLst>
                  <a:ext uri="{FF2B5EF4-FFF2-40B4-BE49-F238E27FC236}">
                    <a16:creationId xmlns:a16="http://schemas.microsoft.com/office/drawing/2014/main" id="{03303E9E-31B4-4035-9346-6ABB7178066B}"/>
                  </a:ext>
                </a:extLst>
              </p:cNvPr>
              <p:cNvSpPr/>
              <p:nvPr/>
            </p:nvSpPr>
            <p:spPr>
              <a:xfrm>
                <a:off x="4555637" y="801895"/>
                <a:ext cx="200700" cy="23998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5474" extrusionOk="0">
                    <a:moveTo>
                      <a:pt x="3886" y="0"/>
                    </a:moveTo>
                    <a:cubicBezTo>
                      <a:pt x="3885" y="0"/>
                      <a:pt x="2445" y="75"/>
                      <a:pt x="1604" y="1490"/>
                    </a:cubicBezTo>
                    <a:cubicBezTo>
                      <a:pt x="760" y="2906"/>
                      <a:pt x="1" y="5473"/>
                      <a:pt x="1" y="5473"/>
                    </a:cubicBezTo>
                    <a:cubicBezTo>
                      <a:pt x="1" y="5473"/>
                      <a:pt x="944" y="5460"/>
                      <a:pt x="2763" y="3680"/>
                    </a:cubicBezTo>
                    <a:cubicBezTo>
                      <a:pt x="4577" y="1897"/>
                      <a:pt x="3886" y="0"/>
                      <a:pt x="3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001;p45">
                <a:extLst>
                  <a:ext uri="{FF2B5EF4-FFF2-40B4-BE49-F238E27FC236}">
                    <a16:creationId xmlns:a16="http://schemas.microsoft.com/office/drawing/2014/main" id="{C592983E-D575-4180-8001-A984905C07B0}"/>
                  </a:ext>
                </a:extLst>
              </p:cNvPr>
              <p:cNvSpPr/>
              <p:nvPr/>
            </p:nvSpPr>
            <p:spPr>
              <a:xfrm>
                <a:off x="4601363" y="799440"/>
                <a:ext cx="127574" cy="193904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4423" extrusionOk="0">
                    <a:moveTo>
                      <a:pt x="2840" y="1"/>
                    </a:moveTo>
                    <a:cubicBezTo>
                      <a:pt x="2820" y="1"/>
                      <a:pt x="2799" y="12"/>
                      <a:pt x="2789" y="32"/>
                    </a:cubicBezTo>
                    <a:cubicBezTo>
                      <a:pt x="1599" y="2521"/>
                      <a:pt x="35" y="4311"/>
                      <a:pt x="17" y="4329"/>
                    </a:cubicBezTo>
                    <a:cubicBezTo>
                      <a:pt x="14" y="4336"/>
                      <a:pt x="10" y="4339"/>
                      <a:pt x="10" y="4347"/>
                    </a:cubicBezTo>
                    <a:cubicBezTo>
                      <a:pt x="0" y="4368"/>
                      <a:pt x="7" y="4393"/>
                      <a:pt x="25" y="4411"/>
                    </a:cubicBezTo>
                    <a:cubicBezTo>
                      <a:pt x="34" y="4418"/>
                      <a:pt x="47" y="4422"/>
                      <a:pt x="60" y="4422"/>
                    </a:cubicBezTo>
                    <a:cubicBezTo>
                      <a:pt x="75" y="4422"/>
                      <a:pt x="90" y="4416"/>
                      <a:pt x="102" y="4403"/>
                    </a:cubicBezTo>
                    <a:cubicBezTo>
                      <a:pt x="120" y="4385"/>
                      <a:pt x="1691" y="2584"/>
                      <a:pt x="2892" y="81"/>
                    </a:cubicBezTo>
                    <a:cubicBezTo>
                      <a:pt x="2910" y="53"/>
                      <a:pt x="2892" y="17"/>
                      <a:pt x="2864" y="7"/>
                    </a:cubicBezTo>
                    <a:cubicBezTo>
                      <a:pt x="2856" y="3"/>
                      <a:pt x="2848" y="1"/>
                      <a:pt x="28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002;p45">
              <a:extLst>
                <a:ext uri="{FF2B5EF4-FFF2-40B4-BE49-F238E27FC236}">
                  <a16:creationId xmlns:a16="http://schemas.microsoft.com/office/drawing/2014/main" id="{5D284722-AEF6-41F1-A0FC-D8E7DE180435}"/>
                </a:ext>
              </a:extLst>
            </p:cNvPr>
            <p:cNvSpPr/>
            <p:nvPr/>
          </p:nvSpPr>
          <p:spPr>
            <a:xfrm rot="-2412760" flipH="1">
              <a:off x="2143053" y="2027398"/>
              <a:ext cx="278029" cy="87950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003;p45">
              <a:extLst>
                <a:ext uri="{FF2B5EF4-FFF2-40B4-BE49-F238E27FC236}">
                  <a16:creationId xmlns:a16="http://schemas.microsoft.com/office/drawing/2014/main" id="{78153B80-ABB0-419F-9BBC-594920F1B101}"/>
                </a:ext>
              </a:extLst>
            </p:cNvPr>
            <p:cNvSpPr/>
            <p:nvPr/>
          </p:nvSpPr>
          <p:spPr>
            <a:xfrm rot="-2412760" flipH="1">
              <a:off x="2055299" y="1923502"/>
              <a:ext cx="128030" cy="247876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004;p45">
              <a:extLst>
                <a:ext uri="{FF2B5EF4-FFF2-40B4-BE49-F238E27FC236}">
                  <a16:creationId xmlns:a16="http://schemas.microsoft.com/office/drawing/2014/main" id="{CB1CF28D-5BCB-40A6-A9BD-BCDAC73082F8}"/>
                </a:ext>
              </a:extLst>
            </p:cNvPr>
            <p:cNvSpPr/>
            <p:nvPr/>
          </p:nvSpPr>
          <p:spPr>
            <a:xfrm rot="-2412760" flipH="1">
              <a:off x="2265594" y="2140258"/>
              <a:ext cx="220530" cy="172725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005;p45">
              <a:extLst>
                <a:ext uri="{FF2B5EF4-FFF2-40B4-BE49-F238E27FC236}">
                  <a16:creationId xmlns:a16="http://schemas.microsoft.com/office/drawing/2014/main" id="{DAEAE4C9-6EED-45A8-AF83-00806C34107D}"/>
                </a:ext>
              </a:extLst>
            </p:cNvPr>
            <p:cNvSpPr/>
            <p:nvPr/>
          </p:nvSpPr>
          <p:spPr>
            <a:xfrm rot="-2412760" flipH="1">
              <a:off x="2344771" y="1932207"/>
              <a:ext cx="36628" cy="27579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006;p45">
              <a:extLst>
                <a:ext uri="{FF2B5EF4-FFF2-40B4-BE49-F238E27FC236}">
                  <a16:creationId xmlns:a16="http://schemas.microsoft.com/office/drawing/2014/main" id="{9043F2A5-8890-41D6-B5FB-D1FD68E6E360}"/>
                </a:ext>
              </a:extLst>
            </p:cNvPr>
            <p:cNvSpPr/>
            <p:nvPr/>
          </p:nvSpPr>
          <p:spPr>
            <a:xfrm rot="-2412760" flipH="1">
              <a:off x="2070006" y="1897693"/>
              <a:ext cx="36628" cy="27540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007;p45">
              <a:extLst>
                <a:ext uri="{FF2B5EF4-FFF2-40B4-BE49-F238E27FC236}">
                  <a16:creationId xmlns:a16="http://schemas.microsoft.com/office/drawing/2014/main" id="{CE92A475-5F72-4DEC-9BF2-957EC0D8F826}"/>
                </a:ext>
              </a:extLst>
            </p:cNvPr>
            <p:cNvSpPr/>
            <p:nvPr/>
          </p:nvSpPr>
          <p:spPr>
            <a:xfrm rot="-2412760" flipH="1">
              <a:off x="2019705" y="1821221"/>
              <a:ext cx="568738" cy="626295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008;p45">
              <a:extLst>
                <a:ext uri="{FF2B5EF4-FFF2-40B4-BE49-F238E27FC236}">
                  <a16:creationId xmlns:a16="http://schemas.microsoft.com/office/drawing/2014/main" id="{0580D010-77A1-4F4F-B78B-E41B9CB7BB8B}"/>
                </a:ext>
              </a:extLst>
            </p:cNvPr>
            <p:cNvSpPr/>
            <p:nvPr/>
          </p:nvSpPr>
          <p:spPr>
            <a:xfrm rot="-2412760" flipH="1">
              <a:off x="2240782" y="1905846"/>
              <a:ext cx="25418" cy="19131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09;p45">
              <a:extLst>
                <a:ext uri="{FF2B5EF4-FFF2-40B4-BE49-F238E27FC236}">
                  <a16:creationId xmlns:a16="http://schemas.microsoft.com/office/drawing/2014/main" id="{7330EBAA-70FB-4274-ACC1-6B48D7A567CC}"/>
                </a:ext>
              </a:extLst>
            </p:cNvPr>
            <p:cNvSpPr/>
            <p:nvPr/>
          </p:nvSpPr>
          <p:spPr>
            <a:xfrm rot="-2412760" flipH="1">
              <a:off x="2467370" y="2290708"/>
              <a:ext cx="25398" cy="19092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10;p45">
              <a:extLst>
                <a:ext uri="{FF2B5EF4-FFF2-40B4-BE49-F238E27FC236}">
                  <a16:creationId xmlns:a16="http://schemas.microsoft.com/office/drawing/2014/main" id="{0D7C4C33-C239-4295-B90D-A74342CB679A}"/>
                </a:ext>
              </a:extLst>
            </p:cNvPr>
            <p:cNvSpPr/>
            <p:nvPr/>
          </p:nvSpPr>
          <p:spPr>
            <a:xfrm rot="-2412760" flipH="1">
              <a:off x="2268591" y="2152145"/>
              <a:ext cx="25144" cy="19092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011;p45">
              <a:extLst>
                <a:ext uri="{FF2B5EF4-FFF2-40B4-BE49-F238E27FC236}">
                  <a16:creationId xmlns:a16="http://schemas.microsoft.com/office/drawing/2014/main" id="{3370135F-4F75-4F0C-85C1-B70C88790CDA}"/>
                </a:ext>
              </a:extLst>
            </p:cNvPr>
            <p:cNvSpPr/>
            <p:nvPr/>
          </p:nvSpPr>
          <p:spPr>
            <a:xfrm rot="-2412760" flipH="1">
              <a:off x="2239363" y="1943830"/>
              <a:ext cx="16521" cy="12408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012;p45">
              <a:extLst>
                <a:ext uri="{FF2B5EF4-FFF2-40B4-BE49-F238E27FC236}">
                  <a16:creationId xmlns:a16="http://schemas.microsoft.com/office/drawing/2014/main" id="{06C78821-DE78-4A23-8272-549AD17FC97E}"/>
                </a:ext>
              </a:extLst>
            </p:cNvPr>
            <p:cNvSpPr/>
            <p:nvPr/>
          </p:nvSpPr>
          <p:spPr>
            <a:xfrm rot="-2412760" flipH="1">
              <a:off x="2420705" y="2306962"/>
              <a:ext cx="16501" cy="12388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013;p45">
              <a:extLst>
                <a:ext uri="{FF2B5EF4-FFF2-40B4-BE49-F238E27FC236}">
                  <a16:creationId xmlns:a16="http://schemas.microsoft.com/office/drawing/2014/main" id="{281615A3-78F3-48E7-BAEA-53510F0CF05C}"/>
                </a:ext>
              </a:extLst>
            </p:cNvPr>
            <p:cNvSpPr/>
            <p:nvPr/>
          </p:nvSpPr>
          <p:spPr>
            <a:xfrm rot="-2412760" flipH="1">
              <a:off x="2062972" y="2082412"/>
              <a:ext cx="16481" cy="12408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014;p45">
              <a:extLst>
                <a:ext uri="{FF2B5EF4-FFF2-40B4-BE49-F238E27FC236}">
                  <a16:creationId xmlns:a16="http://schemas.microsoft.com/office/drawing/2014/main" id="{5F659B90-B446-4C9C-AD71-107120FC8F8B}"/>
                </a:ext>
              </a:extLst>
            </p:cNvPr>
            <p:cNvSpPr/>
            <p:nvPr/>
          </p:nvSpPr>
          <p:spPr>
            <a:xfrm rot="-2412760" flipH="1">
              <a:off x="2221372" y="1925203"/>
              <a:ext cx="10837" cy="8115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015;p45">
              <a:extLst>
                <a:ext uri="{FF2B5EF4-FFF2-40B4-BE49-F238E27FC236}">
                  <a16:creationId xmlns:a16="http://schemas.microsoft.com/office/drawing/2014/main" id="{5BAEAD7F-EF2E-4BD0-A5D8-0F7286CF76C0}"/>
                </a:ext>
              </a:extLst>
            </p:cNvPr>
            <p:cNvSpPr/>
            <p:nvPr/>
          </p:nvSpPr>
          <p:spPr>
            <a:xfrm rot="-2412760" flipH="1">
              <a:off x="2100910" y="2159249"/>
              <a:ext cx="10837" cy="8115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016;p45">
              <a:extLst>
                <a:ext uri="{FF2B5EF4-FFF2-40B4-BE49-F238E27FC236}">
                  <a16:creationId xmlns:a16="http://schemas.microsoft.com/office/drawing/2014/main" id="{96E2AFDF-8445-4F46-A5FF-224631CAC3B9}"/>
                </a:ext>
              </a:extLst>
            </p:cNvPr>
            <p:cNvSpPr/>
            <p:nvPr/>
          </p:nvSpPr>
          <p:spPr>
            <a:xfrm rot="-2412760" flipH="1">
              <a:off x="2325687" y="2096809"/>
              <a:ext cx="10739" cy="8095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2650;p43">
            <a:extLst>
              <a:ext uri="{FF2B5EF4-FFF2-40B4-BE49-F238E27FC236}">
                <a16:creationId xmlns:a16="http://schemas.microsoft.com/office/drawing/2014/main" id="{A04CD57E-952E-442E-AB72-A706578D2B73}"/>
              </a:ext>
            </a:extLst>
          </p:cNvPr>
          <p:cNvGrpSpPr/>
          <p:nvPr/>
        </p:nvGrpSpPr>
        <p:grpSpPr>
          <a:xfrm>
            <a:off x="7564040" y="97005"/>
            <a:ext cx="1698386" cy="2153266"/>
            <a:chOff x="5284506" y="-7603"/>
            <a:chExt cx="3212887" cy="3087459"/>
          </a:xfrm>
        </p:grpSpPr>
        <p:sp>
          <p:nvSpPr>
            <p:cNvPr id="58" name="Google Shape;2651;p43">
              <a:extLst>
                <a:ext uri="{FF2B5EF4-FFF2-40B4-BE49-F238E27FC236}">
                  <a16:creationId xmlns:a16="http://schemas.microsoft.com/office/drawing/2014/main" id="{438B3D2E-D077-466E-A335-7F73B5A27876}"/>
                </a:ext>
              </a:extLst>
            </p:cNvPr>
            <p:cNvSpPr/>
            <p:nvPr/>
          </p:nvSpPr>
          <p:spPr>
            <a:xfrm rot="10800000">
              <a:off x="6692837" y="-407"/>
              <a:ext cx="124502" cy="2502880"/>
            </a:xfrm>
            <a:custGeom>
              <a:avLst/>
              <a:gdLst/>
              <a:ahLst/>
              <a:cxnLst/>
              <a:rect l="l" t="t" r="r" b="b"/>
              <a:pathLst>
                <a:path w="3275" h="65838" extrusionOk="0">
                  <a:moveTo>
                    <a:pt x="1468" y="1"/>
                  </a:moveTo>
                  <a:cubicBezTo>
                    <a:pt x="1468" y="16"/>
                    <a:pt x="1462" y="63"/>
                    <a:pt x="1454" y="153"/>
                  </a:cubicBezTo>
                  <a:cubicBezTo>
                    <a:pt x="1425" y="404"/>
                    <a:pt x="1374" y="948"/>
                    <a:pt x="1301" y="1753"/>
                  </a:cubicBezTo>
                  <a:cubicBezTo>
                    <a:pt x="972" y="5520"/>
                    <a:pt x="240" y="14977"/>
                    <a:pt x="91" y="26511"/>
                  </a:cubicBezTo>
                  <a:cubicBezTo>
                    <a:pt x="83" y="26931"/>
                    <a:pt x="76" y="27352"/>
                    <a:pt x="76" y="27783"/>
                  </a:cubicBezTo>
                  <a:cubicBezTo>
                    <a:pt x="0" y="35633"/>
                    <a:pt x="207" y="44365"/>
                    <a:pt x="990" y="52878"/>
                  </a:cubicBezTo>
                  <a:cubicBezTo>
                    <a:pt x="1026" y="53267"/>
                    <a:pt x="1059" y="53650"/>
                    <a:pt x="1099" y="54035"/>
                  </a:cubicBezTo>
                  <a:cubicBezTo>
                    <a:pt x="1494" y="58071"/>
                    <a:pt x="2024" y="62041"/>
                    <a:pt x="2720" y="65838"/>
                  </a:cubicBezTo>
                  <a:lnTo>
                    <a:pt x="3274" y="65838"/>
                  </a:lnTo>
                  <a:cubicBezTo>
                    <a:pt x="3231" y="65602"/>
                    <a:pt x="3184" y="65359"/>
                    <a:pt x="3144" y="65120"/>
                  </a:cubicBezTo>
                  <a:cubicBezTo>
                    <a:pt x="3071" y="64713"/>
                    <a:pt x="2998" y="64304"/>
                    <a:pt x="2930" y="63890"/>
                  </a:cubicBezTo>
                  <a:cubicBezTo>
                    <a:pt x="1777" y="56954"/>
                    <a:pt x="1139" y="49499"/>
                    <a:pt x="838" y="42215"/>
                  </a:cubicBezTo>
                  <a:cubicBezTo>
                    <a:pt x="819" y="41863"/>
                    <a:pt x="805" y="41507"/>
                    <a:pt x="794" y="41152"/>
                  </a:cubicBezTo>
                  <a:cubicBezTo>
                    <a:pt x="471" y="32566"/>
                    <a:pt x="605" y="24263"/>
                    <a:pt x="878" y="17399"/>
                  </a:cubicBezTo>
                  <a:cubicBezTo>
                    <a:pt x="903" y="16749"/>
                    <a:pt x="928" y="16111"/>
                    <a:pt x="958" y="15488"/>
                  </a:cubicBezTo>
                  <a:cubicBezTo>
                    <a:pt x="1236" y="9255"/>
                    <a:pt x="1621" y="4407"/>
                    <a:pt x="1838" y="1909"/>
                  </a:cubicBezTo>
                  <a:cubicBezTo>
                    <a:pt x="1911" y="1093"/>
                    <a:pt x="1965" y="527"/>
                    <a:pt x="1991" y="252"/>
                  </a:cubicBezTo>
                  <a:cubicBezTo>
                    <a:pt x="2002" y="139"/>
                    <a:pt x="2009" y="71"/>
                    <a:pt x="2012" y="56"/>
                  </a:cubicBezTo>
                  <a:lnTo>
                    <a:pt x="14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652;p43">
              <a:extLst>
                <a:ext uri="{FF2B5EF4-FFF2-40B4-BE49-F238E27FC236}">
                  <a16:creationId xmlns:a16="http://schemas.microsoft.com/office/drawing/2014/main" id="{B08F4344-31F5-4BEB-9DB5-55A9B0A760C6}"/>
                </a:ext>
              </a:extLst>
            </p:cNvPr>
            <p:cNvSpPr/>
            <p:nvPr/>
          </p:nvSpPr>
          <p:spPr>
            <a:xfrm rot="10800000">
              <a:off x="6239348" y="891328"/>
              <a:ext cx="557995" cy="456037"/>
            </a:xfrm>
            <a:custGeom>
              <a:avLst/>
              <a:gdLst/>
              <a:ahLst/>
              <a:cxnLst/>
              <a:rect l="l" t="t" r="r" b="b"/>
              <a:pathLst>
                <a:path w="14678" h="11996" extrusionOk="0">
                  <a:moveTo>
                    <a:pt x="11477" y="1"/>
                  </a:moveTo>
                  <a:cubicBezTo>
                    <a:pt x="10374" y="1"/>
                    <a:pt x="9258" y="437"/>
                    <a:pt x="8180" y="1140"/>
                  </a:cubicBezTo>
                  <a:cubicBezTo>
                    <a:pt x="8137" y="1169"/>
                    <a:pt x="8090" y="1198"/>
                    <a:pt x="8046" y="1227"/>
                  </a:cubicBezTo>
                  <a:cubicBezTo>
                    <a:pt x="7770" y="1412"/>
                    <a:pt x="7502" y="1615"/>
                    <a:pt x="7233" y="1829"/>
                  </a:cubicBezTo>
                  <a:cubicBezTo>
                    <a:pt x="7190" y="1862"/>
                    <a:pt x="7146" y="1898"/>
                    <a:pt x="7103" y="1934"/>
                  </a:cubicBezTo>
                  <a:cubicBezTo>
                    <a:pt x="3858" y="4603"/>
                    <a:pt x="1110" y="9255"/>
                    <a:pt x="268" y="10767"/>
                  </a:cubicBezTo>
                  <a:lnTo>
                    <a:pt x="268" y="10771"/>
                  </a:lnTo>
                  <a:cubicBezTo>
                    <a:pt x="91" y="11082"/>
                    <a:pt x="0" y="11261"/>
                    <a:pt x="0" y="11261"/>
                  </a:cubicBezTo>
                  <a:lnTo>
                    <a:pt x="3" y="11416"/>
                  </a:lnTo>
                  <a:lnTo>
                    <a:pt x="29" y="11996"/>
                  </a:lnTo>
                  <a:cubicBezTo>
                    <a:pt x="29" y="11996"/>
                    <a:pt x="127" y="11938"/>
                    <a:pt x="312" y="11830"/>
                  </a:cubicBezTo>
                  <a:cubicBezTo>
                    <a:pt x="1341" y="11231"/>
                    <a:pt x="5018" y="9045"/>
                    <a:pt x="8242" y="6714"/>
                  </a:cubicBezTo>
                  <a:cubicBezTo>
                    <a:pt x="8285" y="6681"/>
                    <a:pt x="8329" y="6648"/>
                    <a:pt x="8376" y="6619"/>
                  </a:cubicBezTo>
                  <a:cubicBezTo>
                    <a:pt x="11813" y="4113"/>
                    <a:pt x="14677" y="1456"/>
                    <a:pt x="13154" y="411"/>
                  </a:cubicBezTo>
                  <a:lnTo>
                    <a:pt x="13151" y="411"/>
                  </a:lnTo>
                  <a:cubicBezTo>
                    <a:pt x="12973" y="288"/>
                    <a:pt x="12727" y="187"/>
                    <a:pt x="12415" y="110"/>
                  </a:cubicBezTo>
                  <a:cubicBezTo>
                    <a:pt x="12104" y="36"/>
                    <a:pt x="11791" y="1"/>
                    <a:pt x="114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653;p43">
              <a:extLst>
                <a:ext uri="{FF2B5EF4-FFF2-40B4-BE49-F238E27FC236}">
                  <a16:creationId xmlns:a16="http://schemas.microsoft.com/office/drawing/2014/main" id="{E9A64FBA-339B-46A1-98DD-27F81FBEF3C8}"/>
                </a:ext>
              </a:extLst>
            </p:cNvPr>
            <p:cNvSpPr/>
            <p:nvPr/>
          </p:nvSpPr>
          <p:spPr>
            <a:xfrm rot="10800000">
              <a:off x="6804490" y="1438640"/>
              <a:ext cx="487590" cy="569096"/>
            </a:xfrm>
            <a:custGeom>
              <a:avLst/>
              <a:gdLst/>
              <a:ahLst/>
              <a:cxnLst/>
              <a:rect l="l" t="t" r="r" b="b"/>
              <a:pathLst>
                <a:path w="12826" h="14970" extrusionOk="0">
                  <a:moveTo>
                    <a:pt x="2566" y="1"/>
                  </a:moveTo>
                  <a:cubicBezTo>
                    <a:pt x="2224" y="1"/>
                    <a:pt x="1883" y="67"/>
                    <a:pt x="1545" y="207"/>
                  </a:cubicBezTo>
                  <a:cubicBezTo>
                    <a:pt x="1280" y="316"/>
                    <a:pt x="1067" y="454"/>
                    <a:pt x="910" y="614"/>
                  </a:cubicBezTo>
                  <a:cubicBezTo>
                    <a:pt x="1" y="1520"/>
                    <a:pt x="707" y="3173"/>
                    <a:pt x="2143" y="5041"/>
                  </a:cubicBezTo>
                  <a:cubicBezTo>
                    <a:pt x="2172" y="5077"/>
                    <a:pt x="2198" y="5117"/>
                    <a:pt x="2227" y="5153"/>
                  </a:cubicBezTo>
                  <a:cubicBezTo>
                    <a:pt x="2470" y="5462"/>
                    <a:pt x="2731" y="5780"/>
                    <a:pt x="3006" y="6100"/>
                  </a:cubicBezTo>
                  <a:cubicBezTo>
                    <a:pt x="3035" y="6136"/>
                    <a:pt x="3068" y="6172"/>
                    <a:pt x="3100" y="6205"/>
                  </a:cubicBezTo>
                  <a:cubicBezTo>
                    <a:pt x="6266" y="9827"/>
                    <a:pt x="11357" y="13838"/>
                    <a:pt x="12564" y="14769"/>
                  </a:cubicBezTo>
                  <a:cubicBezTo>
                    <a:pt x="12731" y="14899"/>
                    <a:pt x="12825" y="14969"/>
                    <a:pt x="12825" y="14969"/>
                  </a:cubicBezTo>
                  <a:lnTo>
                    <a:pt x="12825" y="14131"/>
                  </a:lnTo>
                  <a:cubicBezTo>
                    <a:pt x="12825" y="14131"/>
                    <a:pt x="12742" y="13903"/>
                    <a:pt x="12579" y="13497"/>
                  </a:cubicBezTo>
                  <a:cubicBezTo>
                    <a:pt x="12017" y="12083"/>
                    <a:pt x="10537" y="8555"/>
                    <a:pt x="8645" y="5462"/>
                  </a:cubicBezTo>
                  <a:cubicBezTo>
                    <a:pt x="8616" y="5414"/>
                    <a:pt x="8586" y="5367"/>
                    <a:pt x="8558" y="5320"/>
                  </a:cubicBezTo>
                  <a:cubicBezTo>
                    <a:pt x="6782" y="2457"/>
                    <a:pt x="4653" y="1"/>
                    <a:pt x="25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654;p43">
              <a:extLst>
                <a:ext uri="{FF2B5EF4-FFF2-40B4-BE49-F238E27FC236}">
                  <a16:creationId xmlns:a16="http://schemas.microsoft.com/office/drawing/2014/main" id="{731E11B6-DC7E-4B86-BFE1-5843C835B651}"/>
                </a:ext>
              </a:extLst>
            </p:cNvPr>
            <p:cNvSpPr/>
            <p:nvPr/>
          </p:nvSpPr>
          <p:spPr>
            <a:xfrm rot="10800000">
              <a:off x="6166281" y="1834802"/>
              <a:ext cx="631061" cy="553091"/>
            </a:xfrm>
            <a:custGeom>
              <a:avLst/>
              <a:gdLst/>
              <a:ahLst/>
              <a:cxnLst/>
              <a:rect l="l" t="t" r="r" b="b"/>
              <a:pathLst>
                <a:path w="16600" h="14549" extrusionOk="0">
                  <a:moveTo>
                    <a:pt x="12692" y="0"/>
                  </a:moveTo>
                  <a:cubicBezTo>
                    <a:pt x="10965" y="0"/>
                    <a:pt x="8910" y="1584"/>
                    <a:pt x="6965" y="3656"/>
                  </a:cubicBezTo>
                  <a:cubicBezTo>
                    <a:pt x="6925" y="3696"/>
                    <a:pt x="6889" y="3731"/>
                    <a:pt x="6853" y="3775"/>
                  </a:cubicBezTo>
                  <a:cubicBezTo>
                    <a:pt x="6541" y="4109"/>
                    <a:pt x="6233" y="4454"/>
                    <a:pt x="5928" y="4809"/>
                  </a:cubicBezTo>
                  <a:cubicBezTo>
                    <a:pt x="5892" y="4849"/>
                    <a:pt x="5856" y="4892"/>
                    <a:pt x="5823" y="4936"/>
                  </a:cubicBezTo>
                  <a:cubicBezTo>
                    <a:pt x="3404" y="7774"/>
                    <a:pt x="1305" y="11059"/>
                    <a:pt x="432" y="12474"/>
                  </a:cubicBezTo>
                  <a:cubicBezTo>
                    <a:pt x="152" y="12927"/>
                    <a:pt x="0" y="13191"/>
                    <a:pt x="0" y="13191"/>
                  </a:cubicBezTo>
                  <a:lnTo>
                    <a:pt x="10" y="13460"/>
                  </a:lnTo>
                  <a:lnTo>
                    <a:pt x="57" y="14548"/>
                  </a:lnTo>
                  <a:cubicBezTo>
                    <a:pt x="57" y="14548"/>
                    <a:pt x="159" y="14490"/>
                    <a:pt x="352" y="14385"/>
                  </a:cubicBezTo>
                  <a:lnTo>
                    <a:pt x="352" y="14381"/>
                  </a:lnTo>
                  <a:cubicBezTo>
                    <a:pt x="1316" y="13841"/>
                    <a:pt x="4489" y="12013"/>
                    <a:pt x="7636" y="9809"/>
                  </a:cubicBezTo>
                  <a:cubicBezTo>
                    <a:pt x="7680" y="9776"/>
                    <a:pt x="7727" y="9744"/>
                    <a:pt x="7770" y="9714"/>
                  </a:cubicBezTo>
                  <a:cubicBezTo>
                    <a:pt x="12245" y="6567"/>
                    <a:pt x="16600" y="2683"/>
                    <a:pt x="14409" y="668"/>
                  </a:cubicBezTo>
                  <a:cubicBezTo>
                    <a:pt x="14406" y="664"/>
                    <a:pt x="14402" y="660"/>
                    <a:pt x="14399" y="657"/>
                  </a:cubicBezTo>
                  <a:cubicBezTo>
                    <a:pt x="14347" y="610"/>
                    <a:pt x="14293" y="566"/>
                    <a:pt x="14235" y="523"/>
                  </a:cubicBezTo>
                  <a:cubicBezTo>
                    <a:pt x="13764" y="162"/>
                    <a:pt x="13245" y="0"/>
                    <a:pt x="126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655;p43">
              <a:extLst>
                <a:ext uri="{FF2B5EF4-FFF2-40B4-BE49-F238E27FC236}">
                  <a16:creationId xmlns:a16="http://schemas.microsoft.com/office/drawing/2014/main" id="{3E932ACD-DA77-4C71-9502-ACF8E6E81CBD}"/>
                </a:ext>
              </a:extLst>
            </p:cNvPr>
            <p:cNvSpPr/>
            <p:nvPr/>
          </p:nvSpPr>
          <p:spPr>
            <a:xfrm rot="10800000">
              <a:off x="6764953" y="443312"/>
              <a:ext cx="540356" cy="385860"/>
            </a:xfrm>
            <a:custGeom>
              <a:avLst/>
              <a:gdLst/>
              <a:ahLst/>
              <a:cxnLst/>
              <a:rect l="l" t="t" r="r" b="b"/>
              <a:pathLst>
                <a:path w="14214" h="10150" extrusionOk="0">
                  <a:moveTo>
                    <a:pt x="1936" y="0"/>
                  </a:moveTo>
                  <a:cubicBezTo>
                    <a:pt x="1528" y="0"/>
                    <a:pt x="1161" y="94"/>
                    <a:pt x="849" y="301"/>
                  </a:cubicBezTo>
                  <a:cubicBezTo>
                    <a:pt x="736" y="378"/>
                    <a:pt x="645" y="461"/>
                    <a:pt x="577" y="548"/>
                  </a:cubicBezTo>
                  <a:cubicBezTo>
                    <a:pt x="1" y="1273"/>
                    <a:pt x="885" y="2372"/>
                    <a:pt x="2441" y="3576"/>
                  </a:cubicBezTo>
                  <a:cubicBezTo>
                    <a:pt x="2484" y="3612"/>
                    <a:pt x="2524" y="3645"/>
                    <a:pt x="2568" y="3678"/>
                  </a:cubicBezTo>
                  <a:cubicBezTo>
                    <a:pt x="2905" y="3931"/>
                    <a:pt x="3271" y="4188"/>
                    <a:pt x="3656" y="4450"/>
                  </a:cubicBezTo>
                  <a:cubicBezTo>
                    <a:pt x="3703" y="4483"/>
                    <a:pt x="3746" y="4511"/>
                    <a:pt x="3793" y="4544"/>
                  </a:cubicBezTo>
                  <a:cubicBezTo>
                    <a:pt x="7376" y="6937"/>
                    <a:pt x="12669" y="9435"/>
                    <a:pt x="13935" y="10019"/>
                  </a:cubicBezTo>
                  <a:cubicBezTo>
                    <a:pt x="14116" y="10106"/>
                    <a:pt x="14214" y="10149"/>
                    <a:pt x="14214" y="10149"/>
                  </a:cubicBezTo>
                  <a:lnTo>
                    <a:pt x="14152" y="9526"/>
                  </a:lnTo>
                  <a:lnTo>
                    <a:pt x="14152" y="9519"/>
                  </a:lnTo>
                  <a:lnTo>
                    <a:pt x="14116" y="9189"/>
                  </a:lnTo>
                  <a:cubicBezTo>
                    <a:pt x="14116" y="9189"/>
                    <a:pt x="14015" y="9069"/>
                    <a:pt x="13826" y="8862"/>
                  </a:cubicBezTo>
                  <a:cubicBezTo>
                    <a:pt x="13054" y="8021"/>
                    <a:pt x="10860" y="5683"/>
                    <a:pt x="8427" y="3616"/>
                  </a:cubicBezTo>
                  <a:cubicBezTo>
                    <a:pt x="8380" y="3579"/>
                    <a:pt x="8333" y="3536"/>
                    <a:pt x="8285" y="3499"/>
                  </a:cubicBezTo>
                  <a:cubicBezTo>
                    <a:pt x="6051" y="1618"/>
                    <a:pt x="3632" y="0"/>
                    <a:pt x="19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656;p43">
              <a:extLst>
                <a:ext uri="{FF2B5EF4-FFF2-40B4-BE49-F238E27FC236}">
                  <a16:creationId xmlns:a16="http://schemas.microsoft.com/office/drawing/2014/main" id="{B7F4A0D5-A6F1-445E-A579-CA0460876392}"/>
                </a:ext>
              </a:extLst>
            </p:cNvPr>
            <p:cNvSpPr/>
            <p:nvPr/>
          </p:nvSpPr>
          <p:spPr>
            <a:xfrm rot="10800000">
              <a:off x="5942977" y="21794"/>
              <a:ext cx="771681" cy="533931"/>
            </a:xfrm>
            <a:custGeom>
              <a:avLst/>
              <a:gdLst/>
              <a:ahLst/>
              <a:cxnLst/>
              <a:rect l="l" t="t" r="r" b="b"/>
              <a:pathLst>
                <a:path w="20299" h="14045" extrusionOk="0">
                  <a:moveTo>
                    <a:pt x="16273" y="1"/>
                  </a:moveTo>
                  <a:cubicBezTo>
                    <a:pt x="14430" y="1"/>
                    <a:pt x="12197" y="1204"/>
                    <a:pt x="9986" y="2881"/>
                  </a:cubicBezTo>
                  <a:cubicBezTo>
                    <a:pt x="9943" y="2909"/>
                    <a:pt x="9899" y="2946"/>
                    <a:pt x="9856" y="2978"/>
                  </a:cubicBezTo>
                  <a:cubicBezTo>
                    <a:pt x="9449" y="3286"/>
                    <a:pt x="9047" y="3613"/>
                    <a:pt x="8644" y="3950"/>
                  </a:cubicBezTo>
                  <a:cubicBezTo>
                    <a:pt x="8604" y="3986"/>
                    <a:pt x="8561" y="4023"/>
                    <a:pt x="8517" y="4056"/>
                  </a:cubicBezTo>
                  <a:cubicBezTo>
                    <a:pt x="4660" y="7322"/>
                    <a:pt x="1146" y="11557"/>
                    <a:pt x="229" y="12681"/>
                  </a:cubicBezTo>
                  <a:cubicBezTo>
                    <a:pt x="80" y="12867"/>
                    <a:pt x="1" y="12968"/>
                    <a:pt x="1" y="12968"/>
                  </a:cubicBezTo>
                  <a:lnTo>
                    <a:pt x="131" y="13711"/>
                  </a:lnTo>
                  <a:lnTo>
                    <a:pt x="189" y="14045"/>
                  </a:lnTo>
                  <a:cubicBezTo>
                    <a:pt x="189" y="14045"/>
                    <a:pt x="276" y="13998"/>
                    <a:pt x="443" y="13911"/>
                  </a:cubicBezTo>
                  <a:cubicBezTo>
                    <a:pt x="1596" y="13305"/>
                    <a:pt x="6476" y="10708"/>
                    <a:pt x="10849" y="7913"/>
                  </a:cubicBezTo>
                  <a:cubicBezTo>
                    <a:pt x="10904" y="7877"/>
                    <a:pt x="10962" y="7841"/>
                    <a:pt x="11016" y="7805"/>
                  </a:cubicBezTo>
                  <a:cubicBezTo>
                    <a:pt x="16027" y="4592"/>
                    <a:pt x="20299" y="1140"/>
                    <a:pt x="17405" y="175"/>
                  </a:cubicBezTo>
                  <a:cubicBezTo>
                    <a:pt x="17048" y="56"/>
                    <a:pt x="16670" y="1"/>
                    <a:pt x="16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657;p43">
              <a:extLst>
                <a:ext uri="{FF2B5EF4-FFF2-40B4-BE49-F238E27FC236}">
                  <a16:creationId xmlns:a16="http://schemas.microsoft.com/office/drawing/2014/main" id="{2AF0272C-5987-42AF-954F-004FA7746163}"/>
                </a:ext>
              </a:extLst>
            </p:cNvPr>
            <p:cNvSpPr/>
            <p:nvPr/>
          </p:nvSpPr>
          <p:spPr>
            <a:xfrm rot="10800000">
              <a:off x="6133626" y="2487647"/>
              <a:ext cx="971834" cy="586393"/>
            </a:xfrm>
            <a:custGeom>
              <a:avLst/>
              <a:gdLst/>
              <a:ahLst/>
              <a:cxnLst/>
              <a:rect l="l" t="t" r="r" b="b"/>
              <a:pathLst>
                <a:path w="25564" h="15425" extrusionOk="0">
                  <a:moveTo>
                    <a:pt x="12212" y="1"/>
                  </a:moveTo>
                  <a:cubicBezTo>
                    <a:pt x="8973" y="1"/>
                    <a:pt x="8333" y="13785"/>
                    <a:pt x="8333" y="13785"/>
                  </a:cubicBezTo>
                  <a:cubicBezTo>
                    <a:pt x="8333" y="13785"/>
                    <a:pt x="6052" y="373"/>
                    <a:pt x="3330" y="373"/>
                  </a:cubicBezTo>
                  <a:cubicBezTo>
                    <a:pt x="3190" y="373"/>
                    <a:pt x="3050" y="408"/>
                    <a:pt x="2909" y="481"/>
                  </a:cubicBezTo>
                  <a:cubicBezTo>
                    <a:pt x="1" y="2001"/>
                    <a:pt x="8333" y="15062"/>
                    <a:pt x="8333" y="15062"/>
                  </a:cubicBezTo>
                  <a:lnTo>
                    <a:pt x="10328" y="15424"/>
                  </a:lnTo>
                  <a:cubicBezTo>
                    <a:pt x="10328" y="15424"/>
                    <a:pt x="25563" y="7716"/>
                    <a:pt x="23609" y="6037"/>
                  </a:cubicBezTo>
                  <a:cubicBezTo>
                    <a:pt x="23455" y="5905"/>
                    <a:pt x="23250" y="5844"/>
                    <a:pt x="23001" y="5844"/>
                  </a:cubicBezTo>
                  <a:cubicBezTo>
                    <a:pt x="20095" y="5844"/>
                    <a:pt x="11339" y="14184"/>
                    <a:pt x="11339" y="14184"/>
                  </a:cubicBezTo>
                  <a:cubicBezTo>
                    <a:pt x="11339" y="14184"/>
                    <a:pt x="21786" y="2759"/>
                    <a:pt x="19269" y="2081"/>
                  </a:cubicBezTo>
                  <a:cubicBezTo>
                    <a:pt x="19202" y="2063"/>
                    <a:pt x="19132" y="2054"/>
                    <a:pt x="19060" y="2054"/>
                  </a:cubicBezTo>
                  <a:cubicBezTo>
                    <a:pt x="16395" y="2054"/>
                    <a:pt x="9939" y="13826"/>
                    <a:pt x="9939" y="13826"/>
                  </a:cubicBezTo>
                  <a:cubicBezTo>
                    <a:pt x="9939" y="13826"/>
                    <a:pt x="15581" y="203"/>
                    <a:pt x="12282" y="3"/>
                  </a:cubicBezTo>
                  <a:cubicBezTo>
                    <a:pt x="12259" y="1"/>
                    <a:pt x="12236" y="1"/>
                    <a:pt x="12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658;p43">
              <a:extLst>
                <a:ext uri="{FF2B5EF4-FFF2-40B4-BE49-F238E27FC236}">
                  <a16:creationId xmlns:a16="http://schemas.microsoft.com/office/drawing/2014/main" id="{829B0FAB-5FCB-4C3D-B4BF-0C3A0FF3E868}"/>
                </a:ext>
              </a:extLst>
            </p:cNvPr>
            <p:cNvSpPr/>
            <p:nvPr/>
          </p:nvSpPr>
          <p:spPr>
            <a:xfrm rot="10800000">
              <a:off x="6794567" y="3043589"/>
              <a:ext cx="50903" cy="36267"/>
            </a:xfrm>
            <a:custGeom>
              <a:avLst/>
              <a:gdLst/>
              <a:ahLst/>
              <a:cxnLst/>
              <a:rect l="l" t="t" r="r" b="b"/>
              <a:pathLst>
                <a:path w="1339" h="954" extrusionOk="0">
                  <a:moveTo>
                    <a:pt x="667" y="0"/>
                  </a:moveTo>
                  <a:cubicBezTo>
                    <a:pt x="1" y="0"/>
                    <a:pt x="1" y="954"/>
                    <a:pt x="667" y="954"/>
                  </a:cubicBezTo>
                  <a:cubicBezTo>
                    <a:pt x="1338" y="954"/>
                    <a:pt x="1338" y="0"/>
                    <a:pt x="6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659;p43">
              <a:extLst>
                <a:ext uri="{FF2B5EF4-FFF2-40B4-BE49-F238E27FC236}">
                  <a16:creationId xmlns:a16="http://schemas.microsoft.com/office/drawing/2014/main" id="{092ADAC3-516E-4477-86BD-D36BC1A4AE2D}"/>
                </a:ext>
              </a:extLst>
            </p:cNvPr>
            <p:cNvSpPr/>
            <p:nvPr/>
          </p:nvSpPr>
          <p:spPr>
            <a:xfrm rot="10800000">
              <a:off x="6520398" y="3025379"/>
              <a:ext cx="54933" cy="39156"/>
            </a:xfrm>
            <a:custGeom>
              <a:avLst/>
              <a:gdLst/>
              <a:ahLst/>
              <a:cxnLst/>
              <a:rect l="l" t="t" r="r" b="b"/>
              <a:pathLst>
                <a:path w="1445" h="1030" extrusionOk="0">
                  <a:moveTo>
                    <a:pt x="722" y="0"/>
                  </a:moveTo>
                  <a:cubicBezTo>
                    <a:pt x="4" y="0"/>
                    <a:pt x="1" y="1029"/>
                    <a:pt x="722" y="1029"/>
                  </a:cubicBezTo>
                  <a:cubicBezTo>
                    <a:pt x="1445" y="1029"/>
                    <a:pt x="1445" y="0"/>
                    <a:pt x="7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660;p43">
              <a:extLst>
                <a:ext uri="{FF2B5EF4-FFF2-40B4-BE49-F238E27FC236}">
                  <a16:creationId xmlns:a16="http://schemas.microsoft.com/office/drawing/2014/main" id="{F7713160-4B6B-4B93-BC23-CB21982E07DF}"/>
                </a:ext>
              </a:extLst>
            </p:cNvPr>
            <p:cNvSpPr/>
            <p:nvPr/>
          </p:nvSpPr>
          <p:spPr>
            <a:xfrm rot="10800000">
              <a:off x="6227069" y="2906276"/>
              <a:ext cx="31059" cy="22391"/>
            </a:xfrm>
            <a:custGeom>
              <a:avLst/>
              <a:gdLst/>
              <a:ahLst/>
              <a:cxnLst/>
              <a:rect l="l" t="t" r="r" b="b"/>
              <a:pathLst>
                <a:path w="817" h="589" extrusionOk="0">
                  <a:moveTo>
                    <a:pt x="411" y="1"/>
                  </a:moveTo>
                  <a:cubicBezTo>
                    <a:pt x="1" y="1"/>
                    <a:pt x="1" y="588"/>
                    <a:pt x="411" y="588"/>
                  </a:cubicBezTo>
                  <a:cubicBezTo>
                    <a:pt x="816" y="588"/>
                    <a:pt x="816" y="1"/>
                    <a:pt x="4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661;p43">
              <a:extLst>
                <a:ext uri="{FF2B5EF4-FFF2-40B4-BE49-F238E27FC236}">
                  <a16:creationId xmlns:a16="http://schemas.microsoft.com/office/drawing/2014/main" id="{A9AA8429-A370-4E88-B4EF-49CEEF8D4E05}"/>
                </a:ext>
              </a:extLst>
            </p:cNvPr>
            <p:cNvSpPr/>
            <p:nvPr/>
          </p:nvSpPr>
          <p:spPr>
            <a:xfrm rot="10800000">
              <a:off x="6692989" y="2429825"/>
              <a:ext cx="109903" cy="88197"/>
            </a:xfrm>
            <a:custGeom>
              <a:avLst/>
              <a:gdLst/>
              <a:ahLst/>
              <a:cxnLst/>
              <a:rect l="l" t="t" r="r" b="b"/>
              <a:pathLst>
                <a:path w="2891" h="2320" extrusionOk="0">
                  <a:moveTo>
                    <a:pt x="146" y="1"/>
                  </a:moveTo>
                  <a:cubicBezTo>
                    <a:pt x="146" y="1"/>
                    <a:pt x="1" y="1929"/>
                    <a:pt x="1187" y="2281"/>
                  </a:cubicBezTo>
                  <a:cubicBezTo>
                    <a:pt x="1275" y="2308"/>
                    <a:pt x="1360" y="2320"/>
                    <a:pt x="1441" y="2320"/>
                  </a:cubicBezTo>
                  <a:cubicBezTo>
                    <a:pt x="2444" y="2320"/>
                    <a:pt x="2891" y="436"/>
                    <a:pt x="2891" y="436"/>
                  </a:cubicBezTo>
                  <a:lnTo>
                    <a:pt x="1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662;p43">
              <a:extLst>
                <a:ext uri="{FF2B5EF4-FFF2-40B4-BE49-F238E27FC236}">
                  <a16:creationId xmlns:a16="http://schemas.microsoft.com/office/drawing/2014/main" id="{CAD2A991-FB6E-4AE8-82EB-6F51A04216D5}"/>
                </a:ext>
              </a:extLst>
            </p:cNvPr>
            <p:cNvSpPr/>
            <p:nvPr/>
          </p:nvSpPr>
          <p:spPr>
            <a:xfrm rot="10800000">
              <a:off x="6249536" y="1876164"/>
              <a:ext cx="547427" cy="486791"/>
            </a:xfrm>
            <a:custGeom>
              <a:avLst/>
              <a:gdLst/>
              <a:ahLst/>
              <a:cxnLst/>
              <a:rect l="l" t="t" r="r" b="b"/>
              <a:pathLst>
                <a:path w="14400" h="12805" extrusionOk="0">
                  <a:moveTo>
                    <a:pt x="14389" y="1"/>
                  </a:moveTo>
                  <a:cubicBezTo>
                    <a:pt x="13819" y="458"/>
                    <a:pt x="13261" y="929"/>
                    <a:pt x="12699" y="1393"/>
                  </a:cubicBezTo>
                  <a:lnTo>
                    <a:pt x="10838" y="2971"/>
                  </a:lnTo>
                  <a:cubicBezTo>
                    <a:pt x="9765" y="3880"/>
                    <a:pt x="8711" y="4805"/>
                    <a:pt x="7651" y="5726"/>
                  </a:cubicBezTo>
                  <a:cubicBezTo>
                    <a:pt x="7611" y="5762"/>
                    <a:pt x="7571" y="5795"/>
                    <a:pt x="7531" y="5828"/>
                  </a:cubicBezTo>
                  <a:cubicBezTo>
                    <a:pt x="7405" y="5940"/>
                    <a:pt x="7275" y="6052"/>
                    <a:pt x="7148" y="6165"/>
                  </a:cubicBezTo>
                  <a:cubicBezTo>
                    <a:pt x="6966" y="6325"/>
                    <a:pt x="6785" y="6487"/>
                    <a:pt x="6600" y="6651"/>
                  </a:cubicBezTo>
                  <a:cubicBezTo>
                    <a:pt x="6564" y="6683"/>
                    <a:pt x="6527" y="6716"/>
                    <a:pt x="6487" y="6748"/>
                  </a:cubicBezTo>
                  <a:cubicBezTo>
                    <a:pt x="5494" y="7637"/>
                    <a:pt x="4497" y="8522"/>
                    <a:pt x="3511" y="9417"/>
                  </a:cubicBezTo>
                  <a:lnTo>
                    <a:pt x="1719" y="11078"/>
                  </a:lnTo>
                  <a:lnTo>
                    <a:pt x="838" y="11919"/>
                  </a:lnTo>
                  <a:cubicBezTo>
                    <a:pt x="693" y="12065"/>
                    <a:pt x="544" y="12206"/>
                    <a:pt x="400" y="12354"/>
                  </a:cubicBezTo>
                  <a:cubicBezTo>
                    <a:pt x="258" y="12495"/>
                    <a:pt x="121" y="12644"/>
                    <a:pt x="0" y="12804"/>
                  </a:cubicBezTo>
                  <a:cubicBezTo>
                    <a:pt x="113" y="12659"/>
                    <a:pt x="258" y="12539"/>
                    <a:pt x="396" y="12413"/>
                  </a:cubicBezTo>
                  <a:cubicBezTo>
                    <a:pt x="410" y="12401"/>
                    <a:pt x="422" y="12391"/>
                    <a:pt x="432" y="12380"/>
                  </a:cubicBezTo>
                  <a:lnTo>
                    <a:pt x="889" y="11973"/>
                  </a:lnTo>
                  <a:lnTo>
                    <a:pt x="1806" y="11176"/>
                  </a:lnTo>
                  <a:lnTo>
                    <a:pt x="3652" y="9573"/>
                  </a:lnTo>
                  <a:lnTo>
                    <a:pt x="5309" y="8127"/>
                  </a:lnTo>
                  <a:lnTo>
                    <a:pt x="5421" y="8032"/>
                  </a:lnTo>
                  <a:lnTo>
                    <a:pt x="7329" y="6368"/>
                  </a:lnTo>
                  <a:lnTo>
                    <a:pt x="10977" y="3130"/>
                  </a:lnTo>
                  <a:lnTo>
                    <a:pt x="12786" y="1495"/>
                  </a:lnTo>
                  <a:cubicBezTo>
                    <a:pt x="13326" y="1001"/>
                    <a:pt x="13867" y="512"/>
                    <a:pt x="14399" y="12"/>
                  </a:cubicBezTo>
                  <a:cubicBezTo>
                    <a:pt x="14396" y="8"/>
                    <a:pt x="14392" y="4"/>
                    <a:pt x="14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663;p43">
              <a:extLst>
                <a:ext uri="{FF2B5EF4-FFF2-40B4-BE49-F238E27FC236}">
                  <a16:creationId xmlns:a16="http://schemas.microsoft.com/office/drawing/2014/main" id="{4BACC66B-F620-4CD0-990A-A6C4F93ACE25}"/>
                </a:ext>
              </a:extLst>
            </p:cNvPr>
            <p:cNvSpPr/>
            <p:nvPr/>
          </p:nvSpPr>
          <p:spPr>
            <a:xfrm rot="10800000">
              <a:off x="6544120" y="2102129"/>
              <a:ext cx="31895" cy="102985"/>
            </a:xfrm>
            <a:custGeom>
              <a:avLst/>
              <a:gdLst/>
              <a:ahLst/>
              <a:cxnLst/>
              <a:rect l="l" t="t" r="r" b="b"/>
              <a:pathLst>
                <a:path w="839" h="2709" extrusionOk="0">
                  <a:moveTo>
                    <a:pt x="106" y="1"/>
                  </a:moveTo>
                  <a:cubicBezTo>
                    <a:pt x="70" y="41"/>
                    <a:pt x="34" y="84"/>
                    <a:pt x="1" y="128"/>
                  </a:cubicBezTo>
                  <a:lnTo>
                    <a:pt x="675" y="2596"/>
                  </a:lnTo>
                  <a:lnTo>
                    <a:pt x="708" y="2709"/>
                  </a:lnTo>
                  <a:lnTo>
                    <a:pt x="839" y="2673"/>
                  </a:lnTo>
                  <a:lnTo>
                    <a:pt x="788" y="249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664;p43">
              <a:extLst>
                <a:ext uri="{FF2B5EF4-FFF2-40B4-BE49-F238E27FC236}">
                  <a16:creationId xmlns:a16="http://schemas.microsoft.com/office/drawing/2014/main" id="{3A7A66C6-8709-43AE-BFAF-670303D92CAD}"/>
                </a:ext>
              </a:extLst>
            </p:cNvPr>
            <p:cNvSpPr/>
            <p:nvPr/>
          </p:nvSpPr>
          <p:spPr>
            <a:xfrm rot="10800000">
              <a:off x="6503595" y="2134062"/>
              <a:ext cx="33226" cy="114884"/>
            </a:xfrm>
            <a:custGeom>
              <a:avLst/>
              <a:gdLst/>
              <a:ahLst/>
              <a:cxnLst/>
              <a:rect l="l" t="t" r="r" b="b"/>
              <a:pathLst>
                <a:path w="874" h="3022" extrusionOk="0">
                  <a:moveTo>
                    <a:pt x="112" y="1"/>
                  </a:moveTo>
                  <a:cubicBezTo>
                    <a:pt x="72" y="41"/>
                    <a:pt x="36" y="76"/>
                    <a:pt x="0" y="120"/>
                  </a:cubicBezTo>
                  <a:lnTo>
                    <a:pt x="688" y="2829"/>
                  </a:lnTo>
                  <a:lnTo>
                    <a:pt x="740" y="3021"/>
                  </a:lnTo>
                  <a:lnTo>
                    <a:pt x="874" y="2988"/>
                  </a:lnTo>
                  <a:lnTo>
                    <a:pt x="808" y="2727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665;p43">
              <a:extLst>
                <a:ext uri="{FF2B5EF4-FFF2-40B4-BE49-F238E27FC236}">
                  <a16:creationId xmlns:a16="http://schemas.microsoft.com/office/drawing/2014/main" id="{2FE55570-B622-4CA6-8A34-42C4DD118EFA}"/>
                </a:ext>
              </a:extLst>
            </p:cNvPr>
            <p:cNvSpPr/>
            <p:nvPr/>
          </p:nvSpPr>
          <p:spPr>
            <a:xfrm rot="10800000">
              <a:off x="6501922" y="2014997"/>
              <a:ext cx="97776" cy="45087"/>
            </a:xfrm>
            <a:custGeom>
              <a:avLst/>
              <a:gdLst/>
              <a:ahLst/>
              <a:cxnLst/>
              <a:rect l="l" t="t" r="r" b="b"/>
              <a:pathLst>
                <a:path w="2572" h="1186" extrusionOk="0">
                  <a:moveTo>
                    <a:pt x="29" y="1"/>
                  </a:moveTo>
                  <a:cubicBezTo>
                    <a:pt x="13" y="1"/>
                    <a:pt x="7" y="6"/>
                    <a:pt x="1" y="11"/>
                  </a:cubicBezTo>
                  <a:lnTo>
                    <a:pt x="51" y="69"/>
                  </a:lnTo>
                  <a:lnTo>
                    <a:pt x="41" y="130"/>
                  </a:lnTo>
                  <a:cubicBezTo>
                    <a:pt x="51" y="134"/>
                    <a:pt x="76" y="145"/>
                    <a:pt x="120" y="160"/>
                  </a:cubicBezTo>
                  <a:cubicBezTo>
                    <a:pt x="439" y="290"/>
                    <a:pt x="1567" y="791"/>
                    <a:pt x="2437" y="1186"/>
                  </a:cubicBezTo>
                  <a:cubicBezTo>
                    <a:pt x="2481" y="1153"/>
                    <a:pt x="2528" y="1121"/>
                    <a:pt x="2571" y="1091"/>
                  </a:cubicBezTo>
                  <a:cubicBezTo>
                    <a:pt x="1124" y="438"/>
                    <a:pt x="504" y="167"/>
                    <a:pt x="232" y="65"/>
                  </a:cubicBezTo>
                  <a:cubicBezTo>
                    <a:pt x="106" y="15"/>
                    <a:pt x="54" y="1"/>
                    <a:pt x="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666;p43">
              <a:extLst>
                <a:ext uri="{FF2B5EF4-FFF2-40B4-BE49-F238E27FC236}">
                  <a16:creationId xmlns:a16="http://schemas.microsoft.com/office/drawing/2014/main" id="{ACD393C7-920C-4A4D-A629-F31126F9B012}"/>
                </a:ext>
              </a:extLst>
            </p:cNvPr>
            <p:cNvSpPr/>
            <p:nvPr/>
          </p:nvSpPr>
          <p:spPr>
            <a:xfrm rot="10800000">
              <a:off x="6804490" y="1463465"/>
              <a:ext cx="452996" cy="520968"/>
            </a:xfrm>
            <a:custGeom>
              <a:avLst/>
              <a:gdLst/>
              <a:ahLst/>
              <a:cxnLst/>
              <a:rect l="l" t="t" r="r" b="b"/>
              <a:pathLst>
                <a:path w="11916" h="13704" extrusionOk="0">
                  <a:moveTo>
                    <a:pt x="0" y="1"/>
                  </a:moveTo>
                  <a:lnTo>
                    <a:pt x="0" y="1"/>
                  </a:lnTo>
                  <a:cubicBezTo>
                    <a:pt x="686" y="349"/>
                    <a:pt x="1332" y="759"/>
                    <a:pt x="1944" y="1219"/>
                  </a:cubicBezTo>
                  <a:cubicBezTo>
                    <a:pt x="2560" y="1673"/>
                    <a:pt x="3141" y="2169"/>
                    <a:pt x="3692" y="2699"/>
                  </a:cubicBezTo>
                  <a:cubicBezTo>
                    <a:pt x="4805" y="3746"/>
                    <a:pt x="5824" y="4892"/>
                    <a:pt x="6770" y="6092"/>
                  </a:cubicBezTo>
                  <a:cubicBezTo>
                    <a:pt x="7735" y="7278"/>
                    <a:pt x="8623" y="8529"/>
                    <a:pt x="9479" y="9801"/>
                  </a:cubicBezTo>
                  <a:cubicBezTo>
                    <a:pt x="9907" y="10436"/>
                    <a:pt x="10320" y="11081"/>
                    <a:pt x="10726" y="11731"/>
                  </a:cubicBezTo>
                  <a:cubicBezTo>
                    <a:pt x="11135" y="12380"/>
                    <a:pt x="11527" y="13039"/>
                    <a:pt x="11915" y="13703"/>
                  </a:cubicBezTo>
                  <a:cubicBezTo>
                    <a:pt x="11244" y="12321"/>
                    <a:pt x="10472" y="10987"/>
                    <a:pt x="9653" y="9686"/>
                  </a:cubicBezTo>
                  <a:cubicBezTo>
                    <a:pt x="8829" y="8387"/>
                    <a:pt x="7937" y="7129"/>
                    <a:pt x="6984" y="5922"/>
                  </a:cubicBezTo>
                  <a:cubicBezTo>
                    <a:pt x="6505" y="5320"/>
                    <a:pt x="5998" y="4736"/>
                    <a:pt x="5476" y="4170"/>
                  </a:cubicBezTo>
                  <a:cubicBezTo>
                    <a:pt x="4957" y="3601"/>
                    <a:pt x="4413" y="3054"/>
                    <a:pt x="3837" y="2543"/>
                  </a:cubicBezTo>
                  <a:cubicBezTo>
                    <a:pt x="2691" y="1512"/>
                    <a:pt x="1419" y="59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667;p43">
              <a:extLst>
                <a:ext uri="{FF2B5EF4-FFF2-40B4-BE49-F238E27FC236}">
                  <a16:creationId xmlns:a16="http://schemas.microsoft.com/office/drawing/2014/main" id="{A951A632-D036-424D-94DA-835FA7DF28AD}"/>
                </a:ext>
              </a:extLst>
            </p:cNvPr>
            <p:cNvSpPr/>
            <p:nvPr/>
          </p:nvSpPr>
          <p:spPr>
            <a:xfrm rot="10800000">
              <a:off x="7087479" y="1811841"/>
              <a:ext cx="123133" cy="50751"/>
            </a:xfrm>
            <a:custGeom>
              <a:avLst/>
              <a:gdLst/>
              <a:ahLst/>
              <a:cxnLst/>
              <a:rect l="l" t="t" r="r" b="b"/>
              <a:pathLst>
                <a:path w="3239" h="1335" extrusionOk="0">
                  <a:moveTo>
                    <a:pt x="3191" y="1"/>
                  </a:moveTo>
                  <a:lnTo>
                    <a:pt x="3039" y="59"/>
                  </a:lnTo>
                  <a:lnTo>
                    <a:pt x="0" y="1223"/>
                  </a:lnTo>
                  <a:cubicBezTo>
                    <a:pt x="29" y="1259"/>
                    <a:pt x="55" y="1299"/>
                    <a:pt x="84" y="1335"/>
                  </a:cubicBezTo>
                  <a:lnTo>
                    <a:pt x="3148" y="164"/>
                  </a:lnTo>
                  <a:lnTo>
                    <a:pt x="3238" y="128"/>
                  </a:lnTo>
                  <a:lnTo>
                    <a:pt x="31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668;p43">
              <a:extLst>
                <a:ext uri="{FF2B5EF4-FFF2-40B4-BE49-F238E27FC236}">
                  <a16:creationId xmlns:a16="http://schemas.microsoft.com/office/drawing/2014/main" id="{A97C2D87-11BA-4D7E-B73B-79D7AFF0AF10}"/>
                </a:ext>
              </a:extLst>
            </p:cNvPr>
            <p:cNvSpPr/>
            <p:nvPr/>
          </p:nvSpPr>
          <p:spPr>
            <a:xfrm rot="10800000">
              <a:off x="7058397" y="1771810"/>
              <a:ext cx="119407" cy="60711"/>
            </a:xfrm>
            <a:custGeom>
              <a:avLst/>
              <a:gdLst/>
              <a:ahLst/>
              <a:cxnLst/>
              <a:rect l="l" t="t" r="r" b="b"/>
              <a:pathLst>
                <a:path w="3141" h="1597" extrusionOk="0">
                  <a:moveTo>
                    <a:pt x="3082" y="0"/>
                  </a:moveTo>
                  <a:cubicBezTo>
                    <a:pt x="3038" y="22"/>
                    <a:pt x="2991" y="44"/>
                    <a:pt x="2944" y="65"/>
                  </a:cubicBezTo>
                  <a:cubicBezTo>
                    <a:pt x="2074" y="486"/>
                    <a:pt x="772" y="1117"/>
                    <a:pt x="0" y="1491"/>
                  </a:cubicBezTo>
                  <a:cubicBezTo>
                    <a:pt x="29" y="1527"/>
                    <a:pt x="62" y="1563"/>
                    <a:pt x="94" y="1596"/>
                  </a:cubicBezTo>
                  <a:cubicBezTo>
                    <a:pt x="1023" y="1150"/>
                    <a:pt x="2622" y="374"/>
                    <a:pt x="3043" y="171"/>
                  </a:cubicBezTo>
                  <a:cubicBezTo>
                    <a:pt x="3093" y="145"/>
                    <a:pt x="3130" y="127"/>
                    <a:pt x="3140" y="124"/>
                  </a:cubicBezTo>
                  <a:lnTo>
                    <a:pt x="30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669;p43">
              <a:extLst>
                <a:ext uri="{FF2B5EF4-FFF2-40B4-BE49-F238E27FC236}">
                  <a16:creationId xmlns:a16="http://schemas.microsoft.com/office/drawing/2014/main" id="{8F9E4249-AAF4-422D-A6D6-FBE14390E868}"/>
                </a:ext>
              </a:extLst>
            </p:cNvPr>
            <p:cNvSpPr/>
            <p:nvPr/>
          </p:nvSpPr>
          <p:spPr>
            <a:xfrm rot="10800000">
              <a:off x="6963433" y="1745808"/>
              <a:ext cx="27599" cy="59685"/>
            </a:xfrm>
            <a:custGeom>
              <a:avLst/>
              <a:gdLst/>
              <a:ahLst/>
              <a:cxnLst/>
              <a:rect l="l" t="t" r="r" b="b"/>
              <a:pathLst>
                <a:path w="726" h="1570" extrusionOk="0">
                  <a:moveTo>
                    <a:pt x="639" y="0"/>
                  </a:moveTo>
                  <a:lnTo>
                    <a:pt x="73" y="1338"/>
                  </a:lnTo>
                  <a:lnTo>
                    <a:pt x="1" y="1516"/>
                  </a:lnTo>
                  <a:lnTo>
                    <a:pt x="127" y="1570"/>
                  </a:lnTo>
                  <a:lnTo>
                    <a:pt x="175" y="1465"/>
                  </a:lnTo>
                  <a:lnTo>
                    <a:pt x="726" y="142"/>
                  </a:lnTo>
                  <a:cubicBezTo>
                    <a:pt x="697" y="94"/>
                    <a:pt x="667" y="47"/>
                    <a:pt x="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670;p43">
              <a:extLst>
                <a:ext uri="{FF2B5EF4-FFF2-40B4-BE49-F238E27FC236}">
                  <a16:creationId xmlns:a16="http://schemas.microsoft.com/office/drawing/2014/main" id="{1C9224FA-540E-40BA-B942-4F85ADB29C0B}"/>
                </a:ext>
              </a:extLst>
            </p:cNvPr>
            <p:cNvSpPr/>
            <p:nvPr/>
          </p:nvSpPr>
          <p:spPr>
            <a:xfrm rot="10800000">
              <a:off x="6297246" y="913339"/>
              <a:ext cx="499983" cy="418401"/>
            </a:xfrm>
            <a:custGeom>
              <a:avLst/>
              <a:gdLst/>
              <a:ahLst/>
              <a:cxnLst/>
              <a:rect l="l" t="t" r="r" b="b"/>
              <a:pathLst>
                <a:path w="13152" h="11006" extrusionOk="0">
                  <a:moveTo>
                    <a:pt x="13151" y="0"/>
                  </a:moveTo>
                  <a:cubicBezTo>
                    <a:pt x="11781" y="464"/>
                    <a:pt x="10497" y="1168"/>
                    <a:pt x="9283" y="1955"/>
                  </a:cubicBezTo>
                  <a:cubicBezTo>
                    <a:pt x="8982" y="2158"/>
                    <a:pt x="8684" y="2361"/>
                    <a:pt x="8387" y="2571"/>
                  </a:cubicBezTo>
                  <a:cubicBezTo>
                    <a:pt x="8097" y="2785"/>
                    <a:pt x="7814" y="3010"/>
                    <a:pt x="7524" y="3231"/>
                  </a:cubicBezTo>
                  <a:cubicBezTo>
                    <a:pt x="7234" y="3448"/>
                    <a:pt x="6959" y="3681"/>
                    <a:pt x="6679" y="3913"/>
                  </a:cubicBezTo>
                  <a:cubicBezTo>
                    <a:pt x="6404" y="4149"/>
                    <a:pt x="6121" y="4373"/>
                    <a:pt x="5856" y="4620"/>
                  </a:cubicBezTo>
                  <a:lnTo>
                    <a:pt x="5055" y="5352"/>
                  </a:lnTo>
                  <a:lnTo>
                    <a:pt x="4275" y="6110"/>
                  </a:lnTo>
                  <a:cubicBezTo>
                    <a:pt x="4014" y="6360"/>
                    <a:pt x="3768" y="6625"/>
                    <a:pt x="3514" y="6882"/>
                  </a:cubicBezTo>
                  <a:cubicBezTo>
                    <a:pt x="3257" y="7136"/>
                    <a:pt x="3013" y="7404"/>
                    <a:pt x="2770" y="7673"/>
                  </a:cubicBezTo>
                  <a:cubicBezTo>
                    <a:pt x="1799" y="8739"/>
                    <a:pt x="856" y="9841"/>
                    <a:pt x="0" y="11005"/>
                  </a:cubicBezTo>
                  <a:cubicBezTo>
                    <a:pt x="476" y="10458"/>
                    <a:pt x="951" y="9918"/>
                    <a:pt x="1440" y="9392"/>
                  </a:cubicBezTo>
                  <a:cubicBezTo>
                    <a:pt x="1683" y="9123"/>
                    <a:pt x="1925" y="8859"/>
                    <a:pt x="2176" y="8597"/>
                  </a:cubicBezTo>
                  <a:cubicBezTo>
                    <a:pt x="2419" y="8333"/>
                    <a:pt x="2669" y="8072"/>
                    <a:pt x="2923" y="7814"/>
                  </a:cubicBezTo>
                  <a:cubicBezTo>
                    <a:pt x="3931" y="6788"/>
                    <a:pt x="4949" y="5766"/>
                    <a:pt x="6037" y="4823"/>
                  </a:cubicBezTo>
                  <a:cubicBezTo>
                    <a:pt x="7111" y="3866"/>
                    <a:pt x="8221" y="2948"/>
                    <a:pt x="9402" y="2129"/>
                  </a:cubicBezTo>
                  <a:cubicBezTo>
                    <a:pt x="9689" y="1908"/>
                    <a:pt x="10001" y="1730"/>
                    <a:pt x="10298" y="1530"/>
                  </a:cubicBezTo>
                  <a:lnTo>
                    <a:pt x="10751" y="1237"/>
                  </a:lnTo>
                  <a:lnTo>
                    <a:pt x="11223" y="973"/>
                  </a:lnTo>
                  <a:lnTo>
                    <a:pt x="11690" y="707"/>
                  </a:lnTo>
                  <a:cubicBezTo>
                    <a:pt x="11846" y="617"/>
                    <a:pt x="12003" y="526"/>
                    <a:pt x="12169" y="457"/>
                  </a:cubicBezTo>
                  <a:lnTo>
                    <a:pt x="131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671;p43">
              <a:extLst>
                <a:ext uri="{FF2B5EF4-FFF2-40B4-BE49-F238E27FC236}">
                  <a16:creationId xmlns:a16="http://schemas.microsoft.com/office/drawing/2014/main" id="{3504C7CA-B746-4D8B-BBA2-ADBEAC47796A}"/>
                </a:ext>
              </a:extLst>
            </p:cNvPr>
            <p:cNvSpPr/>
            <p:nvPr/>
          </p:nvSpPr>
          <p:spPr>
            <a:xfrm rot="10800000">
              <a:off x="6486336" y="1220620"/>
              <a:ext cx="5132" cy="83445"/>
            </a:xfrm>
            <a:custGeom>
              <a:avLst/>
              <a:gdLst/>
              <a:ahLst/>
              <a:cxnLst/>
              <a:rect l="l" t="t" r="r" b="b"/>
              <a:pathLst>
                <a:path w="135" h="2195" extrusionOk="0">
                  <a:moveTo>
                    <a:pt x="134" y="1"/>
                  </a:moveTo>
                  <a:cubicBezTo>
                    <a:pt x="91" y="30"/>
                    <a:pt x="44" y="59"/>
                    <a:pt x="0" y="88"/>
                  </a:cubicBezTo>
                  <a:lnTo>
                    <a:pt x="0" y="2195"/>
                  </a:lnTo>
                  <a:lnTo>
                    <a:pt x="134" y="219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672;p43">
              <a:extLst>
                <a:ext uri="{FF2B5EF4-FFF2-40B4-BE49-F238E27FC236}">
                  <a16:creationId xmlns:a16="http://schemas.microsoft.com/office/drawing/2014/main" id="{D21D309A-9434-48D6-B98C-FCE74C7A8DF0}"/>
                </a:ext>
              </a:extLst>
            </p:cNvPr>
            <p:cNvSpPr/>
            <p:nvPr/>
          </p:nvSpPr>
          <p:spPr>
            <a:xfrm rot="10800000">
              <a:off x="6516558" y="1196632"/>
              <a:ext cx="10796" cy="81202"/>
            </a:xfrm>
            <a:custGeom>
              <a:avLst/>
              <a:gdLst/>
              <a:ahLst/>
              <a:cxnLst/>
              <a:rect l="l" t="t" r="r" b="b"/>
              <a:pathLst>
                <a:path w="284" h="2136" extrusionOk="0">
                  <a:moveTo>
                    <a:pt x="131" y="0"/>
                  </a:moveTo>
                  <a:cubicBezTo>
                    <a:pt x="88" y="33"/>
                    <a:pt x="44" y="69"/>
                    <a:pt x="1" y="105"/>
                  </a:cubicBezTo>
                  <a:lnTo>
                    <a:pt x="139" y="2035"/>
                  </a:lnTo>
                  <a:lnTo>
                    <a:pt x="150" y="2136"/>
                  </a:lnTo>
                  <a:lnTo>
                    <a:pt x="284" y="2125"/>
                  </a:lnTo>
                  <a:lnTo>
                    <a:pt x="273" y="193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673;p43">
              <a:extLst>
                <a:ext uri="{FF2B5EF4-FFF2-40B4-BE49-F238E27FC236}">
                  <a16:creationId xmlns:a16="http://schemas.microsoft.com/office/drawing/2014/main" id="{433DD20D-2A56-4C46-9FDD-2608CC5AB157}"/>
                </a:ext>
              </a:extLst>
            </p:cNvPr>
            <p:cNvSpPr/>
            <p:nvPr/>
          </p:nvSpPr>
          <p:spPr>
            <a:xfrm rot="10800000">
              <a:off x="6478923" y="1092127"/>
              <a:ext cx="112222" cy="45695"/>
            </a:xfrm>
            <a:custGeom>
              <a:avLst/>
              <a:gdLst/>
              <a:ahLst/>
              <a:cxnLst/>
              <a:rect l="l" t="t" r="r" b="b"/>
              <a:pathLst>
                <a:path w="2952" h="1202" extrusionOk="0">
                  <a:moveTo>
                    <a:pt x="65" y="1"/>
                  </a:moveTo>
                  <a:lnTo>
                    <a:pt x="0" y="121"/>
                  </a:lnTo>
                  <a:cubicBezTo>
                    <a:pt x="11" y="124"/>
                    <a:pt x="51" y="143"/>
                    <a:pt x="112" y="164"/>
                  </a:cubicBezTo>
                  <a:cubicBezTo>
                    <a:pt x="544" y="338"/>
                    <a:pt x="2092" y="926"/>
                    <a:pt x="2818" y="1202"/>
                  </a:cubicBezTo>
                  <a:cubicBezTo>
                    <a:pt x="2861" y="1169"/>
                    <a:pt x="2905" y="1136"/>
                    <a:pt x="2952" y="1107"/>
                  </a:cubicBezTo>
                  <a:cubicBezTo>
                    <a:pt x="1951" y="727"/>
                    <a:pt x="678" y="240"/>
                    <a:pt x="229" y="66"/>
                  </a:cubicBezTo>
                  <a:cubicBezTo>
                    <a:pt x="134" y="30"/>
                    <a:pt x="80" y="5"/>
                    <a:pt x="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674;p43">
              <a:extLst>
                <a:ext uri="{FF2B5EF4-FFF2-40B4-BE49-F238E27FC236}">
                  <a16:creationId xmlns:a16="http://schemas.microsoft.com/office/drawing/2014/main" id="{5C4B209C-0B5C-4FCE-8696-C1DDECE3FB6F}"/>
                </a:ext>
              </a:extLst>
            </p:cNvPr>
            <p:cNvSpPr/>
            <p:nvPr/>
          </p:nvSpPr>
          <p:spPr>
            <a:xfrm rot="10800000">
              <a:off x="6038929" y="34491"/>
              <a:ext cx="670750" cy="497930"/>
            </a:xfrm>
            <a:custGeom>
              <a:avLst/>
              <a:gdLst/>
              <a:ahLst/>
              <a:cxnLst/>
              <a:rect l="l" t="t" r="r" b="b"/>
              <a:pathLst>
                <a:path w="17644" h="13098" extrusionOk="0">
                  <a:moveTo>
                    <a:pt x="17644" y="1"/>
                  </a:moveTo>
                  <a:cubicBezTo>
                    <a:pt x="15997" y="821"/>
                    <a:pt x="14399" y="1731"/>
                    <a:pt x="12850" y="2725"/>
                  </a:cubicBezTo>
                  <a:cubicBezTo>
                    <a:pt x="11305" y="3721"/>
                    <a:pt x="9797" y="4777"/>
                    <a:pt x="8329" y="5883"/>
                  </a:cubicBezTo>
                  <a:cubicBezTo>
                    <a:pt x="6871" y="7003"/>
                    <a:pt x="5436" y="8152"/>
                    <a:pt x="4043" y="9352"/>
                  </a:cubicBezTo>
                  <a:cubicBezTo>
                    <a:pt x="2654" y="10557"/>
                    <a:pt x="1291" y="11792"/>
                    <a:pt x="0" y="13098"/>
                  </a:cubicBezTo>
                  <a:cubicBezTo>
                    <a:pt x="685" y="12489"/>
                    <a:pt x="1371" y="11879"/>
                    <a:pt x="2074" y="11289"/>
                  </a:cubicBezTo>
                  <a:cubicBezTo>
                    <a:pt x="2767" y="10687"/>
                    <a:pt x="3470" y="10095"/>
                    <a:pt x="4177" y="9516"/>
                  </a:cubicBezTo>
                  <a:cubicBezTo>
                    <a:pt x="5595" y="8348"/>
                    <a:pt x="7027" y="7202"/>
                    <a:pt x="8492" y="6100"/>
                  </a:cubicBezTo>
                  <a:cubicBezTo>
                    <a:pt x="9946" y="4979"/>
                    <a:pt x="11450" y="3932"/>
                    <a:pt x="12966" y="2899"/>
                  </a:cubicBezTo>
                  <a:cubicBezTo>
                    <a:pt x="13728" y="2394"/>
                    <a:pt x="14493" y="1883"/>
                    <a:pt x="15279" y="1411"/>
                  </a:cubicBezTo>
                  <a:cubicBezTo>
                    <a:pt x="16048" y="908"/>
                    <a:pt x="16857" y="476"/>
                    <a:pt x="176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675;p43">
              <a:extLst>
                <a:ext uri="{FF2B5EF4-FFF2-40B4-BE49-F238E27FC236}">
                  <a16:creationId xmlns:a16="http://schemas.microsoft.com/office/drawing/2014/main" id="{520815A9-7E10-4A0E-ABDC-40C717D7778C}"/>
                </a:ext>
              </a:extLst>
            </p:cNvPr>
            <p:cNvSpPr/>
            <p:nvPr/>
          </p:nvSpPr>
          <p:spPr>
            <a:xfrm rot="10800000">
              <a:off x="6328951" y="347779"/>
              <a:ext cx="11063" cy="98461"/>
            </a:xfrm>
            <a:custGeom>
              <a:avLst/>
              <a:gdLst/>
              <a:ahLst/>
              <a:cxnLst/>
              <a:rect l="l" t="t" r="r" b="b"/>
              <a:pathLst>
                <a:path w="291" h="2590" extrusionOk="0">
                  <a:moveTo>
                    <a:pt x="131" y="1"/>
                  </a:moveTo>
                  <a:cubicBezTo>
                    <a:pt x="88" y="29"/>
                    <a:pt x="44" y="66"/>
                    <a:pt x="1" y="98"/>
                  </a:cubicBezTo>
                  <a:lnTo>
                    <a:pt x="153" y="2484"/>
                  </a:lnTo>
                  <a:lnTo>
                    <a:pt x="157" y="2590"/>
                  </a:lnTo>
                  <a:lnTo>
                    <a:pt x="291" y="2578"/>
                  </a:lnTo>
                  <a:lnTo>
                    <a:pt x="280" y="2394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676;p43">
              <a:extLst>
                <a:ext uri="{FF2B5EF4-FFF2-40B4-BE49-F238E27FC236}">
                  <a16:creationId xmlns:a16="http://schemas.microsoft.com/office/drawing/2014/main" id="{752BA273-193A-4F69-B839-94C0F264B6E5}"/>
                </a:ext>
              </a:extLst>
            </p:cNvPr>
            <p:cNvSpPr/>
            <p:nvPr/>
          </p:nvSpPr>
          <p:spPr>
            <a:xfrm rot="10800000">
              <a:off x="6374418" y="311398"/>
              <a:ext cx="16461" cy="94165"/>
            </a:xfrm>
            <a:custGeom>
              <a:avLst/>
              <a:gdLst/>
              <a:ahLst/>
              <a:cxnLst/>
              <a:rect l="l" t="t" r="r" b="b"/>
              <a:pathLst>
                <a:path w="433" h="2477" extrusionOk="0">
                  <a:moveTo>
                    <a:pt x="127" y="0"/>
                  </a:moveTo>
                  <a:cubicBezTo>
                    <a:pt x="87" y="36"/>
                    <a:pt x="44" y="73"/>
                    <a:pt x="0" y="106"/>
                  </a:cubicBezTo>
                  <a:lnTo>
                    <a:pt x="273" y="2303"/>
                  </a:lnTo>
                  <a:lnTo>
                    <a:pt x="295" y="2477"/>
                  </a:lnTo>
                  <a:lnTo>
                    <a:pt x="432" y="2462"/>
                  </a:lnTo>
                  <a:lnTo>
                    <a:pt x="400" y="2208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677;p43">
              <a:extLst>
                <a:ext uri="{FF2B5EF4-FFF2-40B4-BE49-F238E27FC236}">
                  <a16:creationId xmlns:a16="http://schemas.microsoft.com/office/drawing/2014/main" id="{D8710A30-FE8B-413A-9601-17AF78A861B4}"/>
                </a:ext>
              </a:extLst>
            </p:cNvPr>
            <p:cNvSpPr/>
            <p:nvPr/>
          </p:nvSpPr>
          <p:spPr>
            <a:xfrm rot="10800000">
              <a:off x="6295877" y="254868"/>
              <a:ext cx="128493" cy="26383"/>
            </a:xfrm>
            <a:custGeom>
              <a:avLst/>
              <a:gdLst/>
              <a:ahLst/>
              <a:cxnLst/>
              <a:rect l="l" t="t" r="r" b="b"/>
              <a:pathLst>
                <a:path w="3380" h="694" extrusionOk="0">
                  <a:moveTo>
                    <a:pt x="26" y="1"/>
                  </a:moveTo>
                  <a:lnTo>
                    <a:pt x="1" y="135"/>
                  </a:lnTo>
                  <a:lnTo>
                    <a:pt x="120" y="156"/>
                  </a:lnTo>
                  <a:lnTo>
                    <a:pt x="3213" y="693"/>
                  </a:lnTo>
                  <a:cubicBezTo>
                    <a:pt x="3268" y="657"/>
                    <a:pt x="3326" y="621"/>
                    <a:pt x="3380" y="585"/>
                  </a:cubicBezTo>
                  <a:lnTo>
                    <a:pt x="269" y="44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678;p43">
              <a:extLst>
                <a:ext uri="{FF2B5EF4-FFF2-40B4-BE49-F238E27FC236}">
                  <a16:creationId xmlns:a16="http://schemas.microsoft.com/office/drawing/2014/main" id="{AE480B3B-2290-42D4-B445-567CDC88C01A}"/>
                </a:ext>
              </a:extLst>
            </p:cNvPr>
            <p:cNvSpPr/>
            <p:nvPr/>
          </p:nvSpPr>
          <p:spPr>
            <a:xfrm rot="10800000">
              <a:off x="6764953" y="465210"/>
              <a:ext cx="518573" cy="343130"/>
            </a:xfrm>
            <a:custGeom>
              <a:avLst/>
              <a:gdLst/>
              <a:ahLst/>
              <a:cxnLst/>
              <a:rect l="l" t="t" r="r" b="b"/>
              <a:pathLst>
                <a:path w="13641" h="9026" extrusionOk="0">
                  <a:moveTo>
                    <a:pt x="0" y="0"/>
                  </a:moveTo>
                  <a:lnTo>
                    <a:pt x="486" y="171"/>
                  </a:lnTo>
                  <a:cubicBezTo>
                    <a:pt x="646" y="228"/>
                    <a:pt x="809" y="275"/>
                    <a:pt x="961" y="355"/>
                  </a:cubicBezTo>
                  <a:cubicBezTo>
                    <a:pt x="1269" y="504"/>
                    <a:pt x="1588" y="631"/>
                    <a:pt x="1882" y="802"/>
                  </a:cubicBezTo>
                  <a:cubicBezTo>
                    <a:pt x="2183" y="965"/>
                    <a:pt x="2487" y="1120"/>
                    <a:pt x="2781" y="1291"/>
                  </a:cubicBezTo>
                  <a:lnTo>
                    <a:pt x="3659" y="1820"/>
                  </a:lnTo>
                  <a:cubicBezTo>
                    <a:pt x="4812" y="2553"/>
                    <a:pt x="5946" y="3314"/>
                    <a:pt x="7056" y="4116"/>
                  </a:cubicBezTo>
                  <a:cubicBezTo>
                    <a:pt x="8173" y="4902"/>
                    <a:pt x="9268" y="5726"/>
                    <a:pt x="10363" y="6545"/>
                  </a:cubicBezTo>
                  <a:lnTo>
                    <a:pt x="13641" y="9025"/>
                  </a:lnTo>
                  <a:lnTo>
                    <a:pt x="13641" y="9025"/>
                  </a:lnTo>
                  <a:lnTo>
                    <a:pt x="12082" y="7680"/>
                  </a:lnTo>
                  <a:cubicBezTo>
                    <a:pt x="11556" y="7245"/>
                    <a:pt x="11023" y="6810"/>
                    <a:pt x="10490" y="6378"/>
                  </a:cubicBezTo>
                  <a:cubicBezTo>
                    <a:pt x="9420" y="5523"/>
                    <a:pt x="8321" y="4703"/>
                    <a:pt x="7212" y="3895"/>
                  </a:cubicBezTo>
                  <a:cubicBezTo>
                    <a:pt x="6088" y="3108"/>
                    <a:pt x="4949" y="2339"/>
                    <a:pt x="3767" y="1642"/>
                  </a:cubicBezTo>
                  <a:cubicBezTo>
                    <a:pt x="2578" y="965"/>
                    <a:pt x="1346" y="29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679;p43">
              <a:extLst>
                <a:ext uri="{FF2B5EF4-FFF2-40B4-BE49-F238E27FC236}">
                  <a16:creationId xmlns:a16="http://schemas.microsoft.com/office/drawing/2014/main" id="{D8708110-CDE3-4237-8B8D-B9BC2DBC7625}"/>
                </a:ext>
              </a:extLst>
            </p:cNvPr>
            <p:cNvSpPr/>
            <p:nvPr/>
          </p:nvSpPr>
          <p:spPr>
            <a:xfrm rot="10800000">
              <a:off x="7113938" y="689350"/>
              <a:ext cx="98613" cy="38624"/>
            </a:xfrm>
            <a:custGeom>
              <a:avLst/>
              <a:gdLst/>
              <a:ahLst/>
              <a:cxnLst/>
              <a:rect l="l" t="t" r="r" b="b"/>
              <a:pathLst>
                <a:path w="2594" h="1016" extrusionOk="0">
                  <a:moveTo>
                    <a:pt x="2546" y="0"/>
                  </a:moveTo>
                  <a:cubicBezTo>
                    <a:pt x="2484" y="22"/>
                    <a:pt x="2419" y="47"/>
                    <a:pt x="2354" y="69"/>
                  </a:cubicBezTo>
                  <a:cubicBezTo>
                    <a:pt x="1603" y="341"/>
                    <a:pt x="689" y="671"/>
                    <a:pt x="1" y="914"/>
                  </a:cubicBezTo>
                  <a:cubicBezTo>
                    <a:pt x="44" y="950"/>
                    <a:pt x="84" y="983"/>
                    <a:pt x="128" y="1016"/>
                  </a:cubicBezTo>
                  <a:cubicBezTo>
                    <a:pt x="860" y="755"/>
                    <a:pt x="1792" y="417"/>
                    <a:pt x="2499" y="163"/>
                  </a:cubicBezTo>
                  <a:cubicBezTo>
                    <a:pt x="2531" y="152"/>
                    <a:pt x="2564" y="141"/>
                    <a:pt x="2593" y="131"/>
                  </a:cubicBezTo>
                  <a:lnTo>
                    <a:pt x="25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680;p43">
              <a:extLst>
                <a:ext uri="{FF2B5EF4-FFF2-40B4-BE49-F238E27FC236}">
                  <a16:creationId xmlns:a16="http://schemas.microsoft.com/office/drawing/2014/main" id="{25D58F60-2587-4A9B-82A0-4B1D98E27433}"/>
                </a:ext>
              </a:extLst>
            </p:cNvPr>
            <p:cNvSpPr/>
            <p:nvPr/>
          </p:nvSpPr>
          <p:spPr>
            <a:xfrm rot="10800000">
              <a:off x="7066532" y="656429"/>
              <a:ext cx="99829" cy="40563"/>
            </a:xfrm>
            <a:custGeom>
              <a:avLst/>
              <a:gdLst/>
              <a:ahLst/>
              <a:cxnLst/>
              <a:rect l="l" t="t" r="r" b="b"/>
              <a:pathLst>
                <a:path w="2626" h="1067" extrusionOk="0">
                  <a:moveTo>
                    <a:pt x="2578" y="0"/>
                  </a:moveTo>
                  <a:lnTo>
                    <a:pt x="2382" y="77"/>
                  </a:lnTo>
                  <a:lnTo>
                    <a:pt x="1" y="973"/>
                  </a:lnTo>
                  <a:cubicBezTo>
                    <a:pt x="48" y="1006"/>
                    <a:pt x="91" y="1034"/>
                    <a:pt x="138" y="1067"/>
                  </a:cubicBezTo>
                  <a:lnTo>
                    <a:pt x="2520" y="171"/>
                  </a:lnTo>
                  <a:lnTo>
                    <a:pt x="2625" y="131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681;p43">
              <a:extLst>
                <a:ext uri="{FF2B5EF4-FFF2-40B4-BE49-F238E27FC236}">
                  <a16:creationId xmlns:a16="http://schemas.microsoft.com/office/drawing/2014/main" id="{5FAF0CAA-3BDB-48C2-B4EB-ACE6C9334817}"/>
                </a:ext>
              </a:extLst>
            </p:cNvPr>
            <p:cNvSpPr/>
            <p:nvPr/>
          </p:nvSpPr>
          <p:spPr>
            <a:xfrm rot="10800000">
              <a:off x="6982897" y="636698"/>
              <a:ext cx="7451" cy="59457"/>
            </a:xfrm>
            <a:custGeom>
              <a:avLst/>
              <a:gdLst/>
              <a:ahLst/>
              <a:cxnLst/>
              <a:rect l="l" t="t" r="r" b="b"/>
              <a:pathLst>
                <a:path w="196" h="1564" extrusionOk="0">
                  <a:moveTo>
                    <a:pt x="0" y="0"/>
                  </a:moveTo>
                  <a:lnTo>
                    <a:pt x="51" y="1342"/>
                  </a:lnTo>
                  <a:lnTo>
                    <a:pt x="58" y="1563"/>
                  </a:lnTo>
                  <a:lnTo>
                    <a:pt x="196" y="1560"/>
                  </a:lnTo>
                  <a:lnTo>
                    <a:pt x="189" y="1447"/>
                  </a:lnTo>
                  <a:lnTo>
                    <a:pt x="142" y="117"/>
                  </a:lnTo>
                  <a:cubicBezTo>
                    <a:pt x="95" y="80"/>
                    <a:pt x="48" y="3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" name="Google Shape;2682;p43">
              <a:extLst>
                <a:ext uri="{FF2B5EF4-FFF2-40B4-BE49-F238E27FC236}">
                  <a16:creationId xmlns:a16="http://schemas.microsoft.com/office/drawing/2014/main" id="{D5F880FC-7AA6-4EB0-BB30-1E8A3A2A070F}"/>
                </a:ext>
              </a:extLst>
            </p:cNvPr>
            <p:cNvGrpSpPr/>
            <p:nvPr/>
          </p:nvGrpSpPr>
          <p:grpSpPr>
            <a:xfrm>
              <a:off x="5284506" y="-407"/>
              <a:ext cx="640299" cy="2640535"/>
              <a:chOff x="7099616" y="-395"/>
              <a:chExt cx="390379" cy="1609886"/>
            </a:xfrm>
          </p:grpSpPr>
          <p:sp>
            <p:nvSpPr>
              <p:cNvPr id="108" name="Google Shape;2683;p43">
                <a:extLst>
                  <a:ext uri="{FF2B5EF4-FFF2-40B4-BE49-F238E27FC236}">
                    <a16:creationId xmlns:a16="http://schemas.microsoft.com/office/drawing/2014/main" id="{235D0FC7-9B64-41E6-BC3C-B3A49C287DC3}"/>
                  </a:ext>
                </a:extLst>
              </p:cNvPr>
              <p:cNvSpPr/>
              <p:nvPr/>
            </p:nvSpPr>
            <p:spPr>
              <a:xfrm rot="10800000">
                <a:off x="7108772" y="1278864"/>
                <a:ext cx="381224" cy="330627"/>
              </a:xfrm>
              <a:custGeom>
                <a:avLst/>
                <a:gdLst/>
                <a:ahLst/>
                <a:cxnLst/>
                <a:rect l="l" t="t" r="r" b="b"/>
                <a:pathLst>
                  <a:path w="16448" h="14265" extrusionOk="0">
                    <a:moveTo>
                      <a:pt x="8433" y="0"/>
                    </a:moveTo>
                    <a:cubicBezTo>
                      <a:pt x="6328" y="0"/>
                      <a:pt x="7854" y="11404"/>
                      <a:pt x="7854" y="11404"/>
                    </a:cubicBezTo>
                    <a:cubicBezTo>
                      <a:pt x="7854" y="11404"/>
                      <a:pt x="4041" y="536"/>
                      <a:pt x="2032" y="536"/>
                    </a:cubicBezTo>
                    <a:cubicBezTo>
                      <a:pt x="2023" y="536"/>
                      <a:pt x="2014" y="537"/>
                      <a:pt x="2005" y="537"/>
                    </a:cubicBezTo>
                    <a:cubicBezTo>
                      <a:pt x="0" y="631"/>
                      <a:pt x="5272" y="12081"/>
                      <a:pt x="8778" y="14265"/>
                    </a:cubicBezTo>
                    <a:cubicBezTo>
                      <a:pt x="8778" y="14265"/>
                      <a:pt x="16447" y="1893"/>
                      <a:pt x="14391" y="1262"/>
                    </a:cubicBezTo>
                    <a:cubicBezTo>
                      <a:pt x="14331" y="1244"/>
                      <a:pt x="14270" y="1235"/>
                      <a:pt x="14209" y="1235"/>
                    </a:cubicBezTo>
                    <a:cubicBezTo>
                      <a:pt x="12170" y="1235"/>
                      <a:pt x="9464" y="11106"/>
                      <a:pt x="9464" y="11106"/>
                    </a:cubicBezTo>
                    <a:cubicBezTo>
                      <a:pt x="9464" y="11106"/>
                      <a:pt x="10544" y="0"/>
                      <a:pt x="84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684;p43">
                <a:extLst>
                  <a:ext uri="{FF2B5EF4-FFF2-40B4-BE49-F238E27FC236}">
                    <a16:creationId xmlns:a16="http://schemas.microsoft.com/office/drawing/2014/main" id="{6DDD423F-80E6-4223-A873-889CE3150738}"/>
                  </a:ext>
                </a:extLst>
              </p:cNvPr>
              <p:cNvSpPr/>
              <p:nvPr/>
            </p:nvSpPr>
            <p:spPr>
              <a:xfrm rot="10800000">
                <a:off x="7227116" y="-395"/>
                <a:ext cx="73125" cy="1307535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685;p43">
                <a:extLst>
                  <a:ext uri="{FF2B5EF4-FFF2-40B4-BE49-F238E27FC236}">
                    <a16:creationId xmlns:a16="http://schemas.microsoft.com/office/drawing/2014/main" id="{9CD80B5D-2FC5-4D28-BE8C-B1CD374D9DAB}"/>
                  </a:ext>
                </a:extLst>
              </p:cNvPr>
              <p:cNvSpPr/>
              <p:nvPr/>
            </p:nvSpPr>
            <p:spPr>
              <a:xfrm rot="10800000">
                <a:off x="7265590" y="1254481"/>
                <a:ext cx="57434" cy="57596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485" extrusionOk="0">
                    <a:moveTo>
                      <a:pt x="1" y="0"/>
                    </a:moveTo>
                    <a:cubicBezTo>
                      <a:pt x="1" y="0"/>
                      <a:pt x="308" y="2484"/>
                      <a:pt x="1284" y="2484"/>
                    </a:cubicBezTo>
                    <a:cubicBezTo>
                      <a:pt x="1285" y="2484"/>
                      <a:pt x="1286" y="2484"/>
                      <a:pt x="1288" y="2484"/>
                    </a:cubicBezTo>
                    <a:cubicBezTo>
                      <a:pt x="2267" y="2481"/>
                      <a:pt x="2477" y="0"/>
                      <a:pt x="24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686;p43">
                <a:extLst>
                  <a:ext uri="{FF2B5EF4-FFF2-40B4-BE49-F238E27FC236}">
                    <a16:creationId xmlns:a16="http://schemas.microsoft.com/office/drawing/2014/main" id="{A86BD85E-C0B5-4510-AE54-52F567563AA4}"/>
                  </a:ext>
                </a:extLst>
              </p:cNvPr>
              <p:cNvSpPr/>
              <p:nvPr/>
            </p:nvSpPr>
            <p:spPr>
              <a:xfrm rot="10800000">
                <a:off x="7099616" y="1091195"/>
                <a:ext cx="183056" cy="196870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8494" extrusionOk="0">
                    <a:moveTo>
                      <a:pt x="7897" y="1"/>
                    </a:moveTo>
                    <a:lnTo>
                      <a:pt x="7897" y="1"/>
                    </a:lnTo>
                    <a:cubicBezTo>
                      <a:pt x="2306" y="672"/>
                      <a:pt x="0" y="8493"/>
                      <a:pt x="0" y="8493"/>
                    </a:cubicBezTo>
                    <a:cubicBezTo>
                      <a:pt x="6247" y="6176"/>
                      <a:pt x="7897" y="1"/>
                      <a:pt x="7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687;p43">
                <a:extLst>
                  <a:ext uri="{FF2B5EF4-FFF2-40B4-BE49-F238E27FC236}">
                    <a16:creationId xmlns:a16="http://schemas.microsoft.com/office/drawing/2014/main" id="{E1E66A37-3D21-4290-8DC5-3CB258AAC60C}"/>
                  </a:ext>
                </a:extLst>
              </p:cNvPr>
              <p:cNvSpPr/>
              <p:nvPr/>
            </p:nvSpPr>
            <p:spPr>
              <a:xfrm rot="10800000">
                <a:off x="7267375" y="786203"/>
                <a:ext cx="208343" cy="178953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7721" extrusionOk="0">
                    <a:moveTo>
                      <a:pt x="0" y="0"/>
                    </a:moveTo>
                    <a:cubicBezTo>
                      <a:pt x="0" y="0"/>
                      <a:pt x="2360" y="7720"/>
                      <a:pt x="8925" y="7720"/>
                    </a:cubicBezTo>
                    <a:cubicBezTo>
                      <a:pt x="8946" y="7720"/>
                      <a:pt x="8967" y="7720"/>
                      <a:pt x="8989" y="7720"/>
                    </a:cubicBezTo>
                    <a:cubicBezTo>
                      <a:pt x="8989" y="7720"/>
                      <a:pt x="5759" y="54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688;p43">
                <a:extLst>
                  <a:ext uri="{FF2B5EF4-FFF2-40B4-BE49-F238E27FC236}">
                    <a16:creationId xmlns:a16="http://schemas.microsoft.com/office/drawing/2014/main" id="{A8F980B0-4085-42F6-BEB8-1C9E3FE9ACFA}"/>
                  </a:ext>
                </a:extLst>
              </p:cNvPr>
              <p:cNvSpPr/>
              <p:nvPr/>
            </p:nvSpPr>
            <p:spPr>
              <a:xfrm rot="10800000">
                <a:off x="7107103" y="786203"/>
                <a:ext cx="165997" cy="221809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9570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2" y="2715"/>
                      <a:pt x="1" y="9569"/>
                      <a:pt x="319" y="9569"/>
                    </a:cubicBezTo>
                    <a:cubicBezTo>
                      <a:pt x="321" y="9569"/>
                      <a:pt x="322" y="9569"/>
                      <a:pt x="323" y="9569"/>
                    </a:cubicBezTo>
                    <a:cubicBezTo>
                      <a:pt x="5893" y="8590"/>
                      <a:pt x="7162" y="0"/>
                      <a:pt x="71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689;p43">
                <a:extLst>
                  <a:ext uri="{FF2B5EF4-FFF2-40B4-BE49-F238E27FC236}">
                    <a16:creationId xmlns:a16="http://schemas.microsoft.com/office/drawing/2014/main" id="{75322CE6-84D4-412C-85EC-DAD019A93829}"/>
                  </a:ext>
                </a:extLst>
              </p:cNvPr>
              <p:cNvSpPr/>
              <p:nvPr/>
            </p:nvSpPr>
            <p:spPr>
              <a:xfrm rot="10800000">
                <a:off x="7278454" y="1093907"/>
                <a:ext cx="164236" cy="196823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8492" extrusionOk="0">
                    <a:moveTo>
                      <a:pt x="1" y="0"/>
                    </a:moveTo>
                    <a:cubicBezTo>
                      <a:pt x="1" y="0"/>
                      <a:pt x="809" y="7361"/>
                      <a:pt x="7085" y="8492"/>
                    </a:cubicBezTo>
                    <a:cubicBezTo>
                      <a:pt x="7085" y="8492"/>
                      <a:pt x="4921" y="14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690;p43">
                <a:extLst>
                  <a:ext uri="{FF2B5EF4-FFF2-40B4-BE49-F238E27FC236}">
                    <a16:creationId xmlns:a16="http://schemas.microsoft.com/office/drawing/2014/main" id="{73947287-F293-4D31-9C45-02CF81A4E5F5}"/>
                  </a:ext>
                </a:extLst>
              </p:cNvPr>
              <p:cNvSpPr/>
              <p:nvPr/>
            </p:nvSpPr>
            <p:spPr>
              <a:xfrm rot="10800000">
                <a:off x="7113569" y="504457"/>
                <a:ext cx="146505" cy="150515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691;p43">
                <a:extLst>
                  <a:ext uri="{FF2B5EF4-FFF2-40B4-BE49-F238E27FC236}">
                    <a16:creationId xmlns:a16="http://schemas.microsoft.com/office/drawing/2014/main" id="{03E93948-1C54-4629-9493-77B6A6DD5E8C}"/>
                  </a:ext>
                </a:extLst>
              </p:cNvPr>
              <p:cNvSpPr/>
              <p:nvPr/>
            </p:nvSpPr>
            <p:spPr>
              <a:xfrm rot="10800000">
                <a:off x="7260051" y="504642"/>
                <a:ext cx="189105" cy="186139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692;p43">
                <a:extLst>
                  <a:ext uri="{FF2B5EF4-FFF2-40B4-BE49-F238E27FC236}">
                    <a16:creationId xmlns:a16="http://schemas.microsoft.com/office/drawing/2014/main" id="{01E70BC6-1300-43A5-ACBE-EC242D68D1E6}"/>
                  </a:ext>
                </a:extLst>
              </p:cNvPr>
              <p:cNvSpPr/>
              <p:nvPr/>
            </p:nvSpPr>
            <p:spPr>
              <a:xfrm rot="10800000">
                <a:off x="7260978" y="252680"/>
                <a:ext cx="225749" cy="165256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693;p43">
                <a:extLst>
                  <a:ext uri="{FF2B5EF4-FFF2-40B4-BE49-F238E27FC236}">
                    <a16:creationId xmlns:a16="http://schemas.microsoft.com/office/drawing/2014/main" id="{BC2ACCE2-3611-4E49-88B9-ED017E1E78C0}"/>
                  </a:ext>
                </a:extLst>
              </p:cNvPr>
              <p:cNvSpPr/>
              <p:nvPr/>
            </p:nvSpPr>
            <p:spPr>
              <a:xfrm rot="10800000">
                <a:off x="7107103" y="254349"/>
                <a:ext cx="153899" cy="181781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694;p43">
                <a:extLst>
                  <a:ext uri="{FF2B5EF4-FFF2-40B4-BE49-F238E27FC236}">
                    <a16:creationId xmlns:a16="http://schemas.microsoft.com/office/drawing/2014/main" id="{61B766E3-1578-4C59-BD69-35E09B1EBB32}"/>
                  </a:ext>
                </a:extLst>
              </p:cNvPr>
              <p:cNvSpPr/>
              <p:nvPr/>
            </p:nvSpPr>
            <p:spPr>
              <a:xfrm rot="10800000">
                <a:off x="7269392" y="39841"/>
                <a:ext cx="179765" cy="118970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695;p43">
                <a:extLst>
                  <a:ext uri="{FF2B5EF4-FFF2-40B4-BE49-F238E27FC236}">
                    <a16:creationId xmlns:a16="http://schemas.microsoft.com/office/drawing/2014/main" id="{16FFC3DE-DCBE-4E39-B8D8-6CD11C35E081}"/>
                  </a:ext>
                </a:extLst>
              </p:cNvPr>
              <p:cNvSpPr/>
              <p:nvPr/>
            </p:nvSpPr>
            <p:spPr>
              <a:xfrm rot="10800000">
                <a:off x="7127105" y="39910"/>
                <a:ext cx="14231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696;p43">
                <a:extLst>
                  <a:ext uri="{FF2B5EF4-FFF2-40B4-BE49-F238E27FC236}">
                    <a16:creationId xmlns:a16="http://schemas.microsoft.com/office/drawing/2014/main" id="{040DB1C3-895B-421B-A252-D17BEF74F34F}"/>
                  </a:ext>
                </a:extLst>
              </p:cNvPr>
              <p:cNvSpPr/>
              <p:nvPr/>
            </p:nvSpPr>
            <p:spPr>
              <a:xfrm rot="10800000">
                <a:off x="7099616" y="1100768"/>
                <a:ext cx="178861" cy="187784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8102" extrusionOk="0">
                    <a:moveTo>
                      <a:pt x="7716" y="0"/>
                    </a:moveTo>
                    <a:cubicBezTo>
                      <a:pt x="7568" y="182"/>
                      <a:pt x="7422" y="366"/>
                      <a:pt x="7281" y="548"/>
                    </a:cubicBezTo>
                    <a:cubicBezTo>
                      <a:pt x="7136" y="733"/>
                      <a:pt x="6980" y="907"/>
                      <a:pt x="6831" y="1084"/>
                    </a:cubicBezTo>
                    <a:cubicBezTo>
                      <a:pt x="6535" y="1444"/>
                      <a:pt x="6222" y="1792"/>
                      <a:pt x="5911" y="2137"/>
                    </a:cubicBezTo>
                    <a:cubicBezTo>
                      <a:pt x="5283" y="2825"/>
                      <a:pt x="4638" y="3496"/>
                      <a:pt x="3985" y="4163"/>
                    </a:cubicBezTo>
                    <a:cubicBezTo>
                      <a:pt x="3337" y="4834"/>
                      <a:pt x="2669" y="5483"/>
                      <a:pt x="2005" y="6143"/>
                    </a:cubicBezTo>
                    <a:lnTo>
                      <a:pt x="0" y="8101"/>
                    </a:lnTo>
                    <a:cubicBezTo>
                      <a:pt x="743" y="7532"/>
                      <a:pt x="1451" y="6918"/>
                      <a:pt x="2150" y="6295"/>
                    </a:cubicBezTo>
                    <a:cubicBezTo>
                      <a:pt x="2847" y="5671"/>
                      <a:pt x="3521" y="5022"/>
                      <a:pt x="4181" y="4356"/>
                    </a:cubicBezTo>
                    <a:cubicBezTo>
                      <a:pt x="4830" y="3681"/>
                      <a:pt x="5476" y="2999"/>
                      <a:pt x="6066" y="2274"/>
                    </a:cubicBezTo>
                    <a:cubicBezTo>
                      <a:pt x="6661" y="1549"/>
                      <a:pt x="7234" y="805"/>
                      <a:pt x="77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697;p43">
                <a:extLst>
                  <a:ext uri="{FF2B5EF4-FFF2-40B4-BE49-F238E27FC236}">
                    <a16:creationId xmlns:a16="http://schemas.microsoft.com/office/drawing/2014/main" id="{09D5F54D-011C-47D1-B788-3966ECD9285C}"/>
                  </a:ext>
                </a:extLst>
              </p:cNvPr>
              <p:cNvSpPr/>
              <p:nvPr/>
            </p:nvSpPr>
            <p:spPr>
              <a:xfrm rot="10800000">
                <a:off x="7287192" y="1103734"/>
                <a:ext cx="155498" cy="187599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80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9" y="791"/>
                      <a:pt x="853" y="1553"/>
                      <a:pt x="1328" y="2300"/>
                    </a:cubicBezTo>
                    <a:cubicBezTo>
                      <a:pt x="1799" y="3050"/>
                      <a:pt x="2310" y="3772"/>
                      <a:pt x="2851" y="4476"/>
                    </a:cubicBezTo>
                    <a:cubicBezTo>
                      <a:pt x="3390" y="5179"/>
                      <a:pt x="3964" y="5860"/>
                      <a:pt x="4602" y="6481"/>
                    </a:cubicBezTo>
                    <a:cubicBezTo>
                      <a:pt x="5232" y="7097"/>
                      <a:pt x="5910" y="7695"/>
                      <a:pt x="6708" y="8094"/>
                    </a:cubicBezTo>
                    <a:cubicBezTo>
                      <a:pt x="6531" y="7960"/>
                      <a:pt x="6353" y="7829"/>
                      <a:pt x="6175" y="7702"/>
                    </a:cubicBezTo>
                    <a:cubicBezTo>
                      <a:pt x="6005" y="7561"/>
                      <a:pt x="5845" y="7413"/>
                      <a:pt x="5679" y="7267"/>
                    </a:cubicBezTo>
                    <a:cubicBezTo>
                      <a:pt x="5359" y="6966"/>
                      <a:pt x="5040" y="6665"/>
                      <a:pt x="4750" y="6335"/>
                    </a:cubicBezTo>
                    <a:cubicBezTo>
                      <a:pt x="4159" y="5686"/>
                      <a:pt x="3597" y="5008"/>
                      <a:pt x="3068" y="4309"/>
                    </a:cubicBezTo>
                    <a:cubicBezTo>
                      <a:pt x="2528" y="3616"/>
                      <a:pt x="2013" y="2901"/>
                      <a:pt x="1502" y="2183"/>
                    </a:cubicBezTo>
                    <a:cubicBezTo>
                      <a:pt x="1244" y="1825"/>
                      <a:pt x="994" y="1462"/>
                      <a:pt x="747" y="1096"/>
                    </a:cubicBezTo>
                    <a:cubicBezTo>
                      <a:pt x="493" y="734"/>
                      <a:pt x="250" y="367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698;p43">
                <a:extLst>
                  <a:ext uri="{FF2B5EF4-FFF2-40B4-BE49-F238E27FC236}">
                    <a16:creationId xmlns:a16="http://schemas.microsoft.com/office/drawing/2014/main" id="{9EE32BBE-75AA-48F6-AC20-84ED1A6CA8EB}"/>
                  </a:ext>
                </a:extLst>
              </p:cNvPr>
              <p:cNvSpPr/>
              <p:nvPr/>
            </p:nvSpPr>
            <p:spPr>
              <a:xfrm rot="10800000">
                <a:off x="7271987" y="792182"/>
                <a:ext cx="203730" cy="173553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74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2" y="797"/>
                      <a:pt x="1186" y="1548"/>
                      <a:pt x="1831" y="2277"/>
                    </a:cubicBezTo>
                    <a:cubicBezTo>
                      <a:pt x="2480" y="3006"/>
                      <a:pt x="3162" y="3702"/>
                      <a:pt x="3884" y="4358"/>
                    </a:cubicBezTo>
                    <a:cubicBezTo>
                      <a:pt x="4612" y="5007"/>
                      <a:pt x="5359" y="5642"/>
                      <a:pt x="6179" y="6179"/>
                    </a:cubicBezTo>
                    <a:cubicBezTo>
                      <a:pt x="6995" y="6715"/>
                      <a:pt x="7857" y="7197"/>
                      <a:pt x="8789" y="7487"/>
                    </a:cubicBezTo>
                    <a:cubicBezTo>
                      <a:pt x="8572" y="7379"/>
                      <a:pt x="8354" y="7273"/>
                      <a:pt x="8133" y="7168"/>
                    </a:cubicBezTo>
                    <a:cubicBezTo>
                      <a:pt x="7916" y="7066"/>
                      <a:pt x="7717" y="6925"/>
                      <a:pt x="7506" y="6810"/>
                    </a:cubicBezTo>
                    <a:cubicBezTo>
                      <a:pt x="7292" y="6693"/>
                      <a:pt x="7093" y="6555"/>
                      <a:pt x="6893" y="6421"/>
                    </a:cubicBezTo>
                    <a:cubicBezTo>
                      <a:pt x="6694" y="6283"/>
                      <a:pt x="6490" y="6157"/>
                      <a:pt x="6302" y="6005"/>
                    </a:cubicBezTo>
                    <a:cubicBezTo>
                      <a:pt x="5519" y="5439"/>
                      <a:pt x="4786" y="4804"/>
                      <a:pt x="4069" y="4155"/>
                    </a:cubicBezTo>
                    <a:cubicBezTo>
                      <a:pt x="3347" y="3510"/>
                      <a:pt x="2666" y="2824"/>
                      <a:pt x="1983" y="2132"/>
                    </a:cubicBezTo>
                    <a:cubicBezTo>
                      <a:pt x="1643" y="1788"/>
                      <a:pt x="1313" y="1436"/>
                      <a:pt x="983" y="1077"/>
                    </a:cubicBezTo>
                    <a:cubicBezTo>
                      <a:pt x="649" y="725"/>
                      <a:pt x="327" y="36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699;p43">
                <a:extLst>
                  <a:ext uri="{FF2B5EF4-FFF2-40B4-BE49-F238E27FC236}">
                    <a16:creationId xmlns:a16="http://schemas.microsoft.com/office/drawing/2014/main" id="{48233097-A665-417D-B4A3-0CC184D9F5FF}"/>
                  </a:ext>
                </a:extLst>
              </p:cNvPr>
              <p:cNvSpPr/>
              <p:nvPr/>
            </p:nvSpPr>
            <p:spPr>
              <a:xfrm rot="10800000">
                <a:off x="7107103" y="792182"/>
                <a:ext cx="152971" cy="216431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9338" extrusionOk="0">
                    <a:moveTo>
                      <a:pt x="6600" y="1"/>
                    </a:moveTo>
                    <a:lnTo>
                      <a:pt x="6600" y="1"/>
                    </a:lnTo>
                    <a:cubicBezTo>
                      <a:pt x="6404" y="443"/>
                      <a:pt x="6263" y="903"/>
                      <a:pt x="6034" y="1328"/>
                    </a:cubicBezTo>
                    <a:cubicBezTo>
                      <a:pt x="5929" y="1545"/>
                      <a:pt x="5842" y="1767"/>
                      <a:pt x="5726" y="1976"/>
                    </a:cubicBezTo>
                    <a:lnTo>
                      <a:pt x="5381" y="2612"/>
                    </a:lnTo>
                    <a:cubicBezTo>
                      <a:pt x="4899" y="3438"/>
                      <a:pt x="4392" y="4254"/>
                      <a:pt x="3815" y="5019"/>
                    </a:cubicBezTo>
                    <a:cubicBezTo>
                      <a:pt x="3246" y="5791"/>
                      <a:pt x="2637" y="6534"/>
                      <a:pt x="2002" y="7256"/>
                    </a:cubicBezTo>
                    <a:cubicBezTo>
                      <a:pt x="1686" y="7619"/>
                      <a:pt x="1360" y="7970"/>
                      <a:pt x="1023" y="8315"/>
                    </a:cubicBezTo>
                    <a:cubicBezTo>
                      <a:pt x="693" y="8670"/>
                      <a:pt x="349" y="9003"/>
                      <a:pt x="1" y="9337"/>
                    </a:cubicBezTo>
                    <a:cubicBezTo>
                      <a:pt x="773" y="8757"/>
                      <a:pt x="1480" y="8094"/>
                      <a:pt x="2158" y="7398"/>
                    </a:cubicBezTo>
                    <a:cubicBezTo>
                      <a:pt x="2832" y="6705"/>
                      <a:pt x="3452" y="5958"/>
                      <a:pt x="4032" y="5182"/>
                    </a:cubicBezTo>
                    <a:cubicBezTo>
                      <a:pt x="4613" y="4402"/>
                      <a:pt x="5120" y="3572"/>
                      <a:pt x="5567" y="2709"/>
                    </a:cubicBezTo>
                    <a:cubicBezTo>
                      <a:pt x="6012" y="1846"/>
                      <a:pt x="6353" y="932"/>
                      <a:pt x="66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700;p43">
                <a:extLst>
                  <a:ext uri="{FF2B5EF4-FFF2-40B4-BE49-F238E27FC236}">
                    <a16:creationId xmlns:a16="http://schemas.microsoft.com/office/drawing/2014/main" id="{8B04F1C5-B957-419E-AE6A-29B119E70275}"/>
                  </a:ext>
                </a:extLst>
              </p:cNvPr>
              <p:cNvSpPr/>
              <p:nvPr/>
            </p:nvSpPr>
            <p:spPr>
              <a:xfrm rot="10800000">
                <a:off x="7261813" y="510738"/>
                <a:ext cx="187344" cy="180530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701;p43">
                <a:extLst>
                  <a:ext uri="{FF2B5EF4-FFF2-40B4-BE49-F238E27FC236}">
                    <a16:creationId xmlns:a16="http://schemas.microsoft.com/office/drawing/2014/main" id="{8AE54D19-49E6-4C26-A94E-7123B4100DDE}"/>
                  </a:ext>
                </a:extLst>
              </p:cNvPr>
              <p:cNvSpPr/>
              <p:nvPr/>
            </p:nvSpPr>
            <p:spPr>
              <a:xfrm rot="10800000">
                <a:off x="7113569" y="505199"/>
                <a:ext cx="146505" cy="155150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702;p43">
                <a:extLst>
                  <a:ext uri="{FF2B5EF4-FFF2-40B4-BE49-F238E27FC236}">
                    <a16:creationId xmlns:a16="http://schemas.microsoft.com/office/drawing/2014/main" id="{80562609-4ABF-43BA-BB93-2E1E33654C43}"/>
                  </a:ext>
                </a:extLst>
              </p:cNvPr>
              <p:cNvSpPr/>
              <p:nvPr/>
            </p:nvSpPr>
            <p:spPr>
              <a:xfrm rot="10800000">
                <a:off x="7263922" y="260050"/>
                <a:ext cx="222805" cy="157259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703;p43">
                <a:extLst>
                  <a:ext uri="{FF2B5EF4-FFF2-40B4-BE49-F238E27FC236}">
                    <a16:creationId xmlns:a16="http://schemas.microsoft.com/office/drawing/2014/main" id="{5703401A-5A6F-493A-B8ED-34754FA4353D}"/>
                  </a:ext>
                </a:extLst>
              </p:cNvPr>
              <p:cNvSpPr/>
              <p:nvPr/>
            </p:nvSpPr>
            <p:spPr>
              <a:xfrm rot="10800000">
                <a:off x="7107103" y="260050"/>
                <a:ext cx="147177" cy="176079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704;p43">
                <a:extLst>
                  <a:ext uri="{FF2B5EF4-FFF2-40B4-BE49-F238E27FC236}">
                    <a16:creationId xmlns:a16="http://schemas.microsoft.com/office/drawing/2014/main" id="{DDB415EF-4887-4F9E-8D71-0DDF48290847}"/>
                  </a:ext>
                </a:extLst>
              </p:cNvPr>
              <p:cNvSpPr/>
              <p:nvPr/>
            </p:nvSpPr>
            <p:spPr>
              <a:xfrm rot="10800000">
                <a:off x="7276368" y="42715"/>
                <a:ext cx="172788" cy="116096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705;p43">
                <a:extLst>
                  <a:ext uri="{FF2B5EF4-FFF2-40B4-BE49-F238E27FC236}">
                    <a16:creationId xmlns:a16="http://schemas.microsoft.com/office/drawing/2014/main" id="{72CF4629-2717-44CF-9ACF-992A0C54A4C4}"/>
                  </a:ext>
                </a:extLst>
              </p:cNvPr>
              <p:cNvSpPr/>
              <p:nvPr/>
            </p:nvSpPr>
            <p:spPr>
              <a:xfrm rot="10800000">
                <a:off x="7138276" y="42715"/>
                <a:ext cx="129191" cy="148359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" name="Google Shape;2706;p43">
              <a:extLst>
                <a:ext uri="{FF2B5EF4-FFF2-40B4-BE49-F238E27FC236}">
                  <a16:creationId xmlns:a16="http://schemas.microsoft.com/office/drawing/2014/main" id="{4C6386A2-EE78-4EE7-8B8D-05E523D18797}"/>
                </a:ext>
              </a:extLst>
            </p:cNvPr>
            <p:cNvGrpSpPr/>
            <p:nvPr/>
          </p:nvGrpSpPr>
          <p:grpSpPr>
            <a:xfrm rot="10800000" flipH="1">
              <a:off x="7264618" y="-7603"/>
              <a:ext cx="1232776" cy="2165317"/>
              <a:chOff x="7801383" y="2969578"/>
              <a:chExt cx="1246613" cy="2189622"/>
            </a:xfrm>
          </p:grpSpPr>
          <p:sp>
            <p:nvSpPr>
              <p:cNvPr id="91" name="Google Shape;2707;p43">
                <a:extLst>
                  <a:ext uri="{FF2B5EF4-FFF2-40B4-BE49-F238E27FC236}">
                    <a16:creationId xmlns:a16="http://schemas.microsoft.com/office/drawing/2014/main" id="{364AD4A7-309A-4C4C-9C77-B131C4E47EFF}"/>
                  </a:ext>
                </a:extLst>
              </p:cNvPr>
              <p:cNvSpPr/>
              <p:nvPr/>
            </p:nvSpPr>
            <p:spPr>
              <a:xfrm>
                <a:off x="8043305" y="3282142"/>
                <a:ext cx="295238" cy="1877058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42489" extrusionOk="0">
                    <a:moveTo>
                      <a:pt x="6332" y="0"/>
                    </a:moveTo>
                    <a:cubicBezTo>
                      <a:pt x="6206" y="0"/>
                      <a:pt x="6094" y="86"/>
                      <a:pt x="6067" y="213"/>
                    </a:cubicBezTo>
                    <a:cubicBezTo>
                      <a:pt x="6055" y="250"/>
                      <a:pt x="6055" y="253"/>
                      <a:pt x="6059" y="359"/>
                    </a:cubicBezTo>
                    <a:cubicBezTo>
                      <a:pt x="6070" y="670"/>
                      <a:pt x="6085" y="1197"/>
                      <a:pt x="6099" y="1910"/>
                    </a:cubicBezTo>
                    <a:cubicBezTo>
                      <a:pt x="6107" y="2465"/>
                      <a:pt x="6110" y="3129"/>
                      <a:pt x="6110" y="3887"/>
                    </a:cubicBezTo>
                    <a:cubicBezTo>
                      <a:pt x="6110" y="4746"/>
                      <a:pt x="6102" y="5732"/>
                      <a:pt x="6080" y="6827"/>
                    </a:cubicBezTo>
                    <a:cubicBezTo>
                      <a:pt x="6077" y="7027"/>
                      <a:pt x="6074" y="7233"/>
                      <a:pt x="6067" y="7444"/>
                    </a:cubicBezTo>
                    <a:cubicBezTo>
                      <a:pt x="6012" y="9681"/>
                      <a:pt x="5899" y="12309"/>
                      <a:pt x="5682" y="15181"/>
                    </a:cubicBezTo>
                    <a:cubicBezTo>
                      <a:pt x="5657" y="15482"/>
                      <a:pt x="5635" y="15790"/>
                      <a:pt x="5610" y="16103"/>
                    </a:cubicBezTo>
                    <a:cubicBezTo>
                      <a:pt x="5483" y="17636"/>
                      <a:pt x="5323" y="19232"/>
                      <a:pt x="5131" y="20864"/>
                    </a:cubicBezTo>
                    <a:cubicBezTo>
                      <a:pt x="5091" y="21201"/>
                      <a:pt x="5051" y="21542"/>
                      <a:pt x="5007" y="21886"/>
                    </a:cubicBezTo>
                    <a:cubicBezTo>
                      <a:pt x="4144" y="28706"/>
                      <a:pt x="2629" y="36114"/>
                      <a:pt x="0" y="42489"/>
                    </a:cubicBezTo>
                    <a:lnTo>
                      <a:pt x="584" y="42489"/>
                    </a:lnTo>
                    <a:cubicBezTo>
                      <a:pt x="3173" y="36132"/>
                      <a:pt x="4674" y="28793"/>
                      <a:pt x="5533" y="22027"/>
                    </a:cubicBezTo>
                    <a:cubicBezTo>
                      <a:pt x="5570" y="21777"/>
                      <a:pt x="5598" y="21527"/>
                      <a:pt x="5628" y="21277"/>
                    </a:cubicBezTo>
                    <a:cubicBezTo>
                      <a:pt x="5827" y="19631"/>
                      <a:pt x="5990" y="18024"/>
                      <a:pt x="6121" y="16480"/>
                    </a:cubicBezTo>
                    <a:cubicBezTo>
                      <a:pt x="6128" y="16399"/>
                      <a:pt x="6135" y="16320"/>
                      <a:pt x="6142" y="16240"/>
                    </a:cubicBezTo>
                    <a:cubicBezTo>
                      <a:pt x="6447" y="12582"/>
                      <a:pt x="6581" y="9264"/>
                      <a:pt x="6632" y="6599"/>
                    </a:cubicBezTo>
                    <a:cubicBezTo>
                      <a:pt x="6639" y="6283"/>
                      <a:pt x="6643" y="5979"/>
                      <a:pt x="6646" y="5685"/>
                    </a:cubicBezTo>
                    <a:cubicBezTo>
                      <a:pt x="6683" y="2981"/>
                      <a:pt x="6632" y="1070"/>
                      <a:pt x="6607" y="340"/>
                    </a:cubicBezTo>
                    <a:lnTo>
                      <a:pt x="6603" y="275"/>
                    </a:lnTo>
                    <a:cubicBezTo>
                      <a:pt x="6607" y="152"/>
                      <a:pt x="6520" y="36"/>
                      <a:pt x="6393" y="7"/>
                    </a:cubicBezTo>
                    <a:cubicBezTo>
                      <a:pt x="6372" y="3"/>
                      <a:pt x="6352" y="0"/>
                      <a:pt x="6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708;p43">
                <a:extLst>
                  <a:ext uri="{FF2B5EF4-FFF2-40B4-BE49-F238E27FC236}">
                    <a16:creationId xmlns:a16="http://schemas.microsoft.com/office/drawing/2014/main" id="{DC19DD71-22D9-4936-92DC-DE3A738BA360}"/>
                  </a:ext>
                </a:extLst>
              </p:cNvPr>
              <p:cNvSpPr/>
              <p:nvPr/>
            </p:nvSpPr>
            <p:spPr>
              <a:xfrm>
                <a:off x="8285183" y="3631993"/>
                <a:ext cx="762813" cy="490017"/>
              </a:xfrm>
              <a:custGeom>
                <a:avLst/>
                <a:gdLst/>
                <a:ahLst/>
                <a:cxnLst/>
                <a:rect l="l" t="t" r="r" b="b"/>
                <a:pathLst>
                  <a:path w="17267" h="11092" extrusionOk="0">
                    <a:moveTo>
                      <a:pt x="11050" y="0"/>
                    </a:moveTo>
                    <a:cubicBezTo>
                      <a:pt x="6182" y="0"/>
                      <a:pt x="1" y="10123"/>
                      <a:pt x="1" y="10123"/>
                    </a:cubicBezTo>
                    <a:lnTo>
                      <a:pt x="1" y="11091"/>
                    </a:lnTo>
                    <a:cubicBezTo>
                      <a:pt x="1" y="11091"/>
                      <a:pt x="17267" y="2320"/>
                      <a:pt x="12285" y="243"/>
                    </a:cubicBezTo>
                    <a:cubicBezTo>
                      <a:pt x="11886" y="77"/>
                      <a:pt x="11473" y="0"/>
                      <a:pt x="110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709;p43">
                <a:extLst>
                  <a:ext uri="{FF2B5EF4-FFF2-40B4-BE49-F238E27FC236}">
                    <a16:creationId xmlns:a16="http://schemas.microsoft.com/office/drawing/2014/main" id="{EEA92E1C-7836-42F4-A7DC-14DEE16D68EA}"/>
                  </a:ext>
                </a:extLst>
              </p:cNvPr>
              <p:cNvSpPr/>
              <p:nvPr/>
            </p:nvSpPr>
            <p:spPr>
              <a:xfrm>
                <a:off x="7876222" y="3649178"/>
                <a:ext cx="436695" cy="354304"/>
              </a:xfrm>
              <a:custGeom>
                <a:avLst/>
                <a:gdLst/>
                <a:ahLst/>
                <a:cxnLst/>
                <a:rect l="l" t="t" r="r" b="b"/>
                <a:pathLst>
                  <a:path w="9885" h="8020" extrusionOk="0">
                    <a:moveTo>
                      <a:pt x="2426" y="0"/>
                    </a:moveTo>
                    <a:cubicBezTo>
                      <a:pt x="2300" y="0"/>
                      <a:pt x="2182" y="22"/>
                      <a:pt x="2074" y="68"/>
                    </a:cubicBezTo>
                    <a:cubicBezTo>
                      <a:pt x="0" y="949"/>
                      <a:pt x="9837" y="8019"/>
                      <a:pt x="9837" y="8019"/>
                    </a:cubicBezTo>
                    <a:lnTo>
                      <a:pt x="9740" y="7374"/>
                    </a:lnTo>
                    <a:cubicBezTo>
                      <a:pt x="9884" y="7243"/>
                      <a:pt x="4728" y="0"/>
                      <a:pt x="24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710;p43">
                <a:extLst>
                  <a:ext uri="{FF2B5EF4-FFF2-40B4-BE49-F238E27FC236}">
                    <a16:creationId xmlns:a16="http://schemas.microsoft.com/office/drawing/2014/main" id="{1011A508-FBB5-4EB3-8507-88C62BE01A58}"/>
                  </a:ext>
                </a:extLst>
              </p:cNvPr>
              <p:cNvSpPr/>
              <p:nvPr/>
            </p:nvSpPr>
            <p:spPr>
              <a:xfrm>
                <a:off x="8331483" y="3283953"/>
                <a:ext cx="432851" cy="291792"/>
              </a:xfrm>
              <a:custGeom>
                <a:avLst/>
                <a:gdLst/>
                <a:ahLst/>
                <a:cxnLst/>
                <a:rect l="l" t="t" r="r" b="b"/>
                <a:pathLst>
                  <a:path w="9798" h="6605" extrusionOk="0">
                    <a:moveTo>
                      <a:pt x="6539" y="1"/>
                    </a:moveTo>
                    <a:cubicBezTo>
                      <a:pt x="4006" y="1"/>
                      <a:pt x="0" y="5822"/>
                      <a:pt x="0" y="5822"/>
                    </a:cubicBezTo>
                    <a:lnTo>
                      <a:pt x="0" y="6605"/>
                    </a:lnTo>
                    <a:cubicBezTo>
                      <a:pt x="0" y="6605"/>
                      <a:pt x="9797" y="2544"/>
                      <a:pt x="7513" y="386"/>
                    </a:cubicBezTo>
                    <a:cubicBezTo>
                      <a:pt x="7228" y="118"/>
                      <a:pt x="6898" y="1"/>
                      <a:pt x="65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711;p43">
                <a:extLst>
                  <a:ext uri="{FF2B5EF4-FFF2-40B4-BE49-F238E27FC236}">
                    <a16:creationId xmlns:a16="http://schemas.microsoft.com/office/drawing/2014/main" id="{94782DBE-C134-4646-A1CC-5FB5345A5CF2}"/>
                  </a:ext>
                </a:extLst>
              </p:cNvPr>
              <p:cNvSpPr/>
              <p:nvPr/>
            </p:nvSpPr>
            <p:spPr>
              <a:xfrm>
                <a:off x="7935819" y="2969622"/>
                <a:ext cx="395698" cy="506848"/>
              </a:xfrm>
              <a:custGeom>
                <a:avLst/>
                <a:gdLst/>
                <a:ahLst/>
                <a:cxnLst/>
                <a:rect l="l" t="t" r="r" b="b"/>
                <a:pathLst>
                  <a:path w="8957" h="11473" extrusionOk="0">
                    <a:moveTo>
                      <a:pt x="3214" y="0"/>
                    </a:moveTo>
                    <a:cubicBezTo>
                      <a:pt x="3146" y="0"/>
                      <a:pt x="3078" y="6"/>
                      <a:pt x="3009" y="17"/>
                    </a:cubicBezTo>
                    <a:cubicBezTo>
                      <a:pt x="0" y="521"/>
                      <a:pt x="8956" y="11472"/>
                      <a:pt x="8956" y="11472"/>
                    </a:cubicBezTo>
                    <a:lnTo>
                      <a:pt x="8956" y="10417"/>
                    </a:lnTo>
                    <a:cubicBezTo>
                      <a:pt x="8956" y="10417"/>
                      <a:pt x="6151" y="0"/>
                      <a:pt x="32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712;p43">
                <a:extLst>
                  <a:ext uri="{FF2B5EF4-FFF2-40B4-BE49-F238E27FC236}">
                    <a16:creationId xmlns:a16="http://schemas.microsoft.com/office/drawing/2014/main" id="{E7A82F06-8B5F-429E-8098-AD1BB7CFACB4}"/>
                  </a:ext>
                </a:extLst>
              </p:cNvPr>
              <p:cNvSpPr/>
              <p:nvPr/>
            </p:nvSpPr>
            <p:spPr>
              <a:xfrm>
                <a:off x="8028240" y="3437739"/>
                <a:ext cx="303279" cy="183204"/>
              </a:xfrm>
              <a:custGeom>
                <a:avLst/>
                <a:gdLst/>
                <a:ahLst/>
                <a:cxnLst/>
                <a:rect l="l" t="t" r="r" b="b"/>
                <a:pathLst>
                  <a:path w="6865" h="4147" extrusionOk="0">
                    <a:moveTo>
                      <a:pt x="1761" y="0"/>
                    </a:moveTo>
                    <a:cubicBezTo>
                      <a:pt x="1619" y="0"/>
                      <a:pt x="1492" y="28"/>
                      <a:pt x="1382" y="90"/>
                    </a:cubicBezTo>
                    <a:cubicBezTo>
                      <a:pt x="0" y="854"/>
                      <a:pt x="6864" y="4147"/>
                      <a:pt x="6864" y="4147"/>
                    </a:cubicBezTo>
                    <a:lnTo>
                      <a:pt x="6864" y="3762"/>
                    </a:lnTo>
                    <a:cubicBezTo>
                      <a:pt x="6864" y="3762"/>
                      <a:pt x="3391" y="0"/>
                      <a:pt x="17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713;p43">
                <a:extLst>
                  <a:ext uri="{FF2B5EF4-FFF2-40B4-BE49-F238E27FC236}">
                    <a16:creationId xmlns:a16="http://schemas.microsoft.com/office/drawing/2014/main" id="{A48C354A-23D1-4DB1-AD2F-27C5FABB8EFD}"/>
                  </a:ext>
                </a:extLst>
              </p:cNvPr>
              <p:cNvSpPr/>
              <p:nvPr/>
            </p:nvSpPr>
            <p:spPr>
              <a:xfrm>
                <a:off x="7801383" y="4016214"/>
                <a:ext cx="480474" cy="238779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5405" extrusionOk="0">
                    <a:moveTo>
                      <a:pt x="2790" y="0"/>
                    </a:moveTo>
                    <a:cubicBezTo>
                      <a:pt x="2338" y="0"/>
                      <a:pt x="1966" y="137"/>
                      <a:pt x="1716" y="458"/>
                    </a:cubicBezTo>
                    <a:cubicBezTo>
                      <a:pt x="1" y="2660"/>
                      <a:pt x="10792" y="5404"/>
                      <a:pt x="10792" y="5404"/>
                    </a:cubicBezTo>
                    <a:lnTo>
                      <a:pt x="10875" y="4708"/>
                    </a:lnTo>
                    <a:cubicBezTo>
                      <a:pt x="10875" y="4708"/>
                      <a:pt x="5443" y="0"/>
                      <a:pt x="27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714;p43">
                <a:extLst>
                  <a:ext uri="{FF2B5EF4-FFF2-40B4-BE49-F238E27FC236}">
                    <a16:creationId xmlns:a16="http://schemas.microsoft.com/office/drawing/2014/main" id="{5B4A600C-4D76-490B-B0FC-E5520490A533}"/>
                  </a:ext>
                </a:extLst>
              </p:cNvPr>
              <p:cNvSpPr/>
              <p:nvPr/>
            </p:nvSpPr>
            <p:spPr>
              <a:xfrm>
                <a:off x="8261327" y="4343843"/>
                <a:ext cx="413634" cy="376790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8529" extrusionOk="0">
                    <a:moveTo>
                      <a:pt x="109" y="0"/>
                    </a:moveTo>
                    <a:lnTo>
                      <a:pt x="0" y="736"/>
                    </a:lnTo>
                    <a:cubicBezTo>
                      <a:pt x="0" y="736"/>
                      <a:pt x="3093" y="8529"/>
                      <a:pt x="5701" y="8529"/>
                    </a:cubicBezTo>
                    <a:cubicBezTo>
                      <a:pt x="6019" y="8529"/>
                      <a:pt x="6330" y="8412"/>
                      <a:pt x="6628" y="8152"/>
                    </a:cubicBezTo>
                    <a:cubicBezTo>
                      <a:pt x="9362" y="5755"/>
                      <a:pt x="109" y="0"/>
                      <a:pt x="1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715;p43">
                <a:extLst>
                  <a:ext uri="{FF2B5EF4-FFF2-40B4-BE49-F238E27FC236}">
                    <a16:creationId xmlns:a16="http://schemas.microsoft.com/office/drawing/2014/main" id="{01FF7DB5-F7BA-48E5-B58F-C6BBB60E6BC9}"/>
                  </a:ext>
                </a:extLst>
              </p:cNvPr>
              <p:cNvSpPr/>
              <p:nvPr/>
            </p:nvSpPr>
            <p:spPr>
              <a:xfrm>
                <a:off x="8270295" y="4110889"/>
                <a:ext cx="370340" cy="20670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4679" extrusionOk="0">
                    <a:moveTo>
                      <a:pt x="5806" y="0"/>
                    </a:moveTo>
                    <a:cubicBezTo>
                      <a:pt x="3662" y="0"/>
                      <a:pt x="0" y="4080"/>
                      <a:pt x="0" y="4080"/>
                    </a:cubicBezTo>
                    <a:lnTo>
                      <a:pt x="0" y="4679"/>
                    </a:lnTo>
                    <a:cubicBezTo>
                      <a:pt x="0" y="4679"/>
                      <a:pt x="8383" y="1201"/>
                      <a:pt x="6429" y="147"/>
                    </a:cubicBezTo>
                    <a:cubicBezTo>
                      <a:pt x="6243" y="46"/>
                      <a:pt x="6033" y="0"/>
                      <a:pt x="58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716;p43">
                <a:extLst>
                  <a:ext uri="{FF2B5EF4-FFF2-40B4-BE49-F238E27FC236}">
                    <a16:creationId xmlns:a16="http://schemas.microsoft.com/office/drawing/2014/main" id="{54525C56-F6E0-4197-BE95-0A61D663A09F}"/>
                  </a:ext>
                </a:extLst>
              </p:cNvPr>
              <p:cNvSpPr/>
              <p:nvPr/>
            </p:nvSpPr>
            <p:spPr>
              <a:xfrm>
                <a:off x="8285183" y="3653287"/>
                <a:ext cx="561938" cy="425959"/>
              </a:xfrm>
              <a:custGeom>
                <a:avLst/>
                <a:gdLst/>
                <a:ahLst/>
                <a:cxnLst/>
                <a:rect l="l" t="t" r="r" b="b"/>
                <a:pathLst>
                  <a:path w="12720" h="9642" extrusionOk="0">
                    <a:moveTo>
                      <a:pt x="12720" y="0"/>
                    </a:moveTo>
                    <a:lnTo>
                      <a:pt x="12720" y="0"/>
                    </a:lnTo>
                    <a:cubicBezTo>
                      <a:pt x="11404" y="301"/>
                      <a:pt x="10208" y="976"/>
                      <a:pt x="9073" y="1689"/>
                    </a:cubicBezTo>
                    <a:cubicBezTo>
                      <a:pt x="7934" y="2412"/>
                      <a:pt x="6864" y="3231"/>
                      <a:pt x="5820" y="4076"/>
                    </a:cubicBezTo>
                    <a:cubicBezTo>
                      <a:pt x="4787" y="4939"/>
                      <a:pt x="3782" y="5827"/>
                      <a:pt x="2811" y="6755"/>
                    </a:cubicBezTo>
                    <a:cubicBezTo>
                      <a:pt x="1842" y="7687"/>
                      <a:pt x="896" y="8641"/>
                      <a:pt x="1" y="9641"/>
                    </a:cubicBezTo>
                    <a:cubicBezTo>
                      <a:pt x="490" y="9181"/>
                      <a:pt x="972" y="8716"/>
                      <a:pt x="1469" y="8267"/>
                    </a:cubicBezTo>
                    <a:cubicBezTo>
                      <a:pt x="1959" y="7811"/>
                      <a:pt x="2451" y="7357"/>
                      <a:pt x="2952" y="6911"/>
                    </a:cubicBezTo>
                    <a:cubicBezTo>
                      <a:pt x="3949" y="6015"/>
                      <a:pt x="4953" y="5127"/>
                      <a:pt x="5994" y="4286"/>
                    </a:cubicBezTo>
                    <a:cubicBezTo>
                      <a:pt x="7020" y="3430"/>
                      <a:pt x="8082" y="2618"/>
                      <a:pt x="9188" y="1863"/>
                    </a:cubicBezTo>
                    <a:cubicBezTo>
                      <a:pt x="9739" y="1487"/>
                      <a:pt x="10301" y="1128"/>
                      <a:pt x="10889" y="809"/>
                    </a:cubicBezTo>
                    <a:cubicBezTo>
                      <a:pt x="11473" y="482"/>
                      <a:pt x="12082" y="203"/>
                      <a:pt x="127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717;p43">
                <a:extLst>
                  <a:ext uri="{FF2B5EF4-FFF2-40B4-BE49-F238E27FC236}">
                    <a16:creationId xmlns:a16="http://schemas.microsoft.com/office/drawing/2014/main" id="{AF9BDE38-7C60-4252-9815-F802E0B73630}"/>
                  </a:ext>
                </a:extLst>
              </p:cNvPr>
              <p:cNvSpPr/>
              <p:nvPr/>
            </p:nvSpPr>
            <p:spPr>
              <a:xfrm>
                <a:off x="7967804" y="3652182"/>
                <a:ext cx="338709" cy="322761"/>
              </a:xfrm>
              <a:custGeom>
                <a:avLst/>
                <a:gdLst/>
                <a:ahLst/>
                <a:cxnLst/>
                <a:rect l="l" t="t" r="r" b="b"/>
                <a:pathLst>
                  <a:path w="7667" h="7306" extrusionOk="0">
                    <a:moveTo>
                      <a:pt x="1" y="0"/>
                    </a:moveTo>
                    <a:cubicBezTo>
                      <a:pt x="179" y="134"/>
                      <a:pt x="357" y="265"/>
                      <a:pt x="534" y="392"/>
                    </a:cubicBezTo>
                    <a:lnTo>
                      <a:pt x="1045" y="812"/>
                    </a:lnTo>
                    <a:cubicBezTo>
                      <a:pt x="1383" y="1098"/>
                      <a:pt x="1720" y="1381"/>
                      <a:pt x="2039" y="1686"/>
                    </a:cubicBezTo>
                    <a:cubicBezTo>
                      <a:pt x="2688" y="2284"/>
                      <a:pt x="3326" y="2894"/>
                      <a:pt x="3947" y="3520"/>
                    </a:cubicBezTo>
                    <a:cubicBezTo>
                      <a:pt x="4577" y="4141"/>
                      <a:pt x="5194" y="4771"/>
                      <a:pt x="5814" y="5402"/>
                    </a:cubicBezTo>
                    <a:lnTo>
                      <a:pt x="7667" y="7306"/>
                    </a:lnTo>
                    <a:cubicBezTo>
                      <a:pt x="7130" y="6599"/>
                      <a:pt x="6554" y="5925"/>
                      <a:pt x="5966" y="5261"/>
                    </a:cubicBezTo>
                    <a:cubicBezTo>
                      <a:pt x="5379" y="4594"/>
                      <a:pt x="4765" y="3955"/>
                      <a:pt x="4139" y="3324"/>
                    </a:cubicBezTo>
                    <a:cubicBezTo>
                      <a:pt x="3511" y="2701"/>
                      <a:pt x="2862" y="2092"/>
                      <a:pt x="2177" y="1526"/>
                    </a:cubicBezTo>
                    <a:cubicBezTo>
                      <a:pt x="1492" y="964"/>
                      <a:pt x="789" y="413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718;p43">
                <a:extLst>
                  <a:ext uri="{FF2B5EF4-FFF2-40B4-BE49-F238E27FC236}">
                    <a16:creationId xmlns:a16="http://schemas.microsoft.com/office/drawing/2014/main" id="{52899E4E-3B5A-42D6-99C1-C93DC8C7D4FE}"/>
                  </a:ext>
                </a:extLst>
              </p:cNvPr>
              <p:cNvSpPr/>
              <p:nvPr/>
            </p:nvSpPr>
            <p:spPr>
              <a:xfrm>
                <a:off x="8264640" y="4353606"/>
                <a:ext cx="289495" cy="350372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7931" extrusionOk="0">
                    <a:moveTo>
                      <a:pt x="1" y="0"/>
                    </a:moveTo>
                    <a:cubicBezTo>
                      <a:pt x="146" y="160"/>
                      <a:pt x="287" y="320"/>
                      <a:pt x="436" y="475"/>
                    </a:cubicBezTo>
                    <a:lnTo>
                      <a:pt x="857" y="962"/>
                    </a:lnTo>
                    <a:cubicBezTo>
                      <a:pt x="1136" y="1284"/>
                      <a:pt x="1419" y="1607"/>
                      <a:pt x="1687" y="1941"/>
                    </a:cubicBezTo>
                    <a:cubicBezTo>
                      <a:pt x="2231" y="2604"/>
                      <a:pt x="2775" y="3264"/>
                      <a:pt x="3308" y="3935"/>
                    </a:cubicBezTo>
                    <a:lnTo>
                      <a:pt x="4926" y="5936"/>
                    </a:lnTo>
                    <a:lnTo>
                      <a:pt x="5734" y="6937"/>
                    </a:lnTo>
                    <a:lnTo>
                      <a:pt x="6553" y="7931"/>
                    </a:lnTo>
                    <a:cubicBezTo>
                      <a:pt x="6093" y="7206"/>
                      <a:pt x="5596" y="6505"/>
                      <a:pt x="5088" y="5809"/>
                    </a:cubicBezTo>
                    <a:cubicBezTo>
                      <a:pt x="4588" y="5113"/>
                      <a:pt x="4059" y="4435"/>
                      <a:pt x="3522" y="3764"/>
                    </a:cubicBezTo>
                    <a:cubicBezTo>
                      <a:pt x="2981" y="3097"/>
                      <a:pt x="2431" y="2433"/>
                      <a:pt x="1847" y="1802"/>
                    </a:cubicBezTo>
                    <a:cubicBezTo>
                      <a:pt x="1263" y="1172"/>
                      <a:pt x="665" y="544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719;p43">
                <a:extLst>
                  <a:ext uri="{FF2B5EF4-FFF2-40B4-BE49-F238E27FC236}">
                    <a16:creationId xmlns:a16="http://schemas.microsoft.com/office/drawing/2014/main" id="{28B60909-BBF5-4C8E-B7BE-EEF653AB09B1}"/>
                  </a:ext>
                </a:extLst>
              </p:cNvPr>
              <p:cNvSpPr/>
              <p:nvPr/>
            </p:nvSpPr>
            <p:spPr>
              <a:xfrm>
                <a:off x="8281826" y="4117339"/>
                <a:ext cx="272531" cy="183646"/>
              </a:xfrm>
              <a:custGeom>
                <a:avLst/>
                <a:gdLst/>
                <a:ahLst/>
                <a:cxnLst/>
                <a:rect l="l" t="t" r="r" b="b"/>
                <a:pathLst>
                  <a:path w="6169" h="4157" extrusionOk="0">
                    <a:moveTo>
                      <a:pt x="6168" y="1"/>
                    </a:moveTo>
                    <a:lnTo>
                      <a:pt x="6168" y="1"/>
                    </a:lnTo>
                    <a:cubicBezTo>
                      <a:pt x="5559" y="149"/>
                      <a:pt x="4975" y="396"/>
                      <a:pt x="4413" y="675"/>
                    </a:cubicBezTo>
                    <a:cubicBezTo>
                      <a:pt x="3851" y="961"/>
                      <a:pt x="3322" y="1302"/>
                      <a:pt x="2803" y="1658"/>
                    </a:cubicBezTo>
                    <a:cubicBezTo>
                      <a:pt x="2291" y="2024"/>
                      <a:pt x="1799" y="2411"/>
                      <a:pt x="1331" y="2829"/>
                    </a:cubicBezTo>
                    <a:cubicBezTo>
                      <a:pt x="863" y="3246"/>
                      <a:pt x="410" y="3681"/>
                      <a:pt x="0" y="4156"/>
                    </a:cubicBezTo>
                    <a:cubicBezTo>
                      <a:pt x="246" y="3960"/>
                      <a:pt x="482" y="3757"/>
                      <a:pt x="733" y="3569"/>
                    </a:cubicBezTo>
                    <a:cubicBezTo>
                      <a:pt x="972" y="3373"/>
                      <a:pt x="1218" y="3177"/>
                      <a:pt x="1465" y="2992"/>
                    </a:cubicBezTo>
                    <a:cubicBezTo>
                      <a:pt x="1962" y="2615"/>
                      <a:pt x="2452" y="2237"/>
                      <a:pt x="2962" y="1882"/>
                    </a:cubicBezTo>
                    <a:cubicBezTo>
                      <a:pt x="3466" y="1524"/>
                      <a:pt x="3985" y="1182"/>
                      <a:pt x="4515" y="860"/>
                    </a:cubicBezTo>
                    <a:cubicBezTo>
                      <a:pt x="4783" y="707"/>
                      <a:pt x="5047" y="545"/>
                      <a:pt x="5327" y="410"/>
                    </a:cubicBezTo>
                    <a:cubicBezTo>
                      <a:pt x="5598" y="254"/>
                      <a:pt x="5885" y="142"/>
                      <a:pt x="6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720;p43">
                <a:extLst>
                  <a:ext uri="{FF2B5EF4-FFF2-40B4-BE49-F238E27FC236}">
                    <a16:creationId xmlns:a16="http://schemas.microsoft.com/office/drawing/2014/main" id="{12FC43FE-E4F9-48D5-93A4-B0DB6B0D14B0}"/>
                  </a:ext>
                </a:extLst>
              </p:cNvPr>
              <p:cNvSpPr/>
              <p:nvPr/>
            </p:nvSpPr>
            <p:spPr>
              <a:xfrm>
                <a:off x="7877150" y="4036404"/>
                <a:ext cx="38752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8772" h="46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14" y="99"/>
                      <a:pt x="828" y="150"/>
                      <a:pt x="1223" y="288"/>
                    </a:cubicBezTo>
                    <a:cubicBezTo>
                      <a:pt x="1629" y="386"/>
                      <a:pt x="2017" y="541"/>
                      <a:pt x="2409" y="680"/>
                    </a:cubicBezTo>
                    <a:cubicBezTo>
                      <a:pt x="3177" y="998"/>
                      <a:pt x="3928" y="1358"/>
                      <a:pt x="4653" y="1763"/>
                    </a:cubicBezTo>
                    <a:cubicBezTo>
                      <a:pt x="5378" y="2176"/>
                      <a:pt x="6078" y="2626"/>
                      <a:pt x="6767" y="3102"/>
                    </a:cubicBezTo>
                    <a:cubicBezTo>
                      <a:pt x="7112" y="3337"/>
                      <a:pt x="7448" y="3584"/>
                      <a:pt x="7783" y="3838"/>
                    </a:cubicBezTo>
                    <a:cubicBezTo>
                      <a:pt x="8119" y="4084"/>
                      <a:pt x="8446" y="4349"/>
                      <a:pt x="8772" y="4613"/>
                    </a:cubicBezTo>
                    <a:cubicBezTo>
                      <a:pt x="8196" y="3997"/>
                      <a:pt x="7554" y="3450"/>
                      <a:pt x="6891" y="2931"/>
                    </a:cubicBezTo>
                    <a:cubicBezTo>
                      <a:pt x="6227" y="2416"/>
                      <a:pt x="5520" y="1948"/>
                      <a:pt x="4787" y="1528"/>
                    </a:cubicBezTo>
                    <a:cubicBezTo>
                      <a:pt x="4048" y="1118"/>
                      <a:pt x="3279" y="759"/>
                      <a:pt x="2481" y="484"/>
                    </a:cubicBezTo>
                    <a:cubicBezTo>
                      <a:pt x="1676" y="218"/>
                      <a:pt x="843" y="4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721;p43">
                <a:extLst>
                  <a:ext uri="{FF2B5EF4-FFF2-40B4-BE49-F238E27FC236}">
                    <a16:creationId xmlns:a16="http://schemas.microsoft.com/office/drawing/2014/main" id="{D115F461-66EC-4360-A0F0-EDB37A46893D}"/>
                  </a:ext>
                </a:extLst>
              </p:cNvPr>
              <p:cNvSpPr/>
              <p:nvPr/>
            </p:nvSpPr>
            <p:spPr>
              <a:xfrm>
                <a:off x="8331483" y="3301006"/>
                <a:ext cx="331950" cy="252828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723" extrusionOk="0">
                    <a:moveTo>
                      <a:pt x="7513" y="0"/>
                    </a:moveTo>
                    <a:lnTo>
                      <a:pt x="7513" y="0"/>
                    </a:lnTo>
                    <a:cubicBezTo>
                      <a:pt x="6733" y="182"/>
                      <a:pt x="5990" y="512"/>
                      <a:pt x="5287" y="896"/>
                    </a:cubicBezTo>
                    <a:cubicBezTo>
                      <a:pt x="4587" y="1287"/>
                      <a:pt x="3935" y="1763"/>
                      <a:pt x="3307" y="2259"/>
                    </a:cubicBezTo>
                    <a:cubicBezTo>
                      <a:pt x="2687" y="2767"/>
                      <a:pt x="2096" y="3315"/>
                      <a:pt x="1545" y="3895"/>
                    </a:cubicBezTo>
                    <a:cubicBezTo>
                      <a:pt x="993" y="4472"/>
                      <a:pt x="464" y="5073"/>
                      <a:pt x="0" y="5722"/>
                    </a:cubicBezTo>
                    <a:cubicBezTo>
                      <a:pt x="275" y="5436"/>
                      <a:pt x="551" y="5150"/>
                      <a:pt x="838" y="4870"/>
                    </a:cubicBezTo>
                    <a:cubicBezTo>
                      <a:pt x="1117" y="4587"/>
                      <a:pt x="1400" y="4311"/>
                      <a:pt x="1694" y="4043"/>
                    </a:cubicBezTo>
                    <a:cubicBezTo>
                      <a:pt x="2273" y="3503"/>
                      <a:pt x="2861" y="2970"/>
                      <a:pt x="3478" y="2474"/>
                    </a:cubicBezTo>
                    <a:cubicBezTo>
                      <a:pt x="4094" y="1977"/>
                      <a:pt x="4728" y="1505"/>
                      <a:pt x="5396" y="1078"/>
                    </a:cubicBezTo>
                    <a:cubicBezTo>
                      <a:pt x="5559" y="969"/>
                      <a:pt x="5733" y="874"/>
                      <a:pt x="5903" y="773"/>
                    </a:cubicBezTo>
                    <a:cubicBezTo>
                      <a:pt x="5990" y="722"/>
                      <a:pt x="6074" y="671"/>
                      <a:pt x="6161" y="624"/>
                    </a:cubicBezTo>
                    <a:lnTo>
                      <a:pt x="6425" y="494"/>
                    </a:lnTo>
                    <a:cubicBezTo>
                      <a:pt x="6603" y="407"/>
                      <a:pt x="6773" y="298"/>
                      <a:pt x="6962" y="233"/>
                    </a:cubicBezTo>
                    <a:cubicBezTo>
                      <a:pt x="7143" y="156"/>
                      <a:pt x="7329" y="80"/>
                      <a:pt x="75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722;p43">
                <a:extLst>
                  <a:ext uri="{FF2B5EF4-FFF2-40B4-BE49-F238E27FC236}">
                    <a16:creationId xmlns:a16="http://schemas.microsoft.com/office/drawing/2014/main" id="{BC239FCB-6D42-46A0-8C09-79FFB51A76A2}"/>
                  </a:ext>
                </a:extLst>
              </p:cNvPr>
              <p:cNvSpPr/>
              <p:nvPr/>
            </p:nvSpPr>
            <p:spPr>
              <a:xfrm>
                <a:off x="8058680" y="2969578"/>
                <a:ext cx="258438" cy="449506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101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5" y="167"/>
                      <a:pt x="370" y="331"/>
                      <a:pt x="555" y="490"/>
                    </a:cubicBezTo>
                    <a:lnTo>
                      <a:pt x="1052" y="1037"/>
                    </a:lnTo>
                    <a:cubicBezTo>
                      <a:pt x="1364" y="1419"/>
                      <a:pt x="1669" y="1802"/>
                      <a:pt x="1930" y="2219"/>
                    </a:cubicBezTo>
                    <a:cubicBezTo>
                      <a:pt x="2473" y="3039"/>
                      <a:pt x="2966" y="3894"/>
                      <a:pt x="3409" y="4776"/>
                    </a:cubicBezTo>
                    <a:cubicBezTo>
                      <a:pt x="3861" y="5650"/>
                      <a:pt x="4286" y="6542"/>
                      <a:pt x="4688" y="7445"/>
                    </a:cubicBezTo>
                    <a:cubicBezTo>
                      <a:pt x="4892" y="7894"/>
                      <a:pt x="5088" y="8347"/>
                      <a:pt x="5280" y="8804"/>
                    </a:cubicBezTo>
                    <a:cubicBezTo>
                      <a:pt x="5476" y="9258"/>
                      <a:pt x="5664" y="9718"/>
                      <a:pt x="5849" y="10175"/>
                    </a:cubicBezTo>
                    <a:cubicBezTo>
                      <a:pt x="5585" y="9221"/>
                      <a:pt x="5247" y="8286"/>
                      <a:pt x="4881" y="7365"/>
                    </a:cubicBezTo>
                    <a:cubicBezTo>
                      <a:pt x="4522" y="6436"/>
                      <a:pt x="4105" y="5534"/>
                      <a:pt x="3652" y="4649"/>
                    </a:cubicBezTo>
                    <a:cubicBezTo>
                      <a:pt x="3198" y="3764"/>
                      <a:pt x="2695" y="2902"/>
                      <a:pt x="2104" y="2100"/>
                    </a:cubicBezTo>
                    <a:cubicBezTo>
                      <a:pt x="1512" y="1306"/>
                      <a:pt x="856" y="519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723;p43">
                <a:extLst>
                  <a:ext uri="{FF2B5EF4-FFF2-40B4-BE49-F238E27FC236}">
                    <a16:creationId xmlns:a16="http://schemas.microsoft.com/office/drawing/2014/main" id="{75983215-0028-4603-A824-5484C7006FAF}"/>
                  </a:ext>
                </a:extLst>
              </p:cNvPr>
              <p:cNvSpPr/>
              <p:nvPr/>
            </p:nvSpPr>
            <p:spPr>
              <a:xfrm>
                <a:off x="8089295" y="3441671"/>
                <a:ext cx="242225" cy="170481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38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11" y="240"/>
                      <a:pt x="971" y="555"/>
                      <a:pt x="1436" y="863"/>
                    </a:cubicBezTo>
                    <a:cubicBezTo>
                      <a:pt x="1893" y="1182"/>
                      <a:pt x="2346" y="1505"/>
                      <a:pt x="2792" y="1842"/>
                    </a:cubicBezTo>
                    <a:cubicBezTo>
                      <a:pt x="3691" y="2506"/>
                      <a:pt x="4569" y="3199"/>
                      <a:pt x="5482" y="3858"/>
                    </a:cubicBezTo>
                    <a:cubicBezTo>
                      <a:pt x="4710" y="3035"/>
                      <a:pt x="3854" y="2299"/>
                      <a:pt x="2955" y="1624"/>
                    </a:cubicBezTo>
                    <a:cubicBezTo>
                      <a:pt x="2502" y="1288"/>
                      <a:pt x="2037" y="968"/>
                      <a:pt x="1548" y="685"/>
                    </a:cubicBezTo>
                    <a:cubicBezTo>
                      <a:pt x="1063" y="399"/>
                      <a:pt x="547" y="14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1" name="MH_Other_1">
            <a:extLst>
              <a:ext uri="{FF2B5EF4-FFF2-40B4-BE49-F238E27FC236}">
                <a16:creationId xmlns:a16="http://schemas.microsoft.com/office/drawing/2014/main" id="{45B2299D-31F8-461B-9D3C-1F7B9A87617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74620">
            <a:off x="3679977" y="990592"/>
            <a:ext cx="1137583" cy="1198887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" fmla="*/ 0 w 1098550"/>
              <a:gd name="connsiteY0" fmla="*/ 815975 h 1136650"/>
              <a:gd name="connsiteX1" fmla="*/ 482600 w 1098550"/>
              <a:gd name="connsiteY1" fmla="*/ 0 h 1136650"/>
              <a:gd name="connsiteX2" fmla="*/ 584200 w 1098550"/>
              <a:gd name="connsiteY2" fmla="*/ 28575 h 1136650"/>
              <a:gd name="connsiteX3" fmla="*/ 1098550 w 1098550"/>
              <a:gd name="connsiteY3" fmla="*/ 113665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rgbClr val="7CC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LittleGirlBeatInstrumental-V.A-2918581">
            <a:hlinkClick r:id="" action="ppaction://media"/>
            <a:extLst>
              <a:ext uri="{FF2B5EF4-FFF2-40B4-BE49-F238E27FC236}">
                <a16:creationId xmlns:a16="http://schemas.microsoft.com/office/drawing/2014/main" id="{D1ED3220-940F-4D3A-80ED-94598E2315F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2640" y="4622136"/>
            <a:ext cx="487363" cy="487363"/>
          </a:xfrm>
          <a:prstGeom prst="rect">
            <a:avLst/>
          </a:prstGeom>
        </p:spPr>
      </p:pic>
      <p:sp>
        <p:nvSpPr>
          <p:cNvPr id="132" name="Copyright Notice">
            <a:extLst>
              <a:ext uri="{FF2B5EF4-FFF2-40B4-BE49-F238E27FC236}">
                <a16:creationId xmlns:a16="http://schemas.microsoft.com/office/drawing/2014/main" id="{0671D828-0D6B-49D3-8166-7844A974F37D}"/>
              </a:ext>
            </a:extLst>
          </p:cNvPr>
          <p:cNvSpPr/>
          <p:nvPr/>
        </p:nvSpPr>
        <p:spPr bwMode="auto">
          <a:xfrm>
            <a:off x="2061468" y="341127"/>
            <a:ext cx="4150555" cy="6194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3</a:t>
            </a:r>
            <a:r>
              <a:rPr lang="en-US" b="1" cap="sm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b="1" cap="sm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LUYỆN TẬP – SÁNG TẠO</a:t>
            </a:r>
            <a:endParaRPr b="1" cap="sm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5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537" numSld="5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31" grpId="0" animBg="1"/>
    </p:bldLst>
  </p:timing>
  <p:extLst mod="1">
    <p:ext uri="{E180D4A7-C9FB-4DFB-919C-405C955672EB}">
      <p14:showEvtLst xmlns:p14="http://schemas.microsoft.com/office/powerpoint/2010/main">
        <p14:playEvt time="1811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SubTitle_1">
            <a:extLst>
              <a:ext uri="{FF2B5EF4-FFF2-40B4-BE49-F238E27FC236}">
                <a16:creationId xmlns:a16="http://schemas.microsoft.com/office/drawing/2014/main" id="{CDBEB641-D683-45E9-A970-934D863AA89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86217" y="1876724"/>
            <a:ext cx="5485874" cy="2283038"/>
          </a:xfrm>
          <a:prstGeom prst="roundRect">
            <a:avLst>
              <a:gd name="adj" fmla="val 1129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342900" indent="-342900" algn="just">
              <a:buFontTx/>
              <a:buChar char="-"/>
              <a:defRPr/>
            </a:pPr>
            <a:r>
              <a:rPr lang="en-US" altLang="zh-CN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Em</a:t>
            </a:r>
            <a:r>
              <a:rPr lang="en-US" altLang="zh-CN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đã</a:t>
            </a:r>
            <a:r>
              <a:rPr lang="en-US" altLang="zh-CN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vẽ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con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gà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với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những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bước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nào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?</a:t>
            </a:r>
            <a:endParaRPr lang="en-US" altLang="zh-CN" sz="20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en-US" altLang="zh-CN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Chỉ</a:t>
            </a:r>
            <a:r>
              <a:rPr lang="en-US" altLang="zh-CN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ra </a:t>
            </a:r>
            <a:r>
              <a:rPr lang="en-US" altLang="zh-CN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những</a:t>
            </a:r>
            <a:r>
              <a:rPr lang="en-US" altLang="zh-CN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màu</a:t>
            </a:r>
            <a:r>
              <a:rPr lang="en-US" altLang="zh-CN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sắc</a:t>
            </a:r>
            <a:r>
              <a:rPr lang="en-US" altLang="zh-CN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em</a:t>
            </a:r>
            <a:r>
              <a:rPr lang="en-US" altLang="zh-CN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sử</a:t>
            </a:r>
            <a:r>
              <a:rPr lang="en-US" altLang="zh-CN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dụng</a:t>
            </a:r>
            <a:r>
              <a:rPr lang="en-US" altLang="zh-CN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trong</a:t>
            </a:r>
            <a:r>
              <a:rPr lang="en-US" altLang="zh-CN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bài</a:t>
            </a:r>
            <a:r>
              <a:rPr lang="en-US" altLang="zh-CN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vẽ</a:t>
            </a:r>
            <a:r>
              <a:rPr lang="en-US" altLang="zh-CN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?</a:t>
            </a:r>
          </a:p>
          <a:p>
            <a:pPr marL="342900" indent="-342900" algn="just">
              <a:buFontTx/>
              <a:buChar char="-"/>
              <a:defRPr/>
            </a:pPr>
            <a:r>
              <a:rPr lang="en-US" altLang="zh-CN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Em</a:t>
            </a:r>
            <a:r>
              <a:rPr lang="en-US" altLang="zh-CN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hãy</a:t>
            </a:r>
            <a:r>
              <a:rPr lang="en-US" altLang="zh-CN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chia </a:t>
            </a:r>
            <a:r>
              <a:rPr lang="en-US" altLang="zh-CN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sẻ</a:t>
            </a:r>
            <a:r>
              <a:rPr lang="en-US" altLang="zh-CN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suy</a:t>
            </a:r>
            <a:r>
              <a:rPr lang="en-US" altLang="zh-CN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nghĩ</a:t>
            </a:r>
            <a:r>
              <a:rPr lang="en-US" altLang="zh-CN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và</a:t>
            </a:r>
            <a:r>
              <a:rPr lang="en-US" altLang="zh-CN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bức</a:t>
            </a:r>
            <a:r>
              <a:rPr lang="en-US" altLang="zh-CN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tranh</a:t>
            </a:r>
            <a:r>
              <a:rPr lang="en-US" altLang="zh-CN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của</a:t>
            </a:r>
            <a:r>
              <a:rPr lang="en-US" altLang="zh-CN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mình</a:t>
            </a:r>
            <a:r>
              <a:rPr lang="en-US" altLang="zh-CN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cho</a:t>
            </a:r>
            <a:r>
              <a:rPr lang="en-US" altLang="zh-CN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bạn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bè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,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người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thân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được</a:t>
            </a:r>
            <a:r>
              <a:rPr lang="en-US" altLang="zh-CN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biết</a:t>
            </a:r>
            <a:r>
              <a:rPr lang="en-US" altLang="zh-CN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nhé</a:t>
            </a:r>
            <a:r>
              <a:rPr lang="en-US" altLang="zh-CN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!</a:t>
            </a:r>
            <a:endParaRPr lang="zh-CN" altLang="en-US" sz="20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</a:endParaRPr>
          </a:p>
        </p:txBody>
      </p:sp>
      <p:grpSp>
        <p:nvGrpSpPr>
          <p:cNvPr id="7" name="Google Shape;2967;p45">
            <a:extLst>
              <a:ext uri="{FF2B5EF4-FFF2-40B4-BE49-F238E27FC236}">
                <a16:creationId xmlns:a16="http://schemas.microsoft.com/office/drawing/2014/main" id="{17C9FC7B-B289-4B4C-AB71-A8C64F1CBBB8}"/>
              </a:ext>
            </a:extLst>
          </p:cNvPr>
          <p:cNvGrpSpPr/>
          <p:nvPr/>
        </p:nvGrpSpPr>
        <p:grpSpPr>
          <a:xfrm>
            <a:off x="324465" y="1876724"/>
            <a:ext cx="2081592" cy="3147109"/>
            <a:chOff x="235296" y="1497695"/>
            <a:chExt cx="2487851" cy="3647820"/>
          </a:xfrm>
        </p:grpSpPr>
        <p:sp>
          <p:nvSpPr>
            <p:cNvPr id="8" name="Google Shape;2968;p45">
              <a:extLst>
                <a:ext uri="{FF2B5EF4-FFF2-40B4-BE49-F238E27FC236}">
                  <a16:creationId xmlns:a16="http://schemas.microsoft.com/office/drawing/2014/main" id="{06D70D5A-BA30-4EB7-876F-840ED82388D1}"/>
                </a:ext>
              </a:extLst>
            </p:cNvPr>
            <p:cNvSpPr/>
            <p:nvPr/>
          </p:nvSpPr>
          <p:spPr>
            <a:xfrm rot="-5400000" flipH="1">
              <a:off x="-399647" y="3408089"/>
              <a:ext cx="2703807" cy="771046"/>
            </a:xfrm>
            <a:custGeom>
              <a:avLst/>
              <a:gdLst/>
              <a:ahLst/>
              <a:cxnLst/>
              <a:rect l="l" t="t" r="r" b="b"/>
              <a:pathLst>
                <a:path w="43238" h="12344" extrusionOk="0">
                  <a:moveTo>
                    <a:pt x="28408" y="1"/>
                  </a:moveTo>
                  <a:cubicBezTo>
                    <a:pt x="28358" y="1"/>
                    <a:pt x="28307" y="1"/>
                    <a:pt x="28256" y="1"/>
                  </a:cubicBezTo>
                  <a:cubicBezTo>
                    <a:pt x="20523" y="29"/>
                    <a:pt x="9361" y="2095"/>
                    <a:pt x="117" y="11777"/>
                  </a:cubicBezTo>
                  <a:cubicBezTo>
                    <a:pt x="89" y="11808"/>
                    <a:pt x="64" y="11844"/>
                    <a:pt x="50" y="11883"/>
                  </a:cubicBezTo>
                  <a:cubicBezTo>
                    <a:pt x="1" y="12007"/>
                    <a:pt x="25" y="12155"/>
                    <a:pt x="128" y="12250"/>
                  </a:cubicBezTo>
                  <a:cubicBezTo>
                    <a:pt x="194" y="12313"/>
                    <a:pt x="279" y="12344"/>
                    <a:pt x="362" y="12344"/>
                  </a:cubicBezTo>
                  <a:cubicBezTo>
                    <a:pt x="451" y="12344"/>
                    <a:pt x="539" y="12309"/>
                    <a:pt x="605" y="12240"/>
                  </a:cubicBezTo>
                  <a:cubicBezTo>
                    <a:pt x="9676" y="2737"/>
                    <a:pt x="20639" y="703"/>
                    <a:pt x="28235" y="675"/>
                  </a:cubicBezTo>
                  <a:cubicBezTo>
                    <a:pt x="28299" y="675"/>
                    <a:pt x="28364" y="675"/>
                    <a:pt x="28428" y="675"/>
                  </a:cubicBezTo>
                  <a:cubicBezTo>
                    <a:pt x="36586" y="675"/>
                    <a:pt x="42677" y="2893"/>
                    <a:pt x="42740" y="2918"/>
                  </a:cubicBezTo>
                  <a:cubicBezTo>
                    <a:pt x="42778" y="2932"/>
                    <a:pt x="42818" y="2939"/>
                    <a:pt x="42858" y="2939"/>
                  </a:cubicBezTo>
                  <a:cubicBezTo>
                    <a:pt x="42996" y="2939"/>
                    <a:pt x="43127" y="2856"/>
                    <a:pt x="43171" y="2716"/>
                  </a:cubicBezTo>
                  <a:cubicBezTo>
                    <a:pt x="43238" y="2543"/>
                    <a:pt x="43146" y="2349"/>
                    <a:pt x="42973" y="2286"/>
                  </a:cubicBezTo>
                  <a:cubicBezTo>
                    <a:pt x="42909" y="2261"/>
                    <a:pt x="36704" y="1"/>
                    <a:pt x="284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969;p45">
              <a:extLst>
                <a:ext uri="{FF2B5EF4-FFF2-40B4-BE49-F238E27FC236}">
                  <a16:creationId xmlns:a16="http://schemas.microsoft.com/office/drawing/2014/main" id="{CE15A217-29CD-46A2-A912-6CBE247A8E35}"/>
                </a:ext>
              </a:extLst>
            </p:cNvPr>
            <p:cNvSpPr/>
            <p:nvPr/>
          </p:nvSpPr>
          <p:spPr>
            <a:xfrm rot="-5400000" flipH="1">
              <a:off x="813191" y="2113067"/>
              <a:ext cx="1218708" cy="1454643"/>
            </a:xfrm>
            <a:custGeom>
              <a:avLst/>
              <a:gdLst/>
              <a:ahLst/>
              <a:cxnLst/>
              <a:rect l="l" t="t" r="r" b="b"/>
              <a:pathLst>
                <a:path w="19489" h="23288" extrusionOk="0">
                  <a:moveTo>
                    <a:pt x="18724" y="1"/>
                  </a:moveTo>
                  <a:cubicBezTo>
                    <a:pt x="18713" y="1"/>
                    <a:pt x="18702" y="1"/>
                    <a:pt x="18690" y="2"/>
                  </a:cubicBezTo>
                  <a:cubicBezTo>
                    <a:pt x="18507" y="20"/>
                    <a:pt x="18373" y="186"/>
                    <a:pt x="18390" y="373"/>
                  </a:cubicBezTo>
                  <a:cubicBezTo>
                    <a:pt x="18397" y="419"/>
                    <a:pt x="18790" y="5253"/>
                    <a:pt x="10930" y="12693"/>
                  </a:cubicBezTo>
                  <a:cubicBezTo>
                    <a:pt x="2957" y="20238"/>
                    <a:pt x="164" y="22671"/>
                    <a:pt x="139" y="22696"/>
                  </a:cubicBezTo>
                  <a:cubicBezTo>
                    <a:pt x="97" y="22732"/>
                    <a:pt x="64" y="22777"/>
                    <a:pt x="47" y="22823"/>
                  </a:cubicBezTo>
                  <a:cubicBezTo>
                    <a:pt x="1" y="22940"/>
                    <a:pt x="19" y="23074"/>
                    <a:pt x="103" y="23173"/>
                  </a:cubicBezTo>
                  <a:cubicBezTo>
                    <a:pt x="171" y="23248"/>
                    <a:pt x="265" y="23288"/>
                    <a:pt x="359" y="23288"/>
                  </a:cubicBezTo>
                  <a:cubicBezTo>
                    <a:pt x="438" y="23288"/>
                    <a:pt x="516" y="23261"/>
                    <a:pt x="580" y="23204"/>
                  </a:cubicBezTo>
                  <a:cubicBezTo>
                    <a:pt x="609" y="23180"/>
                    <a:pt x="3405" y="20740"/>
                    <a:pt x="11392" y="13183"/>
                  </a:cubicBezTo>
                  <a:cubicBezTo>
                    <a:pt x="19489" y="5514"/>
                    <a:pt x="19083" y="514"/>
                    <a:pt x="19062" y="302"/>
                  </a:cubicBezTo>
                  <a:cubicBezTo>
                    <a:pt x="19045" y="130"/>
                    <a:pt x="18897" y="1"/>
                    <a:pt x="187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970;p45">
              <a:extLst>
                <a:ext uri="{FF2B5EF4-FFF2-40B4-BE49-F238E27FC236}">
                  <a16:creationId xmlns:a16="http://schemas.microsoft.com/office/drawing/2014/main" id="{C001A73D-D86F-4F40-9C92-00B0E82FD0C2}"/>
                </a:ext>
              </a:extLst>
            </p:cNvPr>
            <p:cNvSpPr/>
            <p:nvPr/>
          </p:nvSpPr>
          <p:spPr>
            <a:xfrm rot="-2412741" flipH="1">
              <a:off x="1306395" y="2072268"/>
              <a:ext cx="505562" cy="159926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971;p45">
              <a:extLst>
                <a:ext uri="{FF2B5EF4-FFF2-40B4-BE49-F238E27FC236}">
                  <a16:creationId xmlns:a16="http://schemas.microsoft.com/office/drawing/2014/main" id="{3539836F-5BF1-4968-952E-7221FC3772AA}"/>
                </a:ext>
              </a:extLst>
            </p:cNvPr>
            <p:cNvSpPr/>
            <p:nvPr/>
          </p:nvSpPr>
          <p:spPr>
            <a:xfrm rot="-2412741" flipH="1">
              <a:off x="1146823" y="1883348"/>
              <a:ext cx="232807" cy="450731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972;p45">
              <a:extLst>
                <a:ext uri="{FF2B5EF4-FFF2-40B4-BE49-F238E27FC236}">
                  <a16:creationId xmlns:a16="http://schemas.microsoft.com/office/drawing/2014/main" id="{7B3BF0F8-D086-4C0E-8A15-4AF919B9352F}"/>
                </a:ext>
              </a:extLst>
            </p:cNvPr>
            <p:cNvSpPr/>
            <p:nvPr/>
          </p:nvSpPr>
          <p:spPr>
            <a:xfrm rot="-2412741" flipH="1">
              <a:off x="1529220" y="2277488"/>
              <a:ext cx="401007" cy="314079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973;p45">
              <a:extLst>
                <a:ext uri="{FF2B5EF4-FFF2-40B4-BE49-F238E27FC236}">
                  <a16:creationId xmlns:a16="http://schemas.microsoft.com/office/drawing/2014/main" id="{1CCC5522-C5E1-423A-B101-E3AD149D09DE}"/>
                </a:ext>
              </a:extLst>
            </p:cNvPr>
            <p:cNvSpPr/>
            <p:nvPr/>
          </p:nvSpPr>
          <p:spPr>
            <a:xfrm rot="-2412741" flipH="1">
              <a:off x="1673195" y="1899177"/>
              <a:ext cx="66603" cy="50149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974;p45">
              <a:extLst>
                <a:ext uri="{FF2B5EF4-FFF2-40B4-BE49-F238E27FC236}">
                  <a16:creationId xmlns:a16="http://schemas.microsoft.com/office/drawing/2014/main" id="{317B3634-0A51-4CE1-BDD6-11077471AC31}"/>
                </a:ext>
              </a:extLst>
            </p:cNvPr>
            <p:cNvSpPr/>
            <p:nvPr/>
          </p:nvSpPr>
          <p:spPr>
            <a:xfrm rot="-2412741" flipH="1">
              <a:off x="1950410" y="2400530"/>
              <a:ext cx="66603" cy="50149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3" y="0"/>
                  </a:moveTo>
                  <a:cubicBezTo>
                    <a:pt x="677" y="0"/>
                    <a:pt x="462" y="101"/>
                    <a:pt x="321" y="346"/>
                  </a:cubicBezTo>
                  <a:cubicBezTo>
                    <a:pt x="1" y="892"/>
                    <a:pt x="493" y="1406"/>
                    <a:pt x="979" y="1406"/>
                  </a:cubicBezTo>
                  <a:cubicBezTo>
                    <a:pt x="1194" y="1406"/>
                    <a:pt x="1408" y="1305"/>
                    <a:pt x="1550" y="1062"/>
                  </a:cubicBezTo>
                  <a:cubicBezTo>
                    <a:pt x="1869" y="512"/>
                    <a:pt x="1378" y="0"/>
                    <a:pt x="8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975;p45">
              <a:extLst>
                <a:ext uri="{FF2B5EF4-FFF2-40B4-BE49-F238E27FC236}">
                  <a16:creationId xmlns:a16="http://schemas.microsoft.com/office/drawing/2014/main" id="{25AA7A9E-2207-4C0C-A9A0-A62434789F9B}"/>
                </a:ext>
              </a:extLst>
            </p:cNvPr>
            <p:cNvSpPr/>
            <p:nvPr/>
          </p:nvSpPr>
          <p:spPr>
            <a:xfrm rot="-2412741" flipH="1">
              <a:off x="1173565" y="1836418"/>
              <a:ext cx="66603" cy="50077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976;p45">
              <a:extLst>
                <a:ext uri="{FF2B5EF4-FFF2-40B4-BE49-F238E27FC236}">
                  <a16:creationId xmlns:a16="http://schemas.microsoft.com/office/drawing/2014/main" id="{B968FC2D-80E5-4543-94E3-DB51F679C778}"/>
                </a:ext>
              </a:extLst>
            </p:cNvPr>
            <p:cNvSpPr/>
            <p:nvPr/>
          </p:nvSpPr>
          <p:spPr>
            <a:xfrm rot="-2412741" flipH="1">
              <a:off x="1082102" y="1697361"/>
              <a:ext cx="1034180" cy="1138839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977;p45">
              <a:extLst>
                <a:ext uri="{FF2B5EF4-FFF2-40B4-BE49-F238E27FC236}">
                  <a16:creationId xmlns:a16="http://schemas.microsoft.com/office/drawing/2014/main" id="{2E7D5CCD-3F51-4E54-A5F7-0CBF9560111F}"/>
                </a:ext>
              </a:extLst>
            </p:cNvPr>
            <p:cNvSpPr/>
            <p:nvPr/>
          </p:nvSpPr>
          <p:spPr>
            <a:xfrm rot="-2412741" flipH="1">
              <a:off x="1484103" y="1851244"/>
              <a:ext cx="46219" cy="34787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978;p45">
              <a:extLst>
                <a:ext uri="{FF2B5EF4-FFF2-40B4-BE49-F238E27FC236}">
                  <a16:creationId xmlns:a16="http://schemas.microsoft.com/office/drawing/2014/main" id="{9C1C7871-564F-42C7-AD04-789DF22659AC}"/>
                </a:ext>
              </a:extLst>
            </p:cNvPr>
            <p:cNvSpPr/>
            <p:nvPr/>
          </p:nvSpPr>
          <p:spPr>
            <a:xfrm rot="-2412741" flipH="1">
              <a:off x="1896126" y="2551062"/>
              <a:ext cx="46184" cy="34715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979;p45">
              <a:extLst>
                <a:ext uri="{FF2B5EF4-FFF2-40B4-BE49-F238E27FC236}">
                  <a16:creationId xmlns:a16="http://schemas.microsoft.com/office/drawing/2014/main" id="{0B0AD575-8A61-4871-B1AB-C9428EDF9FAA}"/>
                </a:ext>
              </a:extLst>
            </p:cNvPr>
            <p:cNvSpPr/>
            <p:nvPr/>
          </p:nvSpPr>
          <p:spPr>
            <a:xfrm rot="-2412741" flipH="1">
              <a:off x="1534670" y="2299104"/>
              <a:ext cx="45720" cy="34715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980;p45">
              <a:extLst>
                <a:ext uri="{FF2B5EF4-FFF2-40B4-BE49-F238E27FC236}">
                  <a16:creationId xmlns:a16="http://schemas.microsoft.com/office/drawing/2014/main" id="{A0BF4D64-8637-45A0-96A5-41207F95296E}"/>
                </a:ext>
              </a:extLst>
            </p:cNvPr>
            <p:cNvSpPr/>
            <p:nvPr/>
          </p:nvSpPr>
          <p:spPr>
            <a:xfrm rot="-2412741" flipH="1">
              <a:off x="1481522" y="1920311"/>
              <a:ext cx="30041" cy="22561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981;p45">
              <a:extLst>
                <a:ext uri="{FF2B5EF4-FFF2-40B4-BE49-F238E27FC236}">
                  <a16:creationId xmlns:a16="http://schemas.microsoft.com/office/drawing/2014/main" id="{6B59BA7C-2856-446B-BFA9-C66D0C9DC729}"/>
                </a:ext>
              </a:extLst>
            </p:cNvPr>
            <p:cNvSpPr/>
            <p:nvPr/>
          </p:nvSpPr>
          <p:spPr>
            <a:xfrm rot="-2412741" flipH="1">
              <a:off x="1811272" y="2580618"/>
              <a:ext cx="30005" cy="22526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982;p45">
              <a:extLst>
                <a:ext uri="{FF2B5EF4-FFF2-40B4-BE49-F238E27FC236}">
                  <a16:creationId xmlns:a16="http://schemas.microsoft.com/office/drawing/2014/main" id="{988393F1-1A57-4A05-A3D6-4F172E202E37}"/>
                </a:ext>
              </a:extLst>
            </p:cNvPr>
            <p:cNvSpPr/>
            <p:nvPr/>
          </p:nvSpPr>
          <p:spPr>
            <a:xfrm rot="-2412741" flipH="1">
              <a:off x="1160775" y="2172304"/>
              <a:ext cx="29970" cy="22561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983;p45">
              <a:extLst>
                <a:ext uri="{FF2B5EF4-FFF2-40B4-BE49-F238E27FC236}">
                  <a16:creationId xmlns:a16="http://schemas.microsoft.com/office/drawing/2014/main" id="{9F98EDBF-F63C-42FB-98F6-4C2D8FB0070B}"/>
                </a:ext>
              </a:extLst>
            </p:cNvPr>
            <p:cNvSpPr/>
            <p:nvPr/>
          </p:nvSpPr>
          <p:spPr>
            <a:xfrm rot="-2412741" flipH="1">
              <a:off x="1448808" y="1886441"/>
              <a:ext cx="19706" cy="14756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984;p45">
              <a:extLst>
                <a:ext uri="{FF2B5EF4-FFF2-40B4-BE49-F238E27FC236}">
                  <a16:creationId xmlns:a16="http://schemas.microsoft.com/office/drawing/2014/main" id="{CCDE96AC-F87E-453C-A064-986A68B26C02}"/>
                </a:ext>
              </a:extLst>
            </p:cNvPr>
            <p:cNvSpPr/>
            <p:nvPr/>
          </p:nvSpPr>
          <p:spPr>
            <a:xfrm rot="-2412741" flipH="1">
              <a:off x="1229760" y="2312023"/>
              <a:ext cx="19706" cy="14756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985;p45">
              <a:extLst>
                <a:ext uri="{FF2B5EF4-FFF2-40B4-BE49-F238E27FC236}">
                  <a16:creationId xmlns:a16="http://schemas.microsoft.com/office/drawing/2014/main" id="{F2F9CA2F-3C67-41AA-A0BF-443249FB9A6A}"/>
                </a:ext>
              </a:extLst>
            </p:cNvPr>
            <p:cNvSpPr/>
            <p:nvPr/>
          </p:nvSpPr>
          <p:spPr>
            <a:xfrm rot="-2412741" flipH="1">
              <a:off x="1638492" y="2198484"/>
              <a:ext cx="19528" cy="14720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986;p45">
              <a:extLst>
                <a:ext uri="{FF2B5EF4-FFF2-40B4-BE49-F238E27FC236}">
                  <a16:creationId xmlns:a16="http://schemas.microsoft.com/office/drawing/2014/main" id="{1BA1B7FD-2520-4DA1-A0EB-933D9FD2E052}"/>
                </a:ext>
              </a:extLst>
            </p:cNvPr>
            <p:cNvSpPr/>
            <p:nvPr/>
          </p:nvSpPr>
          <p:spPr>
            <a:xfrm rot="-5400000" flipH="1">
              <a:off x="287805" y="3973209"/>
              <a:ext cx="265015" cy="336177"/>
            </a:xfrm>
            <a:custGeom>
              <a:avLst/>
              <a:gdLst/>
              <a:ahLst/>
              <a:cxnLst/>
              <a:rect l="l" t="t" r="r" b="b"/>
              <a:pathLst>
                <a:path w="4238" h="5382" extrusionOk="0">
                  <a:moveTo>
                    <a:pt x="159" y="0"/>
                  </a:moveTo>
                  <a:lnTo>
                    <a:pt x="159" y="0"/>
                  </a:lnTo>
                  <a:cubicBezTo>
                    <a:pt x="159" y="0"/>
                    <a:pt x="0" y="1900"/>
                    <a:pt x="763" y="3235"/>
                  </a:cubicBezTo>
                  <a:cubicBezTo>
                    <a:pt x="1526" y="4573"/>
                    <a:pt x="4237" y="5382"/>
                    <a:pt x="4237" y="5382"/>
                  </a:cubicBezTo>
                  <a:cubicBezTo>
                    <a:pt x="4237" y="5382"/>
                    <a:pt x="3941" y="3305"/>
                    <a:pt x="2398" y="1809"/>
                  </a:cubicBezTo>
                  <a:cubicBezTo>
                    <a:pt x="851" y="308"/>
                    <a:pt x="159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987;p45">
              <a:extLst>
                <a:ext uri="{FF2B5EF4-FFF2-40B4-BE49-F238E27FC236}">
                  <a16:creationId xmlns:a16="http://schemas.microsoft.com/office/drawing/2014/main" id="{3D9D6E8B-E3F7-411B-912A-1E0C619CF831}"/>
                </a:ext>
              </a:extLst>
            </p:cNvPr>
            <p:cNvSpPr/>
            <p:nvPr/>
          </p:nvSpPr>
          <p:spPr>
            <a:xfrm rot="-5400000" flipH="1">
              <a:off x="626495" y="3938812"/>
              <a:ext cx="251821" cy="329368"/>
            </a:xfrm>
            <a:custGeom>
              <a:avLst/>
              <a:gdLst/>
              <a:ahLst/>
              <a:cxnLst/>
              <a:rect l="l" t="t" r="r" b="b"/>
              <a:pathLst>
                <a:path w="4027" h="5273" extrusionOk="0">
                  <a:moveTo>
                    <a:pt x="4026" y="0"/>
                  </a:moveTo>
                  <a:lnTo>
                    <a:pt x="4026" y="0"/>
                  </a:lnTo>
                  <a:cubicBezTo>
                    <a:pt x="4026" y="0"/>
                    <a:pt x="1841" y="791"/>
                    <a:pt x="920" y="2627"/>
                  </a:cubicBezTo>
                  <a:cubicBezTo>
                    <a:pt x="1" y="4467"/>
                    <a:pt x="128" y="5272"/>
                    <a:pt x="128" y="5272"/>
                  </a:cubicBezTo>
                  <a:cubicBezTo>
                    <a:pt x="128" y="5272"/>
                    <a:pt x="1492" y="4520"/>
                    <a:pt x="2434" y="3299"/>
                  </a:cubicBezTo>
                  <a:cubicBezTo>
                    <a:pt x="3381" y="2073"/>
                    <a:pt x="4026" y="1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" name="Google Shape;2988;p45">
              <a:extLst>
                <a:ext uri="{FF2B5EF4-FFF2-40B4-BE49-F238E27FC236}">
                  <a16:creationId xmlns:a16="http://schemas.microsoft.com/office/drawing/2014/main" id="{93AD7F3A-13A5-45E2-89B8-BCBF96C3BF32}"/>
                </a:ext>
              </a:extLst>
            </p:cNvPr>
            <p:cNvGrpSpPr/>
            <p:nvPr/>
          </p:nvGrpSpPr>
          <p:grpSpPr>
            <a:xfrm rot="-5400000" flipH="1">
              <a:off x="230228" y="3551141"/>
              <a:ext cx="414710" cy="342109"/>
              <a:chOff x="3961851" y="558662"/>
              <a:chExt cx="290748" cy="240113"/>
            </a:xfrm>
          </p:grpSpPr>
          <p:sp>
            <p:nvSpPr>
              <p:cNvPr id="55" name="Google Shape;2989;p45">
                <a:extLst>
                  <a:ext uri="{FF2B5EF4-FFF2-40B4-BE49-F238E27FC236}">
                    <a16:creationId xmlns:a16="http://schemas.microsoft.com/office/drawing/2014/main" id="{0B4580FE-25E4-49DF-8302-6E8C37D3A710}"/>
                  </a:ext>
                </a:extLst>
              </p:cNvPr>
              <p:cNvSpPr/>
              <p:nvPr/>
            </p:nvSpPr>
            <p:spPr>
              <a:xfrm>
                <a:off x="3961851" y="558662"/>
                <a:ext cx="286582" cy="236473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5394" extrusionOk="0">
                    <a:moveTo>
                      <a:pt x="282" y="1"/>
                    </a:moveTo>
                    <a:lnTo>
                      <a:pt x="282" y="1"/>
                    </a:lnTo>
                    <a:cubicBezTo>
                      <a:pt x="282" y="1"/>
                      <a:pt x="0" y="1682"/>
                      <a:pt x="1554" y="3391"/>
                    </a:cubicBezTo>
                    <a:cubicBezTo>
                      <a:pt x="3104" y="5097"/>
                      <a:pt x="6537" y="5393"/>
                      <a:pt x="6537" y="5393"/>
                    </a:cubicBezTo>
                    <a:cubicBezTo>
                      <a:pt x="6537" y="5393"/>
                      <a:pt x="4933" y="2801"/>
                      <a:pt x="3002" y="1513"/>
                    </a:cubicBezTo>
                    <a:cubicBezTo>
                      <a:pt x="1071" y="227"/>
                      <a:pt x="283" y="1"/>
                      <a:pt x="2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990;p45">
                <a:extLst>
                  <a:ext uri="{FF2B5EF4-FFF2-40B4-BE49-F238E27FC236}">
                    <a16:creationId xmlns:a16="http://schemas.microsoft.com/office/drawing/2014/main" id="{01E39620-85E9-4343-B74E-C37FDE86074B}"/>
                  </a:ext>
                </a:extLst>
              </p:cNvPr>
              <p:cNvSpPr/>
              <p:nvPr/>
            </p:nvSpPr>
            <p:spPr>
              <a:xfrm>
                <a:off x="4001352" y="596585"/>
                <a:ext cx="251247" cy="20219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4612" extrusionOk="0">
                    <a:moveTo>
                      <a:pt x="94" y="0"/>
                    </a:moveTo>
                    <a:cubicBezTo>
                      <a:pt x="70" y="0"/>
                      <a:pt x="45" y="10"/>
                      <a:pt x="28" y="29"/>
                    </a:cubicBezTo>
                    <a:cubicBezTo>
                      <a:pt x="21" y="37"/>
                      <a:pt x="17" y="44"/>
                      <a:pt x="14" y="50"/>
                    </a:cubicBezTo>
                    <a:cubicBezTo>
                      <a:pt x="0" y="86"/>
                      <a:pt x="7" y="122"/>
                      <a:pt x="35" y="146"/>
                    </a:cubicBezTo>
                    <a:cubicBezTo>
                      <a:pt x="74" y="182"/>
                      <a:pt x="3788" y="3437"/>
                      <a:pt x="5589" y="4599"/>
                    </a:cubicBezTo>
                    <a:cubicBezTo>
                      <a:pt x="5603" y="4608"/>
                      <a:pt x="5619" y="4612"/>
                      <a:pt x="5635" y="4612"/>
                    </a:cubicBezTo>
                    <a:cubicBezTo>
                      <a:pt x="5663" y="4612"/>
                      <a:pt x="5690" y="4599"/>
                      <a:pt x="5706" y="4574"/>
                    </a:cubicBezTo>
                    <a:cubicBezTo>
                      <a:pt x="5730" y="4535"/>
                      <a:pt x="5720" y="4482"/>
                      <a:pt x="5681" y="4457"/>
                    </a:cubicBezTo>
                    <a:cubicBezTo>
                      <a:pt x="3891" y="3299"/>
                      <a:pt x="183" y="55"/>
                      <a:pt x="148" y="19"/>
                    </a:cubicBezTo>
                    <a:cubicBezTo>
                      <a:pt x="133" y="7"/>
                      <a:pt x="113" y="0"/>
                      <a:pt x="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91;p45">
              <a:extLst>
                <a:ext uri="{FF2B5EF4-FFF2-40B4-BE49-F238E27FC236}">
                  <a16:creationId xmlns:a16="http://schemas.microsoft.com/office/drawing/2014/main" id="{FC407B17-96FA-43E6-8A32-788BFBDA1234}"/>
                </a:ext>
              </a:extLst>
            </p:cNvPr>
            <p:cNvGrpSpPr/>
            <p:nvPr/>
          </p:nvGrpSpPr>
          <p:grpSpPr>
            <a:xfrm rot="-5400000" flipH="1">
              <a:off x="661189" y="3575491"/>
              <a:ext cx="262071" cy="380647"/>
              <a:chOff x="4045939" y="794047"/>
              <a:chExt cx="183735" cy="267161"/>
            </a:xfrm>
          </p:grpSpPr>
          <p:sp>
            <p:nvSpPr>
              <p:cNvPr id="53" name="Google Shape;2992;p45">
                <a:extLst>
                  <a:ext uri="{FF2B5EF4-FFF2-40B4-BE49-F238E27FC236}">
                    <a16:creationId xmlns:a16="http://schemas.microsoft.com/office/drawing/2014/main" id="{D20F078D-9CAC-4B06-8D93-C545539AF58F}"/>
                  </a:ext>
                </a:extLst>
              </p:cNvPr>
              <p:cNvSpPr/>
              <p:nvPr/>
            </p:nvSpPr>
            <p:spPr>
              <a:xfrm>
                <a:off x="4045939" y="797730"/>
                <a:ext cx="179744" cy="263478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6010" extrusionOk="0">
                    <a:moveTo>
                      <a:pt x="4099" y="0"/>
                    </a:moveTo>
                    <a:lnTo>
                      <a:pt x="4099" y="0"/>
                    </a:lnTo>
                    <a:cubicBezTo>
                      <a:pt x="4099" y="0"/>
                      <a:pt x="1829" y="752"/>
                      <a:pt x="914" y="2426"/>
                    </a:cubicBezTo>
                    <a:cubicBezTo>
                      <a:pt x="0" y="4100"/>
                      <a:pt x="621" y="6010"/>
                      <a:pt x="621" y="6010"/>
                    </a:cubicBezTo>
                    <a:cubicBezTo>
                      <a:pt x="621" y="6010"/>
                      <a:pt x="1042" y="5724"/>
                      <a:pt x="2196" y="4127"/>
                    </a:cubicBezTo>
                    <a:cubicBezTo>
                      <a:pt x="3354" y="2528"/>
                      <a:pt x="4099" y="1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993;p45">
                <a:extLst>
                  <a:ext uri="{FF2B5EF4-FFF2-40B4-BE49-F238E27FC236}">
                    <a16:creationId xmlns:a16="http://schemas.microsoft.com/office/drawing/2014/main" id="{BC4E030D-B578-411D-8BEB-603FEF38F580}"/>
                  </a:ext>
                </a:extLst>
              </p:cNvPr>
              <p:cNvSpPr/>
              <p:nvPr/>
            </p:nvSpPr>
            <p:spPr>
              <a:xfrm>
                <a:off x="4088465" y="794047"/>
                <a:ext cx="141209" cy="220164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5022" extrusionOk="0">
                    <a:moveTo>
                      <a:pt x="3129" y="0"/>
                    </a:moveTo>
                    <a:cubicBezTo>
                      <a:pt x="3107" y="0"/>
                      <a:pt x="3085" y="8"/>
                      <a:pt x="3069" y="24"/>
                    </a:cubicBezTo>
                    <a:cubicBezTo>
                      <a:pt x="1459" y="1602"/>
                      <a:pt x="566" y="3495"/>
                      <a:pt x="205" y="4392"/>
                    </a:cubicBezTo>
                    <a:cubicBezTo>
                      <a:pt x="78" y="4713"/>
                      <a:pt x="15" y="4907"/>
                      <a:pt x="15" y="4915"/>
                    </a:cubicBezTo>
                    <a:cubicBezTo>
                      <a:pt x="0" y="4957"/>
                      <a:pt x="26" y="5006"/>
                      <a:pt x="68" y="5017"/>
                    </a:cubicBezTo>
                    <a:cubicBezTo>
                      <a:pt x="78" y="5020"/>
                      <a:pt x="87" y="5021"/>
                      <a:pt x="97" y="5021"/>
                    </a:cubicBezTo>
                    <a:cubicBezTo>
                      <a:pt x="133" y="5021"/>
                      <a:pt x="165" y="5000"/>
                      <a:pt x="174" y="4964"/>
                    </a:cubicBezTo>
                    <a:cubicBezTo>
                      <a:pt x="184" y="4936"/>
                      <a:pt x="1032" y="2256"/>
                      <a:pt x="3186" y="144"/>
                    </a:cubicBezTo>
                    <a:cubicBezTo>
                      <a:pt x="3221" y="112"/>
                      <a:pt x="3221" y="59"/>
                      <a:pt x="3189" y="24"/>
                    </a:cubicBezTo>
                    <a:cubicBezTo>
                      <a:pt x="3173" y="8"/>
                      <a:pt x="3151" y="0"/>
                      <a:pt x="3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" name="Google Shape;2994;p45">
              <a:extLst>
                <a:ext uri="{FF2B5EF4-FFF2-40B4-BE49-F238E27FC236}">
                  <a16:creationId xmlns:a16="http://schemas.microsoft.com/office/drawing/2014/main" id="{9134D96A-570C-465F-A1F5-67A89EA2C6DB}"/>
                </a:ext>
              </a:extLst>
            </p:cNvPr>
            <p:cNvSpPr/>
            <p:nvPr/>
          </p:nvSpPr>
          <p:spPr>
            <a:xfrm rot="-5400000" flipH="1">
              <a:off x="363984" y="4049953"/>
              <a:ext cx="202607" cy="253101"/>
            </a:xfrm>
            <a:custGeom>
              <a:avLst/>
              <a:gdLst/>
              <a:ahLst/>
              <a:cxnLst/>
              <a:rect l="l" t="t" r="r" b="b"/>
              <a:pathLst>
                <a:path w="3240" h="4052" extrusionOk="0">
                  <a:moveTo>
                    <a:pt x="60" y="0"/>
                  </a:moveTo>
                  <a:cubicBezTo>
                    <a:pt x="49" y="0"/>
                    <a:pt x="38" y="4"/>
                    <a:pt x="29" y="10"/>
                  </a:cubicBezTo>
                  <a:cubicBezTo>
                    <a:pt x="19" y="18"/>
                    <a:pt x="12" y="25"/>
                    <a:pt x="8" y="35"/>
                  </a:cubicBezTo>
                  <a:cubicBezTo>
                    <a:pt x="1" y="53"/>
                    <a:pt x="4" y="74"/>
                    <a:pt x="15" y="88"/>
                  </a:cubicBezTo>
                  <a:cubicBezTo>
                    <a:pt x="33" y="116"/>
                    <a:pt x="1887" y="2779"/>
                    <a:pt x="3136" y="4036"/>
                  </a:cubicBezTo>
                  <a:cubicBezTo>
                    <a:pt x="3147" y="4046"/>
                    <a:pt x="3161" y="4051"/>
                    <a:pt x="3175" y="4051"/>
                  </a:cubicBezTo>
                  <a:cubicBezTo>
                    <a:pt x="3190" y="4051"/>
                    <a:pt x="3204" y="4046"/>
                    <a:pt x="3214" y="4036"/>
                  </a:cubicBezTo>
                  <a:cubicBezTo>
                    <a:pt x="3239" y="4014"/>
                    <a:pt x="3239" y="3980"/>
                    <a:pt x="3214" y="3954"/>
                  </a:cubicBezTo>
                  <a:cubicBezTo>
                    <a:pt x="1971" y="2704"/>
                    <a:pt x="125" y="53"/>
                    <a:pt x="107" y="25"/>
                  </a:cubicBezTo>
                  <a:cubicBezTo>
                    <a:pt x="96" y="9"/>
                    <a:pt x="78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995;p45">
              <a:extLst>
                <a:ext uri="{FF2B5EF4-FFF2-40B4-BE49-F238E27FC236}">
                  <a16:creationId xmlns:a16="http://schemas.microsoft.com/office/drawing/2014/main" id="{0024AB05-E248-4296-A980-C843CC76591F}"/>
                </a:ext>
              </a:extLst>
            </p:cNvPr>
            <p:cNvSpPr/>
            <p:nvPr/>
          </p:nvSpPr>
          <p:spPr>
            <a:xfrm rot="-5400000" flipH="1">
              <a:off x="615613" y="3980527"/>
              <a:ext cx="221305" cy="283958"/>
            </a:xfrm>
            <a:custGeom>
              <a:avLst/>
              <a:gdLst/>
              <a:ahLst/>
              <a:cxnLst/>
              <a:rect l="l" t="t" r="r" b="b"/>
              <a:pathLst>
                <a:path w="3539" h="4546" extrusionOk="0">
                  <a:moveTo>
                    <a:pt x="3476" y="0"/>
                  </a:moveTo>
                  <a:cubicBezTo>
                    <a:pt x="3460" y="0"/>
                    <a:pt x="3446" y="7"/>
                    <a:pt x="3436" y="20"/>
                  </a:cubicBezTo>
                  <a:cubicBezTo>
                    <a:pt x="2755" y="797"/>
                    <a:pt x="43" y="4420"/>
                    <a:pt x="15" y="4455"/>
                  </a:cubicBezTo>
                  <a:cubicBezTo>
                    <a:pt x="11" y="4459"/>
                    <a:pt x="11" y="4462"/>
                    <a:pt x="8" y="4469"/>
                  </a:cubicBezTo>
                  <a:cubicBezTo>
                    <a:pt x="0" y="4490"/>
                    <a:pt x="8" y="4519"/>
                    <a:pt x="25" y="4532"/>
                  </a:cubicBezTo>
                  <a:cubicBezTo>
                    <a:pt x="35" y="4541"/>
                    <a:pt x="47" y="4545"/>
                    <a:pt x="59" y="4545"/>
                  </a:cubicBezTo>
                  <a:cubicBezTo>
                    <a:pt x="77" y="4545"/>
                    <a:pt x="94" y="4537"/>
                    <a:pt x="106" y="4522"/>
                  </a:cubicBezTo>
                  <a:cubicBezTo>
                    <a:pt x="131" y="4487"/>
                    <a:pt x="2843" y="867"/>
                    <a:pt x="3521" y="94"/>
                  </a:cubicBezTo>
                  <a:cubicBezTo>
                    <a:pt x="3538" y="70"/>
                    <a:pt x="3538" y="34"/>
                    <a:pt x="3514" y="13"/>
                  </a:cubicBezTo>
                  <a:cubicBezTo>
                    <a:pt x="3503" y="5"/>
                    <a:pt x="3489" y="0"/>
                    <a:pt x="34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2996;p45">
              <a:extLst>
                <a:ext uri="{FF2B5EF4-FFF2-40B4-BE49-F238E27FC236}">
                  <a16:creationId xmlns:a16="http://schemas.microsoft.com/office/drawing/2014/main" id="{B8844B5F-14D9-41A0-A343-EFBCD942DD4D}"/>
                </a:ext>
              </a:extLst>
            </p:cNvPr>
            <p:cNvGrpSpPr/>
            <p:nvPr/>
          </p:nvGrpSpPr>
          <p:grpSpPr>
            <a:xfrm rot="-5400000" flipH="1">
              <a:off x="287737" y="4354185"/>
              <a:ext cx="279203" cy="384085"/>
              <a:chOff x="4587071" y="536741"/>
              <a:chExt cx="195746" cy="269575"/>
            </a:xfrm>
          </p:grpSpPr>
          <p:sp>
            <p:nvSpPr>
              <p:cNvPr id="51" name="Google Shape;2997;p45">
                <a:extLst>
                  <a:ext uri="{FF2B5EF4-FFF2-40B4-BE49-F238E27FC236}">
                    <a16:creationId xmlns:a16="http://schemas.microsoft.com/office/drawing/2014/main" id="{280E99EF-121B-473B-AECA-30870D55F33A}"/>
                  </a:ext>
                </a:extLst>
              </p:cNvPr>
              <p:cNvSpPr/>
              <p:nvPr/>
            </p:nvSpPr>
            <p:spPr>
              <a:xfrm>
                <a:off x="4587071" y="536741"/>
                <a:ext cx="195746" cy="267205"/>
              </a:xfrm>
              <a:custGeom>
                <a:avLst/>
                <a:gdLst/>
                <a:ahLst/>
                <a:cxnLst/>
                <a:rect l="l" t="t" r="r" b="b"/>
                <a:pathLst>
                  <a:path w="4465" h="6095" extrusionOk="0">
                    <a:moveTo>
                      <a:pt x="317" y="1"/>
                    </a:moveTo>
                    <a:cubicBezTo>
                      <a:pt x="261" y="1"/>
                      <a:pt x="248" y="21"/>
                      <a:pt x="248" y="21"/>
                    </a:cubicBezTo>
                    <a:cubicBezTo>
                      <a:pt x="248" y="21"/>
                      <a:pt x="1" y="4248"/>
                      <a:pt x="3504" y="6094"/>
                    </a:cubicBezTo>
                    <a:cubicBezTo>
                      <a:pt x="3504" y="6094"/>
                      <a:pt x="4464" y="2927"/>
                      <a:pt x="2445" y="1327"/>
                    </a:cubicBezTo>
                    <a:cubicBezTo>
                      <a:pt x="963" y="157"/>
                      <a:pt x="473" y="1"/>
                      <a:pt x="3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998;p45">
                <a:extLst>
                  <a:ext uri="{FF2B5EF4-FFF2-40B4-BE49-F238E27FC236}">
                    <a16:creationId xmlns:a16="http://schemas.microsoft.com/office/drawing/2014/main" id="{AC64619D-5557-4BAA-B0A0-9D4CA2F42D78}"/>
                  </a:ext>
                </a:extLst>
              </p:cNvPr>
              <p:cNvSpPr/>
              <p:nvPr/>
            </p:nvSpPr>
            <p:spPr>
              <a:xfrm>
                <a:off x="4648098" y="609343"/>
                <a:ext cx="95220" cy="196973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4493" extrusionOk="0">
                    <a:moveTo>
                      <a:pt x="59" y="0"/>
                    </a:moveTo>
                    <a:cubicBezTo>
                      <a:pt x="48" y="0"/>
                      <a:pt x="38" y="4"/>
                      <a:pt x="28" y="10"/>
                    </a:cubicBezTo>
                    <a:cubicBezTo>
                      <a:pt x="18" y="14"/>
                      <a:pt x="11" y="25"/>
                      <a:pt x="7" y="35"/>
                    </a:cubicBezTo>
                    <a:cubicBezTo>
                      <a:pt x="0" y="53"/>
                      <a:pt x="4" y="70"/>
                      <a:pt x="15" y="88"/>
                    </a:cubicBezTo>
                    <a:cubicBezTo>
                      <a:pt x="32" y="113"/>
                      <a:pt x="1695" y="2567"/>
                      <a:pt x="2059" y="4449"/>
                    </a:cubicBezTo>
                    <a:cubicBezTo>
                      <a:pt x="2062" y="4474"/>
                      <a:pt x="2087" y="4493"/>
                      <a:pt x="2112" y="4493"/>
                    </a:cubicBezTo>
                    <a:cubicBezTo>
                      <a:pt x="2115" y="4493"/>
                      <a:pt x="2119" y="4492"/>
                      <a:pt x="2122" y="4491"/>
                    </a:cubicBezTo>
                    <a:cubicBezTo>
                      <a:pt x="2155" y="4488"/>
                      <a:pt x="2172" y="4456"/>
                      <a:pt x="2168" y="4428"/>
                    </a:cubicBezTo>
                    <a:cubicBezTo>
                      <a:pt x="1801" y="2521"/>
                      <a:pt x="124" y="49"/>
                      <a:pt x="106" y="25"/>
                    </a:cubicBezTo>
                    <a:cubicBezTo>
                      <a:pt x="95" y="9"/>
                      <a:pt x="77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2999;p45">
              <a:extLst>
                <a:ext uri="{FF2B5EF4-FFF2-40B4-BE49-F238E27FC236}">
                  <a16:creationId xmlns:a16="http://schemas.microsoft.com/office/drawing/2014/main" id="{CF71C9FA-E42E-4905-8185-15EFC439FD6C}"/>
                </a:ext>
              </a:extLst>
            </p:cNvPr>
            <p:cNvGrpSpPr/>
            <p:nvPr/>
          </p:nvGrpSpPr>
          <p:grpSpPr>
            <a:xfrm rot="-5400000" flipH="1">
              <a:off x="639159" y="4332215"/>
              <a:ext cx="286269" cy="345418"/>
              <a:chOff x="4555637" y="799440"/>
              <a:chExt cx="200700" cy="242435"/>
            </a:xfrm>
          </p:grpSpPr>
          <p:sp>
            <p:nvSpPr>
              <p:cNvPr id="49" name="Google Shape;3000;p45">
                <a:extLst>
                  <a:ext uri="{FF2B5EF4-FFF2-40B4-BE49-F238E27FC236}">
                    <a16:creationId xmlns:a16="http://schemas.microsoft.com/office/drawing/2014/main" id="{03303E9E-31B4-4035-9346-6ABB7178066B}"/>
                  </a:ext>
                </a:extLst>
              </p:cNvPr>
              <p:cNvSpPr/>
              <p:nvPr/>
            </p:nvSpPr>
            <p:spPr>
              <a:xfrm>
                <a:off x="4555637" y="801895"/>
                <a:ext cx="200700" cy="23998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5474" extrusionOk="0">
                    <a:moveTo>
                      <a:pt x="3886" y="0"/>
                    </a:moveTo>
                    <a:cubicBezTo>
                      <a:pt x="3885" y="0"/>
                      <a:pt x="2445" y="75"/>
                      <a:pt x="1604" y="1490"/>
                    </a:cubicBezTo>
                    <a:cubicBezTo>
                      <a:pt x="760" y="2906"/>
                      <a:pt x="1" y="5473"/>
                      <a:pt x="1" y="5473"/>
                    </a:cubicBezTo>
                    <a:cubicBezTo>
                      <a:pt x="1" y="5473"/>
                      <a:pt x="944" y="5460"/>
                      <a:pt x="2763" y="3680"/>
                    </a:cubicBezTo>
                    <a:cubicBezTo>
                      <a:pt x="4577" y="1897"/>
                      <a:pt x="3886" y="0"/>
                      <a:pt x="3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001;p45">
                <a:extLst>
                  <a:ext uri="{FF2B5EF4-FFF2-40B4-BE49-F238E27FC236}">
                    <a16:creationId xmlns:a16="http://schemas.microsoft.com/office/drawing/2014/main" id="{C592983E-D575-4180-8001-A984905C07B0}"/>
                  </a:ext>
                </a:extLst>
              </p:cNvPr>
              <p:cNvSpPr/>
              <p:nvPr/>
            </p:nvSpPr>
            <p:spPr>
              <a:xfrm>
                <a:off x="4601363" y="799440"/>
                <a:ext cx="127574" cy="193904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4423" extrusionOk="0">
                    <a:moveTo>
                      <a:pt x="2840" y="1"/>
                    </a:moveTo>
                    <a:cubicBezTo>
                      <a:pt x="2820" y="1"/>
                      <a:pt x="2799" y="12"/>
                      <a:pt x="2789" y="32"/>
                    </a:cubicBezTo>
                    <a:cubicBezTo>
                      <a:pt x="1599" y="2521"/>
                      <a:pt x="35" y="4311"/>
                      <a:pt x="17" y="4329"/>
                    </a:cubicBezTo>
                    <a:cubicBezTo>
                      <a:pt x="14" y="4336"/>
                      <a:pt x="10" y="4339"/>
                      <a:pt x="10" y="4347"/>
                    </a:cubicBezTo>
                    <a:cubicBezTo>
                      <a:pt x="0" y="4368"/>
                      <a:pt x="7" y="4393"/>
                      <a:pt x="25" y="4411"/>
                    </a:cubicBezTo>
                    <a:cubicBezTo>
                      <a:pt x="34" y="4418"/>
                      <a:pt x="47" y="4422"/>
                      <a:pt x="60" y="4422"/>
                    </a:cubicBezTo>
                    <a:cubicBezTo>
                      <a:pt x="75" y="4422"/>
                      <a:pt x="90" y="4416"/>
                      <a:pt x="102" y="4403"/>
                    </a:cubicBezTo>
                    <a:cubicBezTo>
                      <a:pt x="120" y="4385"/>
                      <a:pt x="1691" y="2584"/>
                      <a:pt x="2892" y="81"/>
                    </a:cubicBezTo>
                    <a:cubicBezTo>
                      <a:pt x="2910" y="53"/>
                      <a:pt x="2892" y="17"/>
                      <a:pt x="2864" y="7"/>
                    </a:cubicBezTo>
                    <a:cubicBezTo>
                      <a:pt x="2856" y="3"/>
                      <a:pt x="2848" y="1"/>
                      <a:pt x="28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002;p45">
              <a:extLst>
                <a:ext uri="{FF2B5EF4-FFF2-40B4-BE49-F238E27FC236}">
                  <a16:creationId xmlns:a16="http://schemas.microsoft.com/office/drawing/2014/main" id="{5D284722-AEF6-41F1-A0FC-D8E7DE180435}"/>
                </a:ext>
              </a:extLst>
            </p:cNvPr>
            <p:cNvSpPr/>
            <p:nvPr/>
          </p:nvSpPr>
          <p:spPr>
            <a:xfrm rot="-2412760" flipH="1">
              <a:off x="2143053" y="2027398"/>
              <a:ext cx="278029" cy="87950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003;p45">
              <a:extLst>
                <a:ext uri="{FF2B5EF4-FFF2-40B4-BE49-F238E27FC236}">
                  <a16:creationId xmlns:a16="http://schemas.microsoft.com/office/drawing/2014/main" id="{78153B80-ABB0-419F-9BBC-594920F1B101}"/>
                </a:ext>
              </a:extLst>
            </p:cNvPr>
            <p:cNvSpPr/>
            <p:nvPr/>
          </p:nvSpPr>
          <p:spPr>
            <a:xfrm rot="-2412760" flipH="1">
              <a:off x="2055299" y="1923502"/>
              <a:ext cx="128030" cy="247876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004;p45">
              <a:extLst>
                <a:ext uri="{FF2B5EF4-FFF2-40B4-BE49-F238E27FC236}">
                  <a16:creationId xmlns:a16="http://schemas.microsoft.com/office/drawing/2014/main" id="{CB1CF28D-5BCB-40A6-A9BD-BCDAC73082F8}"/>
                </a:ext>
              </a:extLst>
            </p:cNvPr>
            <p:cNvSpPr/>
            <p:nvPr/>
          </p:nvSpPr>
          <p:spPr>
            <a:xfrm rot="-2412760" flipH="1">
              <a:off x="2265594" y="2140258"/>
              <a:ext cx="220530" cy="172725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005;p45">
              <a:extLst>
                <a:ext uri="{FF2B5EF4-FFF2-40B4-BE49-F238E27FC236}">
                  <a16:creationId xmlns:a16="http://schemas.microsoft.com/office/drawing/2014/main" id="{DAEAE4C9-6EED-45A8-AF83-00806C34107D}"/>
                </a:ext>
              </a:extLst>
            </p:cNvPr>
            <p:cNvSpPr/>
            <p:nvPr/>
          </p:nvSpPr>
          <p:spPr>
            <a:xfrm rot="-2412760" flipH="1">
              <a:off x="2344771" y="1932207"/>
              <a:ext cx="36628" cy="27579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006;p45">
              <a:extLst>
                <a:ext uri="{FF2B5EF4-FFF2-40B4-BE49-F238E27FC236}">
                  <a16:creationId xmlns:a16="http://schemas.microsoft.com/office/drawing/2014/main" id="{9043F2A5-8890-41D6-B5FB-D1FD68E6E360}"/>
                </a:ext>
              </a:extLst>
            </p:cNvPr>
            <p:cNvSpPr/>
            <p:nvPr/>
          </p:nvSpPr>
          <p:spPr>
            <a:xfrm rot="-2412760" flipH="1">
              <a:off x="2070006" y="1897693"/>
              <a:ext cx="36628" cy="27540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007;p45">
              <a:extLst>
                <a:ext uri="{FF2B5EF4-FFF2-40B4-BE49-F238E27FC236}">
                  <a16:creationId xmlns:a16="http://schemas.microsoft.com/office/drawing/2014/main" id="{CE92A475-5F72-4DEC-9BF2-957EC0D8F826}"/>
                </a:ext>
              </a:extLst>
            </p:cNvPr>
            <p:cNvSpPr/>
            <p:nvPr/>
          </p:nvSpPr>
          <p:spPr>
            <a:xfrm rot="-2412760" flipH="1">
              <a:off x="2019705" y="1821221"/>
              <a:ext cx="568738" cy="626295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008;p45">
              <a:extLst>
                <a:ext uri="{FF2B5EF4-FFF2-40B4-BE49-F238E27FC236}">
                  <a16:creationId xmlns:a16="http://schemas.microsoft.com/office/drawing/2014/main" id="{0580D010-77A1-4F4F-B78B-E41B9CB7BB8B}"/>
                </a:ext>
              </a:extLst>
            </p:cNvPr>
            <p:cNvSpPr/>
            <p:nvPr/>
          </p:nvSpPr>
          <p:spPr>
            <a:xfrm rot="-2412760" flipH="1">
              <a:off x="2240782" y="1905846"/>
              <a:ext cx="25418" cy="19131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09;p45">
              <a:extLst>
                <a:ext uri="{FF2B5EF4-FFF2-40B4-BE49-F238E27FC236}">
                  <a16:creationId xmlns:a16="http://schemas.microsoft.com/office/drawing/2014/main" id="{7330EBAA-70FB-4274-ACC1-6B48D7A567CC}"/>
                </a:ext>
              </a:extLst>
            </p:cNvPr>
            <p:cNvSpPr/>
            <p:nvPr/>
          </p:nvSpPr>
          <p:spPr>
            <a:xfrm rot="-2412760" flipH="1">
              <a:off x="2467370" y="2290708"/>
              <a:ext cx="25398" cy="19092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10;p45">
              <a:extLst>
                <a:ext uri="{FF2B5EF4-FFF2-40B4-BE49-F238E27FC236}">
                  <a16:creationId xmlns:a16="http://schemas.microsoft.com/office/drawing/2014/main" id="{0D7C4C33-C239-4295-B90D-A74342CB679A}"/>
                </a:ext>
              </a:extLst>
            </p:cNvPr>
            <p:cNvSpPr/>
            <p:nvPr/>
          </p:nvSpPr>
          <p:spPr>
            <a:xfrm rot="-2412760" flipH="1">
              <a:off x="2268591" y="2152145"/>
              <a:ext cx="25144" cy="19092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011;p45">
              <a:extLst>
                <a:ext uri="{FF2B5EF4-FFF2-40B4-BE49-F238E27FC236}">
                  <a16:creationId xmlns:a16="http://schemas.microsoft.com/office/drawing/2014/main" id="{3370135F-4F75-4F0C-85C1-B70C88790CDA}"/>
                </a:ext>
              </a:extLst>
            </p:cNvPr>
            <p:cNvSpPr/>
            <p:nvPr/>
          </p:nvSpPr>
          <p:spPr>
            <a:xfrm rot="-2412760" flipH="1">
              <a:off x="2239363" y="1943830"/>
              <a:ext cx="16521" cy="12408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012;p45">
              <a:extLst>
                <a:ext uri="{FF2B5EF4-FFF2-40B4-BE49-F238E27FC236}">
                  <a16:creationId xmlns:a16="http://schemas.microsoft.com/office/drawing/2014/main" id="{06C78821-DE78-4A23-8272-549AD17FC97E}"/>
                </a:ext>
              </a:extLst>
            </p:cNvPr>
            <p:cNvSpPr/>
            <p:nvPr/>
          </p:nvSpPr>
          <p:spPr>
            <a:xfrm rot="-2412760" flipH="1">
              <a:off x="2420705" y="2306962"/>
              <a:ext cx="16501" cy="12388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013;p45">
              <a:extLst>
                <a:ext uri="{FF2B5EF4-FFF2-40B4-BE49-F238E27FC236}">
                  <a16:creationId xmlns:a16="http://schemas.microsoft.com/office/drawing/2014/main" id="{281615A3-78F3-48E7-BAEA-53510F0CF05C}"/>
                </a:ext>
              </a:extLst>
            </p:cNvPr>
            <p:cNvSpPr/>
            <p:nvPr/>
          </p:nvSpPr>
          <p:spPr>
            <a:xfrm rot="-2412760" flipH="1">
              <a:off x="2062972" y="2082412"/>
              <a:ext cx="16481" cy="12408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014;p45">
              <a:extLst>
                <a:ext uri="{FF2B5EF4-FFF2-40B4-BE49-F238E27FC236}">
                  <a16:creationId xmlns:a16="http://schemas.microsoft.com/office/drawing/2014/main" id="{5F659B90-B446-4C9C-AD71-107120FC8F8B}"/>
                </a:ext>
              </a:extLst>
            </p:cNvPr>
            <p:cNvSpPr/>
            <p:nvPr/>
          </p:nvSpPr>
          <p:spPr>
            <a:xfrm rot="-2412760" flipH="1">
              <a:off x="2221372" y="1925203"/>
              <a:ext cx="10837" cy="8115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015;p45">
              <a:extLst>
                <a:ext uri="{FF2B5EF4-FFF2-40B4-BE49-F238E27FC236}">
                  <a16:creationId xmlns:a16="http://schemas.microsoft.com/office/drawing/2014/main" id="{5BAEAD7F-EF2E-4BD0-A5D8-0F7286CF76C0}"/>
                </a:ext>
              </a:extLst>
            </p:cNvPr>
            <p:cNvSpPr/>
            <p:nvPr/>
          </p:nvSpPr>
          <p:spPr>
            <a:xfrm rot="-2412760" flipH="1">
              <a:off x="2100910" y="2159249"/>
              <a:ext cx="10837" cy="8115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016;p45">
              <a:extLst>
                <a:ext uri="{FF2B5EF4-FFF2-40B4-BE49-F238E27FC236}">
                  <a16:creationId xmlns:a16="http://schemas.microsoft.com/office/drawing/2014/main" id="{96E2AFDF-8445-4F46-A5FF-224631CAC3B9}"/>
                </a:ext>
              </a:extLst>
            </p:cNvPr>
            <p:cNvSpPr/>
            <p:nvPr/>
          </p:nvSpPr>
          <p:spPr>
            <a:xfrm rot="-2412760" flipH="1">
              <a:off x="2325687" y="2096809"/>
              <a:ext cx="10739" cy="8095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2650;p43">
            <a:extLst>
              <a:ext uri="{FF2B5EF4-FFF2-40B4-BE49-F238E27FC236}">
                <a16:creationId xmlns:a16="http://schemas.microsoft.com/office/drawing/2014/main" id="{A04CD57E-952E-442E-AB72-A706578D2B73}"/>
              </a:ext>
            </a:extLst>
          </p:cNvPr>
          <p:cNvGrpSpPr/>
          <p:nvPr/>
        </p:nvGrpSpPr>
        <p:grpSpPr>
          <a:xfrm>
            <a:off x="7564040" y="97005"/>
            <a:ext cx="1698386" cy="2153266"/>
            <a:chOff x="5284506" y="-7603"/>
            <a:chExt cx="3212887" cy="3087459"/>
          </a:xfrm>
        </p:grpSpPr>
        <p:sp>
          <p:nvSpPr>
            <p:cNvPr id="58" name="Google Shape;2651;p43">
              <a:extLst>
                <a:ext uri="{FF2B5EF4-FFF2-40B4-BE49-F238E27FC236}">
                  <a16:creationId xmlns:a16="http://schemas.microsoft.com/office/drawing/2014/main" id="{438B3D2E-D077-466E-A335-7F73B5A27876}"/>
                </a:ext>
              </a:extLst>
            </p:cNvPr>
            <p:cNvSpPr/>
            <p:nvPr/>
          </p:nvSpPr>
          <p:spPr>
            <a:xfrm rot="10800000">
              <a:off x="6692837" y="-407"/>
              <a:ext cx="124502" cy="2502880"/>
            </a:xfrm>
            <a:custGeom>
              <a:avLst/>
              <a:gdLst/>
              <a:ahLst/>
              <a:cxnLst/>
              <a:rect l="l" t="t" r="r" b="b"/>
              <a:pathLst>
                <a:path w="3275" h="65838" extrusionOk="0">
                  <a:moveTo>
                    <a:pt x="1468" y="1"/>
                  </a:moveTo>
                  <a:cubicBezTo>
                    <a:pt x="1468" y="16"/>
                    <a:pt x="1462" y="63"/>
                    <a:pt x="1454" y="153"/>
                  </a:cubicBezTo>
                  <a:cubicBezTo>
                    <a:pt x="1425" y="404"/>
                    <a:pt x="1374" y="948"/>
                    <a:pt x="1301" y="1753"/>
                  </a:cubicBezTo>
                  <a:cubicBezTo>
                    <a:pt x="972" y="5520"/>
                    <a:pt x="240" y="14977"/>
                    <a:pt x="91" y="26511"/>
                  </a:cubicBezTo>
                  <a:cubicBezTo>
                    <a:pt x="83" y="26931"/>
                    <a:pt x="76" y="27352"/>
                    <a:pt x="76" y="27783"/>
                  </a:cubicBezTo>
                  <a:cubicBezTo>
                    <a:pt x="0" y="35633"/>
                    <a:pt x="207" y="44365"/>
                    <a:pt x="990" y="52878"/>
                  </a:cubicBezTo>
                  <a:cubicBezTo>
                    <a:pt x="1026" y="53267"/>
                    <a:pt x="1059" y="53650"/>
                    <a:pt x="1099" y="54035"/>
                  </a:cubicBezTo>
                  <a:cubicBezTo>
                    <a:pt x="1494" y="58071"/>
                    <a:pt x="2024" y="62041"/>
                    <a:pt x="2720" y="65838"/>
                  </a:cubicBezTo>
                  <a:lnTo>
                    <a:pt x="3274" y="65838"/>
                  </a:lnTo>
                  <a:cubicBezTo>
                    <a:pt x="3231" y="65602"/>
                    <a:pt x="3184" y="65359"/>
                    <a:pt x="3144" y="65120"/>
                  </a:cubicBezTo>
                  <a:cubicBezTo>
                    <a:pt x="3071" y="64713"/>
                    <a:pt x="2998" y="64304"/>
                    <a:pt x="2930" y="63890"/>
                  </a:cubicBezTo>
                  <a:cubicBezTo>
                    <a:pt x="1777" y="56954"/>
                    <a:pt x="1139" y="49499"/>
                    <a:pt x="838" y="42215"/>
                  </a:cubicBezTo>
                  <a:cubicBezTo>
                    <a:pt x="819" y="41863"/>
                    <a:pt x="805" y="41507"/>
                    <a:pt x="794" y="41152"/>
                  </a:cubicBezTo>
                  <a:cubicBezTo>
                    <a:pt x="471" y="32566"/>
                    <a:pt x="605" y="24263"/>
                    <a:pt x="878" y="17399"/>
                  </a:cubicBezTo>
                  <a:cubicBezTo>
                    <a:pt x="903" y="16749"/>
                    <a:pt x="928" y="16111"/>
                    <a:pt x="958" y="15488"/>
                  </a:cubicBezTo>
                  <a:cubicBezTo>
                    <a:pt x="1236" y="9255"/>
                    <a:pt x="1621" y="4407"/>
                    <a:pt x="1838" y="1909"/>
                  </a:cubicBezTo>
                  <a:cubicBezTo>
                    <a:pt x="1911" y="1093"/>
                    <a:pt x="1965" y="527"/>
                    <a:pt x="1991" y="252"/>
                  </a:cubicBezTo>
                  <a:cubicBezTo>
                    <a:pt x="2002" y="139"/>
                    <a:pt x="2009" y="71"/>
                    <a:pt x="2012" y="56"/>
                  </a:cubicBezTo>
                  <a:lnTo>
                    <a:pt x="14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652;p43">
              <a:extLst>
                <a:ext uri="{FF2B5EF4-FFF2-40B4-BE49-F238E27FC236}">
                  <a16:creationId xmlns:a16="http://schemas.microsoft.com/office/drawing/2014/main" id="{B08F4344-31F5-4BEB-9DB5-55A9B0A760C6}"/>
                </a:ext>
              </a:extLst>
            </p:cNvPr>
            <p:cNvSpPr/>
            <p:nvPr/>
          </p:nvSpPr>
          <p:spPr>
            <a:xfrm rot="10800000">
              <a:off x="6239348" y="891328"/>
              <a:ext cx="557995" cy="456037"/>
            </a:xfrm>
            <a:custGeom>
              <a:avLst/>
              <a:gdLst/>
              <a:ahLst/>
              <a:cxnLst/>
              <a:rect l="l" t="t" r="r" b="b"/>
              <a:pathLst>
                <a:path w="14678" h="11996" extrusionOk="0">
                  <a:moveTo>
                    <a:pt x="11477" y="1"/>
                  </a:moveTo>
                  <a:cubicBezTo>
                    <a:pt x="10374" y="1"/>
                    <a:pt x="9258" y="437"/>
                    <a:pt x="8180" y="1140"/>
                  </a:cubicBezTo>
                  <a:cubicBezTo>
                    <a:pt x="8137" y="1169"/>
                    <a:pt x="8090" y="1198"/>
                    <a:pt x="8046" y="1227"/>
                  </a:cubicBezTo>
                  <a:cubicBezTo>
                    <a:pt x="7770" y="1412"/>
                    <a:pt x="7502" y="1615"/>
                    <a:pt x="7233" y="1829"/>
                  </a:cubicBezTo>
                  <a:cubicBezTo>
                    <a:pt x="7190" y="1862"/>
                    <a:pt x="7146" y="1898"/>
                    <a:pt x="7103" y="1934"/>
                  </a:cubicBezTo>
                  <a:cubicBezTo>
                    <a:pt x="3858" y="4603"/>
                    <a:pt x="1110" y="9255"/>
                    <a:pt x="268" y="10767"/>
                  </a:cubicBezTo>
                  <a:lnTo>
                    <a:pt x="268" y="10771"/>
                  </a:lnTo>
                  <a:cubicBezTo>
                    <a:pt x="91" y="11082"/>
                    <a:pt x="0" y="11261"/>
                    <a:pt x="0" y="11261"/>
                  </a:cubicBezTo>
                  <a:lnTo>
                    <a:pt x="3" y="11416"/>
                  </a:lnTo>
                  <a:lnTo>
                    <a:pt x="29" y="11996"/>
                  </a:lnTo>
                  <a:cubicBezTo>
                    <a:pt x="29" y="11996"/>
                    <a:pt x="127" y="11938"/>
                    <a:pt x="312" y="11830"/>
                  </a:cubicBezTo>
                  <a:cubicBezTo>
                    <a:pt x="1341" y="11231"/>
                    <a:pt x="5018" y="9045"/>
                    <a:pt x="8242" y="6714"/>
                  </a:cubicBezTo>
                  <a:cubicBezTo>
                    <a:pt x="8285" y="6681"/>
                    <a:pt x="8329" y="6648"/>
                    <a:pt x="8376" y="6619"/>
                  </a:cubicBezTo>
                  <a:cubicBezTo>
                    <a:pt x="11813" y="4113"/>
                    <a:pt x="14677" y="1456"/>
                    <a:pt x="13154" y="411"/>
                  </a:cubicBezTo>
                  <a:lnTo>
                    <a:pt x="13151" y="411"/>
                  </a:lnTo>
                  <a:cubicBezTo>
                    <a:pt x="12973" y="288"/>
                    <a:pt x="12727" y="187"/>
                    <a:pt x="12415" y="110"/>
                  </a:cubicBezTo>
                  <a:cubicBezTo>
                    <a:pt x="12104" y="36"/>
                    <a:pt x="11791" y="1"/>
                    <a:pt x="114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653;p43">
              <a:extLst>
                <a:ext uri="{FF2B5EF4-FFF2-40B4-BE49-F238E27FC236}">
                  <a16:creationId xmlns:a16="http://schemas.microsoft.com/office/drawing/2014/main" id="{E9A64FBA-339B-46A1-98DD-27F81FBEF3C8}"/>
                </a:ext>
              </a:extLst>
            </p:cNvPr>
            <p:cNvSpPr/>
            <p:nvPr/>
          </p:nvSpPr>
          <p:spPr>
            <a:xfrm rot="10800000">
              <a:off x="6804490" y="1438640"/>
              <a:ext cx="487590" cy="569096"/>
            </a:xfrm>
            <a:custGeom>
              <a:avLst/>
              <a:gdLst/>
              <a:ahLst/>
              <a:cxnLst/>
              <a:rect l="l" t="t" r="r" b="b"/>
              <a:pathLst>
                <a:path w="12826" h="14970" extrusionOk="0">
                  <a:moveTo>
                    <a:pt x="2566" y="1"/>
                  </a:moveTo>
                  <a:cubicBezTo>
                    <a:pt x="2224" y="1"/>
                    <a:pt x="1883" y="67"/>
                    <a:pt x="1545" y="207"/>
                  </a:cubicBezTo>
                  <a:cubicBezTo>
                    <a:pt x="1280" y="316"/>
                    <a:pt x="1067" y="454"/>
                    <a:pt x="910" y="614"/>
                  </a:cubicBezTo>
                  <a:cubicBezTo>
                    <a:pt x="1" y="1520"/>
                    <a:pt x="707" y="3173"/>
                    <a:pt x="2143" y="5041"/>
                  </a:cubicBezTo>
                  <a:cubicBezTo>
                    <a:pt x="2172" y="5077"/>
                    <a:pt x="2198" y="5117"/>
                    <a:pt x="2227" y="5153"/>
                  </a:cubicBezTo>
                  <a:cubicBezTo>
                    <a:pt x="2470" y="5462"/>
                    <a:pt x="2731" y="5780"/>
                    <a:pt x="3006" y="6100"/>
                  </a:cubicBezTo>
                  <a:cubicBezTo>
                    <a:pt x="3035" y="6136"/>
                    <a:pt x="3068" y="6172"/>
                    <a:pt x="3100" y="6205"/>
                  </a:cubicBezTo>
                  <a:cubicBezTo>
                    <a:pt x="6266" y="9827"/>
                    <a:pt x="11357" y="13838"/>
                    <a:pt x="12564" y="14769"/>
                  </a:cubicBezTo>
                  <a:cubicBezTo>
                    <a:pt x="12731" y="14899"/>
                    <a:pt x="12825" y="14969"/>
                    <a:pt x="12825" y="14969"/>
                  </a:cubicBezTo>
                  <a:lnTo>
                    <a:pt x="12825" y="14131"/>
                  </a:lnTo>
                  <a:cubicBezTo>
                    <a:pt x="12825" y="14131"/>
                    <a:pt x="12742" y="13903"/>
                    <a:pt x="12579" y="13497"/>
                  </a:cubicBezTo>
                  <a:cubicBezTo>
                    <a:pt x="12017" y="12083"/>
                    <a:pt x="10537" y="8555"/>
                    <a:pt x="8645" y="5462"/>
                  </a:cubicBezTo>
                  <a:cubicBezTo>
                    <a:pt x="8616" y="5414"/>
                    <a:pt x="8586" y="5367"/>
                    <a:pt x="8558" y="5320"/>
                  </a:cubicBezTo>
                  <a:cubicBezTo>
                    <a:pt x="6782" y="2457"/>
                    <a:pt x="4653" y="1"/>
                    <a:pt x="25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654;p43">
              <a:extLst>
                <a:ext uri="{FF2B5EF4-FFF2-40B4-BE49-F238E27FC236}">
                  <a16:creationId xmlns:a16="http://schemas.microsoft.com/office/drawing/2014/main" id="{731E11B6-DC7E-4B86-BFE1-5843C835B651}"/>
                </a:ext>
              </a:extLst>
            </p:cNvPr>
            <p:cNvSpPr/>
            <p:nvPr/>
          </p:nvSpPr>
          <p:spPr>
            <a:xfrm rot="10800000">
              <a:off x="6166281" y="1834802"/>
              <a:ext cx="631061" cy="553091"/>
            </a:xfrm>
            <a:custGeom>
              <a:avLst/>
              <a:gdLst/>
              <a:ahLst/>
              <a:cxnLst/>
              <a:rect l="l" t="t" r="r" b="b"/>
              <a:pathLst>
                <a:path w="16600" h="14549" extrusionOk="0">
                  <a:moveTo>
                    <a:pt x="12692" y="0"/>
                  </a:moveTo>
                  <a:cubicBezTo>
                    <a:pt x="10965" y="0"/>
                    <a:pt x="8910" y="1584"/>
                    <a:pt x="6965" y="3656"/>
                  </a:cubicBezTo>
                  <a:cubicBezTo>
                    <a:pt x="6925" y="3696"/>
                    <a:pt x="6889" y="3731"/>
                    <a:pt x="6853" y="3775"/>
                  </a:cubicBezTo>
                  <a:cubicBezTo>
                    <a:pt x="6541" y="4109"/>
                    <a:pt x="6233" y="4454"/>
                    <a:pt x="5928" y="4809"/>
                  </a:cubicBezTo>
                  <a:cubicBezTo>
                    <a:pt x="5892" y="4849"/>
                    <a:pt x="5856" y="4892"/>
                    <a:pt x="5823" y="4936"/>
                  </a:cubicBezTo>
                  <a:cubicBezTo>
                    <a:pt x="3404" y="7774"/>
                    <a:pt x="1305" y="11059"/>
                    <a:pt x="432" y="12474"/>
                  </a:cubicBezTo>
                  <a:cubicBezTo>
                    <a:pt x="152" y="12927"/>
                    <a:pt x="0" y="13191"/>
                    <a:pt x="0" y="13191"/>
                  </a:cubicBezTo>
                  <a:lnTo>
                    <a:pt x="10" y="13460"/>
                  </a:lnTo>
                  <a:lnTo>
                    <a:pt x="57" y="14548"/>
                  </a:lnTo>
                  <a:cubicBezTo>
                    <a:pt x="57" y="14548"/>
                    <a:pt x="159" y="14490"/>
                    <a:pt x="352" y="14385"/>
                  </a:cubicBezTo>
                  <a:lnTo>
                    <a:pt x="352" y="14381"/>
                  </a:lnTo>
                  <a:cubicBezTo>
                    <a:pt x="1316" y="13841"/>
                    <a:pt x="4489" y="12013"/>
                    <a:pt x="7636" y="9809"/>
                  </a:cubicBezTo>
                  <a:cubicBezTo>
                    <a:pt x="7680" y="9776"/>
                    <a:pt x="7727" y="9744"/>
                    <a:pt x="7770" y="9714"/>
                  </a:cubicBezTo>
                  <a:cubicBezTo>
                    <a:pt x="12245" y="6567"/>
                    <a:pt x="16600" y="2683"/>
                    <a:pt x="14409" y="668"/>
                  </a:cubicBezTo>
                  <a:cubicBezTo>
                    <a:pt x="14406" y="664"/>
                    <a:pt x="14402" y="660"/>
                    <a:pt x="14399" y="657"/>
                  </a:cubicBezTo>
                  <a:cubicBezTo>
                    <a:pt x="14347" y="610"/>
                    <a:pt x="14293" y="566"/>
                    <a:pt x="14235" y="523"/>
                  </a:cubicBezTo>
                  <a:cubicBezTo>
                    <a:pt x="13764" y="162"/>
                    <a:pt x="13245" y="0"/>
                    <a:pt x="126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655;p43">
              <a:extLst>
                <a:ext uri="{FF2B5EF4-FFF2-40B4-BE49-F238E27FC236}">
                  <a16:creationId xmlns:a16="http://schemas.microsoft.com/office/drawing/2014/main" id="{3E932ACD-DA77-4C71-9502-ACF8E6E81CBD}"/>
                </a:ext>
              </a:extLst>
            </p:cNvPr>
            <p:cNvSpPr/>
            <p:nvPr/>
          </p:nvSpPr>
          <p:spPr>
            <a:xfrm rot="10800000">
              <a:off x="6764953" y="443312"/>
              <a:ext cx="540356" cy="385860"/>
            </a:xfrm>
            <a:custGeom>
              <a:avLst/>
              <a:gdLst/>
              <a:ahLst/>
              <a:cxnLst/>
              <a:rect l="l" t="t" r="r" b="b"/>
              <a:pathLst>
                <a:path w="14214" h="10150" extrusionOk="0">
                  <a:moveTo>
                    <a:pt x="1936" y="0"/>
                  </a:moveTo>
                  <a:cubicBezTo>
                    <a:pt x="1528" y="0"/>
                    <a:pt x="1161" y="94"/>
                    <a:pt x="849" y="301"/>
                  </a:cubicBezTo>
                  <a:cubicBezTo>
                    <a:pt x="736" y="378"/>
                    <a:pt x="645" y="461"/>
                    <a:pt x="577" y="548"/>
                  </a:cubicBezTo>
                  <a:cubicBezTo>
                    <a:pt x="1" y="1273"/>
                    <a:pt x="885" y="2372"/>
                    <a:pt x="2441" y="3576"/>
                  </a:cubicBezTo>
                  <a:cubicBezTo>
                    <a:pt x="2484" y="3612"/>
                    <a:pt x="2524" y="3645"/>
                    <a:pt x="2568" y="3678"/>
                  </a:cubicBezTo>
                  <a:cubicBezTo>
                    <a:pt x="2905" y="3931"/>
                    <a:pt x="3271" y="4188"/>
                    <a:pt x="3656" y="4450"/>
                  </a:cubicBezTo>
                  <a:cubicBezTo>
                    <a:pt x="3703" y="4483"/>
                    <a:pt x="3746" y="4511"/>
                    <a:pt x="3793" y="4544"/>
                  </a:cubicBezTo>
                  <a:cubicBezTo>
                    <a:pt x="7376" y="6937"/>
                    <a:pt x="12669" y="9435"/>
                    <a:pt x="13935" y="10019"/>
                  </a:cubicBezTo>
                  <a:cubicBezTo>
                    <a:pt x="14116" y="10106"/>
                    <a:pt x="14214" y="10149"/>
                    <a:pt x="14214" y="10149"/>
                  </a:cubicBezTo>
                  <a:lnTo>
                    <a:pt x="14152" y="9526"/>
                  </a:lnTo>
                  <a:lnTo>
                    <a:pt x="14152" y="9519"/>
                  </a:lnTo>
                  <a:lnTo>
                    <a:pt x="14116" y="9189"/>
                  </a:lnTo>
                  <a:cubicBezTo>
                    <a:pt x="14116" y="9189"/>
                    <a:pt x="14015" y="9069"/>
                    <a:pt x="13826" y="8862"/>
                  </a:cubicBezTo>
                  <a:cubicBezTo>
                    <a:pt x="13054" y="8021"/>
                    <a:pt x="10860" y="5683"/>
                    <a:pt x="8427" y="3616"/>
                  </a:cubicBezTo>
                  <a:cubicBezTo>
                    <a:pt x="8380" y="3579"/>
                    <a:pt x="8333" y="3536"/>
                    <a:pt x="8285" y="3499"/>
                  </a:cubicBezTo>
                  <a:cubicBezTo>
                    <a:pt x="6051" y="1618"/>
                    <a:pt x="3632" y="0"/>
                    <a:pt x="19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656;p43">
              <a:extLst>
                <a:ext uri="{FF2B5EF4-FFF2-40B4-BE49-F238E27FC236}">
                  <a16:creationId xmlns:a16="http://schemas.microsoft.com/office/drawing/2014/main" id="{B7F4A0D5-A6F1-445E-A579-CA0460876392}"/>
                </a:ext>
              </a:extLst>
            </p:cNvPr>
            <p:cNvSpPr/>
            <p:nvPr/>
          </p:nvSpPr>
          <p:spPr>
            <a:xfrm rot="10800000">
              <a:off x="5942977" y="21794"/>
              <a:ext cx="771681" cy="533931"/>
            </a:xfrm>
            <a:custGeom>
              <a:avLst/>
              <a:gdLst/>
              <a:ahLst/>
              <a:cxnLst/>
              <a:rect l="l" t="t" r="r" b="b"/>
              <a:pathLst>
                <a:path w="20299" h="14045" extrusionOk="0">
                  <a:moveTo>
                    <a:pt x="16273" y="1"/>
                  </a:moveTo>
                  <a:cubicBezTo>
                    <a:pt x="14430" y="1"/>
                    <a:pt x="12197" y="1204"/>
                    <a:pt x="9986" y="2881"/>
                  </a:cubicBezTo>
                  <a:cubicBezTo>
                    <a:pt x="9943" y="2909"/>
                    <a:pt x="9899" y="2946"/>
                    <a:pt x="9856" y="2978"/>
                  </a:cubicBezTo>
                  <a:cubicBezTo>
                    <a:pt x="9449" y="3286"/>
                    <a:pt x="9047" y="3613"/>
                    <a:pt x="8644" y="3950"/>
                  </a:cubicBezTo>
                  <a:cubicBezTo>
                    <a:pt x="8604" y="3986"/>
                    <a:pt x="8561" y="4023"/>
                    <a:pt x="8517" y="4056"/>
                  </a:cubicBezTo>
                  <a:cubicBezTo>
                    <a:pt x="4660" y="7322"/>
                    <a:pt x="1146" y="11557"/>
                    <a:pt x="229" y="12681"/>
                  </a:cubicBezTo>
                  <a:cubicBezTo>
                    <a:pt x="80" y="12867"/>
                    <a:pt x="1" y="12968"/>
                    <a:pt x="1" y="12968"/>
                  </a:cubicBezTo>
                  <a:lnTo>
                    <a:pt x="131" y="13711"/>
                  </a:lnTo>
                  <a:lnTo>
                    <a:pt x="189" y="14045"/>
                  </a:lnTo>
                  <a:cubicBezTo>
                    <a:pt x="189" y="14045"/>
                    <a:pt x="276" y="13998"/>
                    <a:pt x="443" y="13911"/>
                  </a:cubicBezTo>
                  <a:cubicBezTo>
                    <a:pt x="1596" y="13305"/>
                    <a:pt x="6476" y="10708"/>
                    <a:pt x="10849" y="7913"/>
                  </a:cubicBezTo>
                  <a:cubicBezTo>
                    <a:pt x="10904" y="7877"/>
                    <a:pt x="10962" y="7841"/>
                    <a:pt x="11016" y="7805"/>
                  </a:cubicBezTo>
                  <a:cubicBezTo>
                    <a:pt x="16027" y="4592"/>
                    <a:pt x="20299" y="1140"/>
                    <a:pt x="17405" y="175"/>
                  </a:cubicBezTo>
                  <a:cubicBezTo>
                    <a:pt x="17048" y="56"/>
                    <a:pt x="16670" y="1"/>
                    <a:pt x="16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657;p43">
              <a:extLst>
                <a:ext uri="{FF2B5EF4-FFF2-40B4-BE49-F238E27FC236}">
                  <a16:creationId xmlns:a16="http://schemas.microsoft.com/office/drawing/2014/main" id="{2AF0272C-5987-42AF-954F-004FA7746163}"/>
                </a:ext>
              </a:extLst>
            </p:cNvPr>
            <p:cNvSpPr/>
            <p:nvPr/>
          </p:nvSpPr>
          <p:spPr>
            <a:xfrm rot="10800000">
              <a:off x="6133626" y="2487647"/>
              <a:ext cx="971834" cy="586393"/>
            </a:xfrm>
            <a:custGeom>
              <a:avLst/>
              <a:gdLst/>
              <a:ahLst/>
              <a:cxnLst/>
              <a:rect l="l" t="t" r="r" b="b"/>
              <a:pathLst>
                <a:path w="25564" h="15425" extrusionOk="0">
                  <a:moveTo>
                    <a:pt x="12212" y="1"/>
                  </a:moveTo>
                  <a:cubicBezTo>
                    <a:pt x="8973" y="1"/>
                    <a:pt x="8333" y="13785"/>
                    <a:pt x="8333" y="13785"/>
                  </a:cubicBezTo>
                  <a:cubicBezTo>
                    <a:pt x="8333" y="13785"/>
                    <a:pt x="6052" y="373"/>
                    <a:pt x="3330" y="373"/>
                  </a:cubicBezTo>
                  <a:cubicBezTo>
                    <a:pt x="3190" y="373"/>
                    <a:pt x="3050" y="408"/>
                    <a:pt x="2909" y="481"/>
                  </a:cubicBezTo>
                  <a:cubicBezTo>
                    <a:pt x="1" y="2001"/>
                    <a:pt x="8333" y="15062"/>
                    <a:pt x="8333" y="15062"/>
                  </a:cubicBezTo>
                  <a:lnTo>
                    <a:pt x="10328" y="15424"/>
                  </a:lnTo>
                  <a:cubicBezTo>
                    <a:pt x="10328" y="15424"/>
                    <a:pt x="25563" y="7716"/>
                    <a:pt x="23609" y="6037"/>
                  </a:cubicBezTo>
                  <a:cubicBezTo>
                    <a:pt x="23455" y="5905"/>
                    <a:pt x="23250" y="5844"/>
                    <a:pt x="23001" y="5844"/>
                  </a:cubicBezTo>
                  <a:cubicBezTo>
                    <a:pt x="20095" y="5844"/>
                    <a:pt x="11339" y="14184"/>
                    <a:pt x="11339" y="14184"/>
                  </a:cubicBezTo>
                  <a:cubicBezTo>
                    <a:pt x="11339" y="14184"/>
                    <a:pt x="21786" y="2759"/>
                    <a:pt x="19269" y="2081"/>
                  </a:cubicBezTo>
                  <a:cubicBezTo>
                    <a:pt x="19202" y="2063"/>
                    <a:pt x="19132" y="2054"/>
                    <a:pt x="19060" y="2054"/>
                  </a:cubicBezTo>
                  <a:cubicBezTo>
                    <a:pt x="16395" y="2054"/>
                    <a:pt x="9939" y="13826"/>
                    <a:pt x="9939" y="13826"/>
                  </a:cubicBezTo>
                  <a:cubicBezTo>
                    <a:pt x="9939" y="13826"/>
                    <a:pt x="15581" y="203"/>
                    <a:pt x="12282" y="3"/>
                  </a:cubicBezTo>
                  <a:cubicBezTo>
                    <a:pt x="12259" y="1"/>
                    <a:pt x="12236" y="1"/>
                    <a:pt x="12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658;p43">
              <a:extLst>
                <a:ext uri="{FF2B5EF4-FFF2-40B4-BE49-F238E27FC236}">
                  <a16:creationId xmlns:a16="http://schemas.microsoft.com/office/drawing/2014/main" id="{829B0FAB-5FCB-4C3D-B4BF-0C3A0FF3E868}"/>
                </a:ext>
              </a:extLst>
            </p:cNvPr>
            <p:cNvSpPr/>
            <p:nvPr/>
          </p:nvSpPr>
          <p:spPr>
            <a:xfrm rot="10800000">
              <a:off x="6794567" y="3043589"/>
              <a:ext cx="50903" cy="36267"/>
            </a:xfrm>
            <a:custGeom>
              <a:avLst/>
              <a:gdLst/>
              <a:ahLst/>
              <a:cxnLst/>
              <a:rect l="l" t="t" r="r" b="b"/>
              <a:pathLst>
                <a:path w="1339" h="954" extrusionOk="0">
                  <a:moveTo>
                    <a:pt x="667" y="0"/>
                  </a:moveTo>
                  <a:cubicBezTo>
                    <a:pt x="1" y="0"/>
                    <a:pt x="1" y="954"/>
                    <a:pt x="667" y="954"/>
                  </a:cubicBezTo>
                  <a:cubicBezTo>
                    <a:pt x="1338" y="954"/>
                    <a:pt x="1338" y="0"/>
                    <a:pt x="6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659;p43">
              <a:extLst>
                <a:ext uri="{FF2B5EF4-FFF2-40B4-BE49-F238E27FC236}">
                  <a16:creationId xmlns:a16="http://schemas.microsoft.com/office/drawing/2014/main" id="{092ADAC3-516E-4477-86BD-D36BC1A4AE2D}"/>
                </a:ext>
              </a:extLst>
            </p:cNvPr>
            <p:cNvSpPr/>
            <p:nvPr/>
          </p:nvSpPr>
          <p:spPr>
            <a:xfrm rot="10800000">
              <a:off x="6520398" y="3025379"/>
              <a:ext cx="54933" cy="39156"/>
            </a:xfrm>
            <a:custGeom>
              <a:avLst/>
              <a:gdLst/>
              <a:ahLst/>
              <a:cxnLst/>
              <a:rect l="l" t="t" r="r" b="b"/>
              <a:pathLst>
                <a:path w="1445" h="1030" extrusionOk="0">
                  <a:moveTo>
                    <a:pt x="722" y="0"/>
                  </a:moveTo>
                  <a:cubicBezTo>
                    <a:pt x="4" y="0"/>
                    <a:pt x="1" y="1029"/>
                    <a:pt x="722" y="1029"/>
                  </a:cubicBezTo>
                  <a:cubicBezTo>
                    <a:pt x="1445" y="1029"/>
                    <a:pt x="1445" y="0"/>
                    <a:pt x="7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660;p43">
              <a:extLst>
                <a:ext uri="{FF2B5EF4-FFF2-40B4-BE49-F238E27FC236}">
                  <a16:creationId xmlns:a16="http://schemas.microsoft.com/office/drawing/2014/main" id="{F7713160-4B6B-4B93-BC23-CB21982E07DF}"/>
                </a:ext>
              </a:extLst>
            </p:cNvPr>
            <p:cNvSpPr/>
            <p:nvPr/>
          </p:nvSpPr>
          <p:spPr>
            <a:xfrm rot="10800000">
              <a:off x="6227069" y="2906276"/>
              <a:ext cx="31059" cy="22391"/>
            </a:xfrm>
            <a:custGeom>
              <a:avLst/>
              <a:gdLst/>
              <a:ahLst/>
              <a:cxnLst/>
              <a:rect l="l" t="t" r="r" b="b"/>
              <a:pathLst>
                <a:path w="817" h="589" extrusionOk="0">
                  <a:moveTo>
                    <a:pt x="411" y="1"/>
                  </a:moveTo>
                  <a:cubicBezTo>
                    <a:pt x="1" y="1"/>
                    <a:pt x="1" y="588"/>
                    <a:pt x="411" y="588"/>
                  </a:cubicBezTo>
                  <a:cubicBezTo>
                    <a:pt x="816" y="588"/>
                    <a:pt x="816" y="1"/>
                    <a:pt x="4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661;p43">
              <a:extLst>
                <a:ext uri="{FF2B5EF4-FFF2-40B4-BE49-F238E27FC236}">
                  <a16:creationId xmlns:a16="http://schemas.microsoft.com/office/drawing/2014/main" id="{A9AA8429-A370-4E88-B4EF-49CEEF8D4E05}"/>
                </a:ext>
              </a:extLst>
            </p:cNvPr>
            <p:cNvSpPr/>
            <p:nvPr/>
          </p:nvSpPr>
          <p:spPr>
            <a:xfrm rot="10800000">
              <a:off x="6692989" y="2429825"/>
              <a:ext cx="109903" cy="88197"/>
            </a:xfrm>
            <a:custGeom>
              <a:avLst/>
              <a:gdLst/>
              <a:ahLst/>
              <a:cxnLst/>
              <a:rect l="l" t="t" r="r" b="b"/>
              <a:pathLst>
                <a:path w="2891" h="2320" extrusionOk="0">
                  <a:moveTo>
                    <a:pt x="146" y="1"/>
                  </a:moveTo>
                  <a:cubicBezTo>
                    <a:pt x="146" y="1"/>
                    <a:pt x="1" y="1929"/>
                    <a:pt x="1187" y="2281"/>
                  </a:cubicBezTo>
                  <a:cubicBezTo>
                    <a:pt x="1275" y="2308"/>
                    <a:pt x="1360" y="2320"/>
                    <a:pt x="1441" y="2320"/>
                  </a:cubicBezTo>
                  <a:cubicBezTo>
                    <a:pt x="2444" y="2320"/>
                    <a:pt x="2891" y="436"/>
                    <a:pt x="2891" y="436"/>
                  </a:cubicBezTo>
                  <a:lnTo>
                    <a:pt x="1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662;p43">
              <a:extLst>
                <a:ext uri="{FF2B5EF4-FFF2-40B4-BE49-F238E27FC236}">
                  <a16:creationId xmlns:a16="http://schemas.microsoft.com/office/drawing/2014/main" id="{CAD2A991-FB6E-4AE8-82EB-6F51A04216D5}"/>
                </a:ext>
              </a:extLst>
            </p:cNvPr>
            <p:cNvSpPr/>
            <p:nvPr/>
          </p:nvSpPr>
          <p:spPr>
            <a:xfrm rot="10800000">
              <a:off x="6249536" y="1876164"/>
              <a:ext cx="547427" cy="486791"/>
            </a:xfrm>
            <a:custGeom>
              <a:avLst/>
              <a:gdLst/>
              <a:ahLst/>
              <a:cxnLst/>
              <a:rect l="l" t="t" r="r" b="b"/>
              <a:pathLst>
                <a:path w="14400" h="12805" extrusionOk="0">
                  <a:moveTo>
                    <a:pt x="14389" y="1"/>
                  </a:moveTo>
                  <a:cubicBezTo>
                    <a:pt x="13819" y="458"/>
                    <a:pt x="13261" y="929"/>
                    <a:pt x="12699" y="1393"/>
                  </a:cubicBezTo>
                  <a:lnTo>
                    <a:pt x="10838" y="2971"/>
                  </a:lnTo>
                  <a:cubicBezTo>
                    <a:pt x="9765" y="3880"/>
                    <a:pt x="8711" y="4805"/>
                    <a:pt x="7651" y="5726"/>
                  </a:cubicBezTo>
                  <a:cubicBezTo>
                    <a:pt x="7611" y="5762"/>
                    <a:pt x="7571" y="5795"/>
                    <a:pt x="7531" y="5828"/>
                  </a:cubicBezTo>
                  <a:cubicBezTo>
                    <a:pt x="7405" y="5940"/>
                    <a:pt x="7275" y="6052"/>
                    <a:pt x="7148" y="6165"/>
                  </a:cubicBezTo>
                  <a:cubicBezTo>
                    <a:pt x="6966" y="6325"/>
                    <a:pt x="6785" y="6487"/>
                    <a:pt x="6600" y="6651"/>
                  </a:cubicBezTo>
                  <a:cubicBezTo>
                    <a:pt x="6564" y="6683"/>
                    <a:pt x="6527" y="6716"/>
                    <a:pt x="6487" y="6748"/>
                  </a:cubicBezTo>
                  <a:cubicBezTo>
                    <a:pt x="5494" y="7637"/>
                    <a:pt x="4497" y="8522"/>
                    <a:pt x="3511" y="9417"/>
                  </a:cubicBezTo>
                  <a:lnTo>
                    <a:pt x="1719" y="11078"/>
                  </a:lnTo>
                  <a:lnTo>
                    <a:pt x="838" y="11919"/>
                  </a:lnTo>
                  <a:cubicBezTo>
                    <a:pt x="693" y="12065"/>
                    <a:pt x="544" y="12206"/>
                    <a:pt x="400" y="12354"/>
                  </a:cubicBezTo>
                  <a:cubicBezTo>
                    <a:pt x="258" y="12495"/>
                    <a:pt x="121" y="12644"/>
                    <a:pt x="0" y="12804"/>
                  </a:cubicBezTo>
                  <a:cubicBezTo>
                    <a:pt x="113" y="12659"/>
                    <a:pt x="258" y="12539"/>
                    <a:pt x="396" y="12413"/>
                  </a:cubicBezTo>
                  <a:cubicBezTo>
                    <a:pt x="410" y="12401"/>
                    <a:pt x="422" y="12391"/>
                    <a:pt x="432" y="12380"/>
                  </a:cubicBezTo>
                  <a:lnTo>
                    <a:pt x="889" y="11973"/>
                  </a:lnTo>
                  <a:lnTo>
                    <a:pt x="1806" y="11176"/>
                  </a:lnTo>
                  <a:lnTo>
                    <a:pt x="3652" y="9573"/>
                  </a:lnTo>
                  <a:lnTo>
                    <a:pt x="5309" y="8127"/>
                  </a:lnTo>
                  <a:lnTo>
                    <a:pt x="5421" y="8032"/>
                  </a:lnTo>
                  <a:lnTo>
                    <a:pt x="7329" y="6368"/>
                  </a:lnTo>
                  <a:lnTo>
                    <a:pt x="10977" y="3130"/>
                  </a:lnTo>
                  <a:lnTo>
                    <a:pt x="12786" y="1495"/>
                  </a:lnTo>
                  <a:cubicBezTo>
                    <a:pt x="13326" y="1001"/>
                    <a:pt x="13867" y="512"/>
                    <a:pt x="14399" y="12"/>
                  </a:cubicBezTo>
                  <a:cubicBezTo>
                    <a:pt x="14396" y="8"/>
                    <a:pt x="14392" y="4"/>
                    <a:pt x="14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663;p43">
              <a:extLst>
                <a:ext uri="{FF2B5EF4-FFF2-40B4-BE49-F238E27FC236}">
                  <a16:creationId xmlns:a16="http://schemas.microsoft.com/office/drawing/2014/main" id="{4BACC66B-F620-4CD0-990A-A6C4F93ACE25}"/>
                </a:ext>
              </a:extLst>
            </p:cNvPr>
            <p:cNvSpPr/>
            <p:nvPr/>
          </p:nvSpPr>
          <p:spPr>
            <a:xfrm rot="10800000">
              <a:off x="6544120" y="2102129"/>
              <a:ext cx="31895" cy="102985"/>
            </a:xfrm>
            <a:custGeom>
              <a:avLst/>
              <a:gdLst/>
              <a:ahLst/>
              <a:cxnLst/>
              <a:rect l="l" t="t" r="r" b="b"/>
              <a:pathLst>
                <a:path w="839" h="2709" extrusionOk="0">
                  <a:moveTo>
                    <a:pt x="106" y="1"/>
                  </a:moveTo>
                  <a:cubicBezTo>
                    <a:pt x="70" y="41"/>
                    <a:pt x="34" y="84"/>
                    <a:pt x="1" y="128"/>
                  </a:cubicBezTo>
                  <a:lnTo>
                    <a:pt x="675" y="2596"/>
                  </a:lnTo>
                  <a:lnTo>
                    <a:pt x="708" y="2709"/>
                  </a:lnTo>
                  <a:lnTo>
                    <a:pt x="839" y="2673"/>
                  </a:lnTo>
                  <a:lnTo>
                    <a:pt x="788" y="249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664;p43">
              <a:extLst>
                <a:ext uri="{FF2B5EF4-FFF2-40B4-BE49-F238E27FC236}">
                  <a16:creationId xmlns:a16="http://schemas.microsoft.com/office/drawing/2014/main" id="{3A7A66C6-8709-43AE-BFAF-670303D92CAD}"/>
                </a:ext>
              </a:extLst>
            </p:cNvPr>
            <p:cNvSpPr/>
            <p:nvPr/>
          </p:nvSpPr>
          <p:spPr>
            <a:xfrm rot="10800000">
              <a:off x="6503595" y="2134062"/>
              <a:ext cx="33226" cy="114884"/>
            </a:xfrm>
            <a:custGeom>
              <a:avLst/>
              <a:gdLst/>
              <a:ahLst/>
              <a:cxnLst/>
              <a:rect l="l" t="t" r="r" b="b"/>
              <a:pathLst>
                <a:path w="874" h="3022" extrusionOk="0">
                  <a:moveTo>
                    <a:pt x="112" y="1"/>
                  </a:moveTo>
                  <a:cubicBezTo>
                    <a:pt x="72" y="41"/>
                    <a:pt x="36" y="76"/>
                    <a:pt x="0" y="120"/>
                  </a:cubicBezTo>
                  <a:lnTo>
                    <a:pt x="688" y="2829"/>
                  </a:lnTo>
                  <a:lnTo>
                    <a:pt x="740" y="3021"/>
                  </a:lnTo>
                  <a:lnTo>
                    <a:pt x="874" y="2988"/>
                  </a:lnTo>
                  <a:lnTo>
                    <a:pt x="808" y="2727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665;p43">
              <a:extLst>
                <a:ext uri="{FF2B5EF4-FFF2-40B4-BE49-F238E27FC236}">
                  <a16:creationId xmlns:a16="http://schemas.microsoft.com/office/drawing/2014/main" id="{2FE55570-B622-4CA6-8A34-42C4DD118EFA}"/>
                </a:ext>
              </a:extLst>
            </p:cNvPr>
            <p:cNvSpPr/>
            <p:nvPr/>
          </p:nvSpPr>
          <p:spPr>
            <a:xfrm rot="10800000">
              <a:off x="6501922" y="2014997"/>
              <a:ext cx="97776" cy="45087"/>
            </a:xfrm>
            <a:custGeom>
              <a:avLst/>
              <a:gdLst/>
              <a:ahLst/>
              <a:cxnLst/>
              <a:rect l="l" t="t" r="r" b="b"/>
              <a:pathLst>
                <a:path w="2572" h="1186" extrusionOk="0">
                  <a:moveTo>
                    <a:pt x="29" y="1"/>
                  </a:moveTo>
                  <a:cubicBezTo>
                    <a:pt x="13" y="1"/>
                    <a:pt x="7" y="6"/>
                    <a:pt x="1" y="11"/>
                  </a:cubicBezTo>
                  <a:lnTo>
                    <a:pt x="51" y="69"/>
                  </a:lnTo>
                  <a:lnTo>
                    <a:pt x="41" y="130"/>
                  </a:lnTo>
                  <a:cubicBezTo>
                    <a:pt x="51" y="134"/>
                    <a:pt x="76" y="145"/>
                    <a:pt x="120" y="160"/>
                  </a:cubicBezTo>
                  <a:cubicBezTo>
                    <a:pt x="439" y="290"/>
                    <a:pt x="1567" y="791"/>
                    <a:pt x="2437" y="1186"/>
                  </a:cubicBezTo>
                  <a:cubicBezTo>
                    <a:pt x="2481" y="1153"/>
                    <a:pt x="2528" y="1121"/>
                    <a:pt x="2571" y="1091"/>
                  </a:cubicBezTo>
                  <a:cubicBezTo>
                    <a:pt x="1124" y="438"/>
                    <a:pt x="504" y="167"/>
                    <a:pt x="232" y="65"/>
                  </a:cubicBezTo>
                  <a:cubicBezTo>
                    <a:pt x="106" y="15"/>
                    <a:pt x="54" y="1"/>
                    <a:pt x="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666;p43">
              <a:extLst>
                <a:ext uri="{FF2B5EF4-FFF2-40B4-BE49-F238E27FC236}">
                  <a16:creationId xmlns:a16="http://schemas.microsoft.com/office/drawing/2014/main" id="{ACD393C7-920C-4A4D-A629-F31126F9B012}"/>
                </a:ext>
              </a:extLst>
            </p:cNvPr>
            <p:cNvSpPr/>
            <p:nvPr/>
          </p:nvSpPr>
          <p:spPr>
            <a:xfrm rot="10800000">
              <a:off x="6804490" y="1463465"/>
              <a:ext cx="452996" cy="520968"/>
            </a:xfrm>
            <a:custGeom>
              <a:avLst/>
              <a:gdLst/>
              <a:ahLst/>
              <a:cxnLst/>
              <a:rect l="l" t="t" r="r" b="b"/>
              <a:pathLst>
                <a:path w="11916" h="13704" extrusionOk="0">
                  <a:moveTo>
                    <a:pt x="0" y="1"/>
                  </a:moveTo>
                  <a:lnTo>
                    <a:pt x="0" y="1"/>
                  </a:lnTo>
                  <a:cubicBezTo>
                    <a:pt x="686" y="349"/>
                    <a:pt x="1332" y="759"/>
                    <a:pt x="1944" y="1219"/>
                  </a:cubicBezTo>
                  <a:cubicBezTo>
                    <a:pt x="2560" y="1673"/>
                    <a:pt x="3141" y="2169"/>
                    <a:pt x="3692" y="2699"/>
                  </a:cubicBezTo>
                  <a:cubicBezTo>
                    <a:pt x="4805" y="3746"/>
                    <a:pt x="5824" y="4892"/>
                    <a:pt x="6770" y="6092"/>
                  </a:cubicBezTo>
                  <a:cubicBezTo>
                    <a:pt x="7735" y="7278"/>
                    <a:pt x="8623" y="8529"/>
                    <a:pt x="9479" y="9801"/>
                  </a:cubicBezTo>
                  <a:cubicBezTo>
                    <a:pt x="9907" y="10436"/>
                    <a:pt x="10320" y="11081"/>
                    <a:pt x="10726" y="11731"/>
                  </a:cubicBezTo>
                  <a:cubicBezTo>
                    <a:pt x="11135" y="12380"/>
                    <a:pt x="11527" y="13039"/>
                    <a:pt x="11915" y="13703"/>
                  </a:cubicBezTo>
                  <a:cubicBezTo>
                    <a:pt x="11244" y="12321"/>
                    <a:pt x="10472" y="10987"/>
                    <a:pt x="9653" y="9686"/>
                  </a:cubicBezTo>
                  <a:cubicBezTo>
                    <a:pt x="8829" y="8387"/>
                    <a:pt x="7937" y="7129"/>
                    <a:pt x="6984" y="5922"/>
                  </a:cubicBezTo>
                  <a:cubicBezTo>
                    <a:pt x="6505" y="5320"/>
                    <a:pt x="5998" y="4736"/>
                    <a:pt x="5476" y="4170"/>
                  </a:cubicBezTo>
                  <a:cubicBezTo>
                    <a:pt x="4957" y="3601"/>
                    <a:pt x="4413" y="3054"/>
                    <a:pt x="3837" y="2543"/>
                  </a:cubicBezTo>
                  <a:cubicBezTo>
                    <a:pt x="2691" y="1512"/>
                    <a:pt x="1419" y="59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667;p43">
              <a:extLst>
                <a:ext uri="{FF2B5EF4-FFF2-40B4-BE49-F238E27FC236}">
                  <a16:creationId xmlns:a16="http://schemas.microsoft.com/office/drawing/2014/main" id="{A951A632-D036-424D-94DA-835FA7DF28AD}"/>
                </a:ext>
              </a:extLst>
            </p:cNvPr>
            <p:cNvSpPr/>
            <p:nvPr/>
          </p:nvSpPr>
          <p:spPr>
            <a:xfrm rot="10800000">
              <a:off x="7087479" y="1811841"/>
              <a:ext cx="123133" cy="50751"/>
            </a:xfrm>
            <a:custGeom>
              <a:avLst/>
              <a:gdLst/>
              <a:ahLst/>
              <a:cxnLst/>
              <a:rect l="l" t="t" r="r" b="b"/>
              <a:pathLst>
                <a:path w="3239" h="1335" extrusionOk="0">
                  <a:moveTo>
                    <a:pt x="3191" y="1"/>
                  </a:moveTo>
                  <a:lnTo>
                    <a:pt x="3039" y="59"/>
                  </a:lnTo>
                  <a:lnTo>
                    <a:pt x="0" y="1223"/>
                  </a:lnTo>
                  <a:cubicBezTo>
                    <a:pt x="29" y="1259"/>
                    <a:pt x="55" y="1299"/>
                    <a:pt x="84" y="1335"/>
                  </a:cubicBezTo>
                  <a:lnTo>
                    <a:pt x="3148" y="164"/>
                  </a:lnTo>
                  <a:lnTo>
                    <a:pt x="3238" y="128"/>
                  </a:lnTo>
                  <a:lnTo>
                    <a:pt x="31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668;p43">
              <a:extLst>
                <a:ext uri="{FF2B5EF4-FFF2-40B4-BE49-F238E27FC236}">
                  <a16:creationId xmlns:a16="http://schemas.microsoft.com/office/drawing/2014/main" id="{A97C2D87-11BA-4D7E-B73B-79D7AFF0AF10}"/>
                </a:ext>
              </a:extLst>
            </p:cNvPr>
            <p:cNvSpPr/>
            <p:nvPr/>
          </p:nvSpPr>
          <p:spPr>
            <a:xfrm rot="10800000">
              <a:off x="7058397" y="1771810"/>
              <a:ext cx="119407" cy="60711"/>
            </a:xfrm>
            <a:custGeom>
              <a:avLst/>
              <a:gdLst/>
              <a:ahLst/>
              <a:cxnLst/>
              <a:rect l="l" t="t" r="r" b="b"/>
              <a:pathLst>
                <a:path w="3141" h="1597" extrusionOk="0">
                  <a:moveTo>
                    <a:pt x="3082" y="0"/>
                  </a:moveTo>
                  <a:cubicBezTo>
                    <a:pt x="3038" y="22"/>
                    <a:pt x="2991" y="44"/>
                    <a:pt x="2944" y="65"/>
                  </a:cubicBezTo>
                  <a:cubicBezTo>
                    <a:pt x="2074" y="486"/>
                    <a:pt x="772" y="1117"/>
                    <a:pt x="0" y="1491"/>
                  </a:cubicBezTo>
                  <a:cubicBezTo>
                    <a:pt x="29" y="1527"/>
                    <a:pt x="62" y="1563"/>
                    <a:pt x="94" y="1596"/>
                  </a:cubicBezTo>
                  <a:cubicBezTo>
                    <a:pt x="1023" y="1150"/>
                    <a:pt x="2622" y="374"/>
                    <a:pt x="3043" y="171"/>
                  </a:cubicBezTo>
                  <a:cubicBezTo>
                    <a:pt x="3093" y="145"/>
                    <a:pt x="3130" y="127"/>
                    <a:pt x="3140" y="124"/>
                  </a:cubicBezTo>
                  <a:lnTo>
                    <a:pt x="30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669;p43">
              <a:extLst>
                <a:ext uri="{FF2B5EF4-FFF2-40B4-BE49-F238E27FC236}">
                  <a16:creationId xmlns:a16="http://schemas.microsoft.com/office/drawing/2014/main" id="{8F9E4249-AAF4-422D-A6D6-FBE14390E868}"/>
                </a:ext>
              </a:extLst>
            </p:cNvPr>
            <p:cNvSpPr/>
            <p:nvPr/>
          </p:nvSpPr>
          <p:spPr>
            <a:xfrm rot="10800000">
              <a:off x="6963433" y="1745808"/>
              <a:ext cx="27599" cy="59685"/>
            </a:xfrm>
            <a:custGeom>
              <a:avLst/>
              <a:gdLst/>
              <a:ahLst/>
              <a:cxnLst/>
              <a:rect l="l" t="t" r="r" b="b"/>
              <a:pathLst>
                <a:path w="726" h="1570" extrusionOk="0">
                  <a:moveTo>
                    <a:pt x="639" y="0"/>
                  </a:moveTo>
                  <a:lnTo>
                    <a:pt x="73" y="1338"/>
                  </a:lnTo>
                  <a:lnTo>
                    <a:pt x="1" y="1516"/>
                  </a:lnTo>
                  <a:lnTo>
                    <a:pt x="127" y="1570"/>
                  </a:lnTo>
                  <a:lnTo>
                    <a:pt x="175" y="1465"/>
                  </a:lnTo>
                  <a:lnTo>
                    <a:pt x="726" y="142"/>
                  </a:lnTo>
                  <a:cubicBezTo>
                    <a:pt x="697" y="94"/>
                    <a:pt x="667" y="47"/>
                    <a:pt x="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670;p43">
              <a:extLst>
                <a:ext uri="{FF2B5EF4-FFF2-40B4-BE49-F238E27FC236}">
                  <a16:creationId xmlns:a16="http://schemas.microsoft.com/office/drawing/2014/main" id="{1C9224FA-540E-40BA-B942-4F85ADB29C0B}"/>
                </a:ext>
              </a:extLst>
            </p:cNvPr>
            <p:cNvSpPr/>
            <p:nvPr/>
          </p:nvSpPr>
          <p:spPr>
            <a:xfrm rot="10800000">
              <a:off x="6297246" y="913339"/>
              <a:ext cx="499983" cy="418401"/>
            </a:xfrm>
            <a:custGeom>
              <a:avLst/>
              <a:gdLst/>
              <a:ahLst/>
              <a:cxnLst/>
              <a:rect l="l" t="t" r="r" b="b"/>
              <a:pathLst>
                <a:path w="13152" h="11006" extrusionOk="0">
                  <a:moveTo>
                    <a:pt x="13151" y="0"/>
                  </a:moveTo>
                  <a:cubicBezTo>
                    <a:pt x="11781" y="464"/>
                    <a:pt x="10497" y="1168"/>
                    <a:pt x="9283" y="1955"/>
                  </a:cubicBezTo>
                  <a:cubicBezTo>
                    <a:pt x="8982" y="2158"/>
                    <a:pt x="8684" y="2361"/>
                    <a:pt x="8387" y="2571"/>
                  </a:cubicBezTo>
                  <a:cubicBezTo>
                    <a:pt x="8097" y="2785"/>
                    <a:pt x="7814" y="3010"/>
                    <a:pt x="7524" y="3231"/>
                  </a:cubicBezTo>
                  <a:cubicBezTo>
                    <a:pt x="7234" y="3448"/>
                    <a:pt x="6959" y="3681"/>
                    <a:pt x="6679" y="3913"/>
                  </a:cubicBezTo>
                  <a:cubicBezTo>
                    <a:pt x="6404" y="4149"/>
                    <a:pt x="6121" y="4373"/>
                    <a:pt x="5856" y="4620"/>
                  </a:cubicBezTo>
                  <a:lnTo>
                    <a:pt x="5055" y="5352"/>
                  </a:lnTo>
                  <a:lnTo>
                    <a:pt x="4275" y="6110"/>
                  </a:lnTo>
                  <a:cubicBezTo>
                    <a:pt x="4014" y="6360"/>
                    <a:pt x="3768" y="6625"/>
                    <a:pt x="3514" y="6882"/>
                  </a:cubicBezTo>
                  <a:cubicBezTo>
                    <a:pt x="3257" y="7136"/>
                    <a:pt x="3013" y="7404"/>
                    <a:pt x="2770" y="7673"/>
                  </a:cubicBezTo>
                  <a:cubicBezTo>
                    <a:pt x="1799" y="8739"/>
                    <a:pt x="856" y="9841"/>
                    <a:pt x="0" y="11005"/>
                  </a:cubicBezTo>
                  <a:cubicBezTo>
                    <a:pt x="476" y="10458"/>
                    <a:pt x="951" y="9918"/>
                    <a:pt x="1440" y="9392"/>
                  </a:cubicBezTo>
                  <a:cubicBezTo>
                    <a:pt x="1683" y="9123"/>
                    <a:pt x="1925" y="8859"/>
                    <a:pt x="2176" y="8597"/>
                  </a:cubicBezTo>
                  <a:cubicBezTo>
                    <a:pt x="2419" y="8333"/>
                    <a:pt x="2669" y="8072"/>
                    <a:pt x="2923" y="7814"/>
                  </a:cubicBezTo>
                  <a:cubicBezTo>
                    <a:pt x="3931" y="6788"/>
                    <a:pt x="4949" y="5766"/>
                    <a:pt x="6037" y="4823"/>
                  </a:cubicBezTo>
                  <a:cubicBezTo>
                    <a:pt x="7111" y="3866"/>
                    <a:pt x="8221" y="2948"/>
                    <a:pt x="9402" y="2129"/>
                  </a:cubicBezTo>
                  <a:cubicBezTo>
                    <a:pt x="9689" y="1908"/>
                    <a:pt x="10001" y="1730"/>
                    <a:pt x="10298" y="1530"/>
                  </a:cubicBezTo>
                  <a:lnTo>
                    <a:pt x="10751" y="1237"/>
                  </a:lnTo>
                  <a:lnTo>
                    <a:pt x="11223" y="973"/>
                  </a:lnTo>
                  <a:lnTo>
                    <a:pt x="11690" y="707"/>
                  </a:lnTo>
                  <a:cubicBezTo>
                    <a:pt x="11846" y="617"/>
                    <a:pt x="12003" y="526"/>
                    <a:pt x="12169" y="457"/>
                  </a:cubicBezTo>
                  <a:lnTo>
                    <a:pt x="131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671;p43">
              <a:extLst>
                <a:ext uri="{FF2B5EF4-FFF2-40B4-BE49-F238E27FC236}">
                  <a16:creationId xmlns:a16="http://schemas.microsoft.com/office/drawing/2014/main" id="{3504C7CA-B746-4D8B-BBA2-ADBEAC47796A}"/>
                </a:ext>
              </a:extLst>
            </p:cNvPr>
            <p:cNvSpPr/>
            <p:nvPr/>
          </p:nvSpPr>
          <p:spPr>
            <a:xfrm rot="10800000">
              <a:off x="6486336" y="1220620"/>
              <a:ext cx="5132" cy="83445"/>
            </a:xfrm>
            <a:custGeom>
              <a:avLst/>
              <a:gdLst/>
              <a:ahLst/>
              <a:cxnLst/>
              <a:rect l="l" t="t" r="r" b="b"/>
              <a:pathLst>
                <a:path w="135" h="2195" extrusionOk="0">
                  <a:moveTo>
                    <a:pt x="134" y="1"/>
                  </a:moveTo>
                  <a:cubicBezTo>
                    <a:pt x="91" y="30"/>
                    <a:pt x="44" y="59"/>
                    <a:pt x="0" y="88"/>
                  </a:cubicBezTo>
                  <a:lnTo>
                    <a:pt x="0" y="2195"/>
                  </a:lnTo>
                  <a:lnTo>
                    <a:pt x="134" y="219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672;p43">
              <a:extLst>
                <a:ext uri="{FF2B5EF4-FFF2-40B4-BE49-F238E27FC236}">
                  <a16:creationId xmlns:a16="http://schemas.microsoft.com/office/drawing/2014/main" id="{D21D309A-9434-48D6-B98C-FCE74C7A8DF0}"/>
                </a:ext>
              </a:extLst>
            </p:cNvPr>
            <p:cNvSpPr/>
            <p:nvPr/>
          </p:nvSpPr>
          <p:spPr>
            <a:xfrm rot="10800000">
              <a:off x="6516558" y="1196632"/>
              <a:ext cx="10796" cy="81202"/>
            </a:xfrm>
            <a:custGeom>
              <a:avLst/>
              <a:gdLst/>
              <a:ahLst/>
              <a:cxnLst/>
              <a:rect l="l" t="t" r="r" b="b"/>
              <a:pathLst>
                <a:path w="284" h="2136" extrusionOk="0">
                  <a:moveTo>
                    <a:pt x="131" y="0"/>
                  </a:moveTo>
                  <a:cubicBezTo>
                    <a:pt x="88" y="33"/>
                    <a:pt x="44" y="69"/>
                    <a:pt x="1" y="105"/>
                  </a:cubicBezTo>
                  <a:lnTo>
                    <a:pt x="139" y="2035"/>
                  </a:lnTo>
                  <a:lnTo>
                    <a:pt x="150" y="2136"/>
                  </a:lnTo>
                  <a:lnTo>
                    <a:pt x="284" y="2125"/>
                  </a:lnTo>
                  <a:lnTo>
                    <a:pt x="273" y="193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673;p43">
              <a:extLst>
                <a:ext uri="{FF2B5EF4-FFF2-40B4-BE49-F238E27FC236}">
                  <a16:creationId xmlns:a16="http://schemas.microsoft.com/office/drawing/2014/main" id="{433DD20D-2A56-4C46-9FDD-2608CC5AB157}"/>
                </a:ext>
              </a:extLst>
            </p:cNvPr>
            <p:cNvSpPr/>
            <p:nvPr/>
          </p:nvSpPr>
          <p:spPr>
            <a:xfrm rot="10800000">
              <a:off x="6478923" y="1092127"/>
              <a:ext cx="112222" cy="45695"/>
            </a:xfrm>
            <a:custGeom>
              <a:avLst/>
              <a:gdLst/>
              <a:ahLst/>
              <a:cxnLst/>
              <a:rect l="l" t="t" r="r" b="b"/>
              <a:pathLst>
                <a:path w="2952" h="1202" extrusionOk="0">
                  <a:moveTo>
                    <a:pt x="65" y="1"/>
                  </a:moveTo>
                  <a:lnTo>
                    <a:pt x="0" y="121"/>
                  </a:lnTo>
                  <a:cubicBezTo>
                    <a:pt x="11" y="124"/>
                    <a:pt x="51" y="143"/>
                    <a:pt x="112" y="164"/>
                  </a:cubicBezTo>
                  <a:cubicBezTo>
                    <a:pt x="544" y="338"/>
                    <a:pt x="2092" y="926"/>
                    <a:pt x="2818" y="1202"/>
                  </a:cubicBezTo>
                  <a:cubicBezTo>
                    <a:pt x="2861" y="1169"/>
                    <a:pt x="2905" y="1136"/>
                    <a:pt x="2952" y="1107"/>
                  </a:cubicBezTo>
                  <a:cubicBezTo>
                    <a:pt x="1951" y="727"/>
                    <a:pt x="678" y="240"/>
                    <a:pt x="229" y="66"/>
                  </a:cubicBezTo>
                  <a:cubicBezTo>
                    <a:pt x="134" y="30"/>
                    <a:pt x="80" y="5"/>
                    <a:pt x="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674;p43">
              <a:extLst>
                <a:ext uri="{FF2B5EF4-FFF2-40B4-BE49-F238E27FC236}">
                  <a16:creationId xmlns:a16="http://schemas.microsoft.com/office/drawing/2014/main" id="{5C4B209C-0B5C-4FCE-8696-C1DDECE3FB6F}"/>
                </a:ext>
              </a:extLst>
            </p:cNvPr>
            <p:cNvSpPr/>
            <p:nvPr/>
          </p:nvSpPr>
          <p:spPr>
            <a:xfrm rot="10800000">
              <a:off x="6038929" y="34491"/>
              <a:ext cx="670750" cy="497930"/>
            </a:xfrm>
            <a:custGeom>
              <a:avLst/>
              <a:gdLst/>
              <a:ahLst/>
              <a:cxnLst/>
              <a:rect l="l" t="t" r="r" b="b"/>
              <a:pathLst>
                <a:path w="17644" h="13098" extrusionOk="0">
                  <a:moveTo>
                    <a:pt x="17644" y="1"/>
                  </a:moveTo>
                  <a:cubicBezTo>
                    <a:pt x="15997" y="821"/>
                    <a:pt x="14399" y="1731"/>
                    <a:pt x="12850" y="2725"/>
                  </a:cubicBezTo>
                  <a:cubicBezTo>
                    <a:pt x="11305" y="3721"/>
                    <a:pt x="9797" y="4777"/>
                    <a:pt x="8329" y="5883"/>
                  </a:cubicBezTo>
                  <a:cubicBezTo>
                    <a:pt x="6871" y="7003"/>
                    <a:pt x="5436" y="8152"/>
                    <a:pt x="4043" y="9352"/>
                  </a:cubicBezTo>
                  <a:cubicBezTo>
                    <a:pt x="2654" y="10557"/>
                    <a:pt x="1291" y="11792"/>
                    <a:pt x="0" y="13098"/>
                  </a:cubicBezTo>
                  <a:cubicBezTo>
                    <a:pt x="685" y="12489"/>
                    <a:pt x="1371" y="11879"/>
                    <a:pt x="2074" y="11289"/>
                  </a:cubicBezTo>
                  <a:cubicBezTo>
                    <a:pt x="2767" y="10687"/>
                    <a:pt x="3470" y="10095"/>
                    <a:pt x="4177" y="9516"/>
                  </a:cubicBezTo>
                  <a:cubicBezTo>
                    <a:pt x="5595" y="8348"/>
                    <a:pt x="7027" y="7202"/>
                    <a:pt x="8492" y="6100"/>
                  </a:cubicBezTo>
                  <a:cubicBezTo>
                    <a:pt x="9946" y="4979"/>
                    <a:pt x="11450" y="3932"/>
                    <a:pt x="12966" y="2899"/>
                  </a:cubicBezTo>
                  <a:cubicBezTo>
                    <a:pt x="13728" y="2394"/>
                    <a:pt x="14493" y="1883"/>
                    <a:pt x="15279" y="1411"/>
                  </a:cubicBezTo>
                  <a:cubicBezTo>
                    <a:pt x="16048" y="908"/>
                    <a:pt x="16857" y="476"/>
                    <a:pt x="176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675;p43">
              <a:extLst>
                <a:ext uri="{FF2B5EF4-FFF2-40B4-BE49-F238E27FC236}">
                  <a16:creationId xmlns:a16="http://schemas.microsoft.com/office/drawing/2014/main" id="{520815A9-7E10-4A0E-ABDC-40C717D7778C}"/>
                </a:ext>
              </a:extLst>
            </p:cNvPr>
            <p:cNvSpPr/>
            <p:nvPr/>
          </p:nvSpPr>
          <p:spPr>
            <a:xfrm rot="10800000">
              <a:off x="6328951" y="347779"/>
              <a:ext cx="11063" cy="98461"/>
            </a:xfrm>
            <a:custGeom>
              <a:avLst/>
              <a:gdLst/>
              <a:ahLst/>
              <a:cxnLst/>
              <a:rect l="l" t="t" r="r" b="b"/>
              <a:pathLst>
                <a:path w="291" h="2590" extrusionOk="0">
                  <a:moveTo>
                    <a:pt x="131" y="1"/>
                  </a:moveTo>
                  <a:cubicBezTo>
                    <a:pt x="88" y="29"/>
                    <a:pt x="44" y="66"/>
                    <a:pt x="1" y="98"/>
                  </a:cubicBezTo>
                  <a:lnTo>
                    <a:pt x="153" y="2484"/>
                  </a:lnTo>
                  <a:lnTo>
                    <a:pt x="157" y="2590"/>
                  </a:lnTo>
                  <a:lnTo>
                    <a:pt x="291" y="2578"/>
                  </a:lnTo>
                  <a:lnTo>
                    <a:pt x="280" y="2394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676;p43">
              <a:extLst>
                <a:ext uri="{FF2B5EF4-FFF2-40B4-BE49-F238E27FC236}">
                  <a16:creationId xmlns:a16="http://schemas.microsoft.com/office/drawing/2014/main" id="{752BA273-193A-4F69-B839-94C0F264B6E5}"/>
                </a:ext>
              </a:extLst>
            </p:cNvPr>
            <p:cNvSpPr/>
            <p:nvPr/>
          </p:nvSpPr>
          <p:spPr>
            <a:xfrm rot="10800000">
              <a:off x="6374418" y="311398"/>
              <a:ext cx="16461" cy="94165"/>
            </a:xfrm>
            <a:custGeom>
              <a:avLst/>
              <a:gdLst/>
              <a:ahLst/>
              <a:cxnLst/>
              <a:rect l="l" t="t" r="r" b="b"/>
              <a:pathLst>
                <a:path w="433" h="2477" extrusionOk="0">
                  <a:moveTo>
                    <a:pt x="127" y="0"/>
                  </a:moveTo>
                  <a:cubicBezTo>
                    <a:pt x="87" y="36"/>
                    <a:pt x="44" y="73"/>
                    <a:pt x="0" y="106"/>
                  </a:cubicBezTo>
                  <a:lnTo>
                    <a:pt x="273" y="2303"/>
                  </a:lnTo>
                  <a:lnTo>
                    <a:pt x="295" y="2477"/>
                  </a:lnTo>
                  <a:lnTo>
                    <a:pt x="432" y="2462"/>
                  </a:lnTo>
                  <a:lnTo>
                    <a:pt x="400" y="2208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677;p43">
              <a:extLst>
                <a:ext uri="{FF2B5EF4-FFF2-40B4-BE49-F238E27FC236}">
                  <a16:creationId xmlns:a16="http://schemas.microsoft.com/office/drawing/2014/main" id="{D8710A30-FE8B-413A-9601-17AF78A861B4}"/>
                </a:ext>
              </a:extLst>
            </p:cNvPr>
            <p:cNvSpPr/>
            <p:nvPr/>
          </p:nvSpPr>
          <p:spPr>
            <a:xfrm rot="10800000">
              <a:off x="6295877" y="254868"/>
              <a:ext cx="128493" cy="26383"/>
            </a:xfrm>
            <a:custGeom>
              <a:avLst/>
              <a:gdLst/>
              <a:ahLst/>
              <a:cxnLst/>
              <a:rect l="l" t="t" r="r" b="b"/>
              <a:pathLst>
                <a:path w="3380" h="694" extrusionOk="0">
                  <a:moveTo>
                    <a:pt x="26" y="1"/>
                  </a:moveTo>
                  <a:lnTo>
                    <a:pt x="1" y="135"/>
                  </a:lnTo>
                  <a:lnTo>
                    <a:pt x="120" y="156"/>
                  </a:lnTo>
                  <a:lnTo>
                    <a:pt x="3213" y="693"/>
                  </a:lnTo>
                  <a:cubicBezTo>
                    <a:pt x="3268" y="657"/>
                    <a:pt x="3326" y="621"/>
                    <a:pt x="3380" y="585"/>
                  </a:cubicBezTo>
                  <a:lnTo>
                    <a:pt x="269" y="44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678;p43">
              <a:extLst>
                <a:ext uri="{FF2B5EF4-FFF2-40B4-BE49-F238E27FC236}">
                  <a16:creationId xmlns:a16="http://schemas.microsoft.com/office/drawing/2014/main" id="{AE480B3B-2290-42D4-B445-567CDC88C01A}"/>
                </a:ext>
              </a:extLst>
            </p:cNvPr>
            <p:cNvSpPr/>
            <p:nvPr/>
          </p:nvSpPr>
          <p:spPr>
            <a:xfrm rot="10800000">
              <a:off x="6764953" y="465210"/>
              <a:ext cx="518573" cy="343130"/>
            </a:xfrm>
            <a:custGeom>
              <a:avLst/>
              <a:gdLst/>
              <a:ahLst/>
              <a:cxnLst/>
              <a:rect l="l" t="t" r="r" b="b"/>
              <a:pathLst>
                <a:path w="13641" h="9026" extrusionOk="0">
                  <a:moveTo>
                    <a:pt x="0" y="0"/>
                  </a:moveTo>
                  <a:lnTo>
                    <a:pt x="486" y="171"/>
                  </a:lnTo>
                  <a:cubicBezTo>
                    <a:pt x="646" y="228"/>
                    <a:pt x="809" y="275"/>
                    <a:pt x="961" y="355"/>
                  </a:cubicBezTo>
                  <a:cubicBezTo>
                    <a:pt x="1269" y="504"/>
                    <a:pt x="1588" y="631"/>
                    <a:pt x="1882" y="802"/>
                  </a:cubicBezTo>
                  <a:cubicBezTo>
                    <a:pt x="2183" y="965"/>
                    <a:pt x="2487" y="1120"/>
                    <a:pt x="2781" y="1291"/>
                  </a:cubicBezTo>
                  <a:lnTo>
                    <a:pt x="3659" y="1820"/>
                  </a:lnTo>
                  <a:cubicBezTo>
                    <a:pt x="4812" y="2553"/>
                    <a:pt x="5946" y="3314"/>
                    <a:pt x="7056" y="4116"/>
                  </a:cubicBezTo>
                  <a:cubicBezTo>
                    <a:pt x="8173" y="4902"/>
                    <a:pt x="9268" y="5726"/>
                    <a:pt x="10363" y="6545"/>
                  </a:cubicBezTo>
                  <a:lnTo>
                    <a:pt x="13641" y="9025"/>
                  </a:lnTo>
                  <a:lnTo>
                    <a:pt x="13641" y="9025"/>
                  </a:lnTo>
                  <a:lnTo>
                    <a:pt x="12082" y="7680"/>
                  </a:lnTo>
                  <a:cubicBezTo>
                    <a:pt x="11556" y="7245"/>
                    <a:pt x="11023" y="6810"/>
                    <a:pt x="10490" y="6378"/>
                  </a:cubicBezTo>
                  <a:cubicBezTo>
                    <a:pt x="9420" y="5523"/>
                    <a:pt x="8321" y="4703"/>
                    <a:pt x="7212" y="3895"/>
                  </a:cubicBezTo>
                  <a:cubicBezTo>
                    <a:pt x="6088" y="3108"/>
                    <a:pt x="4949" y="2339"/>
                    <a:pt x="3767" y="1642"/>
                  </a:cubicBezTo>
                  <a:cubicBezTo>
                    <a:pt x="2578" y="965"/>
                    <a:pt x="1346" y="29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679;p43">
              <a:extLst>
                <a:ext uri="{FF2B5EF4-FFF2-40B4-BE49-F238E27FC236}">
                  <a16:creationId xmlns:a16="http://schemas.microsoft.com/office/drawing/2014/main" id="{D8708110-CDE3-4237-8B8D-B9BC2DBC7625}"/>
                </a:ext>
              </a:extLst>
            </p:cNvPr>
            <p:cNvSpPr/>
            <p:nvPr/>
          </p:nvSpPr>
          <p:spPr>
            <a:xfrm rot="10800000">
              <a:off x="7113938" y="689350"/>
              <a:ext cx="98613" cy="38624"/>
            </a:xfrm>
            <a:custGeom>
              <a:avLst/>
              <a:gdLst/>
              <a:ahLst/>
              <a:cxnLst/>
              <a:rect l="l" t="t" r="r" b="b"/>
              <a:pathLst>
                <a:path w="2594" h="1016" extrusionOk="0">
                  <a:moveTo>
                    <a:pt x="2546" y="0"/>
                  </a:moveTo>
                  <a:cubicBezTo>
                    <a:pt x="2484" y="22"/>
                    <a:pt x="2419" y="47"/>
                    <a:pt x="2354" y="69"/>
                  </a:cubicBezTo>
                  <a:cubicBezTo>
                    <a:pt x="1603" y="341"/>
                    <a:pt x="689" y="671"/>
                    <a:pt x="1" y="914"/>
                  </a:cubicBezTo>
                  <a:cubicBezTo>
                    <a:pt x="44" y="950"/>
                    <a:pt x="84" y="983"/>
                    <a:pt x="128" y="1016"/>
                  </a:cubicBezTo>
                  <a:cubicBezTo>
                    <a:pt x="860" y="755"/>
                    <a:pt x="1792" y="417"/>
                    <a:pt x="2499" y="163"/>
                  </a:cubicBezTo>
                  <a:cubicBezTo>
                    <a:pt x="2531" y="152"/>
                    <a:pt x="2564" y="141"/>
                    <a:pt x="2593" y="131"/>
                  </a:cubicBezTo>
                  <a:lnTo>
                    <a:pt x="25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680;p43">
              <a:extLst>
                <a:ext uri="{FF2B5EF4-FFF2-40B4-BE49-F238E27FC236}">
                  <a16:creationId xmlns:a16="http://schemas.microsoft.com/office/drawing/2014/main" id="{25D58F60-2587-4A9B-82A0-4B1D98E27433}"/>
                </a:ext>
              </a:extLst>
            </p:cNvPr>
            <p:cNvSpPr/>
            <p:nvPr/>
          </p:nvSpPr>
          <p:spPr>
            <a:xfrm rot="10800000">
              <a:off x="7066532" y="656429"/>
              <a:ext cx="99829" cy="40563"/>
            </a:xfrm>
            <a:custGeom>
              <a:avLst/>
              <a:gdLst/>
              <a:ahLst/>
              <a:cxnLst/>
              <a:rect l="l" t="t" r="r" b="b"/>
              <a:pathLst>
                <a:path w="2626" h="1067" extrusionOk="0">
                  <a:moveTo>
                    <a:pt x="2578" y="0"/>
                  </a:moveTo>
                  <a:lnTo>
                    <a:pt x="2382" y="77"/>
                  </a:lnTo>
                  <a:lnTo>
                    <a:pt x="1" y="973"/>
                  </a:lnTo>
                  <a:cubicBezTo>
                    <a:pt x="48" y="1006"/>
                    <a:pt x="91" y="1034"/>
                    <a:pt x="138" y="1067"/>
                  </a:cubicBezTo>
                  <a:lnTo>
                    <a:pt x="2520" y="171"/>
                  </a:lnTo>
                  <a:lnTo>
                    <a:pt x="2625" y="131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681;p43">
              <a:extLst>
                <a:ext uri="{FF2B5EF4-FFF2-40B4-BE49-F238E27FC236}">
                  <a16:creationId xmlns:a16="http://schemas.microsoft.com/office/drawing/2014/main" id="{5FAF0CAA-3BDB-48C2-B4EB-ACE6C9334817}"/>
                </a:ext>
              </a:extLst>
            </p:cNvPr>
            <p:cNvSpPr/>
            <p:nvPr/>
          </p:nvSpPr>
          <p:spPr>
            <a:xfrm rot="10800000">
              <a:off x="6982897" y="636698"/>
              <a:ext cx="7451" cy="59457"/>
            </a:xfrm>
            <a:custGeom>
              <a:avLst/>
              <a:gdLst/>
              <a:ahLst/>
              <a:cxnLst/>
              <a:rect l="l" t="t" r="r" b="b"/>
              <a:pathLst>
                <a:path w="196" h="1564" extrusionOk="0">
                  <a:moveTo>
                    <a:pt x="0" y="0"/>
                  </a:moveTo>
                  <a:lnTo>
                    <a:pt x="51" y="1342"/>
                  </a:lnTo>
                  <a:lnTo>
                    <a:pt x="58" y="1563"/>
                  </a:lnTo>
                  <a:lnTo>
                    <a:pt x="196" y="1560"/>
                  </a:lnTo>
                  <a:lnTo>
                    <a:pt x="189" y="1447"/>
                  </a:lnTo>
                  <a:lnTo>
                    <a:pt x="142" y="117"/>
                  </a:lnTo>
                  <a:cubicBezTo>
                    <a:pt x="95" y="80"/>
                    <a:pt x="48" y="3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" name="Google Shape;2682;p43">
              <a:extLst>
                <a:ext uri="{FF2B5EF4-FFF2-40B4-BE49-F238E27FC236}">
                  <a16:creationId xmlns:a16="http://schemas.microsoft.com/office/drawing/2014/main" id="{D5F880FC-7AA6-4EB0-BB30-1E8A3A2A070F}"/>
                </a:ext>
              </a:extLst>
            </p:cNvPr>
            <p:cNvGrpSpPr/>
            <p:nvPr/>
          </p:nvGrpSpPr>
          <p:grpSpPr>
            <a:xfrm>
              <a:off x="5284506" y="-407"/>
              <a:ext cx="640299" cy="2640535"/>
              <a:chOff x="7099616" y="-395"/>
              <a:chExt cx="390379" cy="1609886"/>
            </a:xfrm>
          </p:grpSpPr>
          <p:sp>
            <p:nvSpPr>
              <p:cNvPr id="108" name="Google Shape;2683;p43">
                <a:extLst>
                  <a:ext uri="{FF2B5EF4-FFF2-40B4-BE49-F238E27FC236}">
                    <a16:creationId xmlns:a16="http://schemas.microsoft.com/office/drawing/2014/main" id="{235D0FC7-9B64-41E6-BC3C-B3A49C287DC3}"/>
                  </a:ext>
                </a:extLst>
              </p:cNvPr>
              <p:cNvSpPr/>
              <p:nvPr/>
            </p:nvSpPr>
            <p:spPr>
              <a:xfrm rot="10800000">
                <a:off x="7108772" y="1278864"/>
                <a:ext cx="381224" cy="330627"/>
              </a:xfrm>
              <a:custGeom>
                <a:avLst/>
                <a:gdLst/>
                <a:ahLst/>
                <a:cxnLst/>
                <a:rect l="l" t="t" r="r" b="b"/>
                <a:pathLst>
                  <a:path w="16448" h="14265" extrusionOk="0">
                    <a:moveTo>
                      <a:pt x="8433" y="0"/>
                    </a:moveTo>
                    <a:cubicBezTo>
                      <a:pt x="6328" y="0"/>
                      <a:pt x="7854" y="11404"/>
                      <a:pt x="7854" y="11404"/>
                    </a:cubicBezTo>
                    <a:cubicBezTo>
                      <a:pt x="7854" y="11404"/>
                      <a:pt x="4041" y="536"/>
                      <a:pt x="2032" y="536"/>
                    </a:cubicBezTo>
                    <a:cubicBezTo>
                      <a:pt x="2023" y="536"/>
                      <a:pt x="2014" y="537"/>
                      <a:pt x="2005" y="537"/>
                    </a:cubicBezTo>
                    <a:cubicBezTo>
                      <a:pt x="0" y="631"/>
                      <a:pt x="5272" y="12081"/>
                      <a:pt x="8778" y="14265"/>
                    </a:cubicBezTo>
                    <a:cubicBezTo>
                      <a:pt x="8778" y="14265"/>
                      <a:pt x="16447" y="1893"/>
                      <a:pt x="14391" y="1262"/>
                    </a:cubicBezTo>
                    <a:cubicBezTo>
                      <a:pt x="14331" y="1244"/>
                      <a:pt x="14270" y="1235"/>
                      <a:pt x="14209" y="1235"/>
                    </a:cubicBezTo>
                    <a:cubicBezTo>
                      <a:pt x="12170" y="1235"/>
                      <a:pt x="9464" y="11106"/>
                      <a:pt x="9464" y="11106"/>
                    </a:cubicBezTo>
                    <a:cubicBezTo>
                      <a:pt x="9464" y="11106"/>
                      <a:pt x="10544" y="0"/>
                      <a:pt x="84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684;p43">
                <a:extLst>
                  <a:ext uri="{FF2B5EF4-FFF2-40B4-BE49-F238E27FC236}">
                    <a16:creationId xmlns:a16="http://schemas.microsoft.com/office/drawing/2014/main" id="{6DDD423F-80E6-4223-A873-889CE3150738}"/>
                  </a:ext>
                </a:extLst>
              </p:cNvPr>
              <p:cNvSpPr/>
              <p:nvPr/>
            </p:nvSpPr>
            <p:spPr>
              <a:xfrm rot="10800000">
                <a:off x="7227116" y="-395"/>
                <a:ext cx="73125" cy="1307535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685;p43">
                <a:extLst>
                  <a:ext uri="{FF2B5EF4-FFF2-40B4-BE49-F238E27FC236}">
                    <a16:creationId xmlns:a16="http://schemas.microsoft.com/office/drawing/2014/main" id="{9CD80B5D-2FC5-4D28-BE8C-B1CD374D9DAB}"/>
                  </a:ext>
                </a:extLst>
              </p:cNvPr>
              <p:cNvSpPr/>
              <p:nvPr/>
            </p:nvSpPr>
            <p:spPr>
              <a:xfrm rot="10800000">
                <a:off x="7265590" y="1254481"/>
                <a:ext cx="57434" cy="57596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485" extrusionOk="0">
                    <a:moveTo>
                      <a:pt x="1" y="0"/>
                    </a:moveTo>
                    <a:cubicBezTo>
                      <a:pt x="1" y="0"/>
                      <a:pt x="308" y="2484"/>
                      <a:pt x="1284" y="2484"/>
                    </a:cubicBezTo>
                    <a:cubicBezTo>
                      <a:pt x="1285" y="2484"/>
                      <a:pt x="1286" y="2484"/>
                      <a:pt x="1288" y="2484"/>
                    </a:cubicBezTo>
                    <a:cubicBezTo>
                      <a:pt x="2267" y="2481"/>
                      <a:pt x="2477" y="0"/>
                      <a:pt x="24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686;p43">
                <a:extLst>
                  <a:ext uri="{FF2B5EF4-FFF2-40B4-BE49-F238E27FC236}">
                    <a16:creationId xmlns:a16="http://schemas.microsoft.com/office/drawing/2014/main" id="{A86BD85E-C0B5-4510-AE54-52F567563AA4}"/>
                  </a:ext>
                </a:extLst>
              </p:cNvPr>
              <p:cNvSpPr/>
              <p:nvPr/>
            </p:nvSpPr>
            <p:spPr>
              <a:xfrm rot="10800000">
                <a:off x="7099616" y="1091195"/>
                <a:ext cx="183056" cy="196870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8494" extrusionOk="0">
                    <a:moveTo>
                      <a:pt x="7897" y="1"/>
                    </a:moveTo>
                    <a:lnTo>
                      <a:pt x="7897" y="1"/>
                    </a:lnTo>
                    <a:cubicBezTo>
                      <a:pt x="2306" y="672"/>
                      <a:pt x="0" y="8493"/>
                      <a:pt x="0" y="8493"/>
                    </a:cubicBezTo>
                    <a:cubicBezTo>
                      <a:pt x="6247" y="6176"/>
                      <a:pt x="7897" y="1"/>
                      <a:pt x="7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687;p43">
                <a:extLst>
                  <a:ext uri="{FF2B5EF4-FFF2-40B4-BE49-F238E27FC236}">
                    <a16:creationId xmlns:a16="http://schemas.microsoft.com/office/drawing/2014/main" id="{E1E66A37-3D21-4290-8DC5-3CB258AAC60C}"/>
                  </a:ext>
                </a:extLst>
              </p:cNvPr>
              <p:cNvSpPr/>
              <p:nvPr/>
            </p:nvSpPr>
            <p:spPr>
              <a:xfrm rot="10800000">
                <a:off x="7267375" y="786203"/>
                <a:ext cx="208343" cy="178953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7721" extrusionOk="0">
                    <a:moveTo>
                      <a:pt x="0" y="0"/>
                    </a:moveTo>
                    <a:cubicBezTo>
                      <a:pt x="0" y="0"/>
                      <a:pt x="2360" y="7720"/>
                      <a:pt x="8925" y="7720"/>
                    </a:cubicBezTo>
                    <a:cubicBezTo>
                      <a:pt x="8946" y="7720"/>
                      <a:pt x="8967" y="7720"/>
                      <a:pt x="8989" y="7720"/>
                    </a:cubicBezTo>
                    <a:cubicBezTo>
                      <a:pt x="8989" y="7720"/>
                      <a:pt x="5759" y="54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688;p43">
                <a:extLst>
                  <a:ext uri="{FF2B5EF4-FFF2-40B4-BE49-F238E27FC236}">
                    <a16:creationId xmlns:a16="http://schemas.microsoft.com/office/drawing/2014/main" id="{A8F980B0-4085-42F6-BEB8-1C9E3FE9ACFA}"/>
                  </a:ext>
                </a:extLst>
              </p:cNvPr>
              <p:cNvSpPr/>
              <p:nvPr/>
            </p:nvSpPr>
            <p:spPr>
              <a:xfrm rot="10800000">
                <a:off x="7107103" y="786203"/>
                <a:ext cx="165997" cy="221809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9570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2" y="2715"/>
                      <a:pt x="1" y="9569"/>
                      <a:pt x="319" y="9569"/>
                    </a:cubicBezTo>
                    <a:cubicBezTo>
                      <a:pt x="321" y="9569"/>
                      <a:pt x="322" y="9569"/>
                      <a:pt x="323" y="9569"/>
                    </a:cubicBezTo>
                    <a:cubicBezTo>
                      <a:pt x="5893" y="8590"/>
                      <a:pt x="7162" y="0"/>
                      <a:pt x="71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689;p43">
                <a:extLst>
                  <a:ext uri="{FF2B5EF4-FFF2-40B4-BE49-F238E27FC236}">
                    <a16:creationId xmlns:a16="http://schemas.microsoft.com/office/drawing/2014/main" id="{75322CE6-84D4-412C-85EC-DAD019A93829}"/>
                  </a:ext>
                </a:extLst>
              </p:cNvPr>
              <p:cNvSpPr/>
              <p:nvPr/>
            </p:nvSpPr>
            <p:spPr>
              <a:xfrm rot="10800000">
                <a:off x="7278454" y="1093907"/>
                <a:ext cx="164236" cy="196823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8492" extrusionOk="0">
                    <a:moveTo>
                      <a:pt x="1" y="0"/>
                    </a:moveTo>
                    <a:cubicBezTo>
                      <a:pt x="1" y="0"/>
                      <a:pt x="809" y="7361"/>
                      <a:pt x="7085" y="8492"/>
                    </a:cubicBezTo>
                    <a:cubicBezTo>
                      <a:pt x="7085" y="8492"/>
                      <a:pt x="4921" y="14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690;p43">
                <a:extLst>
                  <a:ext uri="{FF2B5EF4-FFF2-40B4-BE49-F238E27FC236}">
                    <a16:creationId xmlns:a16="http://schemas.microsoft.com/office/drawing/2014/main" id="{73947287-F293-4D31-9C45-02CF81A4E5F5}"/>
                  </a:ext>
                </a:extLst>
              </p:cNvPr>
              <p:cNvSpPr/>
              <p:nvPr/>
            </p:nvSpPr>
            <p:spPr>
              <a:xfrm rot="10800000">
                <a:off x="7113569" y="504457"/>
                <a:ext cx="146505" cy="150515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691;p43">
                <a:extLst>
                  <a:ext uri="{FF2B5EF4-FFF2-40B4-BE49-F238E27FC236}">
                    <a16:creationId xmlns:a16="http://schemas.microsoft.com/office/drawing/2014/main" id="{03E93948-1C54-4629-9493-77B6A6DD5E8C}"/>
                  </a:ext>
                </a:extLst>
              </p:cNvPr>
              <p:cNvSpPr/>
              <p:nvPr/>
            </p:nvSpPr>
            <p:spPr>
              <a:xfrm rot="10800000">
                <a:off x="7260051" y="504642"/>
                <a:ext cx="189105" cy="186139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692;p43">
                <a:extLst>
                  <a:ext uri="{FF2B5EF4-FFF2-40B4-BE49-F238E27FC236}">
                    <a16:creationId xmlns:a16="http://schemas.microsoft.com/office/drawing/2014/main" id="{01E70BC6-1300-43A5-ACBE-EC242D68D1E6}"/>
                  </a:ext>
                </a:extLst>
              </p:cNvPr>
              <p:cNvSpPr/>
              <p:nvPr/>
            </p:nvSpPr>
            <p:spPr>
              <a:xfrm rot="10800000">
                <a:off x="7260978" y="252680"/>
                <a:ext cx="225749" cy="165256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693;p43">
                <a:extLst>
                  <a:ext uri="{FF2B5EF4-FFF2-40B4-BE49-F238E27FC236}">
                    <a16:creationId xmlns:a16="http://schemas.microsoft.com/office/drawing/2014/main" id="{BC2ACCE2-3611-4E49-88B9-ED017E1E78C0}"/>
                  </a:ext>
                </a:extLst>
              </p:cNvPr>
              <p:cNvSpPr/>
              <p:nvPr/>
            </p:nvSpPr>
            <p:spPr>
              <a:xfrm rot="10800000">
                <a:off x="7107103" y="254349"/>
                <a:ext cx="153899" cy="181781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694;p43">
                <a:extLst>
                  <a:ext uri="{FF2B5EF4-FFF2-40B4-BE49-F238E27FC236}">
                    <a16:creationId xmlns:a16="http://schemas.microsoft.com/office/drawing/2014/main" id="{61B766E3-1578-4C59-BD69-35E09B1EBB32}"/>
                  </a:ext>
                </a:extLst>
              </p:cNvPr>
              <p:cNvSpPr/>
              <p:nvPr/>
            </p:nvSpPr>
            <p:spPr>
              <a:xfrm rot="10800000">
                <a:off x="7269392" y="39841"/>
                <a:ext cx="179765" cy="118970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695;p43">
                <a:extLst>
                  <a:ext uri="{FF2B5EF4-FFF2-40B4-BE49-F238E27FC236}">
                    <a16:creationId xmlns:a16="http://schemas.microsoft.com/office/drawing/2014/main" id="{16FFC3DE-DCBE-4E39-B8D8-6CD11C35E081}"/>
                  </a:ext>
                </a:extLst>
              </p:cNvPr>
              <p:cNvSpPr/>
              <p:nvPr/>
            </p:nvSpPr>
            <p:spPr>
              <a:xfrm rot="10800000">
                <a:off x="7127105" y="39910"/>
                <a:ext cx="14231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696;p43">
                <a:extLst>
                  <a:ext uri="{FF2B5EF4-FFF2-40B4-BE49-F238E27FC236}">
                    <a16:creationId xmlns:a16="http://schemas.microsoft.com/office/drawing/2014/main" id="{040DB1C3-895B-421B-A252-D17BEF74F34F}"/>
                  </a:ext>
                </a:extLst>
              </p:cNvPr>
              <p:cNvSpPr/>
              <p:nvPr/>
            </p:nvSpPr>
            <p:spPr>
              <a:xfrm rot="10800000">
                <a:off x="7099616" y="1100768"/>
                <a:ext cx="178861" cy="187784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8102" extrusionOk="0">
                    <a:moveTo>
                      <a:pt x="7716" y="0"/>
                    </a:moveTo>
                    <a:cubicBezTo>
                      <a:pt x="7568" y="182"/>
                      <a:pt x="7422" y="366"/>
                      <a:pt x="7281" y="548"/>
                    </a:cubicBezTo>
                    <a:cubicBezTo>
                      <a:pt x="7136" y="733"/>
                      <a:pt x="6980" y="907"/>
                      <a:pt x="6831" y="1084"/>
                    </a:cubicBezTo>
                    <a:cubicBezTo>
                      <a:pt x="6535" y="1444"/>
                      <a:pt x="6222" y="1792"/>
                      <a:pt x="5911" y="2137"/>
                    </a:cubicBezTo>
                    <a:cubicBezTo>
                      <a:pt x="5283" y="2825"/>
                      <a:pt x="4638" y="3496"/>
                      <a:pt x="3985" y="4163"/>
                    </a:cubicBezTo>
                    <a:cubicBezTo>
                      <a:pt x="3337" y="4834"/>
                      <a:pt x="2669" y="5483"/>
                      <a:pt x="2005" y="6143"/>
                    </a:cubicBezTo>
                    <a:lnTo>
                      <a:pt x="0" y="8101"/>
                    </a:lnTo>
                    <a:cubicBezTo>
                      <a:pt x="743" y="7532"/>
                      <a:pt x="1451" y="6918"/>
                      <a:pt x="2150" y="6295"/>
                    </a:cubicBezTo>
                    <a:cubicBezTo>
                      <a:pt x="2847" y="5671"/>
                      <a:pt x="3521" y="5022"/>
                      <a:pt x="4181" y="4356"/>
                    </a:cubicBezTo>
                    <a:cubicBezTo>
                      <a:pt x="4830" y="3681"/>
                      <a:pt x="5476" y="2999"/>
                      <a:pt x="6066" y="2274"/>
                    </a:cubicBezTo>
                    <a:cubicBezTo>
                      <a:pt x="6661" y="1549"/>
                      <a:pt x="7234" y="805"/>
                      <a:pt x="77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697;p43">
                <a:extLst>
                  <a:ext uri="{FF2B5EF4-FFF2-40B4-BE49-F238E27FC236}">
                    <a16:creationId xmlns:a16="http://schemas.microsoft.com/office/drawing/2014/main" id="{09D5F54D-011C-47D1-B788-3966ECD9285C}"/>
                  </a:ext>
                </a:extLst>
              </p:cNvPr>
              <p:cNvSpPr/>
              <p:nvPr/>
            </p:nvSpPr>
            <p:spPr>
              <a:xfrm rot="10800000">
                <a:off x="7287192" y="1103734"/>
                <a:ext cx="155498" cy="187599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80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9" y="791"/>
                      <a:pt x="853" y="1553"/>
                      <a:pt x="1328" y="2300"/>
                    </a:cubicBezTo>
                    <a:cubicBezTo>
                      <a:pt x="1799" y="3050"/>
                      <a:pt x="2310" y="3772"/>
                      <a:pt x="2851" y="4476"/>
                    </a:cubicBezTo>
                    <a:cubicBezTo>
                      <a:pt x="3390" y="5179"/>
                      <a:pt x="3964" y="5860"/>
                      <a:pt x="4602" y="6481"/>
                    </a:cubicBezTo>
                    <a:cubicBezTo>
                      <a:pt x="5232" y="7097"/>
                      <a:pt x="5910" y="7695"/>
                      <a:pt x="6708" y="8094"/>
                    </a:cubicBezTo>
                    <a:cubicBezTo>
                      <a:pt x="6531" y="7960"/>
                      <a:pt x="6353" y="7829"/>
                      <a:pt x="6175" y="7702"/>
                    </a:cubicBezTo>
                    <a:cubicBezTo>
                      <a:pt x="6005" y="7561"/>
                      <a:pt x="5845" y="7413"/>
                      <a:pt x="5679" y="7267"/>
                    </a:cubicBezTo>
                    <a:cubicBezTo>
                      <a:pt x="5359" y="6966"/>
                      <a:pt x="5040" y="6665"/>
                      <a:pt x="4750" y="6335"/>
                    </a:cubicBezTo>
                    <a:cubicBezTo>
                      <a:pt x="4159" y="5686"/>
                      <a:pt x="3597" y="5008"/>
                      <a:pt x="3068" y="4309"/>
                    </a:cubicBezTo>
                    <a:cubicBezTo>
                      <a:pt x="2528" y="3616"/>
                      <a:pt x="2013" y="2901"/>
                      <a:pt x="1502" y="2183"/>
                    </a:cubicBezTo>
                    <a:cubicBezTo>
                      <a:pt x="1244" y="1825"/>
                      <a:pt x="994" y="1462"/>
                      <a:pt x="747" y="1096"/>
                    </a:cubicBezTo>
                    <a:cubicBezTo>
                      <a:pt x="493" y="734"/>
                      <a:pt x="250" y="367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698;p43">
                <a:extLst>
                  <a:ext uri="{FF2B5EF4-FFF2-40B4-BE49-F238E27FC236}">
                    <a16:creationId xmlns:a16="http://schemas.microsoft.com/office/drawing/2014/main" id="{9EE32BBE-75AA-48F6-AC20-84ED1A6CA8EB}"/>
                  </a:ext>
                </a:extLst>
              </p:cNvPr>
              <p:cNvSpPr/>
              <p:nvPr/>
            </p:nvSpPr>
            <p:spPr>
              <a:xfrm rot="10800000">
                <a:off x="7271987" y="792182"/>
                <a:ext cx="203730" cy="173553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74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2" y="797"/>
                      <a:pt x="1186" y="1548"/>
                      <a:pt x="1831" y="2277"/>
                    </a:cubicBezTo>
                    <a:cubicBezTo>
                      <a:pt x="2480" y="3006"/>
                      <a:pt x="3162" y="3702"/>
                      <a:pt x="3884" y="4358"/>
                    </a:cubicBezTo>
                    <a:cubicBezTo>
                      <a:pt x="4612" y="5007"/>
                      <a:pt x="5359" y="5642"/>
                      <a:pt x="6179" y="6179"/>
                    </a:cubicBezTo>
                    <a:cubicBezTo>
                      <a:pt x="6995" y="6715"/>
                      <a:pt x="7857" y="7197"/>
                      <a:pt x="8789" y="7487"/>
                    </a:cubicBezTo>
                    <a:cubicBezTo>
                      <a:pt x="8572" y="7379"/>
                      <a:pt x="8354" y="7273"/>
                      <a:pt x="8133" y="7168"/>
                    </a:cubicBezTo>
                    <a:cubicBezTo>
                      <a:pt x="7916" y="7066"/>
                      <a:pt x="7717" y="6925"/>
                      <a:pt x="7506" y="6810"/>
                    </a:cubicBezTo>
                    <a:cubicBezTo>
                      <a:pt x="7292" y="6693"/>
                      <a:pt x="7093" y="6555"/>
                      <a:pt x="6893" y="6421"/>
                    </a:cubicBezTo>
                    <a:cubicBezTo>
                      <a:pt x="6694" y="6283"/>
                      <a:pt x="6490" y="6157"/>
                      <a:pt x="6302" y="6005"/>
                    </a:cubicBezTo>
                    <a:cubicBezTo>
                      <a:pt x="5519" y="5439"/>
                      <a:pt x="4786" y="4804"/>
                      <a:pt x="4069" y="4155"/>
                    </a:cubicBezTo>
                    <a:cubicBezTo>
                      <a:pt x="3347" y="3510"/>
                      <a:pt x="2666" y="2824"/>
                      <a:pt x="1983" y="2132"/>
                    </a:cubicBezTo>
                    <a:cubicBezTo>
                      <a:pt x="1643" y="1788"/>
                      <a:pt x="1313" y="1436"/>
                      <a:pt x="983" y="1077"/>
                    </a:cubicBezTo>
                    <a:cubicBezTo>
                      <a:pt x="649" y="725"/>
                      <a:pt x="327" y="36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699;p43">
                <a:extLst>
                  <a:ext uri="{FF2B5EF4-FFF2-40B4-BE49-F238E27FC236}">
                    <a16:creationId xmlns:a16="http://schemas.microsoft.com/office/drawing/2014/main" id="{48233097-A665-417D-B4A3-0CC184D9F5FF}"/>
                  </a:ext>
                </a:extLst>
              </p:cNvPr>
              <p:cNvSpPr/>
              <p:nvPr/>
            </p:nvSpPr>
            <p:spPr>
              <a:xfrm rot="10800000">
                <a:off x="7107103" y="792182"/>
                <a:ext cx="152971" cy="216431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9338" extrusionOk="0">
                    <a:moveTo>
                      <a:pt x="6600" y="1"/>
                    </a:moveTo>
                    <a:lnTo>
                      <a:pt x="6600" y="1"/>
                    </a:lnTo>
                    <a:cubicBezTo>
                      <a:pt x="6404" y="443"/>
                      <a:pt x="6263" y="903"/>
                      <a:pt x="6034" y="1328"/>
                    </a:cubicBezTo>
                    <a:cubicBezTo>
                      <a:pt x="5929" y="1545"/>
                      <a:pt x="5842" y="1767"/>
                      <a:pt x="5726" y="1976"/>
                    </a:cubicBezTo>
                    <a:lnTo>
                      <a:pt x="5381" y="2612"/>
                    </a:lnTo>
                    <a:cubicBezTo>
                      <a:pt x="4899" y="3438"/>
                      <a:pt x="4392" y="4254"/>
                      <a:pt x="3815" y="5019"/>
                    </a:cubicBezTo>
                    <a:cubicBezTo>
                      <a:pt x="3246" y="5791"/>
                      <a:pt x="2637" y="6534"/>
                      <a:pt x="2002" y="7256"/>
                    </a:cubicBezTo>
                    <a:cubicBezTo>
                      <a:pt x="1686" y="7619"/>
                      <a:pt x="1360" y="7970"/>
                      <a:pt x="1023" y="8315"/>
                    </a:cubicBezTo>
                    <a:cubicBezTo>
                      <a:pt x="693" y="8670"/>
                      <a:pt x="349" y="9003"/>
                      <a:pt x="1" y="9337"/>
                    </a:cubicBezTo>
                    <a:cubicBezTo>
                      <a:pt x="773" y="8757"/>
                      <a:pt x="1480" y="8094"/>
                      <a:pt x="2158" y="7398"/>
                    </a:cubicBezTo>
                    <a:cubicBezTo>
                      <a:pt x="2832" y="6705"/>
                      <a:pt x="3452" y="5958"/>
                      <a:pt x="4032" y="5182"/>
                    </a:cubicBezTo>
                    <a:cubicBezTo>
                      <a:pt x="4613" y="4402"/>
                      <a:pt x="5120" y="3572"/>
                      <a:pt x="5567" y="2709"/>
                    </a:cubicBezTo>
                    <a:cubicBezTo>
                      <a:pt x="6012" y="1846"/>
                      <a:pt x="6353" y="932"/>
                      <a:pt x="66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700;p43">
                <a:extLst>
                  <a:ext uri="{FF2B5EF4-FFF2-40B4-BE49-F238E27FC236}">
                    <a16:creationId xmlns:a16="http://schemas.microsoft.com/office/drawing/2014/main" id="{8B04F1C5-B957-419E-AE6A-29B119E70275}"/>
                  </a:ext>
                </a:extLst>
              </p:cNvPr>
              <p:cNvSpPr/>
              <p:nvPr/>
            </p:nvSpPr>
            <p:spPr>
              <a:xfrm rot="10800000">
                <a:off x="7261813" y="510738"/>
                <a:ext cx="187344" cy="180530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701;p43">
                <a:extLst>
                  <a:ext uri="{FF2B5EF4-FFF2-40B4-BE49-F238E27FC236}">
                    <a16:creationId xmlns:a16="http://schemas.microsoft.com/office/drawing/2014/main" id="{8AE54D19-49E6-4C26-A94E-7123B4100DDE}"/>
                  </a:ext>
                </a:extLst>
              </p:cNvPr>
              <p:cNvSpPr/>
              <p:nvPr/>
            </p:nvSpPr>
            <p:spPr>
              <a:xfrm rot="10800000">
                <a:off x="7113569" y="505199"/>
                <a:ext cx="146505" cy="155150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702;p43">
                <a:extLst>
                  <a:ext uri="{FF2B5EF4-FFF2-40B4-BE49-F238E27FC236}">
                    <a16:creationId xmlns:a16="http://schemas.microsoft.com/office/drawing/2014/main" id="{80562609-4ABF-43BA-BB93-2E1E33654C43}"/>
                  </a:ext>
                </a:extLst>
              </p:cNvPr>
              <p:cNvSpPr/>
              <p:nvPr/>
            </p:nvSpPr>
            <p:spPr>
              <a:xfrm rot="10800000">
                <a:off x="7263922" y="260050"/>
                <a:ext cx="222805" cy="157259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703;p43">
                <a:extLst>
                  <a:ext uri="{FF2B5EF4-FFF2-40B4-BE49-F238E27FC236}">
                    <a16:creationId xmlns:a16="http://schemas.microsoft.com/office/drawing/2014/main" id="{5703401A-5A6F-493A-B8ED-34754FA4353D}"/>
                  </a:ext>
                </a:extLst>
              </p:cNvPr>
              <p:cNvSpPr/>
              <p:nvPr/>
            </p:nvSpPr>
            <p:spPr>
              <a:xfrm rot="10800000">
                <a:off x="7107103" y="260050"/>
                <a:ext cx="147177" cy="176079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704;p43">
                <a:extLst>
                  <a:ext uri="{FF2B5EF4-FFF2-40B4-BE49-F238E27FC236}">
                    <a16:creationId xmlns:a16="http://schemas.microsoft.com/office/drawing/2014/main" id="{DDB415EF-4887-4F9E-8D71-0DDF48290847}"/>
                  </a:ext>
                </a:extLst>
              </p:cNvPr>
              <p:cNvSpPr/>
              <p:nvPr/>
            </p:nvSpPr>
            <p:spPr>
              <a:xfrm rot="10800000">
                <a:off x="7276368" y="42715"/>
                <a:ext cx="172788" cy="116096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705;p43">
                <a:extLst>
                  <a:ext uri="{FF2B5EF4-FFF2-40B4-BE49-F238E27FC236}">
                    <a16:creationId xmlns:a16="http://schemas.microsoft.com/office/drawing/2014/main" id="{72CF4629-2717-44CF-9ACF-992A0C54A4C4}"/>
                  </a:ext>
                </a:extLst>
              </p:cNvPr>
              <p:cNvSpPr/>
              <p:nvPr/>
            </p:nvSpPr>
            <p:spPr>
              <a:xfrm rot="10800000">
                <a:off x="7138276" y="42715"/>
                <a:ext cx="129191" cy="148359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" name="Google Shape;2706;p43">
              <a:extLst>
                <a:ext uri="{FF2B5EF4-FFF2-40B4-BE49-F238E27FC236}">
                  <a16:creationId xmlns:a16="http://schemas.microsoft.com/office/drawing/2014/main" id="{4C6386A2-EE78-4EE7-8B8D-05E523D18797}"/>
                </a:ext>
              </a:extLst>
            </p:cNvPr>
            <p:cNvGrpSpPr/>
            <p:nvPr/>
          </p:nvGrpSpPr>
          <p:grpSpPr>
            <a:xfrm rot="10800000" flipH="1">
              <a:off x="7264618" y="-7603"/>
              <a:ext cx="1232776" cy="2165317"/>
              <a:chOff x="7801383" y="2969578"/>
              <a:chExt cx="1246613" cy="2189622"/>
            </a:xfrm>
          </p:grpSpPr>
          <p:sp>
            <p:nvSpPr>
              <p:cNvPr id="91" name="Google Shape;2707;p43">
                <a:extLst>
                  <a:ext uri="{FF2B5EF4-FFF2-40B4-BE49-F238E27FC236}">
                    <a16:creationId xmlns:a16="http://schemas.microsoft.com/office/drawing/2014/main" id="{364AD4A7-309A-4C4C-9C77-B131C4E47EFF}"/>
                  </a:ext>
                </a:extLst>
              </p:cNvPr>
              <p:cNvSpPr/>
              <p:nvPr/>
            </p:nvSpPr>
            <p:spPr>
              <a:xfrm>
                <a:off x="8043305" y="3282142"/>
                <a:ext cx="295238" cy="1877058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42489" extrusionOk="0">
                    <a:moveTo>
                      <a:pt x="6332" y="0"/>
                    </a:moveTo>
                    <a:cubicBezTo>
                      <a:pt x="6206" y="0"/>
                      <a:pt x="6094" y="86"/>
                      <a:pt x="6067" y="213"/>
                    </a:cubicBezTo>
                    <a:cubicBezTo>
                      <a:pt x="6055" y="250"/>
                      <a:pt x="6055" y="253"/>
                      <a:pt x="6059" y="359"/>
                    </a:cubicBezTo>
                    <a:cubicBezTo>
                      <a:pt x="6070" y="670"/>
                      <a:pt x="6085" y="1197"/>
                      <a:pt x="6099" y="1910"/>
                    </a:cubicBezTo>
                    <a:cubicBezTo>
                      <a:pt x="6107" y="2465"/>
                      <a:pt x="6110" y="3129"/>
                      <a:pt x="6110" y="3887"/>
                    </a:cubicBezTo>
                    <a:cubicBezTo>
                      <a:pt x="6110" y="4746"/>
                      <a:pt x="6102" y="5732"/>
                      <a:pt x="6080" y="6827"/>
                    </a:cubicBezTo>
                    <a:cubicBezTo>
                      <a:pt x="6077" y="7027"/>
                      <a:pt x="6074" y="7233"/>
                      <a:pt x="6067" y="7444"/>
                    </a:cubicBezTo>
                    <a:cubicBezTo>
                      <a:pt x="6012" y="9681"/>
                      <a:pt x="5899" y="12309"/>
                      <a:pt x="5682" y="15181"/>
                    </a:cubicBezTo>
                    <a:cubicBezTo>
                      <a:pt x="5657" y="15482"/>
                      <a:pt x="5635" y="15790"/>
                      <a:pt x="5610" y="16103"/>
                    </a:cubicBezTo>
                    <a:cubicBezTo>
                      <a:pt x="5483" y="17636"/>
                      <a:pt x="5323" y="19232"/>
                      <a:pt x="5131" y="20864"/>
                    </a:cubicBezTo>
                    <a:cubicBezTo>
                      <a:pt x="5091" y="21201"/>
                      <a:pt x="5051" y="21542"/>
                      <a:pt x="5007" y="21886"/>
                    </a:cubicBezTo>
                    <a:cubicBezTo>
                      <a:pt x="4144" y="28706"/>
                      <a:pt x="2629" y="36114"/>
                      <a:pt x="0" y="42489"/>
                    </a:cubicBezTo>
                    <a:lnTo>
                      <a:pt x="584" y="42489"/>
                    </a:lnTo>
                    <a:cubicBezTo>
                      <a:pt x="3173" y="36132"/>
                      <a:pt x="4674" y="28793"/>
                      <a:pt x="5533" y="22027"/>
                    </a:cubicBezTo>
                    <a:cubicBezTo>
                      <a:pt x="5570" y="21777"/>
                      <a:pt x="5598" y="21527"/>
                      <a:pt x="5628" y="21277"/>
                    </a:cubicBezTo>
                    <a:cubicBezTo>
                      <a:pt x="5827" y="19631"/>
                      <a:pt x="5990" y="18024"/>
                      <a:pt x="6121" y="16480"/>
                    </a:cubicBezTo>
                    <a:cubicBezTo>
                      <a:pt x="6128" y="16399"/>
                      <a:pt x="6135" y="16320"/>
                      <a:pt x="6142" y="16240"/>
                    </a:cubicBezTo>
                    <a:cubicBezTo>
                      <a:pt x="6447" y="12582"/>
                      <a:pt x="6581" y="9264"/>
                      <a:pt x="6632" y="6599"/>
                    </a:cubicBezTo>
                    <a:cubicBezTo>
                      <a:pt x="6639" y="6283"/>
                      <a:pt x="6643" y="5979"/>
                      <a:pt x="6646" y="5685"/>
                    </a:cubicBezTo>
                    <a:cubicBezTo>
                      <a:pt x="6683" y="2981"/>
                      <a:pt x="6632" y="1070"/>
                      <a:pt x="6607" y="340"/>
                    </a:cubicBezTo>
                    <a:lnTo>
                      <a:pt x="6603" y="275"/>
                    </a:lnTo>
                    <a:cubicBezTo>
                      <a:pt x="6607" y="152"/>
                      <a:pt x="6520" y="36"/>
                      <a:pt x="6393" y="7"/>
                    </a:cubicBezTo>
                    <a:cubicBezTo>
                      <a:pt x="6372" y="3"/>
                      <a:pt x="6352" y="0"/>
                      <a:pt x="6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708;p43">
                <a:extLst>
                  <a:ext uri="{FF2B5EF4-FFF2-40B4-BE49-F238E27FC236}">
                    <a16:creationId xmlns:a16="http://schemas.microsoft.com/office/drawing/2014/main" id="{DC19DD71-22D9-4936-92DC-DE3A738BA360}"/>
                  </a:ext>
                </a:extLst>
              </p:cNvPr>
              <p:cNvSpPr/>
              <p:nvPr/>
            </p:nvSpPr>
            <p:spPr>
              <a:xfrm>
                <a:off x="8285183" y="3631993"/>
                <a:ext cx="762813" cy="490017"/>
              </a:xfrm>
              <a:custGeom>
                <a:avLst/>
                <a:gdLst/>
                <a:ahLst/>
                <a:cxnLst/>
                <a:rect l="l" t="t" r="r" b="b"/>
                <a:pathLst>
                  <a:path w="17267" h="11092" extrusionOk="0">
                    <a:moveTo>
                      <a:pt x="11050" y="0"/>
                    </a:moveTo>
                    <a:cubicBezTo>
                      <a:pt x="6182" y="0"/>
                      <a:pt x="1" y="10123"/>
                      <a:pt x="1" y="10123"/>
                    </a:cubicBezTo>
                    <a:lnTo>
                      <a:pt x="1" y="11091"/>
                    </a:lnTo>
                    <a:cubicBezTo>
                      <a:pt x="1" y="11091"/>
                      <a:pt x="17267" y="2320"/>
                      <a:pt x="12285" y="243"/>
                    </a:cubicBezTo>
                    <a:cubicBezTo>
                      <a:pt x="11886" y="77"/>
                      <a:pt x="11473" y="0"/>
                      <a:pt x="110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709;p43">
                <a:extLst>
                  <a:ext uri="{FF2B5EF4-FFF2-40B4-BE49-F238E27FC236}">
                    <a16:creationId xmlns:a16="http://schemas.microsoft.com/office/drawing/2014/main" id="{EEA92E1C-7836-42F4-A7DC-14DEE16D68EA}"/>
                  </a:ext>
                </a:extLst>
              </p:cNvPr>
              <p:cNvSpPr/>
              <p:nvPr/>
            </p:nvSpPr>
            <p:spPr>
              <a:xfrm>
                <a:off x="7876222" y="3649178"/>
                <a:ext cx="436695" cy="354304"/>
              </a:xfrm>
              <a:custGeom>
                <a:avLst/>
                <a:gdLst/>
                <a:ahLst/>
                <a:cxnLst/>
                <a:rect l="l" t="t" r="r" b="b"/>
                <a:pathLst>
                  <a:path w="9885" h="8020" extrusionOk="0">
                    <a:moveTo>
                      <a:pt x="2426" y="0"/>
                    </a:moveTo>
                    <a:cubicBezTo>
                      <a:pt x="2300" y="0"/>
                      <a:pt x="2182" y="22"/>
                      <a:pt x="2074" y="68"/>
                    </a:cubicBezTo>
                    <a:cubicBezTo>
                      <a:pt x="0" y="949"/>
                      <a:pt x="9837" y="8019"/>
                      <a:pt x="9837" y="8019"/>
                    </a:cubicBezTo>
                    <a:lnTo>
                      <a:pt x="9740" y="7374"/>
                    </a:lnTo>
                    <a:cubicBezTo>
                      <a:pt x="9884" y="7243"/>
                      <a:pt x="4728" y="0"/>
                      <a:pt x="24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710;p43">
                <a:extLst>
                  <a:ext uri="{FF2B5EF4-FFF2-40B4-BE49-F238E27FC236}">
                    <a16:creationId xmlns:a16="http://schemas.microsoft.com/office/drawing/2014/main" id="{1011A508-FBB5-4EB3-8507-88C62BE01A58}"/>
                  </a:ext>
                </a:extLst>
              </p:cNvPr>
              <p:cNvSpPr/>
              <p:nvPr/>
            </p:nvSpPr>
            <p:spPr>
              <a:xfrm>
                <a:off x="8331483" y="3283953"/>
                <a:ext cx="432851" cy="291792"/>
              </a:xfrm>
              <a:custGeom>
                <a:avLst/>
                <a:gdLst/>
                <a:ahLst/>
                <a:cxnLst/>
                <a:rect l="l" t="t" r="r" b="b"/>
                <a:pathLst>
                  <a:path w="9798" h="6605" extrusionOk="0">
                    <a:moveTo>
                      <a:pt x="6539" y="1"/>
                    </a:moveTo>
                    <a:cubicBezTo>
                      <a:pt x="4006" y="1"/>
                      <a:pt x="0" y="5822"/>
                      <a:pt x="0" y="5822"/>
                    </a:cubicBezTo>
                    <a:lnTo>
                      <a:pt x="0" y="6605"/>
                    </a:lnTo>
                    <a:cubicBezTo>
                      <a:pt x="0" y="6605"/>
                      <a:pt x="9797" y="2544"/>
                      <a:pt x="7513" y="386"/>
                    </a:cubicBezTo>
                    <a:cubicBezTo>
                      <a:pt x="7228" y="118"/>
                      <a:pt x="6898" y="1"/>
                      <a:pt x="65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711;p43">
                <a:extLst>
                  <a:ext uri="{FF2B5EF4-FFF2-40B4-BE49-F238E27FC236}">
                    <a16:creationId xmlns:a16="http://schemas.microsoft.com/office/drawing/2014/main" id="{94782DBE-C134-4646-A1CC-5FB5345A5CF2}"/>
                  </a:ext>
                </a:extLst>
              </p:cNvPr>
              <p:cNvSpPr/>
              <p:nvPr/>
            </p:nvSpPr>
            <p:spPr>
              <a:xfrm>
                <a:off x="7935819" y="2969622"/>
                <a:ext cx="395698" cy="506848"/>
              </a:xfrm>
              <a:custGeom>
                <a:avLst/>
                <a:gdLst/>
                <a:ahLst/>
                <a:cxnLst/>
                <a:rect l="l" t="t" r="r" b="b"/>
                <a:pathLst>
                  <a:path w="8957" h="11473" extrusionOk="0">
                    <a:moveTo>
                      <a:pt x="3214" y="0"/>
                    </a:moveTo>
                    <a:cubicBezTo>
                      <a:pt x="3146" y="0"/>
                      <a:pt x="3078" y="6"/>
                      <a:pt x="3009" y="17"/>
                    </a:cubicBezTo>
                    <a:cubicBezTo>
                      <a:pt x="0" y="521"/>
                      <a:pt x="8956" y="11472"/>
                      <a:pt x="8956" y="11472"/>
                    </a:cubicBezTo>
                    <a:lnTo>
                      <a:pt x="8956" y="10417"/>
                    </a:lnTo>
                    <a:cubicBezTo>
                      <a:pt x="8956" y="10417"/>
                      <a:pt x="6151" y="0"/>
                      <a:pt x="32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712;p43">
                <a:extLst>
                  <a:ext uri="{FF2B5EF4-FFF2-40B4-BE49-F238E27FC236}">
                    <a16:creationId xmlns:a16="http://schemas.microsoft.com/office/drawing/2014/main" id="{E7A82F06-8B5F-429E-8098-AD1BB7CFACB4}"/>
                  </a:ext>
                </a:extLst>
              </p:cNvPr>
              <p:cNvSpPr/>
              <p:nvPr/>
            </p:nvSpPr>
            <p:spPr>
              <a:xfrm>
                <a:off x="8028240" y="3437739"/>
                <a:ext cx="303279" cy="183204"/>
              </a:xfrm>
              <a:custGeom>
                <a:avLst/>
                <a:gdLst/>
                <a:ahLst/>
                <a:cxnLst/>
                <a:rect l="l" t="t" r="r" b="b"/>
                <a:pathLst>
                  <a:path w="6865" h="4147" extrusionOk="0">
                    <a:moveTo>
                      <a:pt x="1761" y="0"/>
                    </a:moveTo>
                    <a:cubicBezTo>
                      <a:pt x="1619" y="0"/>
                      <a:pt x="1492" y="28"/>
                      <a:pt x="1382" y="90"/>
                    </a:cubicBezTo>
                    <a:cubicBezTo>
                      <a:pt x="0" y="854"/>
                      <a:pt x="6864" y="4147"/>
                      <a:pt x="6864" y="4147"/>
                    </a:cubicBezTo>
                    <a:lnTo>
                      <a:pt x="6864" y="3762"/>
                    </a:lnTo>
                    <a:cubicBezTo>
                      <a:pt x="6864" y="3762"/>
                      <a:pt x="3391" y="0"/>
                      <a:pt x="17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713;p43">
                <a:extLst>
                  <a:ext uri="{FF2B5EF4-FFF2-40B4-BE49-F238E27FC236}">
                    <a16:creationId xmlns:a16="http://schemas.microsoft.com/office/drawing/2014/main" id="{A48C354A-23D1-4DB1-AD2F-27C5FABB8EFD}"/>
                  </a:ext>
                </a:extLst>
              </p:cNvPr>
              <p:cNvSpPr/>
              <p:nvPr/>
            </p:nvSpPr>
            <p:spPr>
              <a:xfrm>
                <a:off x="7801383" y="4016214"/>
                <a:ext cx="480474" cy="238779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5405" extrusionOk="0">
                    <a:moveTo>
                      <a:pt x="2790" y="0"/>
                    </a:moveTo>
                    <a:cubicBezTo>
                      <a:pt x="2338" y="0"/>
                      <a:pt x="1966" y="137"/>
                      <a:pt x="1716" y="458"/>
                    </a:cubicBezTo>
                    <a:cubicBezTo>
                      <a:pt x="1" y="2660"/>
                      <a:pt x="10792" y="5404"/>
                      <a:pt x="10792" y="5404"/>
                    </a:cubicBezTo>
                    <a:lnTo>
                      <a:pt x="10875" y="4708"/>
                    </a:lnTo>
                    <a:cubicBezTo>
                      <a:pt x="10875" y="4708"/>
                      <a:pt x="5443" y="0"/>
                      <a:pt x="27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714;p43">
                <a:extLst>
                  <a:ext uri="{FF2B5EF4-FFF2-40B4-BE49-F238E27FC236}">
                    <a16:creationId xmlns:a16="http://schemas.microsoft.com/office/drawing/2014/main" id="{5B4A600C-4D76-490B-B0FC-E5520490A533}"/>
                  </a:ext>
                </a:extLst>
              </p:cNvPr>
              <p:cNvSpPr/>
              <p:nvPr/>
            </p:nvSpPr>
            <p:spPr>
              <a:xfrm>
                <a:off x="8261327" y="4343843"/>
                <a:ext cx="413634" cy="376790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8529" extrusionOk="0">
                    <a:moveTo>
                      <a:pt x="109" y="0"/>
                    </a:moveTo>
                    <a:lnTo>
                      <a:pt x="0" y="736"/>
                    </a:lnTo>
                    <a:cubicBezTo>
                      <a:pt x="0" y="736"/>
                      <a:pt x="3093" y="8529"/>
                      <a:pt x="5701" y="8529"/>
                    </a:cubicBezTo>
                    <a:cubicBezTo>
                      <a:pt x="6019" y="8529"/>
                      <a:pt x="6330" y="8412"/>
                      <a:pt x="6628" y="8152"/>
                    </a:cubicBezTo>
                    <a:cubicBezTo>
                      <a:pt x="9362" y="5755"/>
                      <a:pt x="109" y="0"/>
                      <a:pt x="1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715;p43">
                <a:extLst>
                  <a:ext uri="{FF2B5EF4-FFF2-40B4-BE49-F238E27FC236}">
                    <a16:creationId xmlns:a16="http://schemas.microsoft.com/office/drawing/2014/main" id="{01FF7DB5-F7BA-48E5-B58F-C6BBB60E6BC9}"/>
                  </a:ext>
                </a:extLst>
              </p:cNvPr>
              <p:cNvSpPr/>
              <p:nvPr/>
            </p:nvSpPr>
            <p:spPr>
              <a:xfrm>
                <a:off x="8270295" y="4110889"/>
                <a:ext cx="370340" cy="20670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4679" extrusionOk="0">
                    <a:moveTo>
                      <a:pt x="5806" y="0"/>
                    </a:moveTo>
                    <a:cubicBezTo>
                      <a:pt x="3662" y="0"/>
                      <a:pt x="0" y="4080"/>
                      <a:pt x="0" y="4080"/>
                    </a:cubicBezTo>
                    <a:lnTo>
                      <a:pt x="0" y="4679"/>
                    </a:lnTo>
                    <a:cubicBezTo>
                      <a:pt x="0" y="4679"/>
                      <a:pt x="8383" y="1201"/>
                      <a:pt x="6429" y="147"/>
                    </a:cubicBezTo>
                    <a:cubicBezTo>
                      <a:pt x="6243" y="46"/>
                      <a:pt x="6033" y="0"/>
                      <a:pt x="58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716;p43">
                <a:extLst>
                  <a:ext uri="{FF2B5EF4-FFF2-40B4-BE49-F238E27FC236}">
                    <a16:creationId xmlns:a16="http://schemas.microsoft.com/office/drawing/2014/main" id="{54525C56-F6E0-4197-BE95-0A61D663A09F}"/>
                  </a:ext>
                </a:extLst>
              </p:cNvPr>
              <p:cNvSpPr/>
              <p:nvPr/>
            </p:nvSpPr>
            <p:spPr>
              <a:xfrm>
                <a:off x="8285183" y="3653287"/>
                <a:ext cx="561938" cy="425959"/>
              </a:xfrm>
              <a:custGeom>
                <a:avLst/>
                <a:gdLst/>
                <a:ahLst/>
                <a:cxnLst/>
                <a:rect l="l" t="t" r="r" b="b"/>
                <a:pathLst>
                  <a:path w="12720" h="9642" extrusionOk="0">
                    <a:moveTo>
                      <a:pt x="12720" y="0"/>
                    </a:moveTo>
                    <a:lnTo>
                      <a:pt x="12720" y="0"/>
                    </a:lnTo>
                    <a:cubicBezTo>
                      <a:pt x="11404" y="301"/>
                      <a:pt x="10208" y="976"/>
                      <a:pt x="9073" y="1689"/>
                    </a:cubicBezTo>
                    <a:cubicBezTo>
                      <a:pt x="7934" y="2412"/>
                      <a:pt x="6864" y="3231"/>
                      <a:pt x="5820" y="4076"/>
                    </a:cubicBezTo>
                    <a:cubicBezTo>
                      <a:pt x="4787" y="4939"/>
                      <a:pt x="3782" y="5827"/>
                      <a:pt x="2811" y="6755"/>
                    </a:cubicBezTo>
                    <a:cubicBezTo>
                      <a:pt x="1842" y="7687"/>
                      <a:pt x="896" y="8641"/>
                      <a:pt x="1" y="9641"/>
                    </a:cubicBezTo>
                    <a:cubicBezTo>
                      <a:pt x="490" y="9181"/>
                      <a:pt x="972" y="8716"/>
                      <a:pt x="1469" y="8267"/>
                    </a:cubicBezTo>
                    <a:cubicBezTo>
                      <a:pt x="1959" y="7811"/>
                      <a:pt x="2451" y="7357"/>
                      <a:pt x="2952" y="6911"/>
                    </a:cubicBezTo>
                    <a:cubicBezTo>
                      <a:pt x="3949" y="6015"/>
                      <a:pt x="4953" y="5127"/>
                      <a:pt x="5994" y="4286"/>
                    </a:cubicBezTo>
                    <a:cubicBezTo>
                      <a:pt x="7020" y="3430"/>
                      <a:pt x="8082" y="2618"/>
                      <a:pt x="9188" y="1863"/>
                    </a:cubicBezTo>
                    <a:cubicBezTo>
                      <a:pt x="9739" y="1487"/>
                      <a:pt x="10301" y="1128"/>
                      <a:pt x="10889" y="809"/>
                    </a:cubicBezTo>
                    <a:cubicBezTo>
                      <a:pt x="11473" y="482"/>
                      <a:pt x="12082" y="203"/>
                      <a:pt x="127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717;p43">
                <a:extLst>
                  <a:ext uri="{FF2B5EF4-FFF2-40B4-BE49-F238E27FC236}">
                    <a16:creationId xmlns:a16="http://schemas.microsoft.com/office/drawing/2014/main" id="{AF9BDE38-7C60-4252-9815-F802E0B73630}"/>
                  </a:ext>
                </a:extLst>
              </p:cNvPr>
              <p:cNvSpPr/>
              <p:nvPr/>
            </p:nvSpPr>
            <p:spPr>
              <a:xfrm>
                <a:off x="7967804" y="3652182"/>
                <a:ext cx="338709" cy="322761"/>
              </a:xfrm>
              <a:custGeom>
                <a:avLst/>
                <a:gdLst/>
                <a:ahLst/>
                <a:cxnLst/>
                <a:rect l="l" t="t" r="r" b="b"/>
                <a:pathLst>
                  <a:path w="7667" h="7306" extrusionOk="0">
                    <a:moveTo>
                      <a:pt x="1" y="0"/>
                    </a:moveTo>
                    <a:cubicBezTo>
                      <a:pt x="179" y="134"/>
                      <a:pt x="357" y="265"/>
                      <a:pt x="534" y="392"/>
                    </a:cubicBezTo>
                    <a:lnTo>
                      <a:pt x="1045" y="812"/>
                    </a:lnTo>
                    <a:cubicBezTo>
                      <a:pt x="1383" y="1098"/>
                      <a:pt x="1720" y="1381"/>
                      <a:pt x="2039" y="1686"/>
                    </a:cubicBezTo>
                    <a:cubicBezTo>
                      <a:pt x="2688" y="2284"/>
                      <a:pt x="3326" y="2894"/>
                      <a:pt x="3947" y="3520"/>
                    </a:cubicBezTo>
                    <a:cubicBezTo>
                      <a:pt x="4577" y="4141"/>
                      <a:pt x="5194" y="4771"/>
                      <a:pt x="5814" y="5402"/>
                    </a:cubicBezTo>
                    <a:lnTo>
                      <a:pt x="7667" y="7306"/>
                    </a:lnTo>
                    <a:cubicBezTo>
                      <a:pt x="7130" y="6599"/>
                      <a:pt x="6554" y="5925"/>
                      <a:pt x="5966" y="5261"/>
                    </a:cubicBezTo>
                    <a:cubicBezTo>
                      <a:pt x="5379" y="4594"/>
                      <a:pt x="4765" y="3955"/>
                      <a:pt x="4139" y="3324"/>
                    </a:cubicBezTo>
                    <a:cubicBezTo>
                      <a:pt x="3511" y="2701"/>
                      <a:pt x="2862" y="2092"/>
                      <a:pt x="2177" y="1526"/>
                    </a:cubicBezTo>
                    <a:cubicBezTo>
                      <a:pt x="1492" y="964"/>
                      <a:pt x="789" y="413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718;p43">
                <a:extLst>
                  <a:ext uri="{FF2B5EF4-FFF2-40B4-BE49-F238E27FC236}">
                    <a16:creationId xmlns:a16="http://schemas.microsoft.com/office/drawing/2014/main" id="{52899E4E-3B5A-42D6-99C1-C93DC8C7D4FE}"/>
                  </a:ext>
                </a:extLst>
              </p:cNvPr>
              <p:cNvSpPr/>
              <p:nvPr/>
            </p:nvSpPr>
            <p:spPr>
              <a:xfrm>
                <a:off x="8264640" y="4353606"/>
                <a:ext cx="289495" cy="350372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7931" extrusionOk="0">
                    <a:moveTo>
                      <a:pt x="1" y="0"/>
                    </a:moveTo>
                    <a:cubicBezTo>
                      <a:pt x="146" y="160"/>
                      <a:pt x="287" y="320"/>
                      <a:pt x="436" y="475"/>
                    </a:cubicBezTo>
                    <a:lnTo>
                      <a:pt x="857" y="962"/>
                    </a:lnTo>
                    <a:cubicBezTo>
                      <a:pt x="1136" y="1284"/>
                      <a:pt x="1419" y="1607"/>
                      <a:pt x="1687" y="1941"/>
                    </a:cubicBezTo>
                    <a:cubicBezTo>
                      <a:pt x="2231" y="2604"/>
                      <a:pt x="2775" y="3264"/>
                      <a:pt x="3308" y="3935"/>
                    </a:cubicBezTo>
                    <a:lnTo>
                      <a:pt x="4926" y="5936"/>
                    </a:lnTo>
                    <a:lnTo>
                      <a:pt x="5734" y="6937"/>
                    </a:lnTo>
                    <a:lnTo>
                      <a:pt x="6553" y="7931"/>
                    </a:lnTo>
                    <a:cubicBezTo>
                      <a:pt x="6093" y="7206"/>
                      <a:pt x="5596" y="6505"/>
                      <a:pt x="5088" y="5809"/>
                    </a:cubicBezTo>
                    <a:cubicBezTo>
                      <a:pt x="4588" y="5113"/>
                      <a:pt x="4059" y="4435"/>
                      <a:pt x="3522" y="3764"/>
                    </a:cubicBezTo>
                    <a:cubicBezTo>
                      <a:pt x="2981" y="3097"/>
                      <a:pt x="2431" y="2433"/>
                      <a:pt x="1847" y="1802"/>
                    </a:cubicBezTo>
                    <a:cubicBezTo>
                      <a:pt x="1263" y="1172"/>
                      <a:pt x="665" y="544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719;p43">
                <a:extLst>
                  <a:ext uri="{FF2B5EF4-FFF2-40B4-BE49-F238E27FC236}">
                    <a16:creationId xmlns:a16="http://schemas.microsoft.com/office/drawing/2014/main" id="{28B60909-BBF5-4C8E-B7BE-EEF653AB09B1}"/>
                  </a:ext>
                </a:extLst>
              </p:cNvPr>
              <p:cNvSpPr/>
              <p:nvPr/>
            </p:nvSpPr>
            <p:spPr>
              <a:xfrm>
                <a:off x="8281826" y="4117339"/>
                <a:ext cx="272531" cy="183646"/>
              </a:xfrm>
              <a:custGeom>
                <a:avLst/>
                <a:gdLst/>
                <a:ahLst/>
                <a:cxnLst/>
                <a:rect l="l" t="t" r="r" b="b"/>
                <a:pathLst>
                  <a:path w="6169" h="4157" extrusionOk="0">
                    <a:moveTo>
                      <a:pt x="6168" y="1"/>
                    </a:moveTo>
                    <a:lnTo>
                      <a:pt x="6168" y="1"/>
                    </a:lnTo>
                    <a:cubicBezTo>
                      <a:pt x="5559" y="149"/>
                      <a:pt x="4975" y="396"/>
                      <a:pt x="4413" y="675"/>
                    </a:cubicBezTo>
                    <a:cubicBezTo>
                      <a:pt x="3851" y="961"/>
                      <a:pt x="3322" y="1302"/>
                      <a:pt x="2803" y="1658"/>
                    </a:cubicBezTo>
                    <a:cubicBezTo>
                      <a:pt x="2291" y="2024"/>
                      <a:pt x="1799" y="2411"/>
                      <a:pt x="1331" y="2829"/>
                    </a:cubicBezTo>
                    <a:cubicBezTo>
                      <a:pt x="863" y="3246"/>
                      <a:pt x="410" y="3681"/>
                      <a:pt x="0" y="4156"/>
                    </a:cubicBezTo>
                    <a:cubicBezTo>
                      <a:pt x="246" y="3960"/>
                      <a:pt x="482" y="3757"/>
                      <a:pt x="733" y="3569"/>
                    </a:cubicBezTo>
                    <a:cubicBezTo>
                      <a:pt x="972" y="3373"/>
                      <a:pt x="1218" y="3177"/>
                      <a:pt x="1465" y="2992"/>
                    </a:cubicBezTo>
                    <a:cubicBezTo>
                      <a:pt x="1962" y="2615"/>
                      <a:pt x="2452" y="2237"/>
                      <a:pt x="2962" y="1882"/>
                    </a:cubicBezTo>
                    <a:cubicBezTo>
                      <a:pt x="3466" y="1524"/>
                      <a:pt x="3985" y="1182"/>
                      <a:pt x="4515" y="860"/>
                    </a:cubicBezTo>
                    <a:cubicBezTo>
                      <a:pt x="4783" y="707"/>
                      <a:pt x="5047" y="545"/>
                      <a:pt x="5327" y="410"/>
                    </a:cubicBezTo>
                    <a:cubicBezTo>
                      <a:pt x="5598" y="254"/>
                      <a:pt x="5885" y="142"/>
                      <a:pt x="6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720;p43">
                <a:extLst>
                  <a:ext uri="{FF2B5EF4-FFF2-40B4-BE49-F238E27FC236}">
                    <a16:creationId xmlns:a16="http://schemas.microsoft.com/office/drawing/2014/main" id="{12FC43FE-E4F9-48D5-93A4-B0DB6B0D14B0}"/>
                  </a:ext>
                </a:extLst>
              </p:cNvPr>
              <p:cNvSpPr/>
              <p:nvPr/>
            </p:nvSpPr>
            <p:spPr>
              <a:xfrm>
                <a:off x="7877150" y="4036404"/>
                <a:ext cx="38752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8772" h="46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14" y="99"/>
                      <a:pt x="828" y="150"/>
                      <a:pt x="1223" y="288"/>
                    </a:cubicBezTo>
                    <a:cubicBezTo>
                      <a:pt x="1629" y="386"/>
                      <a:pt x="2017" y="541"/>
                      <a:pt x="2409" y="680"/>
                    </a:cubicBezTo>
                    <a:cubicBezTo>
                      <a:pt x="3177" y="998"/>
                      <a:pt x="3928" y="1358"/>
                      <a:pt x="4653" y="1763"/>
                    </a:cubicBezTo>
                    <a:cubicBezTo>
                      <a:pt x="5378" y="2176"/>
                      <a:pt x="6078" y="2626"/>
                      <a:pt x="6767" y="3102"/>
                    </a:cubicBezTo>
                    <a:cubicBezTo>
                      <a:pt x="7112" y="3337"/>
                      <a:pt x="7448" y="3584"/>
                      <a:pt x="7783" y="3838"/>
                    </a:cubicBezTo>
                    <a:cubicBezTo>
                      <a:pt x="8119" y="4084"/>
                      <a:pt x="8446" y="4349"/>
                      <a:pt x="8772" y="4613"/>
                    </a:cubicBezTo>
                    <a:cubicBezTo>
                      <a:pt x="8196" y="3997"/>
                      <a:pt x="7554" y="3450"/>
                      <a:pt x="6891" y="2931"/>
                    </a:cubicBezTo>
                    <a:cubicBezTo>
                      <a:pt x="6227" y="2416"/>
                      <a:pt x="5520" y="1948"/>
                      <a:pt x="4787" y="1528"/>
                    </a:cubicBezTo>
                    <a:cubicBezTo>
                      <a:pt x="4048" y="1118"/>
                      <a:pt x="3279" y="759"/>
                      <a:pt x="2481" y="484"/>
                    </a:cubicBezTo>
                    <a:cubicBezTo>
                      <a:pt x="1676" y="218"/>
                      <a:pt x="843" y="4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721;p43">
                <a:extLst>
                  <a:ext uri="{FF2B5EF4-FFF2-40B4-BE49-F238E27FC236}">
                    <a16:creationId xmlns:a16="http://schemas.microsoft.com/office/drawing/2014/main" id="{D115F461-66EC-4360-A0F0-EDB37A46893D}"/>
                  </a:ext>
                </a:extLst>
              </p:cNvPr>
              <p:cNvSpPr/>
              <p:nvPr/>
            </p:nvSpPr>
            <p:spPr>
              <a:xfrm>
                <a:off x="8331483" y="3301006"/>
                <a:ext cx="331950" cy="252828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723" extrusionOk="0">
                    <a:moveTo>
                      <a:pt x="7513" y="0"/>
                    </a:moveTo>
                    <a:lnTo>
                      <a:pt x="7513" y="0"/>
                    </a:lnTo>
                    <a:cubicBezTo>
                      <a:pt x="6733" y="182"/>
                      <a:pt x="5990" y="512"/>
                      <a:pt x="5287" y="896"/>
                    </a:cubicBezTo>
                    <a:cubicBezTo>
                      <a:pt x="4587" y="1287"/>
                      <a:pt x="3935" y="1763"/>
                      <a:pt x="3307" y="2259"/>
                    </a:cubicBezTo>
                    <a:cubicBezTo>
                      <a:pt x="2687" y="2767"/>
                      <a:pt x="2096" y="3315"/>
                      <a:pt x="1545" y="3895"/>
                    </a:cubicBezTo>
                    <a:cubicBezTo>
                      <a:pt x="993" y="4472"/>
                      <a:pt x="464" y="5073"/>
                      <a:pt x="0" y="5722"/>
                    </a:cubicBezTo>
                    <a:cubicBezTo>
                      <a:pt x="275" y="5436"/>
                      <a:pt x="551" y="5150"/>
                      <a:pt x="838" y="4870"/>
                    </a:cubicBezTo>
                    <a:cubicBezTo>
                      <a:pt x="1117" y="4587"/>
                      <a:pt x="1400" y="4311"/>
                      <a:pt x="1694" y="4043"/>
                    </a:cubicBezTo>
                    <a:cubicBezTo>
                      <a:pt x="2273" y="3503"/>
                      <a:pt x="2861" y="2970"/>
                      <a:pt x="3478" y="2474"/>
                    </a:cubicBezTo>
                    <a:cubicBezTo>
                      <a:pt x="4094" y="1977"/>
                      <a:pt x="4728" y="1505"/>
                      <a:pt x="5396" y="1078"/>
                    </a:cubicBezTo>
                    <a:cubicBezTo>
                      <a:pt x="5559" y="969"/>
                      <a:pt x="5733" y="874"/>
                      <a:pt x="5903" y="773"/>
                    </a:cubicBezTo>
                    <a:cubicBezTo>
                      <a:pt x="5990" y="722"/>
                      <a:pt x="6074" y="671"/>
                      <a:pt x="6161" y="624"/>
                    </a:cubicBezTo>
                    <a:lnTo>
                      <a:pt x="6425" y="494"/>
                    </a:lnTo>
                    <a:cubicBezTo>
                      <a:pt x="6603" y="407"/>
                      <a:pt x="6773" y="298"/>
                      <a:pt x="6962" y="233"/>
                    </a:cubicBezTo>
                    <a:cubicBezTo>
                      <a:pt x="7143" y="156"/>
                      <a:pt x="7329" y="80"/>
                      <a:pt x="75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722;p43">
                <a:extLst>
                  <a:ext uri="{FF2B5EF4-FFF2-40B4-BE49-F238E27FC236}">
                    <a16:creationId xmlns:a16="http://schemas.microsoft.com/office/drawing/2014/main" id="{BC239FCB-6D42-46A0-8C09-79FFB51A76A2}"/>
                  </a:ext>
                </a:extLst>
              </p:cNvPr>
              <p:cNvSpPr/>
              <p:nvPr/>
            </p:nvSpPr>
            <p:spPr>
              <a:xfrm>
                <a:off x="8058680" y="2969578"/>
                <a:ext cx="258438" cy="449506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101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5" y="167"/>
                      <a:pt x="370" y="331"/>
                      <a:pt x="555" y="490"/>
                    </a:cubicBezTo>
                    <a:lnTo>
                      <a:pt x="1052" y="1037"/>
                    </a:lnTo>
                    <a:cubicBezTo>
                      <a:pt x="1364" y="1419"/>
                      <a:pt x="1669" y="1802"/>
                      <a:pt x="1930" y="2219"/>
                    </a:cubicBezTo>
                    <a:cubicBezTo>
                      <a:pt x="2473" y="3039"/>
                      <a:pt x="2966" y="3894"/>
                      <a:pt x="3409" y="4776"/>
                    </a:cubicBezTo>
                    <a:cubicBezTo>
                      <a:pt x="3861" y="5650"/>
                      <a:pt x="4286" y="6542"/>
                      <a:pt x="4688" y="7445"/>
                    </a:cubicBezTo>
                    <a:cubicBezTo>
                      <a:pt x="4892" y="7894"/>
                      <a:pt x="5088" y="8347"/>
                      <a:pt x="5280" y="8804"/>
                    </a:cubicBezTo>
                    <a:cubicBezTo>
                      <a:pt x="5476" y="9258"/>
                      <a:pt x="5664" y="9718"/>
                      <a:pt x="5849" y="10175"/>
                    </a:cubicBezTo>
                    <a:cubicBezTo>
                      <a:pt x="5585" y="9221"/>
                      <a:pt x="5247" y="8286"/>
                      <a:pt x="4881" y="7365"/>
                    </a:cubicBezTo>
                    <a:cubicBezTo>
                      <a:pt x="4522" y="6436"/>
                      <a:pt x="4105" y="5534"/>
                      <a:pt x="3652" y="4649"/>
                    </a:cubicBezTo>
                    <a:cubicBezTo>
                      <a:pt x="3198" y="3764"/>
                      <a:pt x="2695" y="2902"/>
                      <a:pt x="2104" y="2100"/>
                    </a:cubicBezTo>
                    <a:cubicBezTo>
                      <a:pt x="1512" y="1306"/>
                      <a:pt x="856" y="519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723;p43">
                <a:extLst>
                  <a:ext uri="{FF2B5EF4-FFF2-40B4-BE49-F238E27FC236}">
                    <a16:creationId xmlns:a16="http://schemas.microsoft.com/office/drawing/2014/main" id="{75983215-0028-4603-A824-5484C7006FAF}"/>
                  </a:ext>
                </a:extLst>
              </p:cNvPr>
              <p:cNvSpPr/>
              <p:nvPr/>
            </p:nvSpPr>
            <p:spPr>
              <a:xfrm>
                <a:off x="8089295" y="3441671"/>
                <a:ext cx="242225" cy="170481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38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11" y="240"/>
                      <a:pt x="971" y="555"/>
                      <a:pt x="1436" y="863"/>
                    </a:cubicBezTo>
                    <a:cubicBezTo>
                      <a:pt x="1893" y="1182"/>
                      <a:pt x="2346" y="1505"/>
                      <a:pt x="2792" y="1842"/>
                    </a:cubicBezTo>
                    <a:cubicBezTo>
                      <a:pt x="3691" y="2506"/>
                      <a:pt x="4569" y="3199"/>
                      <a:pt x="5482" y="3858"/>
                    </a:cubicBezTo>
                    <a:cubicBezTo>
                      <a:pt x="4710" y="3035"/>
                      <a:pt x="3854" y="2299"/>
                      <a:pt x="2955" y="1624"/>
                    </a:cubicBezTo>
                    <a:cubicBezTo>
                      <a:pt x="2502" y="1288"/>
                      <a:pt x="2037" y="968"/>
                      <a:pt x="1548" y="685"/>
                    </a:cubicBezTo>
                    <a:cubicBezTo>
                      <a:pt x="1063" y="399"/>
                      <a:pt x="547" y="14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1" name="Copyright Notice">
            <a:extLst>
              <a:ext uri="{FF2B5EF4-FFF2-40B4-BE49-F238E27FC236}">
                <a16:creationId xmlns:a16="http://schemas.microsoft.com/office/drawing/2014/main" id="{0671D828-0D6B-49D3-8166-7844A974F37D}"/>
              </a:ext>
            </a:extLst>
          </p:cNvPr>
          <p:cNvSpPr/>
          <p:nvPr/>
        </p:nvSpPr>
        <p:spPr bwMode="auto">
          <a:xfrm>
            <a:off x="2656815" y="548142"/>
            <a:ext cx="4150555" cy="6194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</a:t>
            </a:r>
            <a:r>
              <a:rPr lang="en-US" b="1" cap="sm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4:</a:t>
            </a:r>
          </a:p>
          <a:p>
            <a:pPr algn="ctr"/>
            <a:r>
              <a:rPr lang="en-US" b="1" cap="sm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PHÂN TÍCH – ĐÁNH GIÁ</a:t>
            </a:r>
            <a:endParaRPr b="1" cap="sm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SubTitle_1">
            <a:extLst>
              <a:ext uri="{FF2B5EF4-FFF2-40B4-BE49-F238E27FC236}">
                <a16:creationId xmlns:a16="http://schemas.microsoft.com/office/drawing/2014/main" id="{CDBEB641-D683-45E9-A970-934D863AA89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86217" y="1876724"/>
            <a:ext cx="5485874" cy="2283038"/>
          </a:xfrm>
          <a:prstGeom prst="roundRect">
            <a:avLst>
              <a:gd name="adj" fmla="val 1129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342900" indent="-342900" algn="just">
              <a:buFontTx/>
              <a:buChar char="-"/>
              <a:defRPr/>
            </a:pP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Em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hãy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quan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sát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thêm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các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con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gà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trong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cuộc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sống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,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vẽ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,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tạo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hình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thêm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các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con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gà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để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trang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trí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ngôi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nhà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của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mình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.</a:t>
            </a:r>
            <a:endParaRPr lang="zh-CN" altLang="en-US" sz="20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</a:endParaRPr>
          </a:p>
        </p:txBody>
      </p:sp>
      <p:grpSp>
        <p:nvGrpSpPr>
          <p:cNvPr id="7" name="Google Shape;2967;p45">
            <a:extLst>
              <a:ext uri="{FF2B5EF4-FFF2-40B4-BE49-F238E27FC236}">
                <a16:creationId xmlns:a16="http://schemas.microsoft.com/office/drawing/2014/main" id="{17C9FC7B-B289-4B4C-AB71-A8C64F1CBBB8}"/>
              </a:ext>
            </a:extLst>
          </p:cNvPr>
          <p:cNvGrpSpPr/>
          <p:nvPr/>
        </p:nvGrpSpPr>
        <p:grpSpPr>
          <a:xfrm>
            <a:off x="324465" y="1876724"/>
            <a:ext cx="2081592" cy="3147109"/>
            <a:chOff x="235296" y="1497695"/>
            <a:chExt cx="2487851" cy="3647820"/>
          </a:xfrm>
        </p:grpSpPr>
        <p:sp>
          <p:nvSpPr>
            <p:cNvPr id="8" name="Google Shape;2968;p45">
              <a:extLst>
                <a:ext uri="{FF2B5EF4-FFF2-40B4-BE49-F238E27FC236}">
                  <a16:creationId xmlns:a16="http://schemas.microsoft.com/office/drawing/2014/main" id="{06D70D5A-BA30-4EB7-876F-840ED82388D1}"/>
                </a:ext>
              </a:extLst>
            </p:cNvPr>
            <p:cNvSpPr/>
            <p:nvPr/>
          </p:nvSpPr>
          <p:spPr>
            <a:xfrm rot="-5400000" flipH="1">
              <a:off x="-399647" y="3408089"/>
              <a:ext cx="2703807" cy="771046"/>
            </a:xfrm>
            <a:custGeom>
              <a:avLst/>
              <a:gdLst/>
              <a:ahLst/>
              <a:cxnLst/>
              <a:rect l="l" t="t" r="r" b="b"/>
              <a:pathLst>
                <a:path w="43238" h="12344" extrusionOk="0">
                  <a:moveTo>
                    <a:pt x="28408" y="1"/>
                  </a:moveTo>
                  <a:cubicBezTo>
                    <a:pt x="28358" y="1"/>
                    <a:pt x="28307" y="1"/>
                    <a:pt x="28256" y="1"/>
                  </a:cubicBezTo>
                  <a:cubicBezTo>
                    <a:pt x="20523" y="29"/>
                    <a:pt x="9361" y="2095"/>
                    <a:pt x="117" y="11777"/>
                  </a:cubicBezTo>
                  <a:cubicBezTo>
                    <a:pt x="89" y="11808"/>
                    <a:pt x="64" y="11844"/>
                    <a:pt x="50" y="11883"/>
                  </a:cubicBezTo>
                  <a:cubicBezTo>
                    <a:pt x="1" y="12007"/>
                    <a:pt x="25" y="12155"/>
                    <a:pt x="128" y="12250"/>
                  </a:cubicBezTo>
                  <a:cubicBezTo>
                    <a:pt x="194" y="12313"/>
                    <a:pt x="279" y="12344"/>
                    <a:pt x="362" y="12344"/>
                  </a:cubicBezTo>
                  <a:cubicBezTo>
                    <a:pt x="451" y="12344"/>
                    <a:pt x="539" y="12309"/>
                    <a:pt x="605" y="12240"/>
                  </a:cubicBezTo>
                  <a:cubicBezTo>
                    <a:pt x="9676" y="2737"/>
                    <a:pt x="20639" y="703"/>
                    <a:pt x="28235" y="675"/>
                  </a:cubicBezTo>
                  <a:cubicBezTo>
                    <a:pt x="28299" y="675"/>
                    <a:pt x="28364" y="675"/>
                    <a:pt x="28428" y="675"/>
                  </a:cubicBezTo>
                  <a:cubicBezTo>
                    <a:pt x="36586" y="675"/>
                    <a:pt x="42677" y="2893"/>
                    <a:pt x="42740" y="2918"/>
                  </a:cubicBezTo>
                  <a:cubicBezTo>
                    <a:pt x="42778" y="2932"/>
                    <a:pt x="42818" y="2939"/>
                    <a:pt x="42858" y="2939"/>
                  </a:cubicBezTo>
                  <a:cubicBezTo>
                    <a:pt x="42996" y="2939"/>
                    <a:pt x="43127" y="2856"/>
                    <a:pt x="43171" y="2716"/>
                  </a:cubicBezTo>
                  <a:cubicBezTo>
                    <a:pt x="43238" y="2543"/>
                    <a:pt x="43146" y="2349"/>
                    <a:pt x="42973" y="2286"/>
                  </a:cubicBezTo>
                  <a:cubicBezTo>
                    <a:pt x="42909" y="2261"/>
                    <a:pt x="36704" y="1"/>
                    <a:pt x="284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969;p45">
              <a:extLst>
                <a:ext uri="{FF2B5EF4-FFF2-40B4-BE49-F238E27FC236}">
                  <a16:creationId xmlns:a16="http://schemas.microsoft.com/office/drawing/2014/main" id="{CE15A217-29CD-46A2-A912-6CBE247A8E35}"/>
                </a:ext>
              </a:extLst>
            </p:cNvPr>
            <p:cNvSpPr/>
            <p:nvPr/>
          </p:nvSpPr>
          <p:spPr>
            <a:xfrm rot="-5400000" flipH="1">
              <a:off x="813191" y="2113067"/>
              <a:ext cx="1218708" cy="1454643"/>
            </a:xfrm>
            <a:custGeom>
              <a:avLst/>
              <a:gdLst/>
              <a:ahLst/>
              <a:cxnLst/>
              <a:rect l="l" t="t" r="r" b="b"/>
              <a:pathLst>
                <a:path w="19489" h="23288" extrusionOk="0">
                  <a:moveTo>
                    <a:pt x="18724" y="1"/>
                  </a:moveTo>
                  <a:cubicBezTo>
                    <a:pt x="18713" y="1"/>
                    <a:pt x="18702" y="1"/>
                    <a:pt x="18690" y="2"/>
                  </a:cubicBezTo>
                  <a:cubicBezTo>
                    <a:pt x="18507" y="20"/>
                    <a:pt x="18373" y="186"/>
                    <a:pt x="18390" y="373"/>
                  </a:cubicBezTo>
                  <a:cubicBezTo>
                    <a:pt x="18397" y="419"/>
                    <a:pt x="18790" y="5253"/>
                    <a:pt x="10930" y="12693"/>
                  </a:cubicBezTo>
                  <a:cubicBezTo>
                    <a:pt x="2957" y="20238"/>
                    <a:pt x="164" y="22671"/>
                    <a:pt x="139" y="22696"/>
                  </a:cubicBezTo>
                  <a:cubicBezTo>
                    <a:pt x="97" y="22732"/>
                    <a:pt x="64" y="22777"/>
                    <a:pt x="47" y="22823"/>
                  </a:cubicBezTo>
                  <a:cubicBezTo>
                    <a:pt x="1" y="22940"/>
                    <a:pt x="19" y="23074"/>
                    <a:pt x="103" y="23173"/>
                  </a:cubicBezTo>
                  <a:cubicBezTo>
                    <a:pt x="171" y="23248"/>
                    <a:pt x="265" y="23288"/>
                    <a:pt x="359" y="23288"/>
                  </a:cubicBezTo>
                  <a:cubicBezTo>
                    <a:pt x="438" y="23288"/>
                    <a:pt x="516" y="23261"/>
                    <a:pt x="580" y="23204"/>
                  </a:cubicBezTo>
                  <a:cubicBezTo>
                    <a:pt x="609" y="23180"/>
                    <a:pt x="3405" y="20740"/>
                    <a:pt x="11392" y="13183"/>
                  </a:cubicBezTo>
                  <a:cubicBezTo>
                    <a:pt x="19489" y="5514"/>
                    <a:pt x="19083" y="514"/>
                    <a:pt x="19062" y="302"/>
                  </a:cubicBezTo>
                  <a:cubicBezTo>
                    <a:pt x="19045" y="130"/>
                    <a:pt x="18897" y="1"/>
                    <a:pt x="187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970;p45">
              <a:extLst>
                <a:ext uri="{FF2B5EF4-FFF2-40B4-BE49-F238E27FC236}">
                  <a16:creationId xmlns:a16="http://schemas.microsoft.com/office/drawing/2014/main" id="{C001A73D-D86F-4F40-9C92-00B0E82FD0C2}"/>
                </a:ext>
              </a:extLst>
            </p:cNvPr>
            <p:cNvSpPr/>
            <p:nvPr/>
          </p:nvSpPr>
          <p:spPr>
            <a:xfrm rot="-2412741" flipH="1">
              <a:off x="1306395" y="2072268"/>
              <a:ext cx="505562" cy="159926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971;p45">
              <a:extLst>
                <a:ext uri="{FF2B5EF4-FFF2-40B4-BE49-F238E27FC236}">
                  <a16:creationId xmlns:a16="http://schemas.microsoft.com/office/drawing/2014/main" id="{3539836F-5BF1-4968-952E-7221FC3772AA}"/>
                </a:ext>
              </a:extLst>
            </p:cNvPr>
            <p:cNvSpPr/>
            <p:nvPr/>
          </p:nvSpPr>
          <p:spPr>
            <a:xfrm rot="-2412741" flipH="1">
              <a:off x="1146823" y="1883348"/>
              <a:ext cx="232807" cy="450731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972;p45">
              <a:extLst>
                <a:ext uri="{FF2B5EF4-FFF2-40B4-BE49-F238E27FC236}">
                  <a16:creationId xmlns:a16="http://schemas.microsoft.com/office/drawing/2014/main" id="{7B3BF0F8-D086-4C0E-8A15-4AF919B9352F}"/>
                </a:ext>
              </a:extLst>
            </p:cNvPr>
            <p:cNvSpPr/>
            <p:nvPr/>
          </p:nvSpPr>
          <p:spPr>
            <a:xfrm rot="-2412741" flipH="1">
              <a:off x="1529220" y="2277488"/>
              <a:ext cx="401007" cy="314079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973;p45">
              <a:extLst>
                <a:ext uri="{FF2B5EF4-FFF2-40B4-BE49-F238E27FC236}">
                  <a16:creationId xmlns:a16="http://schemas.microsoft.com/office/drawing/2014/main" id="{1CCC5522-C5E1-423A-B101-E3AD149D09DE}"/>
                </a:ext>
              </a:extLst>
            </p:cNvPr>
            <p:cNvSpPr/>
            <p:nvPr/>
          </p:nvSpPr>
          <p:spPr>
            <a:xfrm rot="-2412741" flipH="1">
              <a:off x="1673195" y="1899177"/>
              <a:ext cx="66603" cy="50149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974;p45">
              <a:extLst>
                <a:ext uri="{FF2B5EF4-FFF2-40B4-BE49-F238E27FC236}">
                  <a16:creationId xmlns:a16="http://schemas.microsoft.com/office/drawing/2014/main" id="{317B3634-0A51-4CE1-BDD6-11077471AC31}"/>
                </a:ext>
              </a:extLst>
            </p:cNvPr>
            <p:cNvSpPr/>
            <p:nvPr/>
          </p:nvSpPr>
          <p:spPr>
            <a:xfrm rot="-2412741" flipH="1">
              <a:off x="1950410" y="2400530"/>
              <a:ext cx="66603" cy="50149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3" y="0"/>
                  </a:moveTo>
                  <a:cubicBezTo>
                    <a:pt x="677" y="0"/>
                    <a:pt x="462" y="101"/>
                    <a:pt x="321" y="346"/>
                  </a:cubicBezTo>
                  <a:cubicBezTo>
                    <a:pt x="1" y="892"/>
                    <a:pt x="493" y="1406"/>
                    <a:pt x="979" y="1406"/>
                  </a:cubicBezTo>
                  <a:cubicBezTo>
                    <a:pt x="1194" y="1406"/>
                    <a:pt x="1408" y="1305"/>
                    <a:pt x="1550" y="1062"/>
                  </a:cubicBezTo>
                  <a:cubicBezTo>
                    <a:pt x="1869" y="512"/>
                    <a:pt x="1378" y="0"/>
                    <a:pt x="8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975;p45">
              <a:extLst>
                <a:ext uri="{FF2B5EF4-FFF2-40B4-BE49-F238E27FC236}">
                  <a16:creationId xmlns:a16="http://schemas.microsoft.com/office/drawing/2014/main" id="{25AA7A9E-2207-4C0C-A9A0-A62434789F9B}"/>
                </a:ext>
              </a:extLst>
            </p:cNvPr>
            <p:cNvSpPr/>
            <p:nvPr/>
          </p:nvSpPr>
          <p:spPr>
            <a:xfrm rot="-2412741" flipH="1">
              <a:off x="1173565" y="1836418"/>
              <a:ext cx="66603" cy="50077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976;p45">
              <a:extLst>
                <a:ext uri="{FF2B5EF4-FFF2-40B4-BE49-F238E27FC236}">
                  <a16:creationId xmlns:a16="http://schemas.microsoft.com/office/drawing/2014/main" id="{B968FC2D-80E5-4543-94E3-DB51F679C778}"/>
                </a:ext>
              </a:extLst>
            </p:cNvPr>
            <p:cNvSpPr/>
            <p:nvPr/>
          </p:nvSpPr>
          <p:spPr>
            <a:xfrm rot="-2412741" flipH="1">
              <a:off x="1082102" y="1697361"/>
              <a:ext cx="1034180" cy="1138839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977;p45">
              <a:extLst>
                <a:ext uri="{FF2B5EF4-FFF2-40B4-BE49-F238E27FC236}">
                  <a16:creationId xmlns:a16="http://schemas.microsoft.com/office/drawing/2014/main" id="{2E7D5CCD-3F51-4E54-A5F7-0CBF9560111F}"/>
                </a:ext>
              </a:extLst>
            </p:cNvPr>
            <p:cNvSpPr/>
            <p:nvPr/>
          </p:nvSpPr>
          <p:spPr>
            <a:xfrm rot="-2412741" flipH="1">
              <a:off x="1484103" y="1851244"/>
              <a:ext cx="46219" cy="34787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978;p45">
              <a:extLst>
                <a:ext uri="{FF2B5EF4-FFF2-40B4-BE49-F238E27FC236}">
                  <a16:creationId xmlns:a16="http://schemas.microsoft.com/office/drawing/2014/main" id="{9C1C7871-564F-42C7-AD04-789DF22659AC}"/>
                </a:ext>
              </a:extLst>
            </p:cNvPr>
            <p:cNvSpPr/>
            <p:nvPr/>
          </p:nvSpPr>
          <p:spPr>
            <a:xfrm rot="-2412741" flipH="1">
              <a:off x="1896126" y="2551062"/>
              <a:ext cx="46184" cy="34715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979;p45">
              <a:extLst>
                <a:ext uri="{FF2B5EF4-FFF2-40B4-BE49-F238E27FC236}">
                  <a16:creationId xmlns:a16="http://schemas.microsoft.com/office/drawing/2014/main" id="{0B0AD575-8A61-4871-B1AB-C9428EDF9FAA}"/>
                </a:ext>
              </a:extLst>
            </p:cNvPr>
            <p:cNvSpPr/>
            <p:nvPr/>
          </p:nvSpPr>
          <p:spPr>
            <a:xfrm rot="-2412741" flipH="1">
              <a:off x="1534670" y="2299104"/>
              <a:ext cx="45720" cy="34715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980;p45">
              <a:extLst>
                <a:ext uri="{FF2B5EF4-FFF2-40B4-BE49-F238E27FC236}">
                  <a16:creationId xmlns:a16="http://schemas.microsoft.com/office/drawing/2014/main" id="{A0BF4D64-8637-45A0-96A5-41207F95296E}"/>
                </a:ext>
              </a:extLst>
            </p:cNvPr>
            <p:cNvSpPr/>
            <p:nvPr/>
          </p:nvSpPr>
          <p:spPr>
            <a:xfrm rot="-2412741" flipH="1">
              <a:off x="1481522" y="1920311"/>
              <a:ext cx="30041" cy="22561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981;p45">
              <a:extLst>
                <a:ext uri="{FF2B5EF4-FFF2-40B4-BE49-F238E27FC236}">
                  <a16:creationId xmlns:a16="http://schemas.microsoft.com/office/drawing/2014/main" id="{6B59BA7C-2856-446B-BFA9-C66D0C9DC729}"/>
                </a:ext>
              </a:extLst>
            </p:cNvPr>
            <p:cNvSpPr/>
            <p:nvPr/>
          </p:nvSpPr>
          <p:spPr>
            <a:xfrm rot="-2412741" flipH="1">
              <a:off x="1811272" y="2580618"/>
              <a:ext cx="30005" cy="22526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982;p45">
              <a:extLst>
                <a:ext uri="{FF2B5EF4-FFF2-40B4-BE49-F238E27FC236}">
                  <a16:creationId xmlns:a16="http://schemas.microsoft.com/office/drawing/2014/main" id="{988393F1-1A57-4A05-A3D6-4F172E202E37}"/>
                </a:ext>
              </a:extLst>
            </p:cNvPr>
            <p:cNvSpPr/>
            <p:nvPr/>
          </p:nvSpPr>
          <p:spPr>
            <a:xfrm rot="-2412741" flipH="1">
              <a:off x="1160775" y="2172304"/>
              <a:ext cx="29970" cy="22561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983;p45">
              <a:extLst>
                <a:ext uri="{FF2B5EF4-FFF2-40B4-BE49-F238E27FC236}">
                  <a16:creationId xmlns:a16="http://schemas.microsoft.com/office/drawing/2014/main" id="{9F98EDBF-F63C-42FB-98F6-4C2D8FB0070B}"/>
                </a:ext>
              </a:extLst>
            </p:cNvPr>
            <p:cNvSpPr/>
            <p:nvPr/>
          </p:nvSpPr>
          <p:spPr>
            <a:xfrm rot="-2412741" flipH="1">
              <a:off x="1448808" y="1886441"/>
              <a:ext cx="19706" cy="14756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984;p45">
              <a:extLst>
                <a:ext uri="{FF2B5EF4-FFF2-40B4-BE49-F238E27FC236}">
                  <a16:creationId xmlns:a16="http://schemas.microsoft.com/office/drawing/2014/main" id="{CCDE96AC-F87E-453C-A064-986A68B26C02}"/>
                </a:ext>
              </a:extLst>
            </p:cNvPr>
            <p:cNvSpPr/>
            <p:nvPr/>
          </p:nvSpPr>
          <p:spPr>
            <a:xfrm rot="-2412741" flipH="1">
              <a:off x="1229760" y="2312023"/>
              <a:ext cx="19706" cy="14756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985;p45">
              <a:extLst>
                <a:ext uri="{FF2B5EF4-FFF2-40B4-BE49-F238E27FC236}">
                  <a16:creationId xmlns:a16="http://schemas.microsoft.com/office/drawing/2014/main" id="{F2F9CA2F-3C67-41AA-A0BF-443249FB9A6A}"/>
                </a:ext>
              </a:extLst>
            </p:cNvPr>
            <p:cNvSpPr/>
            <p:nvPr/>
          </p:nvSpPr>
          <p:spPr>
            <a:xfrm rot="-2412741" flipH="1">
              <a:off x="1638492" y="2198484"/>
              <a:ext cx="19528" cy="14720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986;p45">
              <a:extLst>
                <a:ext uri="{FF2B5EF4-FFF2-40B4-BE49-F238E27FC236}">
                  <a16:creationId xmlns:a16="http://schemas.microsoft.com/office/drawing/2014/main" id="{1BA1B7FD-2520-4DA1-A0EB-933D9FD2E052}"/>
                </a:ext>
              </a:extLst>
            </p:cNvPr>
            <p:cNvSpPr/>
            <p:nvPr/>
          </p:nvSpPr>
          <p:spPr>
            <a:xfrm rot="-5400000" flipH="1">
              <a:off x="287805" y="3973209"/>
              <a:ext cx="265015" cy="336177"/>
            </a:xfrm>
            <a:custGeom>
              <a:avLst/>
              <a:gdLst/>
              <a:ahLst/>
              <a:cxnLst/>
              <a:rect l="l" t="t" r="r" b="b"/>
              <a:pathLst>
                <a:path w="4238" h="5382" extrusionOk="0">
                  <a:moveTo>
                    <a:pt x="159" y="0"/>
                  </a:moveTo>
                  <a:lnTo>
                    <a:pt x="159" y="0"/>
                  </a:lnTo>
                  <a:cubicBezTo>
                    <a:pt x="159" y="0"/>
                    <a:pt x="0" y="1900"/>
                    <a:pt x="763" y="3235"/>
                  </a:cubicBezTo>
                  <a:cubicBezTo>
                    <a:pt x="1526" y="4573"/>
                    <a:pt x="4237" y="5382"/>
                    <a:pt x="4237" y="5382"/>
                  </a:cubicBezTo>
                  <a:cubicBezTo>
                    <a:pt x="4237" y="5382"/>
                    <a:pt x="3941" y="3305"/>
                    <a:pt x="2398" y="1809"/>
                  </a:cubicBezTo>
                  <a:cubicBezTo>
                    <a:pt x="851" y="308"/>
                    <a:pt x="159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987;p45">
              <a:extLst>
                <a:ext uri="{FF2B5EF4-FFF2-40B4-BE49-F238E27FC236}">
                  <a16:creationId xmlns:a16="http://schemas.microsoft.com/office/drawing/2014/main" id="{3D9D6E8B-E3F7-411B-912A-1E0C619CF831}"/>
                </a:ext>
              </a:extLst>
            </p:cNvPr>
            <p:cNvSpPr/>
            <p:nvPr/>
          </p:nvSpPr>
          <p:spPr>
            <a:xfrm rot="-5400000" flipH="1">
              <a:off x="626495" y="3938812"/>
              <a:ext cx="251821" cy="329368"/>
            </a:xfrm>
            <a:custGeom>
              <a:avLst/>
              <a:gdLst/>
              <a:ahLst/>
              <a:cxnLst/>
              <a:rect l="l" t="t" r="r" b="b"/>
              <a:pathLst>
                <a:path w="4027" h="5273" extrusionOk="0">
                  <a:moveTo>
                    <a:pt x="4026" y="0"/>
                  </a:moveTo>
                  <a:lnTo>
                    <a:pt x="4026" y="0"/>
                  </a:lnTo>
                  <a:cubicBezTo>
                    <a:pt x="4026" y="0"/>
                    <a:pt x="1841" y="791"/>
                    <a:pt x="920" y="2627"/>
                  </a:cubicBezTo>
                  <a:cubicBezTo>
                    <a:pt x="1" y="4467"/>
                    <a:pt x="128" y="5272"/>
                    <a:pt x="128" y="5272"/>
                  </a:cubicBezTo>
                  <a:cubicBezTo>
                    <a:pt x="128" y="5272"/>
                    <a:pt x="1492" y="4520"/>
                    <a:pt x="2434" y="3299"/>
                  </a:cubicBezTo>
                  <a:cubicBezTo>
                    <a:pt x="3381" y="2073"/>
                    <a:pt x="4026" y="1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" name="Google Shape;2988;p45">
              <a:extLst>
                <a:ext uri="{FF2B5EF4-FFF2-40B4-BE49-F238E27FC236}">
                  <a16:creationId xmlns:a16="http://schemas.microsoft.com/office/drawing/2014/main" id="{93AD7F3A-13A5-45E2-89B8-BCBF96C3BF32}"/>
                </a:ext>
              </a:extLst>
            </p:cNvPr>
            <p:cNvGrpSpPr/>
            <p:nvPr/>
          </p:nvGrpSpPr>
          <p:grpSpPr>
            <a:xfrm rot="-5400000" flipH="1">
              <a:off x="230228" y="3551141"/>
              <a:ext cx="414710" cy="342109"/>
              <a:chOff x="3961851" y="558662"/>
              <a:chExt cx="290748" cy="240113"/>
            </a:xfrm>
          </p:grpSpPr>
          <p:sp>
            <p:nvSpPr>
              <p:cNvPr id="55" name="Google Shape;2989;p45">
                <a:extLst>
                  <a:ext uri="{FF2B5EF4-FFF2-40B4-BE49-F238E27FC236}">
                    <a16:creationId xmlns:a16="http://schemas.microsoft.com/office/drawing/2014/main" id="{0B4580FE-25E4-49DF-8302-6E8C37D3A710}"/>
                  </a:ext>
                </a:extLst>
              </p:cNvPr>
              <p:cNvSpPr/>
              <p:nvPr/>
            </p:nvSpPr>
            <p:spPr>
              <a:xfrm>
                <a:off x="3961851" y="558662"/>
                <a:ext cx="286582" cy="236473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5394" extrusionOk="0">
                    <a:moveTo>
                      <a:pt x="282" y="1"/>
                    </a:moveTo>
                    <a:lnTo>
                      <a:pt x="282" y="1"/>
                    </a:lnTo>
                    <a:cubicBezTo>
                      <a:pt x="282" y="1"/>
                      <a:pt x="0" y="1682"/>
                      <a:pt x="1554" y="3391"/>
                    </a:cubicBezTo>
                    <a:cubicBezTo>
                      <a:pt x="3104" y="5097"/>
                      <a:pt x="6537" y="5393"/>
                      <a:pt x="6537" y="5393"/>
                    </a:cubicBezTo>
                    <a:cubicBezTo>
                      <a:pt x="6537" y="5393"/>
                      <a:pt x="4933" y="2801"/>
                      <a:pt x="3002" y="1513"/>
                    </a:cubicBezTo>
                    <a:cubicBezTo>
                      <a:pt x="1071" y="227"/>
                      <a:pt x="283" y="1"/>
                      <a:pt x="2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990;p45">
                <a:extLst>
                  <a:ext uri="{FF2B5EF4-FFF2-40B4-BE49-F238E27FC236}">
                    <a16:creationId xmlns:a16="http://schemas.microsoft.com/office/drawing/2014/main" id="{01E39620-85E9-4343-B74E-C37FDE86074B}"/>
                  </a:ext>
                </a:extLst>
              </p:cNvPr>
              <p:cNvSpPr/>
              <p:nvPr/>
            </p:nvSpPr>
            <p:spPr>
              <a:xfrm>
                <a:off x="4001352" y="596585"/>
                <a:ext cx="251247" cy="20219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4612" extrusionOk="0">
                    <a:moveTo>
                      <a:pt x="94" y="0"/>
                    </a:moveTo>
                    <a:cubicBezTo>
                      <a:pt x="70" y="0"/>
                      <a:pt x="45" y="10"/>
                      <a:pt x="28" y="29"/>
                    </a:cubicBezTo>
                    <a:cubicBezTo>
                      <a:pt x="21" y="37"/>
                      <a:pt x="17" y="44"/>
                      <a:pt x="14" y="50"/>
                    </a:cubicBezTo>
                    <a:cubicBezTo>
                      <a:pt x="0" y="86"/>
                      <a:pt x="7" y="122"/>
                      <a:pt x="35" y="146"/>
                    </a:cubicBezTo>
                    <a:cubicBezTo>
                      <a:pt x="74" y="182"/>
                      <a:pt x="3788" y="3437"/>
                      <a:pt x="5589" y="4599"/>
                    </a:cubicBezTo>
                    <a:cubicBezTo>
                      <a:pt x="5603" y="4608"/>
                      <a:pt x="5619" y="4612"/>
                      <a:pt x="5635" y="4612"/>
                    </a:cubicBezTo>
                    <a:cubicBezTo>
                      <a:pt x="5663" y="4612"/>
                      <a:pt x="5690" y="4599"/>
                      <a:pt x="5706" y="4574"/>
                    </a:cubicBezTo>
                    <a:cubicBezTo>
                      <a:pt x="5730" y="4535"/>
                      <a:pt x="5720" y="4482"/>
                      <a:pt x="5681" y="4457"/>
                    </a:cubicBezTo>
                    <a:cubicBezTo>
                      <a:pt x="3891" y="3299"/>
                      <a:pt x="183" y="55"/>
                      <a:pt x="148" y="19"/>
                    </a:cubicBezTo>
                    <a:cubicBezTo>
                      <a:pt x="133" y="7"/>
                      <a:pt x="113" y="0"/>
                      <a:pt x="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91;p45">
              <a:extLst>
                <a:ext uri="{FF2B5EF4-FFF2-40B4-BE49-F238E27FC236}">
                  <a16:creationId xmlns:a16="http://schemas.microsoft.com/office/drawing/2014/main" id="{FC407B17-96FA-43E6-8A32-788BFBDA1234}"/>
                </a:ext>
              </a:extLst>
            </p:cNvPr>
            <p:cNvGrpSpPr/>
            <p:nvPr/>
          </p:nvGrpSpPr>
          <p:grpSpPr>
            <a:xfrm rot="-5400000" flipH="1">
              <a:off x="661189" y="3575491"/>
              <a:ext cx="262071" cy="380647"/>
              <a:chOff x="4045939" y="794047"/>
              <a:chExt cx="183735" cy="267161"/>
            </a:xfrm>
          </p:grpSpPr>
          <p:sp>
            <p:nvSpPr>
              <p:cNvPr id="53" name="Google Shape;2992;p45">
                <a:extLst>
                  <a:ext uri="{FF2B5EF4-FFF2-40B4-BE49-F238E27FC236}">
                    <a16:creationId xmlns:a16="http://schemas.microsoft.com/office/drawing/2014/main" id="{D20F078D-9CAC-4B06-8D93-C545539AF58F}"/>
                  </a:ext>
                </a:extLst>
              </p:cNvPr>
              <p:cNvSpPr/>
              <p:nvPr/>
            </p:nvSpPr>
            <p:spPr>
              <a:xfrm>
                <a:off x="4045939" y="797730"/>
                <a:ext cx="179744" cy="263478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6010" extrusionOk="0">
                    <a:moveTo>
                      <a:pt x="4099" y="0"/>
                    </a:moveTo>
                    <a:lnTo>
                      <a:pt x="4099" y="0"/>
                    </a:lnTo>
                    <a:cubicBezTo>
                      <a:pt x="4099" y="0"/>
                      <a:pt x="1829" y="752"/>
                      <a:pt x="914" y="2426"/>
                    </a:cubicBezTo>
                    <a:cubicBezTo>
                      <a:pt x="0" y="4100"/>
                      <a:pt x="621" y="6010"/>
                      <a:pt x="621" y="6010"/>
                    </a:cubicBezTo>
                    <a:cubicBezTo>
                      <a:pt x="621" y="6010"/>
                      <a:pt x="1042" y="5724"/>
                      <a:pt x="2196" y="4127"/>
                    </a:cubicBezTo>
                    <a:cubicBezTo>
                      <a:pt x="3354" y="2528"/>
                      <a:pt x="4099" y="1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993;p45">
                <a:extLst>
                  <a:ext uri="{FF2B5EF4-FFF2-40B4-BE49-F238E27FC236}">
                    <a16:creationId xmlns:a16="http://schemas.microsoft.com/office/drawing/2014/main" id="{BC4E030D-B578-411D-8BEB-603FEF38F580}"/>
                  </a:ext>
                </a:extLst>
              </p:cNvPr>
              <p:cNvSpPr/>
              <p:nvPr/>
            </p:nvSpPr>
            <p:spPr>
              <a:xfrm>
                <a:off x="4088465" y="794047"/>
                <a:ext cx="141209" cy="220164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5022" extrusionOk="0">
                    <a:moveTo>
                      <a:pt x="3129" y="0"/>
                    </a:moveTo>
                    <a:cubicBezTo>
                      <a:pt x="3107" y="0"/>
                      <a:pt x="3085" y="8"/>
                      <a:pt x="3069" y="24"/>
                    </a:cubicBezTo>
                    <a:cubicBezTo>
                      <a:pt x="1459" y="1602"/>
                      <a:pt x="566" y="3495"/>
                      <a:pt x="205" y="4392"/>
                    </a:cubicBezTo>
                    <a:cubicBezTo>
                      <a:pt x="78" y="4713"/>
                      <a:pt x="15" y="4907"/>
                      <a:pt x="15" y="4915"/>
                    </a:cubicBezTo>
                    <a:cubicBezTo>
                      <a:pt x="0" y="4957"/>
                      <a:pt x="26" y="5006"/>
                      <a:pt x="68" y="5017"/>
                    </a:cubicBezTo>
                    <a:cubicBezTo>
                      <a:pt x="78" y="5020"/>
                      <a:pt x="87" y="5021"/>
                      <a:pt x="97" y="5021"/>
                    </a:cubicBezTo>
                    <a:cubicBezTo>
                      <a:pt x="133" y="5021"/>
                      <a:pt x="165" y="5000"/>
                      <a:pt x="174" y="4964"/>
                    </a:cubicBezTo>
                    <a:cubicBezTo>
                      <a:pt x="184" y="4936"/>
                      <a:pt x="1032" y="2256"/>
                      <a:pt x="3186" y="144"/>
                    </a:cubicBezTo>
                    <a:cubicBezTo>
                      <a:pt x="3221" y="112"/>
                      <a:pt x="3221" y="59"/>
                      <a:pt x="3189" y="24"/>
                    </a:cubicBezTo>
                    <a:cubicBezTo>
                      <a:pt x="3173" y="8"/>
                      <a:pt x="3151" y="0"/>
                      <a:pt x="3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" name="Google Shape;2994;p45">
              <a:extLst>
                <a:ext uri="{FF2B5EF4-FFF2-40B4-BE49-F238E27FC236}">
                  <a16:creationId xmlns:a16="http://schemas.microsoft.com/office/drawing/2014/main" id="{9134D96A-570C-465F-A1F5-67A89EA2C6DB}"/>
                </a:ext>
              </a:extLst>
            </p:cNvPr>
            <p:cNvSpPr/>
            <p:nvPr/>
          </p:nvSpPr>
          <p:spPr>
            <a:xfrm rot="-5400000" flipH="1">
              <a:off x="363984" y="4049953"/>
              <a:ext cx="202607" cy="253101"/>
            </a:xfrm>
            <a:custGeom>
              <a:avLst/>
              <a:gdLst/>
              <a:ahLst/>
              <a:cxnLst/>
              <a:rect l="l" t="t" r="r" b="b"/>
              <a:pathLst>
                <a:path w="3240" h="4052" extrusionOk="0">
                  <a:moveTo>
                    <a:pt x="60" y="0"/>
                  </a:moveTo>
                  <a:cubicBezTo>
                    <a:pt x="49" y="0"/>
                    <a:pt x="38" y="4"/>
                    <a:pt x="29" y="10"/>
                  </a:cubicBezTo>
                  <a:cubicBezTo>
                    <a:pt x="19" y="18"/>
                    <a:pt x="12" y="25"/>
                    <a:pt x="8" y="35"/>
                  </a:cubicBezTo>
                  <a:cubicBezTo>
                    <a:pt x="1" y="53"/>
                    <a:pt x="4" y="74"/>
                    <a:pt x="15" y="88"/>
                  </a:cubicBezTo>
                  <a:cubicBezTo>
                    <a:pt x="33" y="116"/>
                    <a:pt x="1887" y="2779"/>
                    <a:pt x="3136" y="4036"/>
                  </a:cubicBezTo>
                  <a:cubicBezTo>
                    <a:pt x="3147" y="4046"/>
                    <a:pt x="3161" y="4051"/>
                    <a:pt x="3175" y="4051"/>
                  </a:cubicBezTo>
                  <a:cubicBezTo>
                    <a:pt x="3190" y="4051"/>
                    <a:pt x="3204" y="4046"/>
                    <a:pt x="3214" y="4036"/>
                  </a:cubicBezTo>
                  <a:cubicBezTo>
                    <a:pt x="3239" y="4014"/>
                    <a:pt x="3239" y="3980"/>
                    <a:pt x="3214" y="3954"/>
                  </a:cubicBezTo>
                  <a:cubicBezTo>
                    <a:pt x="1971" y="2704"/>
                    <a:pt x="125" y="53"/>
                    <a:pt x="107" y="25"/>
                  </a:cubicBezTo>
                  <a:cubicBezTo>
                    <a:pt x="96" y="9"/>
                    <a:pt x="78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995;p45">
              <a:extLst>
                <a:ext uri="{FF2B5EF4-FFF2-40B4-BE49-F238E27FC236}">
                  <a16:creationId xmlns:a16="http://schemas.microsoft.com/office/drawing/2014/main" id="{0024AB05-E248-4296-A980-C843CC76591F}"/>
                </a:ext>
              </a:extLst>
            </p:cNvPr>
            <p:cNvSpPr/>
            <p:nvPr/>
          </p:nvSpPr>
          <p:spPr>
            <a:xfrm rot="-5400000" flipH="1">
              <a:off x="615613" y="3980527"/>
              <a:ext cx="221305" cy="283958"/>
            </a:xfrm>
            <a:custGeom>
              <a:avLst/>
              <a:gdLst/>
              <a:ahLst/>
              <a:cxnLst/>
              <a:rect l="l" t="t" r="r" b="b"/>
              <a:pathLst>
                <a:path w="3539" h="4546" extrusionOk="0">
                  <a:moveTo>
                    <a:pt x="3476" y="0"/>
                  </a:moveTo>
                  <a:cubicBezTo>
                    <a:pt x="3460" y="0"/>
                    <a:pt x="3446" y="7"/>
                    <a:pt x="3436" y="20"/>
                  </a:cubicBezTo>
                  <a:cubicBezTo>
                    <a:pt x="2755" y="797"/>
                    <a:pt x="43" y="4420"/>
                    <a:pt x="15" y="4455"/>
                  </a:cubicBezTo>
                  <a:cubicBezTo>
                    <a:pt x="11" y="4459"/>
                    <a:pt x="11" y="4462"/>
                    <a:pt x="8" y="4469"/>
                  </a:cubicBezTo>
                  <a:cubicBezTo>
                    <a:pt x="0" y="4490"/>
                    <a:pt x="8" y="4519"/>
                    <a:pt x="25" y="4532"/>
                  </a:cubicBezTo>
                  <a:cubicBezTo>
                    <a:pt x="35" y="4541"/>
                    <a:pt x="47" y="4545"/>
                    <a:pt x="59" y="4545"/>
                  </a:cubicBezTo>
                  <a:cubicBezTo>
                    <a:pt x="77" y="4545"/>
                    <a:pt x="94" y="4537"/>
                    <a:pt x="106" y="4522"/>
                  </a:cubicBezTo>
                  <a:cubicBezTo>
                    <a:pt x="131" y="4487"/>
                    <a:pt x="2843" y="867"/>
                    <a:pt x="3521" y="94"/>
                  </a:cubicBezTo>
                  <a:cubicBezTo>
                    <a:pt x="3538" y="70"/>
                    <a:pt x="3538" y="34"/>
                    <a:pt x="3514" y="13"/>
                  </a:cubicBezTo>
                  <a:cubicBezTo>
                    <a:pt x="3503" y="5"/>
                    <a:pt x="3489" y="0"/>
                    <a:pt x="34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2996;p45">
              <a:extLst>
                <a:ext uri="{FF2B5EF4-FFF2-40B4-BE49-F238E27FC236}">
                  <a16:creationId xmlns:a16="http://schemas.microsoft.com/office/drawing/2014/main" id="{B8844B5F-14D9-41A0-A343-EFBCD942DD4D}"/>
                </a:ext>
              </a:extLst>
            </p:cNvPr>
            <p:cNvGrpSpPr/>
            <p:nvPr/>
          </p:nvGrpSpPr>
          <p:grpSpPr>
            <a:xfrm rot="-5400000" flipH="1">
              <a:off x="287737" y="4354185"/>
              <a:ext cx="279203" cy="384085"/>
              <a:chOff x="4587071" y="536741"/>
              <a:chExt cx="195746" cy="269575"/>
            </a:xfrm>
          </p:grpSpPr>
          <p:sp>
            <p:nvSpPr>
              <p:cNvPr id="51" name="Google Shape;2997;p45">
                <a:extLst>
                  <a:ext uri="{FF2B5EF4-FFF2-40B4-BE49-F238E27FC236}">
                    <a16:creationId xmlns:a16="http://schemas.microsoft.com/office/drawing/2014/main" id="{280E99EF-121B-473B-AECA-30870D55F33A}"/>
                  </a:ext>
                </a:extLst>
              </p:cNvPr>
              <p:cNvSpPr/>
              <p:nvPr/>
            </p:nvSpPr>
            <p:spPr>
              <a:xfrm>
                <a:off x="4587071" y="536741"/>
                <a:ext cx="195746" cy="267205"/>
              </a:xfrm>
              <a:custGeom>
                <a:avLst/>
                <a:gdLst/>
                <a:ahLst/>
                <a:cxnLst/>
                <a:rect l="l" t="t" r="r" b="b"/>
                <a:pathLst>
                  <a:path w="4465" h="6095" extrusionOk="0">
                    <a:moveTo>
                      <a:pt x="317" y="1"/>
                    </a:moveTo>
                    <a:cubicBezTo>
                      <a:pt x="261" y="1"/>
                      <a:pt x="248" y="21"/>
                      <a:pt x="248" y="21"/>
                    </a:cubicBezTo>
                    <a:cubicBezTo>
                      <a:pt x="248" y="21"/>
                      <a:pt x="1" y="4248"/>
                      <a:pt x="3504" y="6094"/>
                    </a:cubicBezTo>
                    <a:cubicBezTo>
                      <a:pt x="3504" y="6094"/>
                      <a:pt x="4464" y="2927"/>
                      <a:pt x="2445" y="1327"/>
                    </a:cubicBezTo>
                    <a:cubicBezTo>
                      <a:pt x="963" y="157"/>
                      <a:pt x="473" y="1"/>
                      <a:pt x="3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998;p45">
                <a:extLst>
                  <a:ext uri="{FF2B5EF4-FFF2-40B4-BE49-F238E27FC236}">
                    <a16:creationId xmlns:a16="http://schemas.microsoft.com/office/drawing/2014/main" id="{AC64619D-5557-4BAA-B0A0-9D4CA2F42D78}"/>
                  </a:ext>
                </a:extLst>
              </p:cNvPr>
              <p:cNvSpPr/>
              <p:nvPr/>
            </p:nvSpPr>
            <p:spPr>
              <a:xfrm>
                <a:off x="4648098" y="609343"/>
                <a:ext cx="95220" cy="196973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4493" extrusionOk="0">
                    <a:moveTo>
                      <a:pt x="59" y="0"/>
                    </a:moveTo>
                    <a:cubicBezTo>
                      <a:pt x="48" y="0"/>
                      <a:pt x="38" y="4"/>
                      <a:pt x="28" y="10"/>
                    </a:cubicBezTo>
                    <a:cubicBezTo>
                      <a:pt x="18" y="14"/>
                      <a:pt x="11" y="25"/>
                      <a:pt x="7" y="35"/>
                    </a:cubicBezTo>
                    <a:cubicBezTo>
                      <a:pt x="0" y="53"/>
                      <a:pt x="4" y="70"/>
                      <a:pt x="15" y="88"/>
                    </a:cubicBezTo>
                    <a:cubicBezTo>
                      <a:pt x="32" y="113"/>
                      <a:pt x="1695" y="2567"/>
                      <a:pt x="2059" y="4449"/>
                    </a:cubicBezTo>
                    <a:cubicBezTo>
                      <a:pt x="2062" y="4474"/>
                      <a:pt x="2087" y="4493"/>
                      <a:pt x="2112" y="4493"/>
                    </a:cubicBezTo>
                    <a:cubicBezTo>
                      <a:pt x="2115" y="4493"/>
                      <a:pt x="2119" y="4492"/>
                      <a:pt x="2122" y="4491"/>
                    </a:cubicBezTo>
                    <a:cubicBezTo>
                      <a:pt x="2155" y="4488"/>
                      <a:pt x="2172" y="4456"/>
                      <a:pt x="2168" y="4428"/>
                    </a:cubicBezTo>
                    <a:cubicBezTo>
                      <a:pt x="1801" y="2521"/>
                      <a:pt x="124" y="49"/>
                      <a:pt x="106" y="25"/>
                    </a:cubicBezTo>
                    <a:cubicBezTo>
                      <a:pt x="95" y="9"/>
                      <a:pt x="77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2999;p45">
              <a:extLst>
                <a:ext uri="{FF2B5EF4-FFF2-40B4-BE49-F238E27FC236}">
                  <a16:creationId xmlns:a16="http://schemas.microsoft.com/office/drawing/2014/main" id="{CF71C9FA-E42E-4905-8185-15EFC439FD6C}"/>
                </a:ext>
              </a:extLst>
            </p:cNvPr>
            <p:cNvGrpSpPr/>
            <p:nvPr/>
          </p:nvGrpSpPr>
          <p:grpSpPr>
            <a:xfrm rot="-5400000" flipH="1">
              <a:off x="639159" y="4332215"/>
              <a:ext cx="286269" cy="345418"/>
              <a:chOff x="4555637" y="799440"/>
              <a:chExt cx="200700" cy="242435"/>
            </a:xfrm>
          </p:grpSpPr>
          <p:sp>
            <p:nvSpPr>
              <p:cNvPr id="49" name="Google Shape;3000;p45">
                <a:extLst>
                  <a:ext uri="{FF2B5EF4-FFF2-40B4-BE49-F238E27FC236}">
                    <a16:creationId xmlns:a16="http://schemas.microsoft.com/office/drawing/2014/main" id="{03303E9E-31B4-4035-9346-6ABB7178066B}"/>
                  </a:ext>
                </a:extLst>
              </p:cNvPr>
              <p:cNvSpPr/>
              <p:nvPr/>
            </p:nvSpPr>
            <p:spPr>
              <a:xfrm>
                <a:off x="4555637" y="801895"/>
                <a:ext cx="200700" cy="23998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5474" extrusionOk="0">
                    <a:moveTo>
                      <a:pt x="3886" y="0"/>
                    </a:moveTo>
                    <a:cubicBezTo>
                      <a:pt x="3885" y="0"/>
                      <a:pt x="2445" y="75"/>
                      <a:pt x="1604" y="1490"/>
                    </a:cubicBezTo>
                    <a:cubicBezTo>
                      <a:pt x="760" y="2906"/>
                      <a:pt x="1" y="5473"/>
                      <a:pt x="1" y="5473"/>
                    </a:cubicBezTo>
                    <a:cubicBezTo>
                      <a:pt x="1" y="5473"/>
                      <a:pt x="944" y="5460"/>
                      <a:pt x="2763" y="3680"/>
                    </a:cubicBezTo>
                    <a:cubicBezTo>
                      <a:pt x="4577" y="1897"/>
                      <a:pt x="3886" y="0"/>
                      <a:pt x="3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001;p45">
                <a:extLst>
                  <a:ext uri="{FF2B5EF4-FFF2-40B4-BE49-F238E27FC236}">
                    <a16:creationId xmlns:a16="http://schemas.microsoft.com/office/drawing/2014/main" id="{C592983E-D575-4180-8001-A984905C07B0}"/>
                  </a:ext>
                </a:extLst>
              </p:cNvPr>
              <p:cNvSpPr/>
              <p:nvPr/>
            </p:nvSpPr>
            <p:spPr>
              <a:xfrm>
                <a:off x="4601363" y="799440"/>
                <a:ext cx="127574" cy="193904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4423" extrusionOk="0">
                    <a:moveTo>
                      <a:pt x="2840" y="1"/>
                    </a:moveTo>
                    <a:cubicBezTo>
                      <a:pt x="2820" y="1"/>
                      <a:pt x="2799" y="12"/>
                      <a:pt x="2789" y="32"/>
                    </a:cubicBezTo>
                    <a:cubicBezTo>
                      <a:pt x="1599" y="2521"/>
                      <a:pt x="35" y="4311"/>
                      <a:pt x="17" y="4329"/>
                    </a:cubicBezTo>
                    <a:cubicBezTo>
                      <a:pt x="14" y="4336"/>
                      <a:pt x="10" y="4339"/>
                      <a:pt x="10" y="4347"/>
                    </a:cubicBezTo>
                    <a:cubicBezTo>
                      <a:pt x="0" y="4368"/>
                      <a:pt x="7" y="4393"/>
                      <a:pt x="25" y="4411"/>
                    </a:cubicBezTo>
                    <a:cubicBezTo>
                      <a:pt x="34" y="4418"/>
                      <a:pt x="47" y="4422"/>
                      <a:pt x="60" y="4422"/>
                    </a:cubicBezTo>
                    <a:cubicBezTo>
                      <a:pt x="75" y="4422"/>
                      <a:pt x="90" y="4416"/>
                      <a:pt x="102" y="4403"/>
                    </a:cubicBezTo>
                    <a:cubicBezTo>
                      <a:pt x="120" y="4385"/>
                      <a:pt x="1691" y="2584"/>
                      <a:pt x="2892" y="81"/>
                    </a:cubicBezTo>
                    <a:cubicBezTo>
                      <a:pt x="2910" y="53"/>
                      <a:pt x="2892" y="17"/>
                      <a:pt x="2864" y="7"/>
                    </a:cubicBezTo>
                    <a:cubicBezTo>
                      <a:pt x="2856" y="3"/>
                      <a:pt x="2848" y="1"/>
                      <a:pt x="28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002;p45">
              <a:extLst>
                <a:ext uri="{FF2B5EF4-FFF2-40B4-BE49-F238E27FC236}">
                  <a16:creationId xmlns:a16="http://schemas.microsoft.com/office/drawing/2014/main" id="{5D284722-AEF6-41F1-A0FC-D8E7DE180435}"/>
                </a:ext>
              </a:extLst>
            </p:cNvPr>
            <p:cNvSpPr/>
            <p:nvPr/>
          </p:nvSpPr>
          <p:spPr>
            <a:xfrm rot="-2412760" flipH="1">
              <a:off x="2143053" y="2027398"/>
              <a:ext cx="278029" cy="87950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003;p45">
              <a:extLst>
                <a:ext uri="{FF2B5EF4-FFF2-40B4-BE49-F238E27FC236}">
                  <a16:creationId xmlns:a16="http://schemas.microsoft.com/office/drawing/2014/main" id="{78153B80-ABB0-419F-9BBC-594920F1B101}"/>
                </a:ext>
              </a:extLst>
            </p:cNvPr>
            <p:cNvSpPr/>
            <p:nvPr/>
          </p:nvSpPr>
          <p:spPr>
            <a:xfrm rot="-2412760" flipH="1">
              <a:off x="2055299" y="1923502"/>
              <a:ext cx="128030" cy="247876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004;p45">
              <a:extLst>
                <a:ext uri="{FF2B5EF4-FFF2-40B4-BE49-F238E27FC236}">
                  <a16:creationId xmlns:a16="http://schemas.microsoft.com/office/drawing/2014/main" id="{CB1CF28D-5BCB-40A6-A9BD-BCDAC73082F8}"/>
                </a:ext>
              </a:extLst>
            </p:cNvPr>
            <p:cNvSpPr/>
            <p:nvPr/>
          </p:nvSpPr>
          <p:spPr>
            <a:xfrm rot="-2412760" flipH="1">
              <a:off x="2265594" y="2140258"/>
              <a:ext cx="220530" cy="172725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005;p45">
              <a:extLst>
                <a:ext uri="{FF2B5EF4-FFF2-40B4-BE49-F238E27FC236}">
                  <a16:creationId xmlns:a16="http://schemas.microsoft.com/office/drawing/2014/main" id="{DAEAE4C9-6EED-45A8-AF83-00806C34107D}"/>
                </a:ext>
              </a:extLst>
            </p:cNvPr>
            <p:cNvSpPr/>
            <p:nvPr/>
          </p:nvSpPr>
          <p:spPr>
            <a:xfrm rot="-2412760" flipH="1">
              <a:off x="2344771" y="1932207"/>
              <a:ext cx="36628" cy="27579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006;p45">
              <a:extLst>
                <a:ext uri="{FF2B5EF4-FFF2-40B4-BE49-F238E27FC236}">
                  <a16:creationId xmlns:a16="http://schemas.microsoft.com/office/drawing/2014/main" id="{9043F2A5-8890-41D6-B5FB-D1FD68E6E360}"/>
                </a:ext>
              </a:extLst>
            </p:cNvPr>
            <p:cNvSpPr/>
            <p:nvPr/>
          </p:nvSpPr>
          <p:spPr>
            <a:xfrm rot="-2412760" flipH="1">
              <a:off x="2070006" y="1897693"/>
              <a:ext cx="36628" cy="27540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007;p45">
              <a:extLst>
                <a:ext uri="{FF2B5EF4-FFF2-40B4-BE49-F238E27FC236}">
                  <a16:creationId xmlns:a16="http://schemas.microsoft.com/office/drawing/2014/main" id="{CE92A475-5F72-4DEC-9BF2-957EC0D8F826}"/>
                </a:ext>
              </a:extLst>
            </p:cNvPr>
            <p:cNvSpPr/>
            <p:nvPr/>
          </p:nvSpPr>
          <p:spPr>
            <a:xfrm rot="-2412760" flipH="1">
              <a:off x="2019705" y="1821221"/>
              <a:ext cx="568738" cy="626295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008;p45">
              <a:extLst>
                <a:ext uri="{FF2B5EF4-FFF2-40B4-BE49-F238E27FC236}">
                  <a16:creationId xmlns:a16="http://schemas.microsoft.com/office/drawing/2014/main" id="{0580D010-77A1-4F4F-B78B-E41B9CB7BB8B}"/>
                </a:ext>
              </a:extLst>
            </p:cNvPr>
            <p:cNvSpPr/>
            <p:nvPr/>
          </p:nvSpPr>
          <p:spPr>
            <a:xfrm rot="-2412760" flipH="1">
              <a:off x="2240782" y="1905846"/>
              <a:ext cx="25418" cy="19131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09;p45">
              <a:extLst>
                <a:ext uri="{FF2B5EF4-FFF2-40B4-BE49-F238E27FC236}">
                  <a16:creationId xmlns:a16="http://schemas.microsoft.com/office/drawing/2014/main" id="{7330EBAA-70FB-4274-ACC1-6B48D7A567CC}"/>
                </a:ext>
              </a:extLst>
            </p:cNvPr>
            <p:cNvSpPr/>
            <p:nvPr/>
          </p:nvSpPr>
          <p:spPr>
            <a:xfrm rot="-2412760" flipH="1">
              <a:off x="2467370" y="2290708"/>
              <a:ext cx="25398" cy="19092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10;p45">
              <a:extLst>
                <a:ext uri="{FF2B5EF4-FFF2-40B4-BE49-F238E27FC236}">
                  <a16:creationId xmlns:a16="http://schemas.microsoft.com/office/drawing/2014/main" id="{0D7C4C33-C239-4295-B90D-A74342CB679A}"/>
                </a:ext>
              </a:extLst>
            </p:cNvPr>
            <p:cNvSpPr/>
            <p:nvPr/>
          </p:nvSpPr>
          <p:spPr>
            <a:xfrm rot="-2412760" flipH="1">
              <a:off x="2268591" y="2152145"/>
              <a:ext cx="25144" cy="19092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011;p45">
              <a:extLst>
                <a:ext uri="{FF2B5EF4-FFF2-40B4-BE49-F238E27FC236}">
                  <a16:creationId xmlns:a16="http://schemas.microsoft.com/office/drawing/2014/main" id="{3370135F-4F75-4F0C-85C1-B70C88790CDA}"/>
                </a:ext>
              </a:extLst>
            </p:cNvPr>
            <p:cNvSpPr/>
            <p:nvPr/>
          </p:nvSpPr>
          <p:spPr>
            <a:xfrm rot="-2412760" flipH="1">
              <a:off x="2239363" y="1943830"/>
              <a:ext cx="16521" cy="12408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012;p45">
              <a:extLst>
                <a:ext uri="{FF2B5EF4-FFF2-40B4-BE49-F238E27FC236}">
                  <a16:creationId xmlns:a16="http://schemas.microsoft.com/office/drawing/2014/main" id="{06C78821-DE78-4A23-8272-549AD17FC97E}"/>
                </a:ext>
              </a:extLst>
            </p:cNvPr>
            <p:cNvSpPr/>
            <p:nvPr/>
          </p:nvSpPr>
          <p:spPr>
            <a:xfrm rot="-2412760" flipH="1">
              <a:off x="2420705" y="2306962"/>
              <a:ext cx="16501" cy="12388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013;p45">
              <a:extLst>
                <a:ext uri="{FF2B5EF4-FFF2-40B4-BE49-F238E27FC236}">
                  <a16:creationId xmlns:a16="http://schemas.microsoft.com/office/drawing/2014/main" id="{281615A3-78F3-48E7-BAEA-53510F0CF05C}"/>
                </a:ext>
              </a:extLst>
            </p:cNvPr>
            <p:cNvSpPr/>
            <p:nvPr/>
          </p:nvSpPr>
          <p:spPr>
            <a:xfrm rot="-2412760" flipH="1">
              <a:off x="2062972" y="2082412"/>
              <a:ext cx="16481" cy="12408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014;p45">
              <a:extLst>
                <a:ext uri="{FF2B5EF4-FFF2-40B4-BE49-F238E27FC236}">
                  <a16:creationId xmlns:a16="http://schemas.microsoft.com/office/drawing/2014/main" id="{5F659B90-B446-4C9C-AD71-107120FC8F8B}"/>
                </a:ext>
              </a:extLst>
            </p:cNvPr>
            <p:cNvSpPr/>
            <p:nvPr/>
          </p:nvSpPr>
          <p:spPr>
            <a:xfrm rot="-2412760" flipH="1">
              <a:off x="2221372" y="1925203"/>
              <a:ext cx="10837" cy="8115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015;p45">
              <a:extLst>
                <a:ext uri="{FF2B5EF4-FFF2-40B4-BE49-F238E27FC236}">
                  <a16:creationId xmlns:a16="http://schemas.microsoft.com/office/drawing/2014/main" id="{5BAEAD7F-EF2E-4BD0-A5D8-0F7286CF76C0}"/>
                </a:ext>
              </a:extLst>
            </p:cNvPr>
            <p:cNvSpPr/>
            <p:nvPr/>
          </p:nvSpPr>
          <p:spPr>
            <a:xfrm rot="-2412760" flipH="1">
              <a:off x="2100910" y="2159249"/>
              <a:ext cx="10837" cy="8115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016;p45">
              <a:extLst>
                <a:ext uri="{FF2B5EF4-FFF2-40B4-BE49-F238E27FC236}">
                  <a16:creationId xmlns:a16="http://schemas.microsoft.com/office/drawing/2014/main" id="{96E2AFDF-8445-4F46-A5FF-224631CAC3B9}"/>
                </a:ext>
              </a:extLst>
            </p:cNvPr>
            <p:cNvSpPr/>
            <p:nvPr/>
          </p:nvSpPr>
          <p:spPr>
            <a:xfrm rot="-2412760" flipH="1">
              <a:off x="2325687" y="2096809"/>
              <a:ext cx="10739" cy="8095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2650;p43">
            <a:extLst>
              <a:ext uri="{FF2B5EF4-FFF2-40B4-BE49-F238E27FC236}">
                <a16:creationId xmlns:a16="http://schemas.microsoft.com/office/drawing/2014/main" id="{A04CD57E-952E-442E-AB72-A706578D2B73}"/>
              </a:ext>
            </a:extLst>
          </p:cNvPr>
          <p:cNvGrpSpPr/>
          <p:nvPr/>
        </p:nvGrpSpPr>
        <p:grpSpPr>
          <a:xfrm>
            <a:off x="7564040" y="97005"/>
            <a:ext cx="1698386" cy="2153266"/>
            <a:chOff x="5284506" y="-7603"/>
            <a:chExt cx="3212887" cy="3087459"/>
          </a:xfrm>
        </p:grpSpPr>
        <p:sp>
          <p:nvSpPr>
            <p:cNvPr id="58" name="Google Shape;2651;p43">
              <a:extLst>
                <a:ext uri="{FF2B5EF4-FFF2-40B4-BE49-F238E27FC236}">
                  <a16:creationId xmlns:a16="http://schemas.microsoft.com/office/drawing/2014/main" id="{438B3D2E-D077-466E-A335-7F73B5A27876}"/>
                </a:ext>
              </a:extLst>
            </p:cNvPr>
            <p:cNvSpPr/>
            <p:nvPr/>
          </p:nvSpPr>
          <p:spPr>
            <a:xfrm rot="10800000">
              <a:off x="6692837" y="-407"/>
              <a:ext cx="124502" cy="2502880"/>
            </a:xfrm>
            <a:custGeom>
              <a:avLst/>
              <a:gdLst/>
              <a:ahLst/>
              <a:cxnLst/>
              <a:rect l="l" t="t" r="r" b="b"/>
              <a:pathLst>
                <a:path w="3275" h="65838" extrusionOk="0">
                  <a:moveTo>
                    <a:pt x="1468" y="1"/>
                  </a:moveTo>
                  <a:cubicBezTo>
                    <a:pt x="1468" y="16"/>
                    <a:pt x="1462" y="63"/>
                    <a:pt x="1454" y="153"/>
                  </a:cubicBezTo>
                  <a:cubicBezTo>
                    <a:pt x="1425" y="404"/>
                    <a:pt x="1374" y="948"/>
                    <a:pt x="1301" y="1753"/>
                  </a:cubicBezTo>
                  <a:cubicBezTo>
                    <a:pt x="972" y="5520"/>
                    <a:pt x="240" y="14977"/>
                    <a:pt x="91" y="26511"/>
                  </a:cubicBezTo>
                  <a:cubicBezTo>
                    <a:pt x="83" y="26931"/>
                    <a:pt x="76" y="27352"/>
                    <a:pt x="76" y="27783"/>
                  </a:cubicBezTo>
                  <a:cubicBezTo>
                    <a:pt x="0" y="35633"/>
                    <a:pt x="207" y="44365"/>
                    <a:pt x="990" y="52878"/>
                  </a:cubicBezTo>
                  <a:cubicBezTo>
                    <a:pt x="1026" y="53267"/>
                    <a:pt x="1059" y="53650"/>
                    <a:pt x="1099" y="54035"/>
                  </a:cubicBezTo>
                  <a:cubicBezTo>
                    <a:pt x="1494" y="58071"/>
                    <a:pt x="2024" y="62041"/>
                    <a:pt x="2720" y="65838"/>
                  </a:cubicBezTo>
                  <a:lnTo>
                    <a:pt x="3274" y="65838"/>
                  </a:lnTo>
                  <a:cubicBezTo>
                    <a:pt x="3231" y="65602"/>
                    <a:pt x="3184" y="65359"/>
                    <a:pt x="3144" y="65120"/>
                  </a:cubicBezTo>
                  <a:cubicBezTo>
                    <a:pt x="3071" y="64713"/>
                    <a:pt x="2998" y="64304"/>
                    <a:pt x="2930" y="63890"/>
                  </a:cubicBezTo>
                  <a:cubicBezTo>
                    <a:pt x="1777" y="56954"/>
                    <a:pt x="1139" y="49499"/>
                    <a:pt x="838" y="42215"/>
                  </a:cubicBezTo>
                  <a:cubicBezTo>
                    <a:pt x="819" y="41863"/>
                    <a:pt x="805" y="41507"/>
                    <a:pt x="794" y="41152"/>
                  </a:cubicBezTo>
                  <a:cubicBezTo>
                    <a:pt x="471" y="32566"/>
                    <a:pt x="605" y="24263"/>
                    <a:pt x="878" y="17399"/>
                  </a:cubicBezTo>
                  <a:cubicBezTo>
                    <a:pt x="903" y="16749"/>
                    <a:pt x="928" y="16111"/>
                    <a:pt x="958" y="15488"/>
                  </a:cubicBezTo>
                  <a:cubicBezTo>
                    <a:pt x="1236" y="9255"/>
                    <a:pt x="1621" y="4407"/>
                    <a:pt x="1838" y="1909"/>
                  </a:cubicBezTo>
                  <a:cubicBezTo>
                    <a:pt x="1911" y="1093"/>
                    <a:pt x="1965" y="527"/>
                    <a:pt x="1991" y="252"/>
                  </a:cubicBezTo>
                  <a:cubicBezTo>
                    <a:pt x="2002" y="139"/>
                    <a:pt x="2009" y="71"/>
                    <a:pt x="2012" y="56"/>
                  </a:cubicBezTo>
                  <a:lnTo>
                    <a:pt x="14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652;p43">
              <a:extLst>
                <a:ext uri="{FF2B5EF4-FFF2-40B4-BE49-F238E27FC236}">
                  <a16:creationId xmlns:a16="http://schemas.microsoft.com/office/drawing/2014/main" id="{B08F4344-31F5-4BEB-9DB5-55A9B0A760C6}"/>
                </a:ext>
              </a:extLst>
            </p:cNvPr>
            <p:cNvSpPr/>
            <p:nvPr/>
          </p:nvSpPr>
          <p:spPr>
            <a:xfrm rot="10800000">
              <a:off x="6239348" y="891328"/>
              <a:ext cx="557995" cy="456037"/>
            </a:xfrm>
            <a:custGeom>
              <a:avLst/>
              <a:gdLst/>
              <a:ahLst/>
              <a:cxnLst/>
              <a:rect l="l" t="t" r="r" b="b"/>
              <a:pathLst>
                <a:path w="14678" h="11996" extrusionOk="0">
                  <a:moveTo>
                    <a:pt x="11477" y="1"/>
                  </a:moveTo>
                  <a:cubicBezTo>
                    <a:pt x="10374" y="1"/>
                    <a:pt x="9258" y="437"/>
                    <a:pt x="8180" y="1140"/>
                  </a:cubicBezTo>
                  <a:cubicBezTo>
                    <a:pt x="8137" y="1169"/>
                    <a:pt x="8090" y="1198"/>
                    <a:pt x="8046" y="1227"/>
                  </a:cubicBezTo>
                  <a:cubicBezTo>
                    <a:pt x="7770" y="1412"/>
                    <a:pt x="7502" y="1615"/>
                    <a:pt x="7233" y="1829"/>
                  </a:cubicBezTo>
                  <a:cubicBezTo>
                    <a:pt x="7190" y="1862"/>
                    <a:pt x="7146" y="1898"/>
                    <a:pt x="7103" y="1934"/>
                  </a:cubicBezTo>
                  <a:cubicBezTo>
                    <a:pt x="3858" y="4603"/>
                    <a:pt x="1110" y="9255"/>
                    <a:pt x="268" y="10767"/>
                  </a:cubicBezTo>
                  <a:lnTo>
                    <a:pt x="268" y="10771"/>
                  </a:lnTo>
                  <a:cubicBezTo>
                    <a:pt x="91" y="11082"/>
                    <a:pt x="0" y="11261"/>
                    <a:pt x="0" y="11261"/>
                  </a:cubicBezTo>
                  <a:lnTo>
                    <a:pt x="3" y="11416"/>
                  </a:lnTo>
                  <a:lnTo>
                    <a:pt x="29" y="11996"/>
                  </a:lnTo>
                  <a:cubicBezTo>
                    <a:pt x="29" y="11996"/>
                    <a:pt x="127" y="11938"/>
                    <a:pt x="312" y="11830"/>
                  </a:cubicBezTo>
                  <a:cubicBezTo>
                    <a:pt x="1341" y="11231"/>
                    <a:pt x="5018" y="9045"/>
                    <a:pt x="8242" y="6714"/>
                  </a:cubicBezTo>
                  <a:cubicBezTo>
                    <a:pt x="8285" y="6681"/>
                    <a:pt x="8329" y="6648"/>
                    <a:pt x="8376" y="6619"/>
                  </a:cubicBezTo>
                  <a:cubicBezTo>
                    <a:pt x="11813" y="4113"/>
                    <a:pt x="14677" y="1456"/>
                    <a:pt x="13154" y="411"/>
                  </a:cubicBezTo>
                  <a:lnTo>
                    <a:pt x="13151" y="411"/>
                  </a:lnTo>
                  <a:cubicBezTo>
                    <a:pt x="12973" y="288"/>
                    <a:pt x="12727" y="187"/>
                    <a:pt x="12415" y="110"/>
                  </a:cubicBezTo>
                  <a:cubicBezTo>
                    <a:pt x="12104" y="36"/>
                    <a:pt x="11791" y="1"/>
                    <a:pt x="114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653;p43">
              <a:extLst>
                <a:ext uri="{FF2B5EF4-FFF2-40B4-BE49-F238E27FC236}">
                  <a16:creationId xmlns:a16="http://schemas.microsoft.com/office/drawing/2014/main" id="{E9A64FBA-339B-46A1-98DD-27F81FBEF3C8}"/>
                </a:ext>
              </a:extLst>
            </p:cNvPr>
            <p:cNvSpPr/>
            <p:nvPr/>
          </p:nvSpPr>
          <p:spPr>
            <a:xfrm rot="10800000">
              <a:off x="6804490" y="1438640"/>
              <a:ext cx="487590" cy="569096"/>
            </a:xfrm>
            <a:custGeom>
              <a:avLst/>
              <a:gdLst/>
              <a:ahLst/>
              <a:cxnLst/>
              <a:rect l="l" t="t" r="r" b="b"/>
              <a:pathLst>
                <a:path w="12826" h="14970" extrusionOk="0">
                  <a:moveTo>
                    <a:pt x="2566" y="1"/>
                  </a:moveTo>
                  <a:cubicBezTo>
                    <a:pt x="2224" y="1"/>
                    <a:pt x="1883" y="67"/>
                    <a:pt x="1545" y="207"/>
                  </a:cubicBezTo>
                  <a:cubicBezTo>
                    <a:pt x="1280" y="316"/>
                    <a:pt x="1067" y="454"/>
                    <a:pt x="910" y="614"/>
                  </a:cubicBezTo>
                  <a:cubicBezTo>
                    <a:pt x="1" y="1520"/>
                    <a:pt x="707" y="3173"/>
                    <a:pt x="2143" y="5041"/>
                  </a:cubicBezTo>
                  <a:cubicBezTo>
                    <a:pt x="2172" y="5077"/>
                    <a:pt x="2198" y="5117"/>
                    <a:pt x="2227" y="5153"/>
                  </a:cubicBezTo>
                  <a:cubicBezTo>
                    <a:pt x="2470" y="5462"/>
                    <a:pt x="2731" y="5780"/>
                    <a:pt x="3006" y="6100"/>
                  </a:cubicBezTo>
                  <a:cubicBezTo>
                    <a:pt x="3035" y="6136"/>
                    <a:pt x="3068" y="6172"/>
                    <a:pt x="3100" y="6205"/>
                  </a:cubicBezTo>
                  <a:cubicBezTo>
                    <a:pt x="6266" y="9827"/>
                    <a:pt x="11357" y="13838"/>
                    <a:pt x="12564" y="14769"/>
                  </a:cubicBezTo>
                  <a:cubicBezTo>
                    <a:pt x="12731" y="14899"/>
                    <a:pt x="12825" y="14969"/>
                    <a:pt x="12825" y="14969"/>
                  </a:cubicBezTo>
                  <a:lnTo>
                    <a:pt x="12825" y="14131"/>
                  </a:lnTo>
                  <a:cubicBezTo>
                    <a:pt x="12825" y="14131"/>
                    <a:pt x="12742" y="13903"/>
                    <a:pt x="12579" y="13497"/>
                  </a:cubicBezTo>
                  <a:cubicBezTo>
                    <a:pt x="12017" y="12083"/>
                    <a:pt x="10537" y="8555"/>
                    <a:pt x="8645" y="5462"/>
                  </a:cubicBezTo>
                  <a:cubicBezTo>
                    <a:pt x="8616" y="5414"/>
                    <a:pt x="8586" y="5367"/>
                    <a:pt x="8558" y="5320"/>
                  </a:cubicBezTo>
                  <a:cubicBezTo>
                    <a:pt x="6782" y="2457"/>
                    <a:pt x="4653" y="1"/>
                    <a:pt x="25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654;p43">
              <a:extLst>
                <a:ext uri="{FF2B5EF4-FFF2-40B4-BE49-F238E27FC236}">
                  <a16:creationId xmlns:a16="http://schemas.microsoft.com/office/drawing/2014/main" id="{731E11B6-DC7E-4B86-BFE1-5843C835B651}"/>
                </a:ext>
              </a:extLst>
            </p:cNvPr>
            <p:cNvSpPr/>
            <p:nvPr/>
          </p:nvSpPr>
          <p:spPr>
            <a:xfrm rot="10800000">
              <a:off x="6166281" y="1834802"/>
              <a:ext cx="631061" cy="553091"/>
            </a:xfrm>
            <a:custGeom>
              <a:avLst/>
              <a:gdLst/>
              <a:ahLst/>
              <a:cxnLst/>
              <a:rect l="l" t="t" r="r" b="b"/>
              <a:pathLst>
                <a:path w="16600" h="14549" extrusionOk="0">
                  <a:moveTo>
                    <a:pt x="12692" y="0"/>
                  </a:moveTo>
                  <a:cubicBezTo>
                    <a:pt x="10965" y="0"/>
                    <a:pt x="8910" y="1584"/>
                    <a:pt x="6965" y="3656"/>
                  </a:cubicBezTo>
                  <a:cubicBezTo>
                    <a:pt x="6925" y="3696"/>
                    <a:pt x="6889" y="3731"/>
                    <a:pt x="6853" y="3775"/>
                  </a:cubicBezTo>
                  <a:cubicBezTo>
                    <a:pt x="6541" y="4109"/>
                    <a:pt x="6233" y="4454"/>
                    <a:pt x="5928" y="4809"/>
                  </a:cubicBezTo>
                  <a:cubicBezTo>
                    <a:pt x="5892" y="4849"/>
                    <a:pt x="5856" y="4892"/>
                    <a:pt x="5823" y="4936"/>
                  </a:cubicBezTo>
                  <a:cubicBezTo>
                    <a:pt x="3404" y="7774"/>
                    <a:pt x="1305" y="11059"/>
                    <a:pt x="432" y="12474"/>
                  </a:cubicBezTo>
                  <a:cubicBezTo>
                    <a:pt x="152" y="12927"/>
                    <a:pt x="0" y="13191"/>
                    <a:pt x="0" y="13191"/>
                  </a:cubicBezTo>
                  <a:lnTo>
                    <a:pt x="10" y="13460"/>
                  </a:lnTo>
                  <a:lnTo>
                    <a:pt x="57" y="14548"/>
                  </a:lnTo>
                  <a:cubicBezTo>
                    <a:pt x="57" y="14548"/>
                    <a:pt x="159" y="14490"/>
                    <a:pt x="352" y="14385"/>
                  </a:cubicBezTo>
                  <a:lnTo>
                    <a:pt x="352" y="14381"/>
                  </a:lnTo>
                  <a:cubicBezTo>
                    <a:pt x="1316" y="13841"/>
                    <a:pt x="4489" y="12013"/>
                    <a:pt x="7636" y="9809"/>
                  </a:cubicBezTo>
                  <a:cubicBezTo>
                    <a:pt x="7680" y="9776"/>
                    <a:pt x="7727" y="9744"/>
                    <a:pt x="7770" y="9714"/>
                  </a:cubicBezTo>
                  <a:cubicBezTo>
                    <a:pt x="12245" y="6567"/>
                    <a:pt x="16600" y="2683"/>
                    <a:pt x="14409" y="668"/>
                  </a:cubicBezTo>
                  <a:cubicBezTo>
                    <a:pt x="14406" y="664"/>
                    <a:pt x="14402" y="660"/>
                    <a:pt x="14399" y="657"/>
                  </a:cubicBezTo>
                  <a:cubicBezTo>
                    <a:pt x="14347" y="610"/>
                    <a:pt x="14293" y="566"/>
                    <a:pt x="14235" y="523"/>
                  </a:cubicBezTo>
                  <a:cubicBezTo>
                    <a:pt x="13764" y="162"/>
                    <a:pt x="13245" y="0"/>
                    <a:pt x="126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655;p43">
              <a:extLst>
                <a:ext uri="{FF2B5EF4-FFF2-40B4-BE49-F238E27FC236}">
                  <a16:creationId xmlns:a16="http://schemas.microsoft.com/office/drawing/2014/main" id="{3E932ACD-DA77-4C71-9502-ACF8E6E81CBD}"/>
                </a:ext>
              </a:extLst>
            </p:cNvPr>
            <p:cNvSpPr/>
            <p:nvPr/>
          </p:nvSpPr>
          <p:spPr>
            <a:xfrm rot="10800000">
              <a:off x="6764953" y="443312"/>
              <a:ext cx="540356" cy="385860"/>
            </a:xfrm>
            <a:custGeom>
              <a:avLst/>
              <a:gdLst/>
              <a:ahLst/>
              <a:cxnLst/>
              <a:rect l="l" t="t" r="r" b="b"/>
              <a:pathLst>
                <a:path w="14214" h="10150" extrusionOk="0">
                  <a:moveTo>
                    <a:pt x="1936" y="0"/>
                  </a:moveTo>
                  <a:cubicBezTo>
                    <a:pt x="1528" y="0"/>
                    <a:pt x="1161" y="94"/>
                    <a:pt x="849" y="301"/>
                  </a:cubicBezTo>
                  <a:cubicBezTo>
                    <a:pt x="736" y="378"/>
                    <a:pt x="645" y="461"/>
                    <a:pt x="577" y="548"/>
                  </a:cubicBezTo>
                  <a:cubicBezTo>
                    <a:pt x="1" y="1273"/>
                    <a:pt x="885" y="2372"/>
                    <a:pt x="2441" y="3576"/>
                  </a:cubicBezTo>
                  <a:cubicBezTo>
                    <a:pt x="2484" y="3612"/>
                    <a:pt x="2524" y="3645"/>
                    <a:pt x="2568" y="3678"/>
                  </a:cubicBezTo>
                  <a:cubicBezTo>
                    <a:pt x="2905" y="3931"/>
                    <a:pt x="3271" y="4188"/>
                    <a:pt x="3656" y="4450"/>
                  </a:cubicBezTo>
                  <a:cubicBezTo>
                    <a:pt x="3703" y="4483"/>
                    <a:pt x="3746" y="4511"/>
                    <a:pt x="3793" y="4544"/>
                  </a:cubicBezTo>
                  <a:cubicBezTo>
                    <a:pt x="7376" y="6937"/>
                    <a:pt x="12669" y="9435"/>
                    <a:pt x="13935" y="10019"/>
                  </a:cubicBezTo>
                  <a:cubicBezTo>
                    <a:pt x="14116" y="10106"/>
                    <a:pt x="14214" y="10149"/>
                    <a:pt x="14214" y="10149"/>
                  </a:cubicBezTo>
                  <a:lnTo>
                    <a:pt x="14152" y="9526"/>
                  </a:lnTo>
                  <a:lnTo>
                    <a:pt x="14152" y="9519"/>
                  </a:lnTo>
                  <a:lnTo>
                    <a:pt x="14116" y="9189"/>
                  </a:lnTo>
                  <a:cubicBezTo>
                    <a:pt x="14116" y="9189"/>
                    <a:pt x="14015" y="9069"/>
                    <a:pt x="13826" y="8862"/>
                  </a:cubicBezTo>
                  <a:cubicBezTo>
                    <a:pt x="13054" y="8021"/>
                    <a:pt x="10860" y="5683"/>
                    <a:pt x="8427" y="3616"/>
                  </a:cubicBezTo>
                  <a:cubicBezTo>
                    <a:pt x="8380" y="3579"/>
                    <a:pt x="8333" y="3536"/>
                    <a:pt x="8285" y="3499"/>
                  </a:cubicBezTo>
                  <a:cubicBezTo>
                    <a:pt x="6051" y="1618"/>
                    <a:pt x="3632" y="0"/>
                    <a:pt x="19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656;p43">
              <a:extLst>
                <a:ext uri="{FF2B5EF4-FFF2-40B4-BE49-F238E27FC236}">
                  <a16:creationId xmlns:a16="http://schemas.microsoft.com/office/drawing/2014/main" id="{B7F4A0D5-A6F1-445E-A579-CA0460876392}"/>
                </a:ext>
              </a:extLst>
            </p:cNvPr>
            <p:cNvSpPr/>
            <p:nvPr/>
          </p:nvSpPr>
          <p:spPr>
            <a:xfrm rot="10800000">
              <a:off x="5942977" y="21794"/>
              <a:ext cx="771681" cy="533931"/>
            </a:xfrm>
            <a:custGeom>
              <a:avLst/>
              <a:gdLst/>
              <a:ahLst/>
              <a:cxnLst/>
              <a:rect l="l" t="t" r="r" b="b"/>
              <a:pathLst>
                <a:path w="20299" h="14045" extrusionOk="0">
                  <a:moveTo>
                    <a:pt x="16273" y="1"/>
                  </a:moveTo>
                  <a:cubicBezTo>
                    <a:pt x="14430" y="1"/>
                    <a:pt x="12197" y="1204"/>
                    <a:pt x="9986" y="2881"/>
                  </a:cubicBezTo>
                  <a:cubicBezTo>
                    <a:pt x="9943" y="2909"/>
                    <a:pt x="9899" y="2946"/>
                    <a:pt x="9856" y="2978"/>
                  </a:cubicBezTo>
                  <a:cubicBezTo>
                    <a:pt x="9449" y="3286"/>
                    <a:pt x="9047" y="3613"/>
                    <a:pt x="8644" y="3950"/>
                  </a:cubicBezTo>
                  <a:cubicBezTo>
                    <a:pt x="8604" y="3986"/>
                    <a:pt x="8561" y="4023"/>
                    <a:pt x="8517" y="4056"/>
                  </a:cubicBezTo>
                  <a:cubicBezTo>
                    <a:pt x="4660" y="7322"/>
                    <a:pt x="1146" y="11557"/>
                    <a:pt x="229" y="12681"/>
                  </a:cubicBezTo>
                  <a:cubicBezTo>
                    <a:pt x="80" y="12867"/>
                    <a:pt x="1" y="12968"/>
                    <a:pt x="1" y="12968"/>
                  </a:cubicBezTo>
                  <a:lnTo>
                    <a:pt x="131" y="13711"/>
                  </a:lnTo>
                  <a:lnTo>
                    <a:pt x="189" y="14045"/>
                  </a:lnTo>
                  <a:cubicBezTo>
                    <a:pt x="189" y="14045"/>
                    <a:pt x="276" y="13998"/>
                    <a:pt x="443" y="13911"/>
                  </a:cubicBezTo>
                  <a:cubicBezTo>
                    <a:pt x="1596" y="13305"/>
                    <a:pt x="6476" y="10708"/>
                    <a:pt x="10849" y="7913"/>
                  </a:cubicBezTo>
                  <a:cubicBezTo>
                    <a:pt x="10904" y="7877"/>
                    <a:pt x="10962" y="7841"/>
                    <a:pt x="11016" y="7805"/>
                  </a:cubicBezTo>
                  <a:cubicBezTo>
                    <a:pt x="16027" y="4592"/>
                    <a:pt x="20299" y="1140"/>
                    <a:pt x="17405" y="175"/>
                  </a:cubicBezTo>
                  <a:cubicBezTo>
                    <a:pt x="17048" y="56"/>
                    <a:pt x="16670" y="1"/>
                    <a:pt x="16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657;p43">
              <a:extLst>
                <a:ext uri="{FF2B5EF4-FFF2-40B4-BE49-F238E27FC236}">
                  <a16:creationId xmlns:a16="http://schemas.microsoft.com/office/drawing/2014/main" id="{2AF0272C-5987-42AF-954F-004FA7746163}"/>
                </a:ext>
              </a:extLst>
            </p:cNvPr>
            <p:cNvSpPr/>
            <p:nvPr/>
          </p:nvSpPr>
          <p:spPr>
            <a:xfrm rot="10800000">
              <a:off x="6133626" y="2487647"/>
              <a:ext cx="971834" cy="586393"/>
            </a:xfrm>
            <a:custGeom>
              <a:avLst/>
              <a:gdLst/>
              <a:ahLst/>
              <a:cxnLst/>
              <a:rect l="l" t="t" r="r" b="b"/>
              <a:pathLst>
                <a:path w="25564" h="15425" extrusionOk="0">
                  <a:moveTo>
                    <a:pt x="12212" y="1"/>
                  </a:moveTo>
                  <a:cubicBezTo>
                    <a:pt x="8973" y="1"/>
                    <a:pt x="8333" y="13785"/>
                    <a:pt x="8333" y="13785"/>
                  </a:cubicBezTo>
                  <a:cubicBezTo>
                    <a:pt x="8333" y="13785"/>
                    <a:pt x="6052" y="373"/>
                    <a:pt x="3330" y="373"/>
                  </a:cubicBezTo>
                  <a:cubicBezTo>
                    <a:pt x="3190" y="373"/>
                    <a:pt x="3050" y="408"/>
                    <a:pt x="2909" y="481"/>
                  </a:cubicBezTo>
                  <a:cubicBezTo>
                    <a:pt x="1" y="2001"/>
                    <a:pt x="8333" y="15062"/>
                    <a:pt x="8333" y="15062"/>
                  </a:cubicBezTo>
                  <a:lnTo>
                    <a:pt x="10328" y="15424"/>
                  </a:lnTo>
                  <a:cubicBezTo>
                    <a:pt x="10328" y="15424"/>
                    <a:pt x="25563" y="7716"/>
                    <a:pt x="23609" y="6037"/>
                  </a:cubicBezTo>
                  <a:cubicBezTo>
                    <a:pt x="23455" y="5905"/>
                    <a:pt x="23250" y="5844"/>
                    <a:pt x="23001" y="5844"/>
                  </a:cubicBezTo>
                  <a:cubicBezTo>
                    <a:pt x="20095" y="5844"/>
                    <a:pt x="11339" y="14184"/>
                    <a:pt x="11339" y="14184"/>
                  </a:cubicBezTo>
                  <a:cubicBezTo>
                    <a:pt x="11339" y="14184"/>
                    <a:pt x="21786" y="2759"/>
                    <a:pt x="19269" y="2081"/>
                  </a:cubicBezTo>
                  <a:cubicBezTo>
                    <a:pt x="19202" y="2063"/>
                    <a:pt x="19132" y="2054"/>
                    <a:pt x="19060" y="2054"/>
                  </a:cubicBezTo>
                  <a:cubicBezTo>
                    <a:pt x="16395" y="2054"/>
                    <a:pt x="9939" y="13826"/>
                    <a:pt x="9939" y="13826"/>
                  </a:cubicBezTo>
                  <a:cubicBezTo>
                    <a:pt x="9939" y="13826"/>
                    <a:pt x="15581" y="203"/>
                    <a:pt x="12282" y="3"/>
                  </a:cubicBezTo>
                  <a:cubicBezTo>
                    <a:pt x="12259" y="1"/>
                    <a:pt x="12236" y="1"/>
                    <a:pt x="12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658;p43">
              <a:extLst>
                <a:ext uri="{FF2B5EF4-FFF2-40B4-BE49-F238E27FC236}">
                  <a16:creationId xmlns:a16="http://schemas.microsoft.com/office/drawing/2014/main" id="{829B0FAB-5FCB-4C3D-B4BF-0C3A0FF3E868}"/>
                </a:ext>
              </a:extLst>
            </p:cNvPr>
            <p:cNvSpPr/>
            <p:nvPr/>
          </p:nvSpPr>
          <p:spPr>
            <a:xfrm rot="10800000">
              <a:off x="6794567" y="3043589"/>
              <a:ext cx="50903" cy="36267"/>
            </a:xfrm>
            <a:custGeom>
              <a:avLst/>
              <a:gdLst/>
              <a:ahLst/>
              <a:cxnLst/>
              <a:rect l="l" t="t" r="r" b="b"/>
              <a:pathLst>
                <a:path w="1339" h="954" extrusionOk="0">
                  <a:moveTo>
                    <a:pt x="667" y="0"/>
                  </a:moveTo>
                  <a:cubicBezTo>
                    <a:pt x="1" y="0"/>
                    <a:pt x="1" y="954"/>
                    <a:pt x="667" y="954"/>
                  </a:cubicBezTo>
                  <a:cubicBezTo>
                    <a:pt x="1338" y="954"/>
                    <a:pt x="1338" y="0"/>
                    <a:pt x="6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659;p43">
              <a:extLst>
                <a:ext uri="{FF2B5EF4-FFF2-40B4-BE49-F238E27FC236}">
                  <a16:creationId xmlns:a16="http://schemas.microsoft.com/office/drawing/2014/main" id="{092ADAC3-516E-4477-86BD-D36BC1A4AE2D}"/>
                </a:ext>
              </a:extLst>
            </p:cNvPr>
            <p:cNvSpPr/>
            <p:nvPr/>
          </p:nvSpPr>
          <p:spPr>
            <a:xfrm rot="10800000">
              <a:off x="6520398" y="3025379"/>
              <a:ext cx="54933" cy="39156"/>
            </a:xfrm>
            <a:custGeom>
              <a:avLst/>
              <a:gdLst/>
              <a:ahLst/>
              <a:cxnLst/>
              <a:rect l="l" t="t" r="r" b="b"/>
              <a:pathLst>
                <a:path w="1445" h="1030" extrusionOk="0">
                  <a:moveTo>
                    <a:pt x="722" y="0"/>
                  </a:moveTo>
                  <a:cubicBezTo>
                    <a:pt x="4" y="0"/>
                    <a:pt x="1" y="1029"/>
                    <a:pt x="722" y="1029"/>
                  </a:cubicBezTo>
                  <a:cubicBezTo>
                    <a:pt x="1445" y="1029"/>
                    <a:pt x="1445" y="0"/>
                    <a:pt x="7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660;p43">
              <a:extLst>
                <a:ext uri="{FF2B5EF4-FFF2-40B4-BE49-F238E27FC236}">
                  <a16:creationId xmlns:a16="http://schemas.microsoft.com/office/drawing/2014/main" id="{F7713160-4B6B-4B93-BC23-CB21982E07DF}"/>
                </a:ext>
              </a:extLst>
            </p:cNvPr>
            <p:cNvSpPr/>
            <p:nvPr/>
          </p:nvSpPr>
          <p:spPr>
            <a:xfrm rot="10800000">
              <a:off x="6227069" y="2906276"/>
              <a:ext cx="31059" cy="22391"/>
            </a:xfrm>
            <a:custGeom>
              <a:avLst/>
              <a:gdLst/>
              <a:ahLst/>
              <a:cxnLst/>
              <a:rect l="l" t="t" r="r" b="b"/>
              <a:pathLst>
                <a:path w="817" h="589" extrusionOk="0">
                  <a:moveTo>
                    <a:pt x="411" y="1"/>
                  </a:moveTo>
                  <a:cubicBezTo>
                    <a:pt x="1" y="1"/>
                    <a:pt x="1" y="588"/>
                    <a:pt x="411" y="588"/>
                  </a:cubicBezTo>
                  <a:cubicBezTo>
                    <a:pt x="816" y="588"/>
                    <a:pt x="816" y="1"/>
                    <a:pt x="4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661;p43">
              <a:extLst>
                <a:ext uri="{FF2B5EF4-FFF2-40B4-BE49-F238E27FC236}">
                  <a16:creationId xmlns:a16="http://schemas.microsoft.com/office/drawing/2014/main" id="{A9AA8429-A370-4E88-B4EF-49CEEF8D4E05}"/>
                </a:ext>
              </a:extLst>
            </p:cNvPr>
            <p:cNvSpPr/>
            <p:nvPr/>
          </p:nvSpPr>
          <p:spPr>
            <a:xfrm rot="10800000">
              <a:off x="6692989" y="2429825"/>
              <a:ext cx="109903" cy="88197"/>
            </a:xfrm>
            <a:custGeom>
              <a:avLst/>
              <a:gdLst/>
              <a:ahLst/>
              <a:cxnLst/>
              <a:rect l="l" t="t" r="r" b="b"/>
              <a:pathLst>
                <a:path w="2891" h="2320" extrusionOk="0">
                  <a:moveTo>
                    <a:pt x="146" y="1"/>
                  </a:moveTo>
                  <a:cubicBezTo>
                    <a:pt x="146" y="1"/>
                    <a:pt x="1" y="1929"/>
                    <a:pt x="1187" y="2281"/>
                  </a:cubicBezTo>
                  <a:cubicBezTo>
                    <a:pt x="1275" y="2308"/>
                    <a:pt x="1360" y="2320"/>
                    <a:pt x="1441" y="2320"/>
                  </a:cubicBezTo>
                  <a:cubicBezTo>
                    <a:pt x="2444" y="2320"/>
                    <a:pt x="2891" y="436"/>
                    <a:pt x="2891" y="436"/>
                  </a:cubicBezTo>
                  <a:lnTo>
                    <a:pt x="1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662;p43">
              <a:extLst>
                <a:ext uri="{FF2B5EF4-FFF2-40B4-BE49-F238E27FC236}">
                  <a16:creationId xmlns:a16="http://schemas.microsoft.com/office/drawing/2014/main" id="{CAD2A991-FB6E-4AE8-82EB-6F51A04216D5}"/>
                </a:ext>
              </a:extLst>
            </p:cNvPr>
            <p:cNvSpPr/>
            <p:nvPr/>
          </p:nvSpPr>
          <p:spPr>
            <a:xfrm rot="10800000">
              <a:off x="6249536" y="1876164"/>
              <a:ext cx="547427" cy="486791"/>
            </a:xfrm>
            <a:custGeom>
              <a:avLst/>
              <a:gdLst/>
              <a:ahLst/>
              <a:cxnLst/>
              <a:rect l="l" t="t" r="r" b="b"/>
              <a:pathLst>
                <a:path w="14400" h="12805" extrusionOk="0">
                  <a:moveTo>
                    <a:pt x="14389" y="1"/>
                  </a:moveTo>
                  <a:cubicBezTo>
                    <a:pt x="13819" y="458"/>
                    <a:pt x="13261" y="929"/>
                    <a:pt x="12699" y="1393"/>
                  </a:cubicBezTo>
                  <a:lnTo>
                    <a:pt x="10838" y="2971"/>
                  </a:lnTo>
                  <a:cubicBezTo>
                    <a:pt x="9765" y="3880"/>
                    <a:pt x="8711" y="4805"/>
                    <a:pt x="7651" y="5726"/>
                  </a:cubicBezTo>
                  <a:cubicBezTo>
                    <a:pt x="7611" y="5762"/>
                    <a:pt x="7571" y="5795"/>
                    <a:pt x="7531" y="5828"/>
                  </a:cubicBezTo>
                  <a:cubicBezTo>
                    <a:pt x="7405" y="5940"/>
                    <a:pt x="7275" y="6052"/>
                    <a:pt x="7148" y="6165"/>
                  </a:cubicBezTo>
                  <a:cubicBezTo>
                    <a:pt x="6966" y="6325"/>
                    <a:pt x="6785" y="6487"/>
                    <a:pt x="6600" y="6651"/>
                  </a:cubicBezTo>
                  <a:cubicBezTo>
                    <a:pt x="6564" y="6683"/>
                    <a:pt x="6527" y="6716"/>
                    <a:pt x="6487" y="6748"/>
                  </a:cubicBezTo>
                  <a:cubicBezTo>
                    <a:pt x="5494" y="7637"/>
                    <a:pt x="4497" y="8522"/>
                    <a:pt x="3511" y="9417"/>
                  </a:cubicBezTo>
                  <a:lnTo>
                    <a:pt x="1719" y="11078"/>
                  </a:lnTo>
                  <a:lnTo>
                    <a:pt x="838" y="11919"/>
                  </a:lnTo>
                  <a:cubicBezTo>
                    <a:pt x="693" y="12065"/>
                    <a:pt x="544" y="12206"/>
                    <a:pt x="400" y="12354"/>
                  </a:cubicBezTo>
                  <a:cubicBezTo>
                    <a:pt x="258" y="12495"/>
                    <a:pt x="121" y="12644"/>
                    <a:pt x="0" y="12804"/>
                  </a:cubicBezTo>
                  <a:cubicBezTo>
                    <a:pt x="113" y="12659"/>
                    <a:pt x="258" y="12539"/>
                    <a:pt x="396" y="12413"/>
                  </a:cubicBezTo>
                  <a:cubicBezTo>
                    <a:pt x="410" y="12401"/>
                    <a:pt x="422" y="12391"/>
                    <a:pt x="432" y="12380"/>
                  </a:cubicBezTo>
                  <a:lnTo>
                    <a:pt x="889" y="11973"/>
                  </a:lnTo>
                  <a:lnTo>
                    <a:pt x="1806" y="11176"/>
                  </a:lnTo>
                  <a:lnTo>
                    <a:pt x="3652" y="9573"/>
                  </a:lnTo>
                  <a:lnTo>
                    <a:pt x="5309" y="8127"/>
                  </a:lnTo>
                  <a:lnTo>
                    <a:pt x="5421" y="8032"/>
                  </a:lnTo>
                  <a:lnTo>
                    <a:pt x="7329" y="6368"/>
                  </a:lnTo>
                  <a:lnTo>
                    <a:pt x="10977" y="3130"/>
                  </a:lnTo>
                  <a:lnTo>
                    <a:pt x="12786" y="1495"/>
                  </a:lnTo>
                  <a:cubicBezTo>
                    <a:pt x="13326" y="1001"/>
                    <a:pt x="13867" y="512"/>
                    <a:pt x="14399" y="12"/>
                  </a:cubicBezTo>
                  <a:cubicBezTo>
                    <a:pt x="14396" y="8"/>
                    <a:pt x="14392" y="4"/>
                    <a:pt x="14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663;p43">
              <a:extLst>
                <a:ext uri="{FF2B5EF4-FFF2-40B4-BE49-F238E27FC236}">
                  <a16:creationId xmlns:a16="http://schemas.microsoft.com/office/drawing/2014/main" id="{4BACC66B-F620-4CD0-990A-A6C4F93ACE25}"/>
                </a:ext>
              </a:extLst>
            </p:cNvPr>
            <p:cNvSpPr/>
            <p:nvPr/>
          </p:nvSpPr>
          <p:spPr>
            <a:xfrm rot="10800000">
              <a:off x="6544120" y="2102129"/>
              <a:ext cx="31895" cy="102985"/>
            </a:xfrm>
            <a:custGeom>
              <a:avLst/>
              <a:gdLst/>
              <a:ahLst/>
              <a:cxnLst/>
              <a:rect l="l" t="t" r="r" b="b"/>
              <a:pathLst>
                <a:path w="839" h="2709" extrusionOk="0">
                  <a:moveTo>
                    <a:pt x="106" y="1"/>
                  </a:moveTo>
                  <a:cubicBezTo>
                    <a:pt x="70" y="41"/>
                    <a:pt x="34" y="84"/>
                    <a:pt x="1" y="128"/>
                  </a:cubicBezTo>
                  <a:lnTo>
                    <a:pt x="675" y="2596"/>
                  </a:lnTo>
                  <a:lnTo>
                    <a:pt x="708" y="2709"/>
                  </a:lnTo>
                  <a:lnTo>
                    <a:pt x="839" y="2673"/>
                  </a:lnTo>
                  <a:lnTo>
                    <a:pt x="788" y="249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664;p43">
              <a:extLst>
                <a:ext uri="{FF2B5EF4-FFF2-40B4-BE49-F238E27FC236}">
                  <a16:creationId xmlns:a16="http://schemas.microsoft.com/office/drawing/2014/main" id="{3A7A66C6-8709-43AE-BFAF-670303D92CAD}"/>
                </a:ext>
              </a:extLst>
            </p:cNvPr>
            <p:cNvSpPr/>
            <p:nvPr/>
          </p:nvSpPr>
          <p:spPr>
            <a:xfrm rot="10800000">
              <a:off x="6503595" y="2134062"/>
              <a:ext cx="33226" cy="114884"/>
            </a:xfrm>
            <a:custGeom>
              <a:avLst/>
              <a:gdLst/>
              <a:ahLst/>
              <a:cxnLst/>
              <a:rect l="l" t="t" r="r" b="b"/>
              <a:pathLst>
                <a:path w="874" h="3022" extrusionOk="0">
                  <a:moveTo>
                    <a:pt x="112" y="1"/>
                  </a:moveTo>
                  <a:cubicBezTo>
                    <a:pt x="72" y="41"/>
                    <a:pt x="36" y="76"/>
                    <a:pt x="0" y="120"/>
                  </a:cubicBezTo>
                  <a:lnTo>
                    <a:pt x="688" y="2829"/>
                  </a:lnTo>
                  <a:lnTo>
                    <a:pt x="740" y="3021"/>
                  </a:lnTo>
                  <a:lnTo>
                    <a:pt x="874" y="2988"/>
                  </a:lnTo>
                  <a:lnTo>
                    <a:pt x="808" y="2727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665;p43">
              <a:extLst>
                <a:ext uri="{FF2B5EF4-FFF2-40B4-BE49-F238E27FC236}">
                  <a16:creationId xmlns:a16="http://schemas.microsoft.com/office/drawing/2014/main" id="{2FE55570-B622-4CA6-8A34-42C4DD118EFA}"/>
                </a:ext>
              </a:extLst>
            </p:cNvPr>
            <p:cNvSpPr/>
            <p:nvPr/>
          </p:nvSpPr>
          <p:spPr>
            <a:xfrm rot="10800000">
              <a:off x="6501922" y="2014997"/>
              <a:ext cx="97776" cy="45087"/>
            </a:xfrm>
            <a:custGeom>
              <a:avLst/>
              <a:gdLst/>
              <a:ahLst/>
              <a:cxnLst/>
              <a:rect l="l" t="t" r="r" b="b"/>
              <a:pathLst>
                <a:path w="2572" h="1186" extrusionOk="0">
                  <a:moveTo>
                    <a:pt x="29" y="1"/>
                  </a:moveTo>
                  <a:cubicBezTo>
                    <a:pt x="13" y="1"/>
                    <a:pt x="7" y="6"/>
                    <a:pt x="1" y="11"/>
                  </a:cubicBezTo>
                  <a:lnTo>
                    <a:pt x="51" y="69"/>
                  </a:lnTo>
                  <a:lnTo>
                    <a:pt x="41" y="130"/>
                  </a:lnTo>
                  <a:cubicBezTo>
                    <a:pt x="51" y="134"/>
                    <a:pt x="76" y="145"/>
                    <a:pt x="120" y="160"/>
                  </a:cubicBezTo>
                  <a:cubicBezTo>
                    <a:pt x="439" y="290"/>
                    <a:pt x="1567" y="791"/>
                    <a:pt x="2437" y="1186"/>
                  </a:cubicBezTo>
                  <a:cubicBezTo>
                    <a:pt x="2481" y="1153"/>
                    <a:pt x="2528" y="1121"/>
                    <a:pt x="2571" y="1091"/>
                  </a:cubicBezTo>
                  <a:cubicBezTo>
                    <a:pt x="1124" y="438"/>
                    <a:pt x="504" y="167"/>
                    <a:pt x="232" y="65"/>
                  </a:cubicBezTo>
                  <a:cubicBezTo>
                    <a:pt x="106" y="15"/>
                    <a:pt x="54" y="1"/>
                    <a:pt x="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666;p43">
              <a:extLst>
                <a:ext uri="{FF2B5EF4-FFF2-40B4-BE49-F238E27FC236}">
                  <a16:creationId xmlns:a16="http://schemas.microsoft.com/office/drawing/2014/main" id="{ACD393C7-920C-4A4D-A629-F31126F9B012}"/>
                </a:ext>
              </a:extLst>
            </p:cNvPr>
            <p:cNvSpPr/>
            <p:nvPr/>
          </p:nvSpPr>
          <p:spPr>
            <a:xfrm rot="10800000">
              <a:off x="6804490" y="1463465"/>
              <a:ext cx="452996" cy="520968"/>
            </a:xfrm>
            <a:custGeom>
              <a:avLst/>
              <a:gdLst/>
              <a:ahLst/>
              <a:cxnLst/>
              <a:rect l="l" t="t" r="r" b="b"/>
              <a:pathLst>
                <a:path w="11916" h="13704" extrusionOk="0">
                  <a:moveTo>
                    <a:pt x="0" y="1"/>
                  </a:moveTo>
                  <a:lnTo>
                    <a:pt x="0" y="1"/>
                  </a:lnTo>
                  <a:cubicBezTo>
                    <a:pt x="686" y="349"/>
                    <a:pt x="1332" y="759"/>
                    <a:pt x="1944" y="1219"/>
                  </a:cubicBezTo>
                  <a:cubicBezTo>
                    <a:pt x="2560" y="1673"/>
                    <a:pt x="3141" y="2169"/>
                    <a:pt x="3692" y="2699"/>
                  </a:cubicBezTo>
                  <a:cubicBezTo>
                    <a:pt x="4805" y="3746"/>
                    <a:pt x="5824" y="4892"/>
                    <a:pt x="6770" y="6092"/>
                  </a:cubicBezTo>
                  <a:cubicBezTo>
                    <a:pt x="7735" y="7278"/>
                    <a:pt x="8623" y="8529"/>
                    <a:pt x="9479" y="9801"/>
                  </a:cubicBezTo>
                  <a:cubicBezTo>
                    <a:pt x="9907" y="10436"/>
                    <a:pt x="10320" y="11081"/>
                    <a:pt x="10726" y="11731"/>
                  </a:cubicBezTo>
                  <a:cubicBezTo>
                    <a:pt x="11135" y="12380"/>
                    <a:pt x="11527" y="13039"/>
                    <a:pt x="11915" y="13703"/>
                  </a:cubicBezTo>
                  <a:cubicBezTo>
                    <a:pt x="11244" y="12321"/>
                    <a:pt x="10472" y="10987"/>
                    <a:pt x="9653" y="9686"/>
                  </a:cubicBezTo>
                  <a:cubicBezTo>
                    <a:pt x="8829" y="8387"/>
                    <a:pt x="7937" y="7129"/>
                    <a:pt x="6984" y="5922"/>
                  </a:cubicBezTo>
                  <a:cubicBezTo>
                    <a:pt x="6505" y="5320"/>
                    <a:pt x="5998" y="4736"/>
                    <a:pt x="5476" y="4170"/>
                  </a:cubicBezTo>
                  <a:cubicBezTo>
                    <a:pt x="4957" y="3601"/>
                    <a:pt x="4413" y="3054"/>
                    <a:pt x="3837" y="2543"/>
                  </a:cubicBezTo>
                  <a:cubicBezTo>
                    <a:pt x="2691" y="1512"/>
                    <a:pt x="1419" y="59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667;p43">
              <a:extLst>
                <a:ext uri="{FF2B5EF4-FFF2-40B4-BE49-F238E27FC236}">
                  <a16:creationId xmlns:a16="http://schemas.microsoft.com/office/drawing/2014/main" id="{A951A632-D036-424D-94DA-835FA7DF28AD}"/>
                </a:ext>
              </a:extLst>
            </p:cNvPr>
            <p:cNvSpPr/>
            <p:nvPr/>
          </p:nvSpPr>
          <p:spPr>
            <a:xfrm rot="10800000">
              <a:off x="7087479" y="1811841"/>
              <a:ext cx="123133" cy="50751"/>
            </a:xfrm>
            <a:custGeom>
              <a:avLst/>
              <a:gdLst/>
              <a:ahLst/>
              <a:cxnLst/>
              <a:rect l="l" t="t" r="r" b="b"/>
              <a:pathLst>
                <a:path w="3239" h="1335" extrusionOk="0">
                  <a:moveTo>
                    <a:pt x="3191" y="1"/>
                  </a:moveTo>
                  <a:lnTo>
                    <a:pt x="3039" y="59"/>
                  </a:lnTo>
                  <a:lnTo>
                    <a:pt x="0" y="1223"/>
                  </a:lnTo>
                  <a:cubicBezTo>
                    <a:pt x="29" y="1259"/>
                    <a:pt x="55" y="1299"/>
                    <a:pt x="84" y="1335"/>
                  </a:cubicBezTo>
                  <a:lnTo>
                    <a:pt x="3148" y="164"/>
                  </a:lnTo>
                  <a:lnTo>
                    <a:pt x="3238" y="128"/>
                  </a:lnTo>
                  <a:lnTo>
                    <a:pt x="31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668;p43">
              <a:extLst>
                <a:ext uri="{FF2B5EF4-FFF2-40B4-BE49-F238E27FC236}">
                  <a16:creationId xmlns:a16="http://schemas.microsoft.com/office/drawing/2014/main" id="{A97C2D87-11BA-4D7E-B73B-79D7AFF0AF10}"/>
                </a:ext>
              </a:extLst>
            </p:cNvPr>
            <p:cNvSpPr/>
            <p:nvPr/>
          </p:nvSpPr>
          <p:spPr>
            <a:xfrm rot="10800000">
              <a:off x="7058397" y="1771810"/>
              <a:ext cx="119407" cy="60711"/>
            </a:xfrm>
            <a:custGeom>
              <a:avLst/>
              <a:gdLst/>
              <a:ahLst/>
              <a:cxnLst/>
              <a:rect l="l" t="t" r="r" b="b"/>
              <a:pathLst>
                <a:path w="3141" h="1597" extrusionOk="0">
                  <a:moveTo>
                    <a:pt x="3082" y="0"/>
                  </a:moveTo>
                  <a:cubicBezTo>
                    <a:pt x="3038" y="22"/>
                    <a:pt x="2991" y="44"/>
                    <a:pt x="2944" y="65"/>
                  </a:cubicBezTo>
                  <a:cubicBezTo>
                    <a:pt x="2074" y="486"/>
                    <a:pt x="772" y="1117"/>
                    <a:pt x="0" y="1491"/>
                  </a:cubicBezTo>
                  <a:cubicBezTo>
                    <a:pt x="29" y="1527"/>
                    <a:pt x="62" y="1563"/>
                    <a:pt x="94" y="1596"/>
                  </a:cubicBezTo>
                  <a:cubicBezTo>
                    <a:pt x="1023" y="1150"/>
                    <a:pt x="2622" y="374"/>
                    <a:pt x="3043" y="171"/>
                  </a:cubicBezTo>
                  <a:cubicBezTo>
                    <a:pt x="3093" y="145"/>
                    <a:pt x="3130" y="127"/>
                    <a:pt x="3140" y="124"/>
                  </a:cubicBezTo>
                  <a:lnTo>
                    <a:pt x="30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669;p43">
              <a:extLst>
                <a:ext uri="{FF2B5EF4-FFF2-40B4-BE49-F238E27FC236}">
                  <a16:creationId xmlns:a16="http://schemas.microsoft.com/office/drawing/2014/main" id="{8F9E4249-AAF4-422D-A6D6-FBE14390E868}"/>
                </a:ext>
              </a:extLst>
            </p:cNvPr>
            <p:cNvSpPr/>
            <p:nvPr/>
          </p:nvSpPr>
          <p:spPr>
            <a:xfrm rot="10800000">
              <a:off x="6963433" y="1745808"/>
              <a:ext cx="27599" cy="59685"/>
            </a:xfrm>
            <a:custGeom>
              <a:avLst/>
              <a:gdLst/>
              <a:ahLst/>
              <a:cxnLst/>
              <a:rect l="l" t="t" r="r" b="b"/>
              <a:pathLst>
                <a:path w="726" h="1570" extrusionOk="0">
                  <a:moveTo>
                    <a:pt x="639" y="0"/>
                  </a:moveTo>
                  <a:lnTo>
                    <a:pt x="73" y="1338"/>
                  </a:lnTo>
                  <a:lnTo>
                    <a:pt x="1" y="1516"/>
                  </a:lnTo>
                  <a:lnTo>
                    <a:pt x="127" y="1570"/>
                  </a:lnTo>
                  <a:lnTo>
                    <a:pt x="175" y="1465"/>
                  </a:lnTo>
                  <a:lnTo>
                    <a:pt x="726" y="142"/>
                  </a:lnTo>
                  <a:cubicBezTo>
                    <a:pt x="697" y="94"/>
                    <a:pt x="667" y="47"/>
                    <a:pt x="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670;p43">
              <a:extLst>
                <a:ext uri="{FF2B5EF4-FFF2-40B4-BE49-F238E27FC236}">
                  <a16:creationId xmlns:a16="http://schemas.microsoft.com/office/drawing/2014/main" id="{1C9224FA-540E-40BA-B942-4F85ADB29C0B}"/>
                </a:ext>
              </a:extLst>
            </p:cNvPr>
            <p:cNvSpPr/>
            <p:nvPr/>
          </p:nvSpPr>
          <p:spPr>
            <a:xfrm rot="10800000">
              <a:off x="6297246" y="913339"/>
              <a:ext cx="499983" cy="418401"/>
            </a:xfrm>
            <a:custGeom>
              <a:avLst/>
              <a:gdLst/>
              <a:ahLst/>
              <a:cxnLst/>
              <a:rect l="l" t="t" r="r" b="b"/>
              <a:pathLst>
                <a:path w="13152" h="11006" extrusionOk="0">
                  <a:moveTo>
                    <a:pt x="13151" y="0"/>
                  </a:moveTo>
                  <a:cubicBezTo>
                    <a:pt x="11781" y="464"/>
                    <a:pt x="10497" y="1168"/>
                    <a:pt x="9283" y="1955"/>
                  </a:cubicBezTo>
                  <a:cubicBezTo>
                    <a:pt x="8982" y="2158"/>
                    <a:pt x="8684" y="2361"/>
                    <a:pt x="8387" y="2571"/>
                  </a:cubicBezTo>
                  <a:cubicBezTo>
                    <a:pt x="8097" y="2785"/>
                    <a:pt x="7814" y="3010"/>
                    <a:pt x="7524" y="3231"/>
                  </a:cubicBezTo>
                  <a:cubicBezTo>
                    <a:pt x="7234" y="3448"/>
                    <a:pt x="6959" y="3681"/>
                    <a:pt x="6679" y="3913"/>
                  </a:cubicBezTo>
                  <a:cubicBezTo>
                    <a:pt x="6404" y="4149"/>
                    <a:pt x="6121" y="4373"/>
                    <a:pt x="5856" y="4620"/>
                  </a:cubicBezTo>
                  <a:lnTo>
                    <a:pt x="5055" y="5352"/>
                  </a:lnTo>
                  <a:lnTo>
                    <a:pt x="4275" y="6110"/>
                  </a:lnTo>
                  <a:cubicBezTo>
                    <a:pt x="4014" y="6360"/>
                    <a:pt x="3768" y="6625"/>
                    <a:pt x="3514" y="6882"/>
                  </a:cubicBezTo>
                  <a:cubicBezTo>
                    <a:pt x="3257" y="7136"/>
                    <a:pt x="3013" y="7404"/>
                    <a:pt x="2770" y="7673"/>
                  </a:cubicBezTo>
                  <a:cubicBezTo>
                    <a:pt x="1799" y="8739"/>
                    <a:pt x="856" y="9841"/>
                    <a:pt x="0" y="11005"/>
                  </a:cubicBezTo>
                  <a:cubicBezTo>
                    <a:pt x="476" y="10458"/>
                    <a:pt x="951" y="9918"/>
                    <a:pt x="1440" y="9392"/>
                  </a:cubicBezTo>
                  <a:cubicBezTo>
                    <a:pt x="1683" y="9123"/>
                    <a:pt x="1925" y="8859"/>
                    <a:pt x="2176" y="8597"/>
                  </a:cubicBezTo>
                  <a:cubicBezTo>
                    <a:pt x="2419" y="8333"/>
                    <a:pt x="2669" y="8072"/>
                    <a:pt x="2923" y="7814"/>
                  </a:cubicBezTo>
                  <a:cubicBezTo>
                    <a:pt x="3931" y="6788"/>
                    <a:pt x="4949" y="5766"/>
                    <a:pt x="6037" y="4823"/>
                  </a:cubicBezTo>
                  <a:cubicBezTo>
                    <a:pt x="7111" y="3866"/>
                    <a:pt x="8221" y="2948"/>
                    <a:pt x="9402" y="2129"/>
                  </a:cubicBezTo>
                  <a:cubicBezTo>
                    <a:pt x="9689" y="1908"/>
                    <a:pt x="10001" y="1730"/>
                    <a:pt x="10298" y="1530"/>
                  </a:cubicBezTo>
                  <a:lnTo>
                    <a:pt x="10751" y="1237"/>
                  </a:lnTo>
                  <a:lnTo>
                    <a:pt x="11223" y="973"/>
                  </a:lnTo>
                  <a:lnTo>
                    <a:pt x="11690" y="707"/>
                  </a:lnTo>
                  <a:cubicBezTo>
                    <a:pt x="11846" y="617"/>
                    <a:pt x="12003" y="526"/>
                    <a:pt x="12169" y="457"/>
                  </a:cubicBezTo>
                  <a:lnTo>
                    <a:pt x="131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671;p43">
              <a:extLst>
                <a:ext uri="{FF2B5EF4-FFF2-40B4-BE49-F238E27FC236}">
                  <a16:creationId xmlns:a16="http://schemas.microsoft.com/office/drawing/2014/main" id="{3504C7CA-B746-4D8B-BBA2-ADBEAC47796A}"/>
                </a:ext>
              </a:extLst>
            </p:cNvPr>
            <p:cNvSpPr/>
            <p:nvPr/>
          </p:nvSpPr>
          <p:spPr>
            <a:xfrm rot="10800000">
              <a:off x="6486336" y="1220620"/>
              <a:ext cx="5132" cy="83445"/>
            </a:xfrm>
            <a:custGeom>
              <a:avLst/>
              <a:gdLst/>
              <a:ahLst/>
              <a:cxnLst/>
              <a:rect l="l" t="t" r="r" b="b"/>
              <a:pathLst>
                <a:path w="135" h="2195" extrusionOk="0">
                  <a:moveTo>
                    <a:pt x="134" y="1"/>
                  </a:moveTo>
                  <a:cubicBezTo>
                    <a:pt x="91" y="30"/>
                    <a:pt x="44" y="59"/>
                    <a:pt x="0" y="88"/>
                  </a:cubicBezTo>
                  <a:lnTo>
                    <a:pt x="0" y="2195"/>
                  </a:lnTo>
                  <a:lnTo>
                    <a:pt x="134" y="219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672;p43">
              <a:extLst>
                <a:ext uri="{FF2B5EF4-FFF2-40B4-BE49-F238E27FC236}">
                  <a16:creationId xmlns:a16="http://schemas.microsoft.com/office/drawing/2014/main" id="{D21D309A-9434-48D6-B98C-FCE74C7A8DF0}"/>
                </a:ext>
              </a:extLst>
            </p:cNvPr>
            <p:cNvSpPr/>
            <p:nvPr/>
          </p:nvSpPr>
          <p:spPr>
            <a:xfrm rot="10800000">
              <a:off x="6516558" y="1196632"/>
              <a:ext cx="10796" cy="81202"/>
            </a:xfrm>
            <a:custGeom>
              <a:avLst/>
              <a:gdLst/>
              <a:ahLst/>
              <a:cxnLst/>
              <a:rect l="l" t="t" r="r" b="b"/>
              <a:pathLst>
                <a:path w="284" h="2136" extrusionOk="0">
                  <a:moveTo>
                    <a:pt x="131" y="0"/>
                  </a:moveTo>
                  <a:cubicBezTo>
                    <a:pt x="88" y="33"/>
                    <a:pt x="44" y="69"/>
                    <a:pt x="1" y="105"/>
                  </a:cubicBezTo>
                  <a:lnTo>
                    <a:pt x="139" y="2035"/>
                  </a:lnTo>
                  <a:lnTo>
                    <a:pt x="150" y="2136"/>
                  </a:lnTo>
                  <a:lnTo>
                    <a:pt x="284" y="2125"/>
                  </a:lnTo>
                  <a:lnTo>
                    <a:pt x="273" y="193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673;p43">
              <a:extLst>
                <a:ext uri="{FF2B5EF4-FFF2-40B4-BE49-F238E27FC236}">
                  <a16:creationId xmlns:a16="http://schemas.microsoft.com/office/drawing/2014/main" id="{433DD20D-2A56-4C46-9FDD-2608CC5AB157}"/>
                </a:ext>
              </a:extLst>
            </p:cNvPr>
            <p:cNvSpPr/>
            <p:nvPr/>
          </p:nvSpPr>
          <p:spPr>
            <a:xfrm rot="10800000">
              <a:off x="6478923" y="1092127"/>
              <a:ext cx="112222" cy="45695"/>
            </a:xfrm>
            <a:custGeom>
              <a:avLst/>
              <a:gdLst/>
              <a:ahLst/>
              <a:cxnLst/>
              <a:rect l="l" t="t" r="r" b="b"/>
              <a:pathLst>
                <a:path w="2952" h="1202" extrusionOk="0">
                  <a:moveTo>
                    <a:pt x="65" y="1"/>
                  </a:moveTo>
                  <a:lnTo>
                    <a:pt x="0" y="121"/>
                  </a:lnTo>
                  <a:cubicBezTo>
                    <a:pt x="11" y="124"/>
                    <a:pt x="51" y="143"/>
                    <a:pt x="112" y="164"/>
                  </a:cubicBezTo>
                  <a:cubicBezTo>
                    <a:pt x="544" y="338"/>
                    <a:pt x="2092" y="926"/>
                    <a:pt x="2818" y="1202"/>
                  </a:cubicBezTo>
                  <a:cubicBezTo>
                    <a:pt x="2861" y="1169"/>
                    <a:pt x="2905" y="1136"/>
                    <a:pt x="2952" y="1107"/>
                  </a:cubicBezTo>
                  <a:cubicBezTo>
                    <a:pt x="1951" y="727"/>
                    <a:pt x="678" y="240"/>
                    <a:pt x="229" y="66"/>
                  </a:cubicBezTo>
                  <a:cubicBezTo>
                    <a:pt x="134" y="30"/>
                    <a:pt x="80" y="5"/>
                    <a:pt x="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674;p43">
              <a:extLst>
                <a:ext uri="{FF2B5EF4-FFF2-40B4-BE49-F238E27FC236}">
                  <a16:creationId xmlns:a16="http://schemas.microsoft.com/office/drawing/2014/main" id="{5C4B209C-0B5C-4FCE-8696-C1DDECE3FB6F}"/>
                </a:ext>
              </a:extLst>
            </p:cNvPr>
            <p:cNvSpPr/>
            <p:nvPr/>
          </p:nvSpPr>
          <p:spPr>
            <a:xfrm rot="10800000">
              <a:off x="6038929" y="34491"/>
              <a:ext cx="670750" cy="497930"/>
            </a:xfrm>
            <a:custGeom>
              <a:avLst/>
              <a:gdLst/>
              <a:ahLst/>
              <a:cxnLst/>
              <a:rect l="l" t="t" r="r" b="b"/>
              <a:pathLst>
                <a:path w="17644" h="13098" extrusionOk="0">
                  <a:moveTo>
                    <a:pt x="17644" y="1"/>
                  </a:moveTo>
                  <a:cubicBezTo>
                    <a:pt x="15997" y="821"/>
                    <a:pt x="14399" y="1731"/>
                    <a:pt x="12850" y="2725"/>
                  </a:cubicBezTo>
                  <a:cubicBezTo>
                    <a:pt x="11305" y="3721"/>
                    <a:pt x="9797" y="4777"/>
                    <a:pt x="8329" y="5883"/>
                  </a:cubicBezTo>
                  <a:cubicBezTo>
                    <a:pt x="6871" y="7003"/>
                    <a:pt x="5436" y="8152"/>
                    <a:pt x="4043" y="9352"/>
                  </a:cubicBezTo>
                  <a:cubicBezTo>
                    <a:pt x="2654" y="10557"/>
                    <a:pt x="1291" y="11792"/>
                    <a:pt x="0" y="13098"/>
                  </a:cubicBezTo>
                  <a:cubicBezTo>
                    <a:pt x="685" y="12489"/>
                    <a:pt x="1371" y="11879"/>
                    <a:pt x="2074" y="11289"/>
                  </a:cubicBezTo>
                  <a:cubicBezTo>
                    <a:pt x="2767" y="10687"/>
                    <a:pt x="3470" y="10095"/>
                    <a:pt x="4177" y="9516"/>
                  </a:cubicBezTo>
                  <a:cubicBezTo>
                    <a:pt x="5595" y="8348"/>
                    <a:pt x="7027" y="7202"/>
                    <a:pt x="8492" y="6100"/>
                  </a:cubicBezTo>
                  <a:cubicBezTo>
                    <a:pt x="9946" y="4979"/>
                    <a:pt x="11450" y="3932"/>
                    <a:pt x="12966" y="2899"/>
                  </a:cubicBezTo>
                  <a:cubicBezTo>
                    <a:pt x="13728" y="2394"/>
                    <a:pt x="14493" y="1883"/>
                    <a:pt x="15279" y="1411"/>
                  </a:cubicBezTo>
                  <a:cubicBezTo>
                    <a:pt x="16048" y="908"/>
                    <a:pt x="16857" y="476"/>
                    <a:pt x="176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675;p43">
              <a:extLst>
                <a:ext uri="{FF2B5EF4-FFF2-40B4-BE49-F238E27FC236}">
                  <a16:creationId xmlns:a16="http://schemas.microsoft.com/office/drawing/2014/main" id="{520815A9-7E10-4A0E-ABDC-40C717D7778C}"/>
                </a:ext>
              </a:extLst>
            </p:cNvPr>
            <p:cNvSpPr/>
            <p:nvPr/>
          </p:nvSpPr>
          <p:spPr>
            <a:xfrm rot="10800000">
              <a:off x="6328951" y="347779"/>
              <a:ext cx="11063" cy="98461"/>
            </a:xfrm>
            <a:custGeom>
              <a:avLst/>
              <a:gdLst/>
              <a:ahLst/>
              <a:cxnLst/>
              <a:rect l="l" t="t" r="r" b="b"/>
              <a:pathLst>
                <a:path w="291" h="2590" extrusionOk="0">
                  <a:moveTo>
                    <a:pt x="131" y="1"/>
                  </a:moveTo>
                  <a:cubicBezTo>
                    <a:pt x="88" y="29"/>
                    <a:pt x="44" y="66"/>
                    <a:pt x="1" y="98"/>
                  </a:cubicBezTo>
                  <a:lnTo>
                    <a:pt x="153" y="2484"/>
                  </a:lnTo>
                  <a:lnTo>
                    <a:pt x="157" y="2590"/>
                  </a:lnTo>
                  <a:lnTo>
                    <a:pt x="291" y="2578"/>
                  </a:lnTo>
                  <a:lnTo>
                    <a:pt x="280" y="2394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676;p43">
              <a:extLst>
                <a:ext uri="{FF2B5EF4-FFF2-40B4-BE49-F238E27FC236}">
                  <a16:creationId xmlns:a16="http://schemas.microsoft.com/office/drawing/2014/main" id="{752BA273-193A-4F69-B839-94C0F264B6E5}"/>
                </a:ext>
              </a:extLst>
            </p:cNvPr>
            <p:cNvSpPr/>
            <p:nvPr/>
          </p:nvSpPr>
          <p:spPr>
            <a:xfrm rot="10800000">
              <a:off x="6374418" y="311398"/>
              <a:ext cx="16461" cy="94165"/>
            </a:xfrm>
            <a:custGeom>
              <a:avLst/>
              <a:gdLst/>
              <a:ahLst/>
              <a:cxnLst/>
              <a:rect l="l" t="t" r="r" b="b"/>
              <a:pathLst>
                <a:path w="433" h="2477" extrusionOk="0">
                  <a:moveTo>
                    <a:pt x="127" y="0"/>
                  </a:moveTo>
                  <a:cubicBezTo>
                    <a:pt x="87" y="36"/>
                    <a:pt x="44" y="73"/>
                    <a:pt x="0" y="106"/>
                  </a:cubicBezTo>
                  <a:lnTo>
                    <a:pt x="273" y="2303"/>
                  </a:lnTo>
                  <a:lnTo>
                    <a:pt x="295" y="2477"/>
                  </a:lnTo>
                  <a:lnTo>
                    <a:pt x="432" y="2462"/>
                  </a:lnTo>
                  <a:lnTo>
                    <a:pt x="400" y="2208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677;p43">
              <a:extLst>
                <a:ext uri="{FF2B5EF4-FFF2-40B4-BE49-F238E27FC236}">
                  <a16:creationId xmlns:a16="http://schemas.microsoft.com/office/drawing/2014/main" id="{D8710A30-FE8B-413A-9601-17AF78A861B4}"/>
                </a:ext>
              </a:extLst>
            </p:cNvPr>
            <p:cNvSpPr/>
            <p:nvPr/>
          </p:nvSpPr>
          <p:spPr>
            <a:xfrm rot="10800000">
              <a:off x="6295877" y="254868"/>
              <a:ext cx="128493" cy="26383"/>
            </a:xfrm>
            <a:custGeom>
              <a:avLst/>
              <a:gdLst/>
              <a:ahLst/>
              <a:cxnLst/>
              <a:rect l="l" t="t" r="r" b="b"/>
              <a:pathLst>
                <a:path w="3380" h="694" extrusionOk="0">
                  <a:moveTo>
                    <a:pt x="26" y="1"/>
                  </a:moveTo>
                  <a:lnTo>
                    <a:pt x="1" y="135"/>
                  </a:lnTo>
                  <a:lnTo>
                    <a:pt x="120" y="156"/>
                  </a:lnTo>
                  <a:lnTo>
                    <a:pt x="3213" y="693"/>
                  </a:lnTo>
                  <a:cubicBezTo>
                    <a:pt x="3268" y="657"/>
                    <a:pt x="3326" y="621"/>
                    <a:pt x="3380" y="585"/>
                  </a:cubicBezTo>
                  <a:lnTo>
                    <a:pt x="269" y="44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678;p43">
              <a:extLst>
                <a:ext uri="{FF2B5EF4-FFF2-40B4-BE49-F238E27FC236}">
                  <a16:creationId xmlns:a16="http://schemas.microsoft.com/office/drawing/2014/main" id="{AE480B3B-2290-42D4-B445-567CDC88C01A}"/>
                </a:ext>
              </a:extLst>
            </p:cNvPr>
            <p:cNvSpPr/>
            <p:nvPr/>
          </p:nvSpPr>
          <p:spPr>
            <a:xfrm rot="10800000">
              <a:off x="6764953" y="465210"/>
              <a:ext cx="518573" cy="343130"/>
            </a:xfrm>
            <a:custGeom>
              <a:avLst/>
              <a:gdLst/>
              <a:ahLst/>
              <a:cxnLst/>
              <a:rect l="l" t="t" r="r" b="b"/>
              <a:pathLst>
                <a:path w="13641" h="9026" extrusionOk="0">
                  <a:moveTo>
                    <a:pt x="0" y="0"/>
                  </a:moveTo>
                  <a:lnTo>
                    <a:pt x="486" y="171"/>
                  </a:lnTo>
                  <a:cubicBezTo>
                    <a:pt x="646" y="228"/>
                    <a:pt x="809" y="275"/>
                    <a:pt x="961" y="355"/>
                  </a:cubicBezTo>
                  <a:cubicBezTo>
                    <a:pt x="1269" y="504"/>
                    <a:pt x="1588" y="631"/>
                    <a:pt x="1882" y="802"/>
                  </a:cubicBezTo>
                  <a:cubicBezTo>
                    <a:pt x="2183" y="965"/>
                    <a:pt x="2487" y="1120"/>
                    <a:pt x="2781" y="1291"/>
                  </a:cubicBezTo>
                  <a:lnTo>
                    <a:pt x="3659" y="1820"/>
                  </a:lnTo>
                  <a:cubicBezTo>
                    <a:pt x="4812" y="2553"/>
                    <a:pt x="5946" y="3314"/>
                    <a:pt x="7056" y="4116"/>
                  </a:cubicBezTo>
                  <a:cubicBezTo>
                    <a:pt x="8173" y="4902"/>
                    <a:pt x="9268" y="5726"/>
                    <a:pt x="10363" y="6545"/>
                  </a:cubicBezTo>
                  <a:lnTo>
                    <a:pt x="13641" y="9025"/>
                  </a:lnTo>
                  <a:lnTo>
                    <a:pt x="13641" y="9025"/>
                  </a:lnTo>
                  <a:lnTo>
                    <a:pt x="12082" y="7680"/>
                  </a:lnTo>
                  <a:cubicBezTo>
                    <a:pt x="11556" y="7245"/>
                    <a:pt x="11023" y="6810"/>
                    <a:pt x="10490" y="6378"/>
                  </a:cubicBezTo>
                  <a:cubicBezTo>
                    <a:pt x="9420" y="5523"/>
                    <a:pt x="8321" y="4703"/>
                    <a:pt x="7212" y="3895"/>
                  </a:cubicBezTo>
                  <a:cubicBezTo>
                    <a:pt x="6088" y="3108"/>
                    <a:pt x="4949" y="2339"/>
                    <a:pt x="3767" y="1642"/>
                  </a:cubicBezTo>
                  <a:cubicBezTo>
                    <a:pt x="2578" y="965"/>
                    <a:pt x="1346" y="29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679;p43">
              <a:extLst>
                <a:ext uri="{FF2B5EF4-FFF2-40B4-BE49-F238E27FC236}">
                  <a16:creationId xmlns:a16="http://schemas.microsoft.com/office/drawing/2014/main" id="{D8708110-CDE3-4237-8B8D-B9BC2DBC7625}"/>
                </a:ext>
              </a:extLst>
            </p:cNvPr>
            <p:cNvSpPr/>
            <p:nvPr/>
          </p:nvSpPr>
          <p:spPr>
            <a:xfrm rot="10800000">
              <a:off x="7113938" y="689350"/>
              <a:ext cx="98613" cy="38624"/>
            </a:xfrm>
            <a:custGeom>
              <a:avLst/>
              <a:gdLst/>
              <a:ahLst/>
              <a:cxnLst/>
              <a:rect l="l" t="t" r="r" b="b"/>
              <a:pathLst>
                <a:path w="2594" h="1016" extrusionOk="0">
                  <a:moveTo>
                    <a:pt x="2546" y="0"/>
                  </a:moveTo>
                  <a:cubicBezTo>
                    <a:pt x="2484" y="22"/>
                    <a:pt x="2419" y="47"/>
                    <a:pt x="2354" y="69"/>
                  </a:cubicBezTo>
                  <a:cubicBezTo>
                    <a:pt x="1603" y="341"/>
                    <a:pt x="689" y="671"/>
                    <a:pt x="1" y="914"/>
                  </a:cubicBezTo>
                  <a:cubicBezTo>
                    <a:pt x="44" y="950"/>
                    <a:pt x="84" y="983"/>
                    <a:pt x="128" y="1016"/>
                  </a:cubicBezTo>
                  <a:cubicBezTo>
                    <a:pt x="860" y="755"/>
                    <a:pt x="1792" y="417"/>
                    <a:pt x="2499" y="163"/>
                  </a:cubicBezTo>
                  <a:cubicBezTo>
                    <a:pt x="2531" y="152"/>
                    <a:pt x="2564" y="141"/>
                    <a:pt x="2593" y="131"/>
                  </a:cubicBezTo>
                  <a:lnTo>
                    <a:pt x="25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680;p43">
              <a:extLst>
                <a:ext uri="{FF2B5EF4-FFF2-40B4-BE49-F238E27FC236}">
                  <a16:creationId xmlns:a16="http://schemas.microsoft.com/office/drawing/2014/main" id="{25D58F60-2587-4A9B-82A0-4B1D98E27433}"/>
                </a:ext>
              </a:extLst>
            </p:cNvPr>
            <p:cNvSpPr/>
            <p:nvPr/>
          </p:nvSpPr>
          <p:spPr>
            <a:xfrm rot="10800000">
              <a:off x="7066532" y="656429"/>
              <a:ext cx="99829" cy="40563"/>
            </a:xfrm>
            <a:custGeom>
              <a:avLst/>
              <a:gdLst/>
              <a:ahLst/>
              <a:cxnLst/>
              <a:rect l="l" t="t" r="r" b="b"/>
              <a:pathLst>
                <a:path w="2626" h="1067" extrusionOk="0">
                  <a:moveTo>
                    <a:pt x="2578" y="0"/>
                  </a:moveTo>
                  <a:lnTo>
                    <a:pt x="2382" y="77"/>
                  </a:lnTo>
                  <a:lnTo>
                    <a:pt x="1" y="973"/>
                  </a:lnTo>
                  <a:cubicBezTo>
                    <a:pt x="48" y="1006"/>
                    <a:pt x="91" y="1034"/>
                    <a:pt x="138" y="1067"/>
                  </a:cubicBezTo>
                  <a:lnTo>
                    <a:pt x="2520" y="171"/>
                  </a:lnTo>
                  <a:lnTo>
                    <a:pt x="2625" y="131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681;p43">
              <a:extLst>
                <a:ext uri="{FF2B5EF4-FFF2-40B4-BE49-F238E27FC236}">
                  <a16:creationId xmlns:a16="http://schemas.microsoft.com/office/drawing/2014/main" id="{5FAF0CAA-3BDB-48C2-B4EB-ACE6C9334817}"/>
                </a:ext>
              </a:extLst>
            </p:cNvPr>
            <p:cNvSpPr/>
            <p:nvPr/>
          </p:nvSpPr>
          <p:spPr>
            <a:xfrm rot="10800000">
              <a:off x="6982897" y="636698"/>
              <a:ext cx="7451" cy="59457"/>
            </a:xfrm>
            <a:custGeom>
              <a:avLst/>
              <a:gdLst/>
              <a:ahLst/>
              <a:cxnLst/>
              <a:rect l="l" t="t" r="r" b="b"/>
              <a:pathLst>
                <a:path w="196" h="1564" extrusionOk="0">
                  <a:moveTo>
                    <a:pt x="0" y="0"/>
                  </a:moveTo>
                  <a:lnTo>
                    <a:pt x="51" y="1342"/>
                  </a:lnTo>
                  <a:lnTo>
                    <a:pt x="58" y="1563"/>
                  </a:lnTo>
                  <a:lnTo>
                    <a:pt x="196" y="1560"/>
                  </a:lnTo>
                  <a:lnTo>
                    <a:pt x="189" y="1447"/>
                  </a:lnTo>
                  <a:lnTo>
                    <a:pt x="142" y="117"/>
                  </a:lnTo>
                  <a:cubicBezTo>
                    <a:pt x="95" y="80"/>
                    <a:pt x="48" y="3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" name="Google Shape;2682;p43">
              <a:extLst>
                <a:ext uri="{FF2B5EF4-FFF2-40B4-BE49-F238E27FC236}">
                  <a16:creationId xmlns:a16="http://schemas.microsoft.com/office/drawing/2014/main" id="{D5F880FC-7AA6-4EB0-BB30-1E8A3A2A070F}"/>
                </a:ext>
              </a:extLst>
            </p:cNvPr>
            <p:cNvGrpSpPr/>
            <p:nvPr/>
          </p:nvGrpSpPr>
          <p:grpSpPr>
            <a:xfrm>
              <a:off x="5284506" y="-407"/>
              <a:ext cx="640299" cy="2640535"/>
              <a:chOff x="7099616" y="-395"/>
              <a:chExt cx="390379" cy="1609886"/>
            </a:xfrm>
          </p:grpSpPr>
          <p:sp>
            <p:nvSpPr>
              <p:cNvPr id="108" name="Google Shape;2683;p43">
                <a:extLst>
                  <a:ext uri="{FF2B5EF4-FFF2-40B4-BE49-F238E27FC236}">
                    <a16:creationId xmlns:a16="http://schemas.microsoft.com/office/drawing/2014/main" id="{235D0FC7-9B64-41E6-BC3C-B3A49C287DC3}"/>
                  </a:ext>
                </a:extLst>
              </p:cNvPr>
              <p:cNvSpPr/>
              <p:nvPr/>
            </p:nvSpPr>
            <p:spPr>
              <a:xfrm rot="10800000">
                <a:off x="7108772" y="1278864"/>
                <a:ext cx="381224" cy="330627"/>
              </a:xfrm>
              <a:custGeom>
                <a:avLst/>
                <a:gdLst/>
                <a:ahLst/>
                <a:cxnLst/>
                <a:rect l="l" t="t" r="r" b="b"/>
                <a:pathLst>
                  <a:path w="16448" h="14265" extrusionOk="0">
                    <a:moveTo>
                      <a:pt x="8433" y="0"/>
                    </a:moveTo>
                    <a:cubicBezTo>
                      <a:pt x="6328" y="0"/>
                      <a:pt x="7854" y="11404"/>
                      <a:pt x="7854" y="11404"/>
                    </a:cubicBezTo>
                    <a:cubicBezTo>
                      <a:pt x="7854" y="11404"/>
                      <a:pt x="4041" y="536"/>
                      <a:pt x="2032" y="536"/>
                    </a:cubicBezTo>
                    <a:cubicBezTo>
                      <a:pt x="2023" y="536"/>
                      <a:pt x="2014" y="537"/>
                      <a:pt x="2005" y="537"/>
                    </a:cubicBezTo>
                    <a:cubicBezTo>
                      <a:pt x="0" y="631"/>
                      <a:pt x="5272" y="12081"/>
                      <a:pt x="8778" y="14265"/>
                    </a:cubicBezTo>
                    <a:cubicBezTo>
                      <a:pt x="8778" y="14265"/>
                      <a:pt x="16447" y="1893"/>
                      <a:pt x="14391" y="1262"/>
                    </a:cubicBezTo>
                    <a:cubicBezTo>
                      <a:pt x="14331" y="1244"/>
                      <a:pt x="14270" y="1235"/>
                      <a:pt x="14209" y="1235"/>
                    </a:cubicBezTo>
                    <a:cubicBezTo>
                      <a:pt x="12170" y="1235"/>
                      <a:pt x="9464" y="11106"/>
                      <a:pt x="9464" y="11106"/>
                    </a:cubicBezTo>
                    <a:cubicBezTo>
                      <a:pt x="9464" y="11106"/>
                      <a:pt x="10544" y="0"/>
                      <a:pt x="84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684;p43">
                <a:extLst>
                  <a:ext uri="{FF2B5EF4-FFF2-40B4-BE49-F238E27FC236}">
                    <a16:creationId xmlns:a16="http://schemas.microsoft.com/office/drawing/2014/main" id="{6DDD423F-80E6-4223-A873-889CE3150738}"/>
                  </a:ext>
                </a:extLst>
              </p:cNvPr>
              <p:cNvSpPr/>
              <p:nvPr/>
            </p:nvSpPr>
            <p:spPr>
              <a:xfrm rot="10800000">
                <a:off x="7227116" y="-395"/>
                <a:ext cx="73125" cy="1307535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685;p43">
                <a:extLst>
                  <a:ext uri="{FF2B5EF4-FFF2-40B4-BE49-F238E27FC236}">
                    <a16:creationId xmlns:a16="http://schemas.microsoft.com/office/drawing/2014/main" id="{9CD80B5D-2FC5-4D28-BE8C-B1CD374D9DAB}"/>
                  </a:ext>
                </a:extLst>
              </p:cNvPr>
              <p:cNvSpPr/>
              <p:nvPr/>
            </p:nvSpPr>
            <p:spPr>
              <a:xfrm rot="10800000">
                <a:off x="7265590" y="1254481"/>
                <a:ext cx="57434" cy="57596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485" extrusionOk="0">
                    <a:moveTo>
                      <a:pt x="1" y="0"/>
                    </a:moveTo>
                    <a:cubicBezTo>
                      <a:pt x="1" y="0"/>
                      <a:pt x="308" y="2484"/>
                      <a:pt x="1284" y="2484"/>
                    </a:cubicBezTo>
                    <a:cubicBezTo>
                      <a:pt x="1285" y="2484"/>
                      <a:pt x="1286" y="2484"/>
                      <a:pt x="1288" y="2484"/>
                    </a:cubicBezTo>
                    <a:cubicBezTo>
                      <a:pt x="2267" y="2481"/>
                      <a:pt x="2477" y="0"/>
                      <a:pt x="24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686;p43">
                <a:extLst>
                  <a:ext uri="{FF2B5EF4-FFF2-40B4-BE49-F238E27FC236}">
                    <a16:creationId xmlns:a16="http://schemas.microsoft.com/office/drawing/2014/main" id="{A86BD85E-C0B5-4510-AE54-52F567563AA4}"/>
                  </a:ext>
                </a:extLst>
              </p:cNvPr>
              <p:cNvSpPr/>
              <p:nvPr/>
            </p:nvSpPr>
            <p:spPr>
              <a:xfrm rot="10800000">
                <a:off x="7099616" y="1091195"/>
                <a:ext cx="183056" cy="196870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8494" extrusionOk="0">
                    <a:moveTo>
                      <a:pt x="7897" y="1"/>
                    </a:moveTo>
                    <a:lnTo>
                      <a:pt x="7897" y="1"/>
                    </a:lnTo>
                    <a:cubicBezTo>
                      <a:pt x="2306" y="672"/>
                      <a:pt x="0" y="8493"/>
                      <a:pt x="0" y="8493"/>
                    </a:cubicBezTo>
                    <a:cubicBezTo>
                      <a:pt x="6247" y="6176"/>
                      <a:pt x="7897" y="1"/>
                      <a:pt x="7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687;p43">
                <a:extLst>
                  <a:ext uri="{FF2B5EF4-FFF2-40B4-BE49-F238E27FC236}">
                    <a16:creationId xmlns:a16="http://schemas.microsoft.com/office/drawing/2014/main" id="{E1E66A37-3D21-4290-8DC5-3CB258AAC60C}"/>
                  </a:ext>
                </a:extLst>
              </p:cNvPr>
              <p:cNvSpPr/>
              <p:nvPr/>
            </p:nvSpPr>
            <p:spPr>
              <a:xfrm rot="10800000">
                <a:off x="7267375" y="786203"/>
                <a:ext cx="208343" cy="178953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7721" extrusionOk="0">
                    <a:moveTo>
                      <a:pt x="0" y="0"/>
                    </a:moveTo>
                    <a:cubicBezTo>
                      <a:pt x="0" y="0"/>
                      <a:pt x="2360" y="7720"/>
                      <a:pt x="8925" y="7720"/>
                    </a:cubicBezTo>
                    <a:cubicBezTo>
                      <a:pt x="8946" y="7720"/>
                      <a:pt x="8967" y="7720"/>
                      <a:pt x="8989" y="7720"/>
                    </a:cubicBezTo>
                    <a:cubicBezTo>
                      <a:pt x="8989" y="7720"/>
                      <a:pt x="5759" y="54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688;p43">
                <a:extLst>
                  <a:ext uri="{FF2B5EF4-FFF2-40B4-BE49-F238E27FC236}">
                    <a16:creationId xmlns:a16="http://schemas.microsoft.com/office/drawing/2014/main" id="{A8F980B0-4085-42F6-BEB8-1C9E3FE9ACFA}"/>
                  </a:ext>
                </a:extLst>
              </p:cNvPr>
              <p:cNvSpPr/>
              <p:nvPr/>
            </p:nvSpPr>
            <p:spPr>
              <a:xfrm rot="10800000">
                <a:off x="7107103" y="786203"/>
                <a:ext cx="165997" cy="221809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9570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2" y="2715"/>
                      <a:pt x="1" y="9569"/>
                      <a:pt x="319" y="9569"/>
                    </a:cubicBezTo>
                    <a:cubicBezTo>
                      <a:pt x="321" y="9569"/>
                      <a:pt x="322" y="9569"/>
                      <a:pt x="323" y="9569"/>
                    </a:cubicBezTo>
                    <a:cubicBezTo>
                      <a:pt x="5893" y="8590"/>
                      <a:pt x="7162" y="0"/>
                      <a:pt x="71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689;p43">
                <a:extLst>
                  <a:ext uri="{FF2B5EF4-FFF2-40B4-BE49-F238E27FC236}">
                    <a16:creationId xmlns:a16="http://schemas.microsoft.com/office/drawing/2014/main" id="{75322CE6-84D4-412C-85EC-DAD019A93829}"/>
                  </a:ext>
                </a:extLst>
              </p:cNvPr>
              <p:cNvSpPr/>
              <p:nvPr/>
            </p:nvSpPr>
            <p:spPr>
              <a:xfrm rot="10800000">
                <a:off x="7278454" y="1093907"/>
                <a:ext cx="164236" cy="196823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8492" extrusionOk="0">
                    <a:moveTo>
                      <a:pt x="1" y="0"/>
                    </a:moveTo>
                    <a:cubicBezTo>
                      <a:pt x="1" y="0"/>
                      <a:pt x="809" y="7361"/>
                      <a:pt x="7085" y="8492"/>
                    </a:cubicBezTo>
                    <a:cubicBezTo>
                      <a:pt x="7085" y="8492"/>
                      <a:pt x="4921" y="14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690;p43">
                <a:extLst>
                  <a:ext uri="{FF2B5EF4-FFF2-40B4-BE49-F238E27FC236}">
                    <a16:creationId xmlns:a16="http://schemas.microsoft.com/office/drawing/2014/main" id="{73947287-F293-4D31-9C45-02CF81A4E5F5}"/>
                  </a:ext>
                </a:extLst>
              </p:cNvPr>
              <p:cNvSpPr/>
              <p:nvPr/>
            </p:nvSpPr>
            <p:spPr>
              <a:xfrm rot="10800000">
                <a:off x="7113569" y="504457"/>
                <a:ext cx="146505" cy="150515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691;p43">
                <a:extLst>
                  <a:ext uri="{FF2B5EF4-FFF2-40B4-BE49-F238E27FC236}">
                    <a16:creationId xmlns:a16="http://schemas.microsoft.com/office/drawing/2014/main" id="{03E93948-1C54-4629-9493-77B6A6DD5E8C}"/>
                  </a:ext>
                </a:extLst>
              </p:cNvPr>
              <p:cNvSpPr/>
              <p:nvPr/>
            </p:nvSpPr>
            <p:spPr>
              <a:xfrm rot="10800000">
                <a:off x="7260051" y="504642"/>
                <a:ext cx="189105" cy="186139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692;p43">
                <a:extLst>
                  <a:ext uri="{FF2B5EF4-FFF2-40B4-BE49-F238E27FC236}">
                    <a16:creationId xmlns:a16="http://schemas.microsoft.com/office/drawing/2014/main" id="{01E70BC6-1300-43A5-ACBE-EC242D68D1E6}"/>
                  </a:ext>
                </a:extLst>
              </p:cNvPr>
              <p:cNvSpPr/>
              <p:nvPr/>
            </p:nvSpPr>
            <p:spPr>
              <a:xfrm rot="10800000">
                <a:off x="7260978" y="252680"/>
                <a:ext cx="225749" cy="165256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693;p43">
                <a:extLst>
                  <a:ext uri="{FF2B5EF4-FFF2-40B4-BE49-F238E27FC236}">
                    <a16:creationId xmlns:a16="http://schemas.microsoft.com/office/drawing/2014/main" id="{BC2ACCE2-3611-4E49-88B9-ED017E1E78C0}"/>
                  </a:ext>
                </a:extLst>
              </p:cNvPr>
              <p:cNvSpPr/>
              <p:nvPr/>
            </p:nvSpPr>
            <p:spPr>
              <a:xfrm rot="10800000">
                <a:off x="7107103" y="254349"/>
                <a:ext cx="153899" cy="181781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694;p43">
                <a:extLst>
                  <a:ext uri="{FF2B5EF4-FFF2-40B4-BE49-F238E27FC236}">
                    <a16:creationId xmlns:a16="http://schemas.microsoft.com/office/drawing/2014/main" id="{61B766E3-1578-4C59-BD69-35E09B1EBB32}"/>
                  </a:ext>
                </a:extLst>
              </p:cNvPr>
              <p:cNvSpPr/>
              <p:nvPr/>
            </p:nvSpPr>
            <p:spPr>
              <a:xfrm rot="10800000">
                <a:off x="7269392" y="39841"/>
                <a:ext cx="179765" cy="118970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695;p43">
                <a:extLst>
                  <a:ext uri="{FF2B5EF4-FFF2-40B4-BE49-F238E27FC236}">
                    <a16:creationId xmlns:a16="http://schemas.microsoft.com/office/drawing/2014/main" id="{16FFC3DE-DCBE-4E39-B8D8-6CD11C35E081}"/>
                  </a:ext>
                </a:extLst>
              </p:cNvPr>
              <p:cNvSpPr/>
              <p:nvPr/>
            </p:nvSpPr>
            <p:spPr>
              <a:xfrm rot="10800000">
                <a:off x="7127105" y="39910"/>
                <a:ext cx="14231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696;p43">
                <a:extLst>
                  <a:ext uri="{FF2B5EF4-FFF2-40B4-BE49-F238E27FC236}">
                    <a16:creationId xmlns:a16="http://schemas.microsoft.com/office/drawing/2014/main" id="{040DB1C3-895B-421B-A252-D17BEF74F34F}"/>
                  </a:ext>
                </a:extLst>
              </p:cNvPr>
              <p:cNvSpPr/>
              <p:nvPr/>
            </p:nvSpPr>
            <p:spPr>
              <a:xfrm rot="10800000">
                <a:off x="7099616" y="1100768"/>
                <a:ext cx="178861" cy="187784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8102" extrusionOk="0">
                    <a:moveTo>
                      <a:pt x="7716" y="0"/>
                    </a:moveTo>
                    <a:cubicBezTo>
                      <a:pt x="7568" y="182"/>
                      <a:pt x="7422" y="366"/>
                      <a:pt x="7281" y="548"/>
                    </a:cubicBezTo>
                    <a:cubicBezTo>
                      <a:pt x="7136" y="733"/>
                      <a:pt x="6980" y="907"/>
                      <a:pt x="6831" y="1084"/>
                    </a:cubicBezTo>
                    <a:cubicBezTo>
                      <a:pt x="6535" y="1444"/>
                      <a:pt x="6222" y="1792"/>
                      <a:pt x="5911" y="2137"/>
                    </a:cubicBezTo>
                    <a:cubicBezTo>
                      <a:pt x="5283" y="2825"/>
                      <a:pt x="4638" y="3496"/>
                      <a:pt x="3985" y="4163"/>
                    </a:cubicBezTo>
                    <a:cubicBezTo>
                      <a:pt x="3337" y="4834"/>
                      <a:pt x="2669" y="5483"/>
                      <a:pt x="2005" y="6143"/>
                    </a:cubicBezTo>
                    <a:lnTo>
                      <a:pt x="0" y="8101"/>
                    </a:lnTo>
                    <a:cubicBezTo>
                      <a:pt x="743" y="7532"/>
                      <a:pt x="1451" y="6918"/>
                      <a:pt x="2150" y="6295"/>
                    </a:cubicBezTo>
                    <a:cubicBezTo>
                      <a:pt x="2847" y="5671"/>
                      <a:pt x="3521" y="5022"/>
                      <a:pt x="4181" y="4356"/>
                    </a:cubicBezTo>
                    <a:cubicBezTo>
                      <a:pt x="4830" y="3681"/>
                      <a:pt x="5476" y="2999"/>
                      <a:pt x="6066" y="2274"/>
                    </a:cubicBezTo>
                    <a:cubicBezTo>
                      <a:pt x="6661" y="1549"/>
                      <a:pt x="7234" y="805"/>
                      <a:pt x="77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697;p43">
                <a:extLst>
                  <a:ext uri="{FF2B5EF4-FFF2-40B4-BE49-F238E27FC236}">
                    <a16:creationId xmlns:a16="http://schemas.microsoft.com/office/drawing/2014/main" id="{09D5F54D-011C-47D1-B788-3966ECD9285C}"/>
                  </a:ext>
                </a:extLst>
              </p:cNvPr>
              <p:cNvSpPr/>
              <p:nvPr/>
            </p:nvSpPr>
            <p:spPr>
              <a:xfrm rot="10800000">
                <a:off x="7287192" y="1103734"/>
                <a:ext cx="155498" cy="187599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80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9" y="791"/>
                      <a:pt x="853" y="1553"/>
                      <a:pt x="1328" y="2300"/>
                    </a:cubicBezTo>
                    <a:cubicBezTo>
                      <a:pt x="1799" y="3050"/>
                      <a:pt x="2310" y="3772"/>
                      <a:pt x="2851" y="4476"/>
                    </a:cubicBezTo>
                    <a:cubicBezTo>
                      <a:pt x="3390" y="5179"/>
                      <a:pt x="3964" y="5860"/>
                      <a:pt x="4602" y="6481"/>
                    </a:cubicBezTo>
                    <a:cubicBezTo>
                      <a:pt x="5232" y="7097"/>
                      <a:pt x="5910" y="7695"/>
                      <a:pt x="6708" y="8094"/>
                    </a:cubicBezTo>
                    <a:cubicBezTo>
                      <a:pt x="6531" y="7960"/>
                      <a:pt x="6353" y="7829"/>
                      <a:pt x="6175" y="7702"/>
                    </a:cubicBezTo>
                    <a:cubicBezTo>
                      <a:pt x="6005" y="7561"/>
                      <a:pt x="5845" y="7413"/>
                      <a:pt x="5679" y="7267"/>
                    </a:cubicBezTo>
                    <a:cubicBezTo>
                      <a:pt x="5359" y="6966"/>
                      <a:pt x="5040" y="6665"/>
                      <a:pt x="4750" y="6335"/>
                    </a:cubicBezTo>
                    <a:cubicBezTo>
                      <a:pt x="4159" y="5686"/>
                      <a:pt x="3597" y="5008"/>
                      <a:pt x="3068" y="4309"/>
                    </a:cubicBezTo>
                    <a:cubicBezTo>
                      <a:pt x="2528" y="3616"/>
                      <a:pt x="2013" y="2901"/>
                      <a:pt x="1502" y="2183"/>
                    </a:cubicBezTo>
                    <a:cubicBezTo>
                      <a:pt x="1244" y="1825"/>
                      <a:pt x="994" y="1462"/>
                      <a:pt x="747" y="1096"/>
                    </a:cubicBezTo>
                    <a:cubicBezTo>
                      <a:pt x="493" y="734"/>
                      <a:pt x="250" y="367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698;p43">
                <a:extLst>
                  <a:ext uri="{FF2B5EF4-FFF2-40B4-BE49-F238E27FC236}">
                    <a16:creationId xmlns:a16="http://schemas.microsoft.com/office/drawing/2014/main" id="{9EE32BBE-75AA-48F6-AC20-84ED1A6CA8EB}"/>
                  </a:ext>
                </a:extLst>
              </p:cNvPr>
              <p:cNvSpPr/>
              <p:nvPr/>
            </p:nvSpPr>
            <p:spPr>
              <a:xfrm rot="10800000">
                <a:off x="7271987" y="792182"/>
                <a:ext cx="203730" cy="173553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74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2" y="797"/>
                      <a:pt x="1186" y="1548"/>
                      <a:pt x="1831" y="2277"/>
                    </a:cubicBezTo>
                    <a:cubicBezTo>
                      <a:pt x="2480" y="3006"/>
                      <a:pt x="3162" y="3702"/>
                      <a:pt x="3884" y="4358"/>
                    </a:cubicBezTo>
                    <a:cubicBezTo>
                      <a:pt x="4612" y="5007"/>
                      <a:pt x="5359" y="5642"/>
                      <a:pt x="6179" y="6179"/>
                    </a:cubicBezTo>
                    <a:cubicBezTo>
                      <a:pt x="6995" y="6715"/>
                      <a:pt x="7857" y="7197"/>
                      <a:pt x="8789" y="7487"/>
                    </a:cubicBezTo>
                    <a:cubicBezTo>
                      <a:pt x="8572" y="7379"/>
                      <a:pt x="8354" y="7273"/>
                      <a:pt x="8133" y="7168"/>
                    </a:cubicBezTo>
                    <a:cubicBezTo>
                      <a:pt x="7916" y="7066"/>
                      <a:pt x="7717" y="6925"/>
                      <a:pt x="7506" y="6810"/>
                    </a:cubicBezTo>
                    <a:cubicBezTo>
                      <a:pt x="7292" y="6693"/>
                      <a:pt x="7093" y="6555"/>
                      <a:pt x="6893" y="6421"/>
                    </a:cubicBezTo>
                    <a:cubicBezTo>
                      <a:pt x="6694" y="6283"/>
                      <a:pt x="6490" y="6157"/>
                      <a:pt x="6302" y="6005"/>
                    </a:cubicBezTo>
                    <a:cubicBezTo>
                      <a:pt x="5519" y="5439"/>
                      <a:pt x="4786" y="4804"/>
                      <a:pt x="4069" y="4155"/>
                    </a:cubicBezTo>
                    <a:cubicBezTo>
                      <a:pt x="3347" y="3510"/>
                      <a:pt x="2666" y="2824"/>
                      <a:pt x="1983" y="2132"/>
                    </a:cubicBezTo>
                    <a:cubicBezTo>
                      <a:pt x="1643" y="1788"/>
                      <a:pt x="1313" y="1436"/>
                      <a:pt x="983" y="1077"/>
                    </a:cubicBezTo>
                    <a:cubicBezTo>
                      <a:pt x="649" y="725"/>
                      <a:pt x="327" y="36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699;p43">
                <a:extLst>
                  <a:ext uri="{FF2B5EF4-FFF2-40B4-BE49-F238E27FC236}">
                    <a16:creationId xmlns:a16="http://schemas.microsoft.com/office/drawing/2014/main" id="{48233097-A665-417D-B4A3-0CC184D9F5FF}"/>
                  </a:ext>
                </a:extLst>
              </p:cNvPr>
              <p:cNvSpPr/>
              <p:nvPr/>
            </p:nvSpPr>
            <p:spPr>
              <a:xfrm rot="10800000">
                <a:off x="7107103" y="792182"/>
                <a:ext cx="152971" cy="216431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9338" extrusionOk="0">
                    <a:moveTo>
                      <a:pt x="6600" y="1"/>
                    </a:moveTo>
                    <a:lnTo>
                      <a:pt x="6600" y="1"/>
                    </a:lnTo>
                    <a:cubicBezTo>
                      <a:pt x="6404" y="443"/>
                      <a:pt x="6263" y="903"/>
                      <a:pt x="6034" y="1328"/>
                    </a:cubicBezTo>
                    <a:cubicBezTo>
                      <a:pt x="5929" y="1545"/>
                      <a:pt x="5842" y="1767"/>
                      <a:pt x="5726" y="1976"/>
                    </a:cubicBezTo>
                    <a:lnTo>
                      <a:pt x="5381" y="2612"/>
                    </a:lnTo>
                    <a:cubicBezTo>
                      <a:pt x="4899" y="3438"/>
                      <a:pt x="4392" y="4254"/>
                      <a:pt x="3815" y="5019"/>
                    </a:cubicBezTo>
                    <a:cubicBezTo>
                      <a:pt x="3246" y="5791"/>
                      <a:pt x="2637" y="6534"/>
                      <a:pt x="2002" y="7256"/>
                    </a:cubicBezTo>
                    <a:cubicBezTo>
                      <a:pt x="1686" y="7619"/>
                      <a:pt x="1360" y="7970"/>
                      <a:pt x="1023" y="8315"/>
                    </a:cubicBezTo>
                    <a:cubicBezTo>
                      <a:pt x="693" y="8670"/>
                      <a:pt x="349" y="9003"/>
                      <a:pt x="1" y="9337"/>
                    </a:cubicBezTo>
                    <a:cubicBezTo>
                      <a:pt x="773" y="8757"/>
                      <a:pt x="1480" y="8094"/>
                      <a:pt x="2158" y="7398"/>
                    </a:cubicBezTo>
                    <a:cubicBezTo>
                      <a:pt x="2832" y="6705"/>
                      <a:pt x="3452" y="5958"/>
                      <a:pt x="4032" y="5182"/>
                    </a:cubicBezTo>
                    <a:cubicBezTo>
                      <a:pt x="4613" y="4402"/>
                      <a:pt x="5120" y="3572"/>
                      <a:pt x="5567" y="2709"/>
                    </a:cubicBezTo>
                    <a:cubicBezTo>
                      <a:pt x="6012" y="1846"/>
                      <a:pt x="6353" y="932"/>
                      <a:pt x="66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700;p43">
                <a:extLst>
                  <a:ext uri="{FF2B5EF4-FFF2-40B4-BE49-F238E27FC236}">
                    <a16:creationId xmlns:a16="http://schemas.microsoft.com/office/drawing/2014/main" id="{8B04F1C5-B957-419E-AE6A-29B119E70275}"/>
                  </a:ext>
                </a:extLst>
              </p:cNvPr>
              <p:cNvSpPr/>
              <p:nvPr/>
            </p:nvSpPr>
            <p:spPr>
              <a:xfrm rot="10800000">
                <a:off x="7261813" y="510738"/>
                <a:ext cx="187344" cy="180530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701;p43">
                <a:extLst>
                  <a:ext uri="{FF2B5EF4-FFF2-40B4-BE49-F238E27FC236}">
                    <a16:creationId xmlns:a16="http://schemas.microsoft.com/office/drawing/2014/main" id="{8AE54D19-49E6-4C26-A94E-7123B4100DDE}"/>
                  </a:ext>
                </a:extLst>
              </p:cNvPr>
              <p:cNvSpPr/>
              <p:nvPr/>
            </p:nvSpPr>
            <p:spPr>
              <a:xfrm rot="10800000">
                <a:off x="7113569" y="505199"/>
                <a:ext cx="146505" cy="155150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702;p43">
                <a:extLst>
                  <a:ext uri="{FF2B5EF4-FFF2-40B4-BE49-F238E27FC236}">
                    <a16:creationId xmlns:a16="http://schemas.microsoft.com/office/drawing/2014/main" id="{80562609-4ABF-43BA-BB93-2E1E33654C43}"/>
                  </a:ext>
                </a:extLst>
              </p:cNvPr>
              <p:cNvSpPr/>
              <p:nvPr/>
            </p:nvSpPr>
            <p:spPr>
              <a:xfrm rot="10800000">
                <a:off x="7263922" y="260050"/>
                <a:ext cx="222805" cy="157259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703;p43">
                <a:extLst>
                  <a:ext uri="{FF2B5EF4-FFF2-40B4-BE49-F238E27FC236}">
                    <a16:creationId xmlns:a16="http://schemas.microsoft.com/office/drawing/2014/main" id="{5703401A-5A6F-493A-B8ED-34754FA4353D}"/>
                  </a:ext>
                </a:extLst>
              </p:cNvPr>
              <p:cNvSpPr/>
              <p:nvPr/>
            </p:nvSpPr>
            <p:spPr>
              <a:xfrm rot="10800000">
                <a:off x="7107103" y="260050"/>
                <a:ext cx="147177" cy="176079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704;p43">
                <a:extLst>
                  <a:ext uri="{FF2B5EF4-FFF2-40B4-BE49-F238E27FC236}">
                    <a16:creationId xmlns:a16="http://schemas.microsoft.com/office/drawing/2014/main" id="{DDB415EF-4887-4F9E-8D71-0DDF48290847}"/>
                  </a:ext>
                </a:extLst>
              </p:cNvPr>
              <p:cNvSpPr/>
              <p:nvPr/>
            </p:nvSpPr>
            <p:spPr>
              <a:xfrm rot="10800000">
                <a:off x="7276368" y="42715"/>
                <a:ext cx="172788" cy="116096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705;p43">
                <a:extLst>
                  <a:ext uri="{FF2B5EF4-FFF2-40B4-BE49-F238E27FC236}">
                    <a16:creationId xmlns:a16="http://schemas.microsoft.com/office/drawing/2014/main" id="{72CF4629-2717-44CF-9ACF-992A0C54A4C4}"/>
                  </a:ext>
                </a:extLst>
              </p:cNvPr>
              <p:cNvSpPr/>
              <p:nvPr/>
            </p:nvSpPr>
            <p:spPr>
              <a:xfrm rot="10800000">
                <a:off x="7138276" y="42715"/>
                <a:ext cx="129191" cy="148359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" name="Google Shape;2706;p43">
              <a:extLst>
                <a:ext uri="{FF2B5EF4-FFF2-40B4-BE49-F238E27FC236}">
                  <a16:creationId xmlns:a16="http://schemas.microsoft.com/office/drawing/2014/main" id="{4C6386A2-EE78-4EE7-8B8D-05E523D18797}"/>
                </a:ext>
              </a:extLst>
            </p:cNvPr>
            <p:cNvGrpSpPr/>
            <p:nvPr/>
          </p:nvGrpSpPr>
          <p:grpSpPr>
            <a:xfrm rot="10800000" flipH="1">
              <a:off x="7264618" y="-7603"/>
              <a:ext cx="1232776" cy="2165317"/>
              <a:chOff x="7801383" y="2969578"/>
              <a:chExt cx="1246613" cy="2189622"/>
            </a:xfrm>
          </p:grpSpPr>
          <p:sp>
            <p:nvSpPr>
              <p:cNvPr id="91" name="Google Shape;2707;p43">
                <a:extLst>
                  <a:ext uri="{FF2B5EF4-FFF2-40B4-BE49-F238E27FC236}">
                    <a16:creationId xmlns:a16="http://schemas.microsoft.com/office/drawing/2014/main" id="{364AD4A7-309A-4C4C-9C77-B131C4E47EFF}"/>
                  </a:ext>
                </a:extLst>
              </p:cNvPr>
              <p:cNvSpPr/>
              <p:nvPr/>
            </p:nvSpPr>
            <p:spPr>
              <a:xfrm>
                <a:off x="8043305" y="3282142"/>
                <a:ext cx="295238" cy="1877058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42489" extrusionOk="0">
                    <a:moveTo>
                      <a:pt x="6332" y="0"/>
                    </a:moveTo>
                    <a:cubicBezTo>
                      <a:pt x="6206" y="0"/>
                      <a:pt x="6094" y="86"/>
                      <a:pt x="6067" y="213"/>
                    </a:cubicBezTo>
                    <a:cubicBezTo>
                      <a:pt x="6055" y="250"/>
                      <a:pt x="6055" y="253"/>
                      <a:pt x="6059" y="359"/>
                    </a:cubicBezTo>
                    <a:cubicBezTo>
                      <a:pt x="6070" y="670"/>
                      <a:pt x="6085" y="1197"/>
                      <a:pt x="6099" y="1910"/>
                    </a:cubicBezTo>
                    <a:cubicBezTo>
                      <a:pt x="6107" y="2465"/>
                      <a:pt x="6110" y="3129"/>
                      <a:pt x="6110" y="3887"/>
                    </a:cubicBezTo>
                    <a:cubicBezTo>
                      <a:pt x="6110" y="4746"/>
                      <a:pt x="6102" y="5732"/>
                      <a:pt x="6080" y="6827"/>
                    </a:cubicBezTo>
                    <a:cubicBezTo>
                      <a:pt x="6077" y="7027"/>
                      <a:pt x="6074" y="7233"/>
                      <a:pt x="6067" y="7444"/>
                    </a:cubicBezTo>
                    <a:cubicBezTo>
                      <a:pt x="6012" y="9681"/>
                      <a:pt x="5899" y="12309"/>
                      <a:pt x="5682" y="15181"/>
                    </a:cubicBezTo>
                    <a:cubicBezTo>
                      <a:pt x="5657" y="15482"/>
                      <a:pt x="5635" y="15790"/>
                      <a:pt x="5610" y="16103"/>
                    </a:cubicBezTo>
                    <a:cubicBezTo>
                      <a:pt x="5483" y="17636"/>
                      <a:pt x="5323" y="19232"/>
                      <a:pt x="5131" y="20864"/>
                    </a:cubicBezTo>
                    <a:cubicBezTo>
                      <a:pt x="5091" y="21201"/>
                      <a:pt x="5051" y="21542"/>
                      <a:pt x="5007" y="21886"/>
                    </a:cubicBezTo>
                    <a:cubicBezTo>
                      <a:pt x="4144" y="28706"/>
                      <a:pt x="2629" y="36114"/>
                      <a:pt x="0" y="42489"/>
                    </a:cubicBezTo>
                    <a:lnTo>
                      <a:pt x="584" y="42489"/>
                    </a:lnTo>
                    <a:cubicBezTo>
                      <a:pt x="3173" y="36132"/>
                      <a:pt x="4674" y="28793"/>
                      <a:pt x="5533" y="22027"/>
                    </a:cubicBezTo>
                    <a:cubicBezTo>
                      <a:pt x="5570" y="21777"/>
                      <a:pt x="5598" y="21527"/>
                      <a:pt x="5628" y="21277"/>
                    </a:cubicBezTo>
                    <a:cubicBezTo>
                      <a:pt x="5827" y="19631"/>
                      <a:pt x="5990" y="18024"/>
                      <a:pt x="6121" y="16480"/>
                    </a:cubicBezTo>
                    <a:cubicBezTo>
                      <a:pt x="6128" y="16399"/>
                      <a:pt x="6135" y="16320"/>
                      <a:pt x="6142" y="16240"/>
                    </a:cubicBezTo>
                    <a:cubicBezTo>
                      <a:pt x="6447" y="12582"/>
                      <a:pt x="6581" y="9264"/>
                      <a:pt x="6632" y="6599"/>
                    </a:cubicBezTo>
                    <a:cubicBezTo>
                      <a:pt x="6639" y="6283"/>
                      <a:pt x="6643" y="5979"/>
                      <a:pt x="6646" y="5685"/>
                    </a:cubicBezTo>
                    <a:cubicBezTo>
                      <a:pt x="6683" y="2981"/>
                      <a:pt x="6632" y="1070"/>
                      <a:pt x="6607" y="340"/>
                    </a:cubicBezTo>
                    <a:lnTo>
                      <a:pt x="6603" y="275"/>
                    </a:lnTo>
                    <a:cubicBezTo>
                      <a:pt x="6607" y="152"/>
                      <a:pt x="6520" y="36"/>
                      <a:pt x="6393" y="7"/>
                    </a:cubicBezTo>
                    <a:cubicBezTo>
                      <a:pt x="6372" y="3"/>
                      <a:pt x="6352" y="0"/>
                      <a:pt x="6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708;p43">
                <a:extLst>
                  <a:ext uri="{FF2B5EF4-FFF2-40B4-BE49-F238E27FC236}">
                    <a16:creationId xmlns:a16="http://schemas.microsoft.com/office/drawing/2014/main" id="{DC19DD71-22D9-4936-92DC-DE3A738BA360}"/>
                  </a:ext>
                </a:extLst>
              </p:cNvPr>
              <p:cNvSpPr/>
              <p:nvPr/>
            </p:nvSpPr>
            <p:spPr>
              <a:xfrm>
                <a:off x="8285183" y="3631993"/>
                <a:ext cx="762813" cy="490017"/>
              </a:xfrm>
              <a:custGeom>
                <a:avLst/>
                <a:gdLst/>
                <a:ahLst/>
                <a:cxnLst/>
                <a:rect l="l" t="t" r="r" b="b"/>
                <a:pathLst>
                  <a:path w="17267" h="11092" extrusionOk="0">
                    <a:moveTo>
                      <a:pt x="11050" y="0"/>
                    </a:moveTo>
                    <a:cubicBezTo>
                      <a:pt x="6182" y="0"/>
                      <a:pt x="1" y="10123"/>
                      <a:pt x="1" y="10123"/>
                    </a:cubicBezTo>
                    <a:lnTo>
                      <a:pt x="1" y="11091"/>
                    </a:lnTo>
                    <a:cubicBezTo>
                      <a:pt x="1" y="11091"/>
                      <a:pt x="17267" y="2320"/>
                      <a:pt x="12285" y="243"/>
                    </a:cubicBezTo>
                    <a:cubicBezTo>
                      <a:pt x="11886" y="77"/>
                      <a:pt x="11473" y="0"/>
                      <a:pt x="110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709;p43">
                <a:extLst>
                  <a:ext uri="{FF2B5EF4-FFF2-40B4-BE49-F238E27FC236}">
                    <a16:creationId xmlns:a16="http://schemas.microsoft.com/office/drawing/2014/main" id="{EEA92E1C-7836-42F4-A7DC-14DEE16D68EA}"/>
                  </a:ext>
                </a:extLst>
              </p:cNvPr>
              <p:cNvSpPr/>
              <p:nvPr/>
            </p:nvSpPr>
            <p:spPr>
              <a:xfrm>
                <a:off x="7876222" y="3649178"/>
                <a:ext cx="436695" cy="354304"/>
              </a:xfrm>
              <a:custGeom>
                <a:avLst/>
                <a:gdLst/>
                <a:ahLst/>
                <a:cxnLst/>
                <a:rect l="l" t="t" r="r" b="b"/>
                <a:pathLst>
                  <a:path w="9885" h="8020" extrusionOk="0">
                    <a:moveTo>
                      <a:pt x="2426" y="0"/>
                    </a:moveTo>
                    <a:cubicBezTo>
                      <a:pt x="2300" y="0"/>
                      <a:pt x="2182" y="22"/>
                      <a:pt x="2074" y="68"/>
                    </a:cubicBezTo>
                    <a:cubicBezTo>
                      <a:pt x="0" y="949"/>
                      <a:pt x="9837" y="8019"/>
                      <a:pt x="9837" y="8019"/>
                    </a:cubicBezTo>
                    <a:lnTo>
                      <a:pt x="9740" y="7374"/>
                    </a:lnTo>
                    <a:cubicBezTo>
                      <a:pt x="9884" y="7243"/>
                      <a:pt x="4728" y="0"/>
                      <a:pt x="24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710;p43">
                <a:extLst>
                  <a:ext uri="{FF2B5EF4-FFF2-40B4-BE49-F238E27FC236}">
                    <a16:creationId xmlns:a16="http://schemas.microsoft.com/office/drawing/2014/main" id="{1011A508-FBB5-4EB3-8507-88C62BE01A58}"/>
                  </a:ext>
                </a:extLst>
              </p:cNvPr>
              <p:cNvSpPr/>
              <p:nvPr/>
            </p:nvSpPr>
            <p:spPr>
              <a:xfrm>
                <a:off x="8331483" y="3283953"/>
                <a:ext cx="432851" cy="291792"/>
              </a:xfrm>
              <a:custGeom>
                <a:avLst/>
                <a:gdLst/>
                <a:ahLst/>
                <a:cxnLst/>
                <a:rect l="l" t="t" r="r" b="b"/>
                <a:pathLst>
                  <a:path w="9798" h="6605" extrusionOk="0">
                    <a:moveTo>
                      <a:pt x="6539" y="1"/>
                    </a:moveTo>
                    <a:cubicBezTo>
                      <a:pt x="4006" y="1"/>
                      <a:pt x="0" y="5822"/>
                      <a:pt x="0" y="5822"/>
                    </a:cubicBezTo>
                    <a:lnTo>
                      <a:pt x="0" y="6605"/>
                    </a:lnTo>
                    <a:cubicBezTo>
                      <a:pt x="0" y="6605"/>
                      <a:pt x="9797" y="2544"/>
                      <a:pt x="7513" y="386"/>
                    </a:cubicBezTo>
                    <a:cubicBezTo>
                      <a:pt x="7228" y="118"/>
                      <a:pt x="6898" y="1"/>
                      <a:pt x="65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711;p43">
                <a:extLst>
                  <a:ext uri="{FF2B5EF4-FFF2-40B4-BE49-F238E27FC236}">
                    <a16:creationId xmlns:a16="http://schemas.microsoft.com/office/drawing/2014/main" id="{94782DBE-C134-4646-A1CC-5FB5345A5CF2}"/>
                  </a:ext>
                </a:extLst>
              </p:cNvPr>
              <p:cNvSpPr/>
              <p:nvPr/>
            </p:nvSpPr>
            <p:spPr>
              <a:xfrm>
                <a:off x="7935819" y="2969622"/>
                <a:ext cx="395698" cy="506848"/>
              </a:xfrm>
              <a:custGeom>
                <a:avLst/>
                <a:gdLst/>
                <a:ahLst/>
                <a:cxnLst/>
                <a:rect l="l" t="t" r="r" b="b"/>
                <a:pathLst>
                  <a:path w="8957" h="11473" extrusionOk="0">
                    <a:moveTo>
                      <a:pt x="3214" y="0"/>
                    </a:moveTo>
                    <a:cubicBezTo>
                      <a:pt x="3146" y="0"/>
                      <a:pt x="3078" y="6"/>
                      <a:pt x="3009" y="17"/>
                    </a:cubicBezTo>
                    <a:cubicBezTo>
                      <a:pt x="0" y="521"/>
                      <a:pt x="8956" y="11472"/>
                      <a:pt x="8956" y="11472"/>
                    </a:cubicBezTo>
                    <a:lnTo>
                      <a:pt x="8956" y="10417"/>
                    </a:lnTo>
                    <a:cubicBezTo>
                      <a:pt x="8956" y="10417"/>
                      <a:pt x="6151" y="0"/>
                      <a:pt x="32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712;p43">
                <a:extLst>
                  <a:ext uri="{FF2B5EF4-FFF2-40B4-BE49-F238E27FC236}">
                    <a16:creationId xmlns:a16="http://schemas.microsoft.com/office/drawing/2014/main" id="{E7A82F06-8B5F-429E-8098-AD1BB7CFACB4}"/>
                  </a:ext>
                </a:extLst>
              </p:cNvPr>
              <p:cNvSpPr/>
              <p:nvPr/>
            </p:nvSpPr>
            <p:spPr>
              <a:xfrm>
                <a:off x="8028240" y="3437739"/>
                <a:ext cx="303279" cy="183204"/>
              </a:xfrm>
              <a:custGeom>
                <a:avLst/>
                <a:gdLst/>
                <a:ahLst/>
                <a:cxnLst/>
                <a:rect l="l" t="t" r="r" b="b"/>
                <a:pathLst>
                  <a:path w="6865" h="4147" extrusionOk="0">
                    <a:moveTo>
                      <a:pt x="1761" y="0"/>
                    </a:moveTo>
                    <a:cubicBezTo>
                      <a:pt x="1619" y="0"/>
                      <a:pt x="1492" y="28"/>
                      <a:pt x="1382" y="90"/>
                    </a:cubicBezTo>
                    <a:cubicBezTo>
                      <a:pt x="0" y="854"/>
                      <a:pt x="6864" y="4147"/>
                      <a:pt x="6864" y="4147"/>
                    </a:cubicBezTo>
                    <a:lnTo>
                      <a:pt x="6864" y="3762"/>
                    </a:lnTo>
                    <a:cubicBezTo>
                      <a:pt x="6864" y="3762"/>
                      <a:pt x="3391" y="0"/>
                      <a:pt x="17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713;p43">
                <a:extLst>
                  <a:ext uri="{FF2B5EF4-FFF2-40B4-BE49-F238E27FC236}">
                    <a16:creationId xmlns:a16="http://schemas.microsoft.com/office/drawing/2014/main" id="{A48C354A-23D1-4DB1-AD2F-27C5FABB8EFD}"/>
                  </a:ext>
                </a:extLst>
              </p:cNvPr>
              <p:cNvSpPr/>
              <p:nvPr/>
            </p:nvSpPr>
            <p:spPr>
              <a:xfrm>
                <a:off x="7801383" y="4016214"/>
                <a:ext cx="480474" cy="238779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5405" extrusionOk="0">
                    <a:moveTo>
                      <a:pt x="2790" y="0"/>
                    </a:moveTo>
                    <a:cubicBezTo>
                      <a:pt x="2338" y="0"/>
                      <a:pt x="1966" y="137"/>
                      <a:pt x="1716" y="458"/>
                    </a:cubicBezTo>
                    <a:cubicBezTo>
                      <a:pt x="1" y="2660"/>
                      <a:pt x="10792" y="5404"/>
                      <a:pt x="10792" y="5404"/>
                    </a:cubicBezTo>
                    <a:lnTo>
                      <a:pt x="10875" y="4708"/>
                    </a:lnTo>
                    <a:cubicBezTo>
                      <a:pt x="10875" y="4708"/>
                      <a:pt x="5443" y="0"/>
                      <a:pt x="27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714;p43">
                <a:extLst>
                  <a:ext uri="{FF2B5EF4-FFF2-40B4-BE49-F238E27FC236}">
                    <a16:creationId xmlns:a16="http://schemas.microsoft.com/office/drawing/2014/main" id="{5B4A600C-4D76-490B-B0FC-E5520490A533}"/>
                  </a:ext>
                </a:extLst>
              </p:cNvPr>
              <p:cNvSpPr/>
              <p:nvPr/>
            </p:nvSpPr>
            <p:spPr>
              <a:xfrm>
                <a:off x="8261327" y="4343843"/>
                <a:ext cx="413634" cy="376790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8529" extrusionOk="0">
                    <a:moveTo>
                      <a:pt x="109" y="0"/>
                    </a:moveTo>
                    <a:lnTo>
                      <a:pt x="0" y="736"/>
                    </a:lnTo>
                    <a:cubicBezTo>
                      <a:pt x="0" y="736"/>
                      <a:pt x="3093" y="8529"/>
                      <a:pt x="5701" y="8529"/>
                    </a:cubicBezTo>
                    <a:cubicBezTo>
                      <a:pt x="6019" y="8529"/>
                      <a:pt x="6330" y="8412"/>
                      <a:pt x="6628" y="8152"/>
                    </a:cubicBezTo>
                    <a:cubicBezTo>
                      <a:pt x="9362" y="5755"/>
                      <a:pt x="109" y="0"/>
                      <a:pt x="1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715;p43">
                <a:extLst>
                  <a:ext uri="{FF2B5EF4-FFF2-40B4-BE49-F238E27FC236}">
                    <a16:creationId xmlns:a16="http://schemas.microsoft.com/office/drawing/2014/main" id="{01FF7DB5-F7BA-48E5-B58F-C6BBB60E6BC9}"/>
                  </a:ext>
                </a:extLst>
              </p:cNvPr>
              <p:cNvSpPr/>
              <p:nvPr/>
            </p:nvSpPr>
            <p:spPr>
              <a:xfrm>
                <a:off x="8270295" y="4110889"/>
                <a:ext cx="370340" cy="20670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4679" extrusionOk="0">
                    <a:moveTo>
                      <a:pt x="5806" y="0"/>
                    </a:moveTo>
                    <a:cubicBezTo>
                      <a:pt x="3662" y="0"/>
                      <a:pt x="0" y="4080"/>
                      <a:pt x="0" y="4080"/>
                    </a:cubicBezTo>
                    <a:lnTo>
                      <a:pt x="0" y="4679"/>
                    </a:lnTo>
                    <a:cubicBezTo>
                      <a:pt x="0" y="4679"/>
                      <a:pt x="8383" y="1201"/>
                      <a:pt x="6429" y="147"/>
                    </a:cubicBezTo>
                    <a:cubicBezTo>
                      <a:pt x="6243" y="46"/>
                      <a:pt x="6033" y="0"/>
                      <a:pt x="58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716;p43">
                <a:extLst>
                  <a:ext uri="{FF2B5EF4-FFF2-40B4-BE49-F238E27FC236}">
                    <a16:creationId xmlns:a16="http://schemas.microsoft.com/office/drawing/2014/main" id="{54525C56-F6E0-4197-BE95-0A61D663A09F}"/>
                  </a:ext>
                </a:extLst>
              </p:cNvPr>
              <p:cNvSpPr/>
              <p:nvPr/>
            </p:nvSpPr>
            <p:spPr>
              <a:xfrm>
                <a:off x="8285183" y="3653287"/>
                <a:ext cx="561938" cy="425959"/>
              </a:xfrm>
              <a:custGeom>
                <a:avLst/>
                <a:gdLst/>
                <a:ahLst/>
                <a:cxnLst/>
                <a:rect l="l" t="t" r="r" b="b"/>
                <a:pathLst>
                  <a:path w="12720" h="9642" extrusionOk="0">
                    <a:moveTo>
                      <a:pt x="12720" y="0"/>
                    </a:moveTo>
                    <a:lnTo>
                      <a:pt x="12720" y="0"/>
                    </a:lnTo>
                    <a:cubicBezTo>
                      <a:pt x="11404" y="301"/>
                      <a:pt x="10208" y="976"/>
                      <a:pt x="9073" y="1689"/>
                    </a:cubicBezTo>
                    <a:cubicBezTo>
                      <a:pt x="7934" y="2412"/>
                      <a:pt x="6864" y="3231"/>
                      <a:pt x="5820" y="4076"/>
                    </a:cubicBezTo>
                    <a:cubicBezTo>
                      <a:pt x="4787" y="4939"/>
                      <a:pt x="3782" y="5827"/>
                      <a:pt x="2811" y="6755"/>
                    </a:cubicBezTo>
                    <a:cubicBezTo>
                      <a:pt x="1842" y="7687"/>
                      <a:pt x="896" y="8641"/>
                      <a:pt x="1" y="9641"/>
                    </a:cubicBezTo>
                    <a:cubicBezTo>
                      <a:pt x="490" y="9181"/>
                      <a:pt x="972" y="8716"/>
                      <a:pt x="1469" y="8267"/>
                    </a:cubicBezTo>
                    <a:cubicBezTo>
                      <a:pt x="1959" y="7811"/>
                      <a:pt x="2451" y="7357"/>
                      <a:pt x="2952" y="6911"/>
                    </a:cubicBezTo>
                    <a:cubicBezTo>
                      <a:pt x="3949" y="6015"/>
                      <a:pt x="4953" y="5127"/>
                      <a:pt x="5994" y="4286"/>
                    </a:cubicBezTo>
                    <a:cubicBezTo>
                      <a:pt x="7020" y="3430"/>
                      <a:pt x="8082" y="2618"/>
                      <a:pt x="9188" y="1863"/>
                    </a:cubicBezTo>
                    <a:cubicBezTo>
                      <a:pt x="9739" y="1487"/>
                      <a:pt x="10301" y="1128"/>
                      <a:pt x="10889" y="809"/>
                    </a:cubicBezTo>
                    <a:cubicBezTo>
                      <a:pt x="11473" y="482"/>
                      <a:pt x="12082" y="203"/>
                      <a:pt x="127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717;p43">
                <a:extLst>
                  <a:ext uri="{FF2B5EF4-FFF2-40B4-BE49-F238E27FC236}">
                    <a16:creationId xmlns:a16="http://schemas.microsoft.com/office/drawing/2014/main" id="{AF9BDE38-7C60-4252-9815-F802E0B73630}"/>
                  </a:ext>
                </a:extLst>
              </p:cNvPr>
              <p:cNvSpPr/>
              <p:nvPr/>
            </p:nvSpPr>
            <p:spPr>
              <a:xfrm>
                <a:off x="7967804" y="3652182"/>
                <a:ext cx="338709" cy="322761"/>
              </a:xfrm>
              <a:custGeom>
                <a:avLst/>
                <a:gdLst/>
                <a:ahLst/>
                <a:cxnLst/>
                <a:rect l="l" t="t" r="r" b="b"/>
                <a:pathLst>
                  <a:path w="7667" h="7306" extrusionOk="0">
                    <a:moveTo>
                      <a:pt x="1" y="0"/>
                    </a:moveTo>
                    <a:cubicBezTo>
                      <a:pt x="179" y="134"/>
                      <a:pt x="357" y="265"/>
                      <a:pt x="534" y="392"/>
                    </a:cubicBezTo>
                    <a:lnTo>
                      <a:pt x="1045" y="812"/>
                    </a:lnTo>
                    <a:cubicBezTo>
                      <a:pt x="1383" y="1098"/>
                      <a:pt x="1720" y="1381"/>
                      <a:pt x="2039" y="1686"/>
                    </a:cubicBezTo>
                    <a:cubicBezTo>
                      <a:pt x="2688" y="2284"/>
                      <a:pt x="3326" y="2894"/>
                      <a:pt x="3947" y="3520"/>
                    </a:cubicBezTo>
                    <a:cubicBezTo>
                      <a:pt x="4577" y="4141"/>
                      <a:pt x="5194" y="4771"/>
                      <a:pt x="5814" y="5402"/>
                    </a:cubicBezTo>
                    <a:lnTo>
                      <a:pt x="7667" y="7306"/>
                    </a:lnTo>
                    <a:cubicBezTo>
                      <a:pt x="7130" y="6599"/>
                      <a:pt x="6554" y="5925"/>
                      <a:pt x="5966" y="5261"/>
                    </a:cubicBezTo>
                    <a:cubicBezTo>
                      <a:pt x="5379" y="4594"/>
                      <a:pt x="4765" y="3955"/>
                      <a:pt x="4139" y="3324"/>
                    </a:cubicBezTo>
                    <a:cubicBezTo>
                      <a:pt x="3511" y="2701"/>
                      <a:pt x="2862" y="2092"/>
                      <a:pt x="2177" y="1526"/>
                    </a:cubicBezTo>
                    <a:cubicBezTo>
                      <a:pt x="1492" y="964"/>
                      <a:pt x="789" y="413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718;p43">
                <a:extLst>
                  <a:ext uri="{FF2B5EF4-FFF2-40B4-BE49-F238E27FC236}">
                    <a16:creationId xmlns:a16="http://schemas.microsoft.com/office/drawing/2014/main" id="{52899E4E-3B5A-42D6-99C1-C93DC8C7D4FE}"/>
                  </a:ext>
                </a:extLst>
              </p:cNvPr>
              <p:cNvSpPr/>
              <p:nvPr/>
            </p:nvSpPr>
            <p:spPr>
              <a:xfrm>
                <a:off x="8264640" y="4353606"/>
                <a:ext cx="289495" cy="350372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7931" extrusionOk="0">
                    <a:moveTo>
                      <a:pt x="1" y="0"/>
                    </a:moveTo>
                    <a:cubicBezTo>
                      <a:pt x="146" y="160"/>
                      <a:pt x="287" y="320"/>
                      <a:pt x="436" y="475"/>
                    </a:cubicBezTo>
                    <a:lnTo>
                      <a:pt x="857" y="962"/>
                    </a:lnTo>
                    <a:cubicBezTo>
                      <a:pt x="1136" y="1284"/>
                      <a:pt x="1419" y="1607"/>
                      <a:pt x="1687" y="1941"/>
                    </a:cubicBezTo>
                    <a:cubicBezTo>
                      <a:pt x="2231" y="2604"/>
                      <a:pt x="2775" y="3264"/>
                      <a:pt x="3308" y="3935"/>
                    </a:cubicBezTo>
                    <a:lnTo>
                      <a:pt x="4926" y="5936"/>
                    </a:lnTo>
                    <a:lnTo>
                      <a:pt x="5734" y="6937"/>
                    </a:lnTo>
                    <a:lnTo>
                      <a:pt x="6553" y="7931"/>
                    </a:lnTo>
                    <a:cubicBezTo>
                      <a:pt x="6093" y="7206"/>
                      <a:pt x="5596" y="6505"/>
                      <a:pt x="5088" y="5809"/>
                    </a:cubicBezTo>
                    <a:cubicBezTo>
                      <a:pt x="4588" y="5113"/>
                      <a:pt x="4059" y="4435"/>
                      <a:pt x="3522" y="3764"/>
                    </a:cubicBezTo>
                    <a:cubicBezTo>
                      <a:pt x="2981" y="3097"/>
                      <a:pt x="2431" y="2433"/>
                      <a:pt x="1847" y="1802"/>
                    </a:cubicBezTo>
                    <a:cubicBezTo>
                      <a:pt x="1263" y="1172"/>
                      <a:pt x="665" y="544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719;p43">
                <a:extLst>
                  <a:ext uri="{FF2B5EF4-FFF2-40B4-BE49-F238E27FC236}">
                    <a16:creationId xmlns:a16="http://schemas.microsoft.com/office/drawing/2014/main" id="{28B60909-BBF5-4C8E-B7BE-EEF653AB09B1}"/>
                  </a:ext>
                </a:extLst>
              </p:cNvPr>
              <p:cNvSpPr/>
              <p:nvPr/>
            </p:nvSpPr>
            <p:spPr>
              <a:xfrm>
                <a:off x="8281826" y="4117339"/>
                <a:ext cx="272531" cy="183646"/>
              </a:xfrm>
              <a:custGeom>
                <a:avLst/>
                <a:gdLst/>
                <a:ahLst/>
                <a:cxnLst/>
                <a:rect l="l" t="t" r="r" b="b"/>
                <a:pathLst>
                  <a:path w="6169" h="4157" extrusionOk="0">
                    <a:moveTo>
                      <a:pt x="6168" y="1"/>
                    </a:moveTo>
                    <a:lnTo>
                      <a:pt x="6168" y="1"/>
                    </a:lnTo>
                    <a:cubicBezTo>
                      <a:pt x="5559" y="149"/>
                      <a:pt x="4975" y="396"/>
                      <a:pt x="4413" y="675"/>
                    </a:cubicBezTo>
                    <a:cubicBezTo>
                      <a:pt x="3851" y="961"/>
                      <a:pt x="3322" y="1302"/>
                      <a:pt x="2803" y="1658"/>
                    </a:cubicBezTo>
                    <a:cubicBezTo>
                      <a:pt x="2291" y="2024"/>
                      <a:pt x="1799" y="2411"/>
                      <a:pt x="1331" y="2829"/>
                    </a:cubicBezTo>
                    <a:cubicBezTo>
                      <a:pt x="863" y="3246"/>
                      <a:pt x="410" y="3681"/>
                      <a:pt x="0" y="4156"/>
                    </a:cubicBezTo>
                    <a:cubicBezTo>
                      <a:pt x="246" y="3960"/>
                      <a:pt x="482" y="3757"/>
                      <a:pt x="733" y="3569"/>
                    </a:cubicBezTo>
                    <a:cubicBezTo>
                      <a:pt x="972" y="3373"/>
                      <a:pt x="1218" y="3177"/>
                      <a:pt x="1465" y="2992"/>
                    </a:cubicBezTo>
                    <a:cubicBezTo>
                      <a:pt x="1962" y="2615"/>
                      <a:pt x="2452" y="2237"/>
                      <a:pt x="2962" y="1882"/>
                    </a:cubicBezTo>
                    <a:cubicBezTo>
                      <a:pt x="3466" y="1524"/>
                      <a:pt x="3985" y="1182"/>
                      <a:pt x="4515" y="860"/>
                    </a:cubicBezTo>
                    <a:cubicBezTo>
                      <a:pt x="4783" y="707"/>
                      <a:pt x="5047" y="545"/>
                      <a:pt x="5327" y="410"/>
                    </a:cubicBezTo>
                    <a:cubicBezTo>
                      <a:pt x="5598" y="254"/>
                      <a:pt x="5885" y="142"/>
                      <a:pt x="6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720;p43">
                <a:extLst>
                  <a:ext uri="{FF2B5EF4-FFF2-40B4-BE49-F238E27FC236}">
                    <a16:creationId xmlns:a16="http://schemas.microsoft.com/office/drawing/2014/main" id="{12FC43FE-E4F9-48D5-93A4-B0DB6B0D14B0}"/>
                  </a:ext>
                </a:extLst>
              </p:cNvPr>
              <p:cNvSpPr/>
              <p:nvPr/>
            </p:nvSpPr>
            <p:spPr>
              <a:xfrm>
                <a:off x="7877150" y="4036404"/>
                <a:ext cx="38752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8772" h="46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14" y="99"/>
                      <a:pt x="828" y="150"/>
                      <a:pt x="1223" y="288"/>
                    </a:cubicBezTo>
                    <a:cubicBezTo>
                      <a:pt x="1629" y="386"/>
                      <a:pt x="2017" y="541"/>
                      <a:pt x="2409" y="680"/>
                    </a:cubicBezTo>
                    <a:cubicBezTo>
                      <a:pt x="3177" y="998"/>
                      <a:pt x="3928" y="1358"/>
                      <a:pt x="4653" y="1763"/>
                    </a:cubicBezTo>
                    <a:cubicBezTo>
                      <a:pt x="5378" y="2176"/>
                      <a:pt x="6078" y="2626"/>
                      <a:pt x="6767" y="3102"/>
                    </a:cubicBezTo>
                    <a:cubicBezTo>
                      <a:pt x="7112" y="3337"/>
                      <a:pt x="7448" y="3584"/>
                      <a:pt x="7783" y="3838"/>
                    </a:cubicBezTo>
                    <a:cubicBezTo>
                      <a:pt x="8119" y="4084"/>
                      <a:pt x="8446" y="4349"/>
                      <a:pt x="8772" y="4613"/>
                    </a:cubicBezTo>
                    <a:cubicBezTo>
                      <a:pt x="8196" y="3997"/>
                      <a:pt x="7554" y="3450"/>
                      <a:pt x="6891" y="2931"/>
                    </a:cubicBezTo>
                    <a:cubicBezTo>
                      <a:pt x="6227" y="2416"/>
                      <a:pt x="5520" y="1948"/>
                      <a:pt x="4787" y="1528"/>
                    </a:cubicBezTo>
                    <a:cubicBezTo>
                      <a:pt x="4048" y="1118"/>
                      <a:pt x="3279" y="759"/>
                      <a:pt x="2481" y="484"/>
                    </a:cubicBezTo>
                    <a:cubicBezTo>
                      <a:pt x="1676" y="218"/>
                      <a:pt x="843" y="4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721;p43">
                <a:extLst>
                  <a:ext uri="{FF2B5EF4-FFF2-40B4-BE49-F238E27FC236}">
                    <a16:creationId xmlns:a16="http://schemas.microsoft.com/office/drawing/2014/main" id="{D115F461-66EC-4360-A0F0-EDB37A46893D}"/>
                  </a:ext>
                </a:extLst>
              </p:cNvPr>
              <p:cNvSpPr/>
              <p:nvPr/>
            </p:nvSpPr>
            <p:spPr>
              <a:xfrm>
                <a:off x="8331483" y="3301006"/>
                <a:ext cx="331950" cy="252828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723" extrusionOk="0">
                    <a:moveTo>
                      <a:pt x="7513" y="0"/>
                    </a:moveTo>
                    <a:lnTo>
                      <a:pt x="7513" y="0"/>
                    </a:lnTo>
                    <a:cubicBezTo>
                      <a:pt x="6733" y="182"/>
                      <a:pt x="5990" y="512"/>
                      <a:pt x="5287" y="896"/>
                    </a:cubicBezTo>
                    <a:cubicBezTo>
                      <a:pt x="4587" y="1287"/>
                      <a:pt x="3935" y="1763"/>
                      <a:pt x="3307" y="2259"/>
                    </a:cubicBezTo>
                    <a:cubicBezTo>
                      <a:pt x="2687" y="2767"/>
                      <a:pt x="2096" y="3315"/>
                      <a:pt x="1545" y="3895"/>
                    </a:cubicBezTo>
                    <a:cubicBezTo>
                      <a:pt x="993" y="4472"/>
                      <a:pt x="464" y="5073"/>
                      <a:pt x="0" y="5722"/>
                    </a:cubicBezTo>
                    <a:cubicBezTo>
                      <a:pt x="275" y="5436"/>
                      <a:pt x="551" y="5150"/>
                      <a:pt x="838" y="4870"/>
                    </a:cubicBezTo>
                    <a:cubicBezTo>
                      <a:pt x="1117" y="4587"/>
                      <a:pt x="1400" y="4311"/>
                      <a:pt x="1694" y="4043"/>
                    </a:cubicBezTo>
                    <a:cubicBezTo>
                      <a:pt x="2273" y="3503"/>
                      <a:pt x="2861" y="2970"/>
                      <a:pt x="3478" y="2474"/>
                    </a:cubicBezTo>
                    <a:cubicBezTo>
                      <a:pt x="4094" y="1977"/>
                      <a:pt x="4728" y="1505"/>
                      <a:pt x="5396" y="1078"/>
                    </a:cubicBezTo>
                    <a:cubicBezTo>
                      <a:pt x="5559" y="969"/>
                      <a:pt x="5733" y="874"/>
                      <a:pt x="5903" y="773"/>
                    </a:cubicBezTo>
                    <a:cubicBezTo>
                      <a:pt x="5990" y="722"/>
                      <a:pt x="6074" y="671"/>
                      <a:pt x="6161" y="624"/>
                    </a:cubicBezTo>
                    <a:lnTo>
                      <a:pt x="6425" y="494"/>
                    </a:lnTo>
                    <a:cubicBezTo>
                      <a:pt x="6603" y="407"/>
                      <a:pt x="6773" y="298"/>
                      <a:pt x="6962" y="233"/>
                    </a:cubicBezTo>
                    <a:cubicBezTo>
                      <a:pt x="7143" y="156"/>
                      <a:pt x="7329" y="80"/>
                      <a:pt x="75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722;p43">
                <a:extLst>
                  <a:ext uri="{FF2B5EF4-FFF2-40B4-BE49-F238E27FC236}">
                    <a16:creationId xmlns:a16="http://schemas.microsoft.com/office/drawing/2014/main" id="{BC239FCB-6D42-46A0-8C09-79FFB51A76A2}"/>
                  </a:ext>
                </a:extLst>
              </p:cNvPr>
              <p:cNvSpPr/>
              <p:nvPr/>
            </p:nvSpPr>
            <p:spPr>
              <a:xfrm>
                <a:off x="8058680" y="2969578"/>
                <a:ext cx="258438" cy="449506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101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5" y="167"/>
                      <a:pt x="370" y="331"/>
                      <a:pt x="555" y="490"/>
                    </a:cubicBezTo>
                    <a:lnTo>
                      <a:pt x="1052" y="1037"/>
                    </a:lnTo>
                    <a:cubicBezTo>
                      <a:pt x="1364" y="1419"/>
                      <a:pt x="1669" y="1802"/>
                      <a:pt x="1930" y="2219"/>
                    </a:cubicBezTo>
                    <a:cubicBezTo>
                      <a:pt x="2473" y="3039"/>
                      <a:pt x="2966" y="3894"/>
                      <a:pt x="3409" y="4776"/>
                    </a:cubicBezTo>
                    <a:cubicBezTo>
                      <a:pt x="3861" y="5650"/>
                      <a:pt x="4286" y="6542"/>
                      <a:pt x="4688" y="7445"/>
                    </a:cubicBezTo>
                    <a:cubicBezTo>
                      <a:pt x="4892" y="7894"/>
                      <a:pt x="5088" y="8347"/>
                      <a:pt x="5280" y="8804"/>
                    </a:cubicBezTo>
                    <a:cubicBezTo>
                      <a:pt x="5476" y="9258"/>
                      <a:pt x="5664" y="9718"/>
                      <a:pt x="5849" y="10175"/>
                    </a:cubicBezTo>
                    <a:cubicBezTo>
                      <a:pt x="5585" y="9221"/>
                      <a:pt x="5247" y="8286"/>
                      <a:pt x="4881" y="7365"/>
                    </a:cubicBezTo>
                    <a:cubicBezTo>
                      <a:pt x="4522" y="6436"/>
                      <a:pt x="4105" y="5534"/>
                      <a:pt x="3652" y="4649"/>
                    </a:cubicBezTo>
                    <a:cubicBezTo>
                      <a:pt x="3198" y="3764"/>
                      <a:pt x="2695" y="2902"/>
                      <a:pt x="2104" y="2100"/>
                    </a:cubicBezTo>
                    <a:cubicBezTo>
                      <a:pt x="1512" y="1306"/>
                      <a:pt x="856" y="519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723;p43">
                <a:extLst>
                  <a:ext uri="{FF2B5EF4-FFF2-40B4-BE49-F238E27FC236}">
                    <a16:creationId xmlns:a16="http://schemas.microsoft.com/office/drawing/2014/main" id="{75983215-0028-4603-A824-5484C7006FAF}"/>
                  </a:ext>
                </a:extLst>
              </p:cNvPr>
              <p:cNvSpPr/>
              <p:nvPr/>
            </p:nvSpPr>
            <p:spPr>
              <a:xfrm>
                <a:off x="8089295" y="3441671"/>
                <a:ext cx="242225" cy="170481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38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11" y="240"/>
                      <a:pt x="971" y="555"/>
                      <a:pt x="1436" y="863"/>
                    </a:cubicBezTo>
                    <a:cubicBezTo>
                      <a:pt x="1893" y="1182"/>
                      <a:pt x="2346" y="1505"/>
                      <a:pt x="2792" y="1842"/>
                    </a:cubicBezTo>
                    <a:cubicBezTo>
                      <a:pt x="3691" y="2506"/>
                      <a:pt x="4569" y="3199"/>
                      <a:pt x="5482" y="3858"/>
                    </a:cubicBezTo>
                    <a:cubicBezTo>
                      <a:pt x="4710" y="3035"/>
                      <a:pt x="3854" y="2299"/>
                      <a:pt x="2955" y="1624"/>
                    </a:cubicBezTo>
                    <a:cubicBezTo>
                      <a:pt x="2502" y="1288"/>
                      <a:pt x="2037" y="968"/>
                      <a:pt x="1548" y="685"/>
                    </a:cubicBezTo>
                    <a:cubicBezTo>
                      <a:pt x="1063" y="399"/>
                      <a:pt x="547" y="14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1" name="Copyright Notice">
            <a:extLst>
              <a:ext uri="{FF2B5EF4-FFF2-40B4-BE49-F238E27FC236}">
                <a16:creationId xmlns:a16="http://schemas.microsoft.com/office/drawing/2014/main" id="{0671D828-0D6B-49D3-8166-7844A974F37D}"/>
              </a:ext>
            </a:extLst>
          </p:cNvPr>
          <p:cNvSpPr/>
          <p:nvPr/>
        </p:nvSpPr>
        <p:spPr bwMode="auto">
          <a:xfrm>
            <a:off x="2656815" y="548142"/>
            <a:ext cx="4150555" cy="6194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5</a:t>
            </a:r>
            <a:r>
              <a:rPr lang="en-US" b="1" cap="sm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b="1" cap="sm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VẬN DỤNG – PHÁT TRIỂN</a:t>
            </a:r>
            <a:endParaRPr b="1" cap="sm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01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96439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|27.2|2.8|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Spring Season by Slidesgo">
  <a:themeElements>
    <a:clrScheme name="Simple Light">
      <a:dk1>
        <a:srgbClr val="FFECB4"/>
      </a:dk1>
      <a:lt1>
        <a:srgbClr val="F9B53D"/>
      </a:lt1>
      <a:dk2>
        <a:srgbClr val="FAD9D4"/>
      </a:dk2>
      <a:lt2>
        <a:srgbClr val="F4AF98"/>
      </a:lt2>
      <a:accent1>
        <a:srgbClr val="F9786B"/>
      </a:accent1>
      <a:accent2>
        <a:srgbClr val="F43B3B"/>
      </a:accent2>
      <a:accent3>
        <a:srgbClr val="83B2A9"/>
      </a:accent3>
      <a:accent4>
        <a:srgbClr val="055C49"/>
      </a:accent4>
      <a:accent5>
        <a:srgbClr val="043025"/>
      </a:accent5>
      <a:accent6>
        <a:srgbClr val="043025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403</Words>
  <Application>Microsoft Office PowerPoint</Application>
  <PresentationFormat>On-screen Show (16:9)</PresentationFormat>
  <Paragraphs>38</Paragraphs>
  <Slides>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方正大标宋简体</vt:lpstr>
      <vt:lpstr>Times New Roman</vt:lpstr>
      <vt:lpstr>Fira Sans Extra Condensed Medium</vt:lpstr>
      <vt:lpstr>Calibri</vt:lpstr>
      <vt:lpstr>微软雅黑</vt:lpstr>
      <vt:lpstr>Arial</vt:lpstr>
      <vt:lpstr>Bahiana</vt:lpstr>
      <vt:lpstr>Roboto Slab Light</vt:lpstr>
      <vt:lpstr>Tulpen One</vt:lpstr>
      <vt:lpstr>宋体</vt:lpstr>
      <vt:lpstr>Montserrat Semi</vt:lpstr>
      <vt:lpstr>Barlow</vt:lpstr>
      <vt:lpstr>方正少儿简体</vt:lpstr>
      <vt:lpstr>Spring Season by Slidesgo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SEASON</dc:title>
  <dc:creator>Administrator</dc:creator>
  <cp:lastModifiedBy>Techsi.vn</cp:lastModifiedBy>
  <cp:revision>30</cp:revision>
  <dcterms:modified xsi:type="dcterms:W3CDTF">2025-05-05T04:04:39Z</dcterms:modified>
</cp:coreProperties>
</file>