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482" r:id="rId2"/>
    <p:sldId id="499" r:id="rId3"/>
    <p:sldId id="510" r:id="rId4"/>
    <p:sldId id="512" r:id="rId5"/>
    <p:sldId id="513" r:id="rId6"/>
    <p:sldId id="522" r:id="rId7"/>
    <p:sldId id="483" r:id="rId8"/>
    <p:sldId id="526" r:id="rId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1026" y="-27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03872-FA65-49B0-A7E5-3EFA9473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3984-F769-4DB2-B070-669C5B7B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3A46-8C04-4D96-9302-2581C391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DAEC-2F3E-47DD-B64D-1BBE8572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320D-B3FE-4116-8F98-8F9A12B3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C2DD-4E95-458D-B2E6-93319376E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FAF5-E283-41A6-BC1F-2DD3A693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AEF-F192-4825-9C1A-9470CBC6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1DAB-0927-4709-98DF-037346B0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3E2C-DA1B-46B5-8409-3A315AC1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377-EE4B-46B2-A4AA-364CE129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0550-444D-4C1B-8960-937A3C3D0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E709-BC93-4E85-ABE8-3A33886E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3218-D6A9-4EC5-A43E-351078AF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D7C332F-D9C9-4840-AA9E-5693EFBC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809" r="14769" b="2608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4116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16113"/>
            <a:ext cx="424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611813" y="2470150"/>
            <a:ext cx="4824412" cy="1917700"/>
          </a:xfrm>
          <a:prstGeom prst="wedgeEllipseCallout">
            <a:avLst>
              <a:gd name="adj1" fmla="val -58744"/>
              <a:gd name="adj2" fmla="val 60008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89038"/>
            <a:ext cx="5575300" cy="43926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200" i="1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Hoàng Lân sinh 18/06/1942 tại Vĩnh Phúc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Những ca khúc gắn liền với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600" i="1" dirty="0">
                <a:solidFill>
                  <a:srgbClr val="1713CB"/>
                </a:solidFill>
                <a:latin typeface="Cambria" pitchFamily="18" charset="0"/>
              </a:rPr>
              <a:t>Đi học về; Em đi thăm miền Nam; Chúng em cần hoà bình; Mùa hè ước mong...,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Năm 2012 ông đã được tặng giải thưởng Nhà nước về Văn học nghệ thuật.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021388" y="1246188"/>
            <a:ext cx="403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LÂN</a:t>
            </a:r>
            <a:endParaRPr lang="en-US" sz="3200"/>
          </a:p>
        </p:txBody>
      </p:sp>
      <p:pic>
        <p:nvPicPr>
          <p:cNvPr id="6149" name="Picture 8" descr="Nhạc sĩ Hoàng L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211" r="15900"/>
          <a:stretch>
            <a:fillRect/>
          </a:stretch>
        </p:blipFill>
        <p:spPr bwMode="auto">
          <a:xfrm>
            <a:off x="5630863" y="1989138"/>
            <a:ext cx="48244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200"/>
            <a:ext cx="21669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47" descr="D:\GIÁO ÁN 1 2020-2021\sach lop 2\SGV 2\20210208025354_sgv-am-nhac-2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74" r="8675" b="40422"/>
          <a:stretch>
            <a:fillRect/>
          </a:stretch>
        </p:blipFill>
        <p:spPr bwMode="auto">
          <a:xfrm>
            <a:off x="3090863" y="312738"/>
            <a:ext cx="7881937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338"/>
            <a:ext cx="7831137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4645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9588" y="2759075"/>
            <a:ext cx="8023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178300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229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465513"/>
            <a:ext cx="291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718425" y="2768600"/>
            <a:ext cx="27828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0986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34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8862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860800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85445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5445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3827463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1577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6527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527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9362</TotalTime>
  <Words>91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637</cp:revision>
  <dcterms:created xsi:type="dcterms:W3CDTF">2010-04-30T18:19:48Z</dcterms:created>
  <dcterms:modified xsi:type="dcterms:W3CDTF">2025-05-20T00:45:08Z</dcterms:modified>
</cp:coreProperties>
</file>