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513" r:id="rId2"/>
    <p:sldId id="551" r:id="rId3"/>
    <p:sldId id="552" r:id="rId4"/>
    <p:sldId id="565" r:id="rId5"/>
    <p:sldId id="566" r:id="rId6"/>
    <p:sldId id="584" r:id="rId7"/>
    <p:sldId id="585" r:id="rId8"/>
  </p:sldIdLst>
  <p:sldSz cx="10972800" cy="6858000"/>
  <p:notesSz cx="6858000" cy="9144000"/>
  <p:custDataLst>
    <p:tags r:id="rId1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4" d="100"/>
          <a:sy n="74" d="100"/>
        </p:scale>
        <p:origin x="-738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E21CCF-ED10-48D8-A499-A0DD02ED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B6A0-8126-4360-8671-04D13567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339-9FD1-481F-889E-2A5C0CEA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3F5A-9308-4D7D-B7B2-ACBD18C7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F51-35A3-4581-8897-9ABC13A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BE4E-4DFC-4A6E-B321-D05FAE1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2E5-AA2E-4D8E-9BF2-083C16A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EA00-BF0D-4CF8-89BC-08B6D437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05C0-46EB-4F6F-A39E-1FBB1C7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06C6-8814-4AB6-B0BE-128B557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96C-0876-4F6B-93EF-F5597394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ABC-603C-4650-A51A-8FD6A316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625DE2E-1111-4F83-8170-A3AB8F06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7" r:id="rId3"/>
    <p:sldLayoutId id="2147483666" r:id="rId4"/>
    <p:sldLayoutId id="2147483665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9" r:id="rId11"/>
    <p:sldLayoutId id="214748366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23025" y="38195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1963" y="270827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203575"/>
            <a:ext cx="32718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45D560-9FC8-4DF5-BF1E-2B9D25AA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95250"/>
            <a:ext cx="7239000" cy="6667500"/>
          </a:xfrm>
          <a:prstGeom prst="rect">
            <a:avLst/>
          </a:prstGeom>
        </p:spPr>
      </p:pic>
      <p:pic>
        <p:nvPicPr>
          <p:cNvPr id="614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187E2-ED38-4B35-BE01-381A5CB9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7239000" cy="6858000"/>
          </a:xfrm>
          <a:prstGeom prst="rect">
            <a:avLst/>
          </a:prstGeom>
        </p:spPr>
      </p:pic>
      <p:pic>
        <p:nvPicPr>
          <p:cNvPr id="1229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434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6"/>
          <a:stretch>
            <a:fillRect/>
          </a:stretch>
        </p:blipFill>
        <p:spPr bwMode="auto">
          <a:xfrm>
            <a:off x="877888" y="1978025"/>
            <a:ext cx="9145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2621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098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1040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37648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97815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72390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745416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12811</TotalTime>
  <Words>43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641</cp:revision>
  <dcterms:created xsi:type="dcterms:W3CDTF">2010-04-30T18:19:48Z</dcterms:created>
  <dcterms:modified xsi:type="dcterms:W3CDTF">2025-05-20T00:59:06Z</dcterms:modified>
</cp:coreProperties>
</file>