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32423D-8F40-4A11-B2B7-1CB7E857C82D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00640" y="285840"/>
            <a:ext cx="4214880" cy="198252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2286000"/>
            <a:ext cx="34830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TIẾT 1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12" descr="D:\GIÁO ÁN 1 2020-2021\HÌNH SOẠN GIÁO ÁN\Học hát\Lớp 1 thân yêu\Các bạn nhỏ vui ca nhảy múa_HTS.png"/>
          <p:cNvPicPr/>
          <p:nvPr/>
        </p:nvPicPr>
        <p:blipFill>
          <a:blip r:embed="rId5"/>
          <a:srcRect l="3135" r="4390"/>
          <a:stretch/>
        </p:blipFill>
        <p:spPr>
          <a:xfrm>
            <a:off x="6200640" y="3780000"/>
            <a:ext cx="4214880" cy="2292120"/>
          </a:xfrm>
          <a:prstGeom prst="rect">
            <a:avLst/>
          </a:prstGeom>
          <a:ln w="0">
            <a:noFill/>
          </a:ln>
        </p:spPr>
      </p:pic>
      <p:sp>
        <p:nvSpPr>
          <p:cNvPr id="50" name="Rectangle 5"/>
          <p:cNvSpPr/>
          <p:nvPr/>
        </p:nvSpPr>
        <p:spPr>
          <a:xfrm>
            <a:off x="5557680" y="2857680"/>
            <a:ext cx="52866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VUI ĐÓN HÈ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46" name="Rectangle 1"/>
          <p:cNvSpPr/>
          <p:nvPr/>
        </p:nvSpPr>
        <p:spPr>
          <a:xfrm>
            <a:off x="1206360" y="2286000"/>
            <a:ext cx="8525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GÕ ĐỆM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24" descr="D:\GIÁO ÁN 1 2020-2021\HÌNH SOẠN GIÁO ÁN\Học hát\NGOI SAO LAP LANH\Picture1.jpg"/>
          <p:cNvPicPr/>
          <p:nvPr/>
        </p:nvPicPr>
        <p:blipFill>
          <a:blip r:embed="rId4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241280" y="29653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77352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44476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3560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62932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070840" y="2963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3616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92640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4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241280" y="452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77352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44476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3560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62932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6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07084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3616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92640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34928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88152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55276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04504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3732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17884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8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34416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3404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19" descr="THƯ VIỆN ẢNH: ẢNH ĐỘNG NGÔI SAO"/>
          <p:cNvPicPr/>
          <p:nvPr/>
        </p:nvPicPr>
        <p:blipFill>
          <a:blip r:embed="rId8"/>
          <a:stretch/>
        </p:blipFill>
        <p:spPr>
          <a:xfrm>
            <a:off x="4127400" y="836640"/>
            <a:ext cx="1027080" cy="863640"/>
          </a:xfrm>
          <a:prstGeom prst="rect">
            <a:avLst/>
          </a:prstGeom>
          <a:ln w="0">
            <a:noFill/>
          </a:ln>
        </p:spPr>
      </p:pic>
      <p:pic>
        <p:nvPicPr>
          <p:cNvPr id="32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586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4" name="Rectangle 1"/>
          <p:cNvSpPr/>
          <p:nvPr/>
        </p:nvSpPr>
        <p:spPr>
          <a:xfrm>
            <a:off x="1401843" y="2057400"/>
            <a:ext cx="8134557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5"/>
          <p:cNvSpPr/>
          <p:nvPr/>
        </p:nvSpPr>
        <p:spPr>
          <a:xfrm>
            <a:off x="3270240" y="620640"/>
            <a:ext cx="45752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Effect">
                            <p:stCondLst>
                              <p:cond delay="6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1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6" name="AutoShape 17"/>
          <p:cNvGrpSpPr/>
          <p:nvPr/>
        </p:nvGrpSpPr>
        <p:grpSpPr>
          <a:xfrm>
            <a:off x="542880" y="-49320"/>
            <a:ext cx="9996480" cy="1384560"/>
            <a:chOff x="542880" y="-49320"/>
            <a:chExt cx="9996480" cy="1384560"/>
          </a:xfrm>
        </p:grpSpPr>
        <p:pic>
          <p:nvPicPr>
            <p:cNvPr id="6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-49320"/>
              <a:ext cx="999648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" name="Freeform 67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0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" name="Text Box 26"/>
          <p:cNvSpPr/>
          <p:nvPr/>
        </p:nvSpPr>
        <p:spPr>
          <a:xfrm>
            <a:off x="914400" y="344520"/>
            <a:ext cx="91090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TRÒ CHƠI </a:t>
            </a: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“BỐN MÙA”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6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9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2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4" name="Freeform 193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5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 Box 26"/>
          <p:cNvSpPr/>
          <p:nvPr/>
        </p:nvSpPr>
        <p:spPr>
          <a:xfrm>
            <a:off x="1898640" y="1916280"/>
            <a:ext cx="7388280" cy="375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xuân: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Muôn hoa đua nở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tạo thành bông hoa đung đưa qua lại).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Hạ: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Trời nóng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làm động tác quạt để mát).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Thu: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Lá rơi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(Đưa hai tay trên đầu đưa qua lại).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Đông: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Trời lạnh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đặt trước ngực, làm động tác run lạnh).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Text Box 26"/>
          <p:cNvSpPr/>
          <p:nvPr/>
        </p:nvSpPr>
        <p:spPr>
          <a:xfrm>
            <a:off x="1273320" y="6053040"/>
            <a:ext cx="91090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Làm theo những gì tôi nói đừng làm theo những gì tôi làm!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3" name="Text Box 9"/>
          <p:cNvSpPr/>
          <p:nvPr/>
        </p:nvSpPr>
        <p:spPr>
          <a:xfrm>
            <a:off x="6620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sp>
        <p:nvSpPr>
          <p:cNvPr id="217" name="Rectangle 3"/>
          <p:cNvSpPr/>
          <p:nvPr/>
        </p:nvSpPr>
        <p:spPr>
          <a:xfrm>
            <a:off x="271440" y="208080"/>
            <a:ext cx="319896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Rectangle 3"/>
          <p:cNvSpPr/>
          <p:nvPr/>
        </p:nvSpPr>
        <p:spPr>
          <a:xfrm>
            <a:off x="271440" y="214200"/>
            <a:ext cx="298296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6" descr="BẦU TRỜI ĐẦY SAO CỦA CHÚNG TA ĐÂU RỒI?"/>
          <p:cNvPicPr/>
          <p:nvPr/>
        </p:nvPicPr>
        <p:blipFill>
          <a:blip r:embed="rId3"/>
          <a:stretch/>
        </p:blipFill>
        <p:spPr>
          <a:xfrm>
            <a:off x="379710" y="700200"/>
            <a:ext cx="10190160" cy="539280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11"/>
          <p:cNvSpPr/>
          <p:nvPr/>
        </p:nvSpPr>
        <p:spPr>
          <a:xfrm>
            <a:off x="1028880" y="0"/>
            <a:ext cx="32004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ĐỌC LỜI CA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Rectangle 7"/>
          <p:cNvSpPr/>
          <p:nvPr/>
        </p:nvSpPr>
        <p:spPr>
          <a:xfrm>
            <a:off x="3145320" y="714240"/>
            <a:ext cx="4950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Cambria"/>
              </a:rPr>
              <a:t>NGÔI SAO LẤP LÁNH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Rectangle 10"/>
          <p:cNvSpPr/>
          <p:nvPr/>
        </p:nvSpPr>
        <p:spPr>
          <a:xfrm>
            <a:off x="7093080" y="1270080"/>
            <a:ext cx="271440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FF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FF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Rectangle 4"/>
          <p:cNvSpPr/>
          <p:nvPr/>
        </p:nvSpPr>
        <p:spPr>
          <a:xfrm>
            <a:off x="343080" y="1800360"/>
            <a:ext cx="10215360" cy="395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Này vì sao kia lấp lánh ơi,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sao tôi không biết tên của bạn!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Trên cao bay xung quanh thế gian,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như viên kim cương xinh giữa trời.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Này vì sao kia lấp lánh ơi,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sao tôi không biết tên của bạn!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sp>
        <p:nvSpPr>
          <p:cNvPr id="299" name="Rectangle 3"/>
          <p:cNvSpPr/>
          <p:nvPr/>
        </p:nvSpPr>
        <p:spPr>
          <a:xfrm>
            <a:off x="343080" y="214200"/>
            <a:ext cx="2228760" cy="64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Cả bài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9" descr="THƯ VIỆN ẢNH: ẢNH ĐỘNG NGÔI SAO"/>
          <p:cNvPicPr/>
          <p:nvPr/>
        </p:nvPicPr>
        <p:blipFill>
          <a:blip r:embed="rId4"/>
          <a:stretch/>
        </p:blipFill>
        <p:spPr>
          <a:xfrm>
            <a:off x="4046400" y="958680"/>
            <a:ext cx="1224000" cy="103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8" name="Rectangle 1"/>
          <p:cNvSpPr/>
          <p:nvPr/>
        </p:nvSpPr>
        <p:spPr>
          <a:xfrm>
            <a:off x="2399400" y="2286000"/>
            <a:ext cx="613908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NHẠC ĐỆM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1238400" y="2967120"/>
            <a:ext cx="471240" cy="45252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253368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371952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501480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577368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707076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807876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9374040" y="296712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1200240" y="4508640"/>
            <a:ext cx="471240" cy="45216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2495520" y="4508640"/>
            <a:ext cx="471600" cy="45216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3681360" y="4508640"/>
            <a:ext cx="471600" cy="45216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4976640" y="4508640"/>
            <a:ext cx="471600" cy="45216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5737320" y="4508640"/>
            <a:ext cx="471240" cy="4521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7032600" y="4508640"/>
            <a:ext cx="471600" cy="45216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8040600" y="4508640"/>
            <a:ext cx="471600" cy="45216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9337680" y="4508640"/>
            <a:ext cx="471600" cy="45216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1238400" y="6149880"/>
            <a:ext cx="471240" cy="45252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253368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371952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501480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577368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707076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6" descr="Trào lưu avatar “nghiêng đầu” tràn ngập Facebook"/>
          <p:cNvPicPr/>
          <p:nvPr/>
        </p:nvPicPr>
        <p:blipFill>
          <a:blip r:embed="rId4"/>
          <a:srcRect l="1982" t="4405" r="1982" b="3524"/>
          <a:stretch/>
        </p:blipFill>
        <p:spPr>
          <a:xfrm>
            <a:off x="807876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6" descr="Trào lưu avatar “nghiêng đầu” tràn ngập Facebook"/>
          <p:cNvPicPr/>
          <p:nvPr/>
        </p:nvPicPr>
        <p:blipFill>
          <a:blip r:embed="rId5"/>
          <a:srcRect l="1999" t="4405" r="1999" b="3524"/>
          <a:stretch/>
        </p:blipFill>
        <p:spPr>
          <a:xfrm>
            <a:off x="9374040" y="6149880"/>
            <a:ext cx="471600" cy="45252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19" descr="THƯ VIỆN ẢNH: ẢNH ĐỘNG NGÔI SAO"/>
          <p:cNvPicPr/>
          <p:nvPr/>
        </p:nvPicPr>
        <p:blipFill>
          <a:blip r:embed="rId6"/>
          <a:stretch/>
        </p:blipFill>
        <p:spPr>
          <a:xfrm>
            <a:off x="4002120" y="765000"/>
            <a:ext cx="1224000" cy="10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</TotalTime>
  <Words>200</Words>
  <Application>Microsoft Office PowerPoint</Application>
  <PresentationFormat>Custom</PresentationFormat>
  <Paragraphs>37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643</cp:revision>
  <dcterms:created xsi:type="dcterms:W3CDTF">2010-04-30T20:19:48Z</dcterms:created>
  <dcterms:modified xsi:type="dcterms:W3CDTF">2025-05-20T00:43:45Z</dcterms:modified>
  <dc:language>en-US</dc:language>
</cp:coreProperties>
</file>