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320" r:id="rId1"/>
  </p:sldMasterIdLst>
  <p:notesMasterIdLst>
    <p:notesMasterId r:id="rId6"/>
  </p:notesMasterIdLst>
  <p:sldIdLst>
    <p:sldId id="694" r:id="rId2"/>
    <p:sldId id="674" r:id="rId3"/>
    <p:sldId id="669" r:id="rId4"/>
    <p:sldId id="682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EFF1DB"/>
    <a:srgbClr val="94691C"/>
    <a:srgbClr val="A94507"/>
    <a:srgbClr val="CCCC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17" autoAdjust="0"/>
    <p:restoredTop sz="91344" autoAdjust="0"/>
  </p:normalViewPr>
  <p:slideViewPr>
    <p:cSldViewPr snapToGrid="0" snapToObjects="1">
      <p:cViewPr varScale="1">
        <p:scale>
          <a:sx n="67" d="100"/>
          <a:sy n="67" d="100"/>
        </p:scale>
        <p:origin x="312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-40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1874770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en-US"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9034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n-US"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39906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n-US"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7171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US"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92204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898989"/>
              </a:buClr>
              <a:buSzPct val="25000"/>
            </a:pPr>
            <a:fld id="{00000000-1234-1234-1234-123412341234}" type="slidenum">
              <a:rPr lang="en-US" sz="1200" smtClean="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pPr>
                <a:buClr>
                  <a:srgbClr val="898989"/>
                </a:buClr>
                <a:buSzPct val="25000"/>
              </a:pPr>
              <a:t>‹#›</a:t>
            </a:fld>
            <a:endParaRPr lang="en-US" sz="1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1073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898989"/>
              </a:buClr>
              <a:buSzPct val="25000"/>
            </a:pPr>
            <a:fld id="{00000000-1234-1234-1234-123412341234}" type="slidenum">
              <a:rPr lang="en-US" sz="1200" smtClean="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pPr>
                <a:buClr>
                  <a:srgbClr val="898989"/>
                </a:buClr>
                <a:buSzPct val="25000"/>
              </a:pPr>
              <a:t>‹#›</a:t>
            </a:fld>
            <a:endParaRPr lang="en-US" sz="1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24015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898989"/>
              </a:buClr>
              <a:buSzPct val="25000"/>
            </a:pPr>
            <a:fld id="{00000000-1234-1234-1234-123412341234}" type="slidenum">
              <a:rPr lang="en-US" sz="1200" smtClean="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pPr>
                <a:buClr>
                  <a:srgbClr val="898989"/>
                </a:buClr>
                <a:buSzPct val="25000"/>
              </a:pPr>
              <a:t>‹#›</a:t>
            </a:fld>
            <a:endParaRPr lang="en-US" sz="1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230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898989"/>
              </a:buClr>
              <a:buSzPct val="25000"/>
            </a:pPr>
            <a:fld id="{00000000-1234-1234-1234-123412341234}" type="slidenum">
              <a:rPr lang="en-US" sz="1200" smtClean="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pPr>
                <a:buClr>
                  <a:srgbClr val="898989"/>
                </a:buClr>
                <a:buSzPct val="25000"/>
              </a:pPr>
              <a:t>‹#›</a:t>
            </a:fld>
            <a:endParaRPr lang="en-US" sz="1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29961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898989"/>
              </a:buClr>
              <a:buSzPct val="25000"/>
            </a:pPr>
            <a:fld id="{00000000-1234-1234-1234-123412341234}" type="slidenum">
              <a:rPr lang="en-US" sz="1200" smtClean="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pPr>
                <a:buClr>
                  <a:srgbClr val="898989"/>
                </a:buClr>
                <a:buSzPct val="25000"/>
              </a:pPr>
              <a:t>‹#›</a:t>
            </a:fld>
            <a:endParaRPr lang="en-US" sz="1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1282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898989"/>
              </a:buClr>
              <a:buSzPct val="25000"/>
            </a:pPr>
            <a:fld id="{00000000-1234-1234-1234-123412341234}" type="slidenum">
              <a:rPr lang="en-US" sz="1200" smtClean="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pPr>
                <a:buClr>
                  <a:srgbClr val="898989"/>
                </a:buClr>
                <a:buSzPct val="25000"/>
              </a:pPr>
              <a:t>‹#›</a:t>
            </a:fld>
            <a:endParaRPr lang="en-US" sz="1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44984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898989"/>
              </a:buClr>
              <a:buSzPct val="25000"/>
            </a:pPr>
            <a:fld id="{00000000-1234-1234-1234-123412341234}" type="slidenum">
              <a:rPr lang="en-US" sz="1200" smtClean="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pPr>
                <a:buClr>
                  <a:srgbClr val="898989"/>
                </a:buClr>
                <a:buSzPct val="25000"/>
              </a:pPr>
              <a:t>‹#›</a:t>
            </a:fld>
            <a:endParaRPr lang="en-US" sz="1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2490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898989"/>
              </a:buClr>
              <a:buSzPct val="25000"/>
            </a:pPr>
            <a:fld id="{00000000-1234-1234-1234-123412341234}" type="slidenum">
              <a:rPr lang="en-US" sz="1200" smtClean="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pPr>
                <a:buClr>
                  <a:srgbClr val="898989"/>
                </a:buClr>
                <a:buSzPct val="25000"/>
              </a:pPr>
              <a:t>‹#›</a:t>
            </a:fld>
            <a:endParaRPr lang="en-US" sz="1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47174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898989"/>
              </a:buClr>
              <a:buSzPct val="25000"/>
            </a:pPr>
            <a:fld id="{00000000-1234-1234-1234-123412341234}" type="slidenum">
              <a:rPr lang="en-US" sz="1200" smtClean="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pPr>
                <a:buClr>
                  <a:srgbClr val="898989"/>
                </a:buClr>
                <a:buSzPct val="25000"/>
              </a:pPr>
              <a:t>‹#›</a:t>
            </a:fld>
            <a:endParaRPr lang="en-US" sz="1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398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buClr>
                <a:srgbClr val="898989"/>
              </a:buClr>
              <a:buSzPct val="25000"/>
            </a:pPr>
            <a:fld id="{00000000-1234-1234-1234-123412341234}" type="slidenum">
              <a:rPr lang="en-US" sz="1200" smtClean="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pPr>
                <a:buClr>
                  <a:srgbClr val="898989"/>
                </a:buClr>
                <a:buSzPct val="25000"/>
              </a:pPr>
              <a:t>‹#›</a:t>
            </a:fld>
            <a:endParaRPr lang="en-US" sz="1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338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898989"/>
              </a:buClr>
              <a:buSzPct val="25000"/>
            </a:pPr>
            <a:fld id="{00000000-1234-1234-1234-123412341234}" type="slidenum">
              <a:rPr lang="en-US" sz="1200" smtClean="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pPr>
                <a:buClr>
                  <a:srgbClr val="898989"/>
                </a:buClr>
                <a:buSzPct val="25000"/>
              </a:pPr>
              <a:t>‹#›</a:t>
            </a:fld>
            <a:endParaRPr lang="en-US" sz="1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8764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CE82867-F2F1-4A20-897E-2B5F67DBA24F}" type="datetime1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/>
              <a:t>4/1/2025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 kern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t>NHÀ XUẤT BẢN GIÁO DỤC VIỆT NAM - CÔNG TY CỔ PHẦN PHÁT HÀNH SÁCH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1A1864A-8170-40DB-A142-895BB5251493}" type="slidenum">
              <a:rPr lang="en-US" kern="1200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rPr>
              <a:pPr/>
              <a:t>‹#›</a:t>
            </a:fld>
            <a:endParaRPr lang="en-US" kern="1200">
              <a:solidFill>
                <a:prstClr val="black">
                  <a:tint val="75000"/>
                </a:prstClr>
              </a:solidFill>
              <a:latin typeface="Calibri"/>
              <a:ea typeface="+mn-ea"/>
              <a:cs typeface="+mn-cs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5078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1" r:id="rId1"/>
    <p:sldLayoutId id="2147484322" r:id="rId2"/>
    <p:sldLayoutId id="2147484323" r:id="rId3"/>
    <p:sldLayoutId id="2147484324" r:id="rId4"/>
    <p:sldLayoutId id="2147484325" r:id="rId5"/>
    <p:sldLayoutId id="2147484326" r:id="rId6"/>
    <p:sldLayoutId id="2147484327" r:id="rId7"/>
    <p:sldLayoutId id="2147484328" r:id="rId8"/>
    <p:sldLayoutId id="2147484329" r:id="rId9"/>
    <p:sldLayoutId id="2147484330" r:id="rId10"/>
    <p:sldLayoutId id="2147484331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>
            <a:extLst>
              <a:ext uri="{FF2B5EF4-FFF2-40B4-BE49-F238E27FC236}">
                <a16:creationId xmlns:a16="http://schemas.microsoft.com/office/drawing/2014/main" id="{0F5CF979-ABAE-8123-E90A-0960E1653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883" y="871272"/>
            <a:ext cx="10632141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defRPr/>
            </a:pPr>
            <a:r>
              <a:rPr lang="en-US" alt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3:</a:t>
            </a:r>
          </a:p>
          <a:p>
            <a:pPr algn="ctr">
              <a:defRPr/>
            </a:pPr>
            <a:r>
              <a:rPr lang="en-US" alt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 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 CỦA </a:t>
            </a:r>
            <a:r>
              <a:rPr lang="en-US" alt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 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  NGÔI NHÀ</a:t>
            </a:r>
          </a:p>
          <a:p>
            <a:pPr algn="ctr">
              <a:defRPr/>
            </a:pPr>
            <a:r>
              <a:rPr lang="en-US" altLang="en-US" sz="4400" b="1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4400" b="1" i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4400" b="1" i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4400" b="1" i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4400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60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1241776" y="2266922"/>
            <a:ext cx="856052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defRPr/>
            </a:pPr>
            <a:r>
              <a:rPr lang="en-US" altLang="vi-VN" sz="2000" b="1" dirty="0">
                <a:latin typeface="Times New Roman" panose="02020603050405020304" pitchFamily="18" charset="0"/>
              </a:rPr>
              <a:t>Em </a:t>
            </a:r>
            <a:r>
              <a:rPr lang="en-US" altLang="vi-VN" sz="2000" b="1" dirty="0" err="1">
                <a:latin typeface="Times New Roman" panose="02020603050405020304" pitchFamily="18" charset="0"/>
              </a:rPr>
              <a:t>hãy</a:t>
            </a:r>
            <a:r>
              <a:rPr lang="en-US" altLang="vi-VN" sz="2000" b="1" dirty="0"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latin typeface="Times New Roman" panose="02020603050405020304" pitchFamily="18" charset="0"/>
              </a:rPr>
              <a:t>quan</a:t>
            </a:r>
            <a:r>
              <a:rPr lang="en-US" altLang="vi-VN" sz="2000" b="1" dirty="0"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latin typeface="Times New Roman" panose="02020603050405020304" pitchFamily="18" charset="0"/>
              </a:rPr>
              <a:t>sát</a:t>
            </a:r>
            <a:r>
              <a:rPr lang="en-US" altLang="vi-VN" sz="2000" b="1" dirty="0"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latin typeface="Times New Roman" panose="02020603050405020304" pitchFamily="18" charset="0"/>
              </a:rPr>
              <a:t>hình</a:t>
            </a:r>
            <a:r>
              <a:rPr lang="en-US" altLang="vi-VN" sz="2000" b="1" dirty="0"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latin typeface="Times New Roman" panose="02020603050405020304" pitchFamily="18" charset="0"/>
              </a:rPr>
              <a:t>và</a:t>
            </a:r>
            <a:r>
              <a:rPr lang="en-US" altLang="vi-VN" sz="2000" b="1" dirty="0">
                <a:latin typeface="Times New Roman" panose="02020603050405020304" pitchFamily="18" charset="0"/>
              </a:rPr>
              <a:t> chia </a:t>
            </a:r>
            <a:r>
              <a:rPr lang="en-US" altLang="vi-VN" sz="2000" b="1" dirty="0" err="1">
                <a:latin typeface="Times New Roman" panose="02020603050405020304" pitchFamily="18" charset="0"/>
              </a:rPr>
              <a:t>sẻ</a:t>
            </a:r>
            <a:r>
              <a:rPr lang="en-US" altLang="vi-VN" sz="2000" b="1" dirty="0">
                <a:latin typeface="Times New Roman" panose="02020603050405020304" pitchFamily="18" charset="0"/>
              </a:rPr>
              <a:t> </a:t>
            </a:r>
            <a:r>
              <a:rPr lang="en-US" altLang="vi-VN" sz="2000" b="1" dirty="0" err="1">
                <a:latin typeface="Times New Roman" panose="02020603050405020304" pitchFamily="18" charset="0"/>
              </a:rPr>
              <a:t>về</a:t>
            </a:r>
            <a:r>
              <a:rPr lang="en-US" altLang="vi-VN" sz="2000" b="1" dirty="0">
                <a:latin typeface="Times New Roman" panose="02020603050405020304" pitchFamily="18" charset="0"/>
              </a:rPr>
              <a:t>:</a:t>
            </a:r>
            <a:endParaRPr lang="en-US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vi-VN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trước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ngôi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vi-VN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vi-VN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vi-VN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Màu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sắc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trang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trước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mỗi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ngôi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20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A7EBA1C9-80A8-8898-38CD-7241837FA2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0905" y="362220"/>
            <a:ext cx="933477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defRPr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vi-V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Khám phá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vi-VN" altLang="en-US" sz="2000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376676-8878-4358-405B-98BB1CD0AC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050" y="359233"/>
            <a:ext cx="570746" cy="560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393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2043092" y="2557851"/>
            <a:ext cx="694374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vi-VN" sz="1800" b="1" dirty="0">
                <a:latin typeface="Times New Roman" panose="02020603050405020304" pitchFamily="18" charset="0"/>
              </a:rPr>
              <a:t>1.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Vẽ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và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cắt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theo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chu</a:t>
            </a:r>
            <a:r>
              <a:rPr lang="en-US" altLang="vi-VN" sz="1800" b="1" dirty="0">
                <a:latin typeface="Times New Roman" panose="02020603050405020304" pitchFamily="18" charset="0"/>
              </a:rPr>
              <a:t> vi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hình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mặt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trước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ngôi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nhà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từ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giấy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bìa</a:t>
            </a:r>
            <a:r>
              <a:rPr lang="en-US" altLang="vi-VN" sz="1800" b="1" dirty="0">
                <a:latin typeface="Times New Roman" panose="02020603050405020304" pitchFamily="18" charset="0"/>
              </a:rPr>
              <a:t>.</a:t>
            </a:r>
            <a:endParaRPr lang="vi-VN" altLang="vi-VN" sz="1800" dirty="0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2043092" y="3303574"/>
            <a:ext cx="710090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vi-VN" sz="1800" b="1" dirty="0">
                <a:latin typeface="Times New Roman" panose="02020603050405020304" pitchFamily="18" charset="0"/>
              </a:rPr>
              <a:t>2.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Tạo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và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dán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các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bộ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phận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lên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hình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mặt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trước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ngôi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nhà</a:t>
            </a:r>
            <a:r>
              <a:rPr lang="en-US" altLang="vi-VN" sz="1800" b="1" dirty="0">
                <a:latin typeface="Times New Roman" panose="02020603050405020304" pitchFamily="18" charset="0"/>
              </a:rPr>
              <a:t>.</a:t>
            </a:r>
            <a:endParaRPr lang="vi-VN" altLang="vi-VN" sz="18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5F45D00-BC8E-CA0D-6316-6B08E98353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218" y="353016"/>
            <a:ext cx="708921" cy="672379"/>
          </a:xfrm>
          <a:prstGeom prst="rect">
            <a:avLst/>
          </a:prstGeom>
        </p:spPr>
      </p:pic>
      <p:sp>
        <p:nvSpPr>
          <p:cNvPr id="10" name="Rectangle 4">
            <a:extLst>
              <a:ext uri="{FF2B5EF4-FFF2-40B4-BE49-F238E27FC236}">
                <a16:creationId xmlns:a16="http://schemas.microsoft.com/office/drawing/2014/main" id="{E25464E1-43B9-F3B3-B09B-A51498FED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4153" y="615168"/>
            <a:ext cx="102922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defRPr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tạo hình mặt trước ngôi nhà bằng giấy, bìa màu</a:t>
            </a:r>
            <a:endParaRPr lang="vi-VN" altLang="en-US" sz="20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id="{30EEFB78-FB6A-ADC0-6240-A48DBC8020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412" y="1408160"/>
            <a:ext cx="971062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defRPr/>
            </a:pPr>
            <a:r>
              <a:rPr lang="en-US" altLang="vi-VN" sz="2000" b="1">
                <a:latin typeface="Times New Roman" panose="02020603050405020304" pitchFamily="18" charset="0"/>
              </a:rPr>
              <a:t>Quan sát và chỉ ra các bước tạo hình mặt trước của ngôi nhà theo gợi ý dưới đây</a:t>
            </a:r>
            <a:endParaRPr lang="en-US" sz="2000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D2A1AE4-B236-019F-6742-25D47EAD92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3092" y="4099321"/>
            <a:ext cx="87469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vi-VN" sz="1800" b="1" dirty="0">
                <a:latin typeface="Times New Roman" panose="02020603050405020304" pitchFamily="18" charset="0"/>
              </a:rPr>
              <a:t>3.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Trang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trí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tạo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đặc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điểm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riêng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cho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hình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mặt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trước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ngôi</a:t>
            </a:r>
            <a:r>
              <a:rPr lang="en-US" altLang="vi-VN" sz="1800" b="1" dirty="0">
                <a:latin typeface="Times New Roman" panose="02020603050405020304" pitchFamily="18" charset="0"/>
              </a:rPr>
              <a:t> </a:t>
            </a:r>
            <a:r>
              <a:rPr lang="en-US" altLang="vi-VN" sz="1800" b="1" dirty="0" err="1">
                <a:latin typeface="Times New Roman" panose="02020603050405020304" pitchFamily="18" charset="0"/>
              </a:rPr>
              <a:t>nhà</a:t>
            </a:r>
            <a:r>
              <a:rPr lang="en-US" altLang="vi-VN" sz="1800" b="1" dirty="0">
                <a:latin typeface="Times New Roman" panose="02020603050405020304" pitchFamily="18" charset="0"/>
              </a:rPr>
              <a:t>.</a:t>
            </a:r>
            <a:endParaRPr lang="vi-VN" altLang="vi-VN" sz="1800" dirty="0"/>
          </a:p>
        </p:txBody>
      </p:sp>
    </p:spTree>
    <p:extLst>
      <p:ext uri="{BB962C8B-B14F-4D97-AF65-F5344CB8AC3E}">
        <p14:creationId xmlns:p14="http://schemas.microsoft.com/office/powerpoint/2010/main" val="2366986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1859694" y="376217"/>
            <a:ext cx="933477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defRPr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 hình và trang trí mặt trước ngôi nhà yêu thích.</a:t>
            </a:r>
            <a:endParaRPr lang="vi-VN" altLang="en-US" sz="2000" b="1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C515047-0082-3CC0-BB18-C49136E103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0894" y="249709"/>
            <a:ext cx="598800" cy="644361"/>
          </a:xfrm>
          <a:prstGeom prst="rect">
            <a:avLst/>
          </a:prstGeom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id="{DBE84D16-AD63-D4E1-2AAB-A00812A71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845" y="964390"/>
            <a:ext cx="1075031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vi-VN" sz="1800" b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1800" b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Tập hợp các mảng bìa các – tông và vật liệu đã qua sử dụng.</a:t>
            </a:r>
            <a:r>
              <a:rPr lang="vi-VN" sz="1800" b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vi-VN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vi-VN" sz="1800" b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1800" b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Hình dung về mặt trước của ngôi nhà em sẽ thể hiện</a:t>
            </a:r>
            <a:r>
              <a:rPr lang="vi-VN" sz="1800" b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vi-VN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- Lựa chọn các loại vật liệu phù hợp và tạo sản phẩm theo gợi ý.</a:t>
            </a:r>
          </a:p>
        </p:txBody>
      </p:sp>
    </p:spTree>
    <p:extLst>
      <p:ext uri="{BB962C8B-B14F-4D97-AF65-F5344CB8AC3E}">
        <p14:creationId xmlns:p14="http://schemas.microsoft.com/office/powerpoint/2010/main" val="3060265464"/>
      </p:ext>
    </p:extLst>
  </p:cSld>
  <p:clrMapOvr>
    <a:masterClrMapping/>
  </p:clrMapOvr>
</p:sld>
</file>

<file path=ppt/theme/theme1.xml><?xml version="1.0" encoding="utf-8"?>
<a:theme xmlns:a="http://schemas.openxmlformats.org/drawingml/2006/main" name="1_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21672</TotalTime>
  <Words>213</Words>
  <Application>Microsoft Office PowerPoint</Application>
  <PresentationFormat>Widescreen</PresentationFormat>
  <Paragraphs>20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Times New Roman</vt:lpstr>
      <vt:lpstr>1_Retrospect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SỞ GIÁO DỤC VÀ ĐÀO TẠO THỪA THIÊN HUẾ</dc:title>
  <dc:creator>admin</dc:creator>
  <cp:lastModifiedBy>Techsi.vn</cp:lastModifiedBy>
  <cp:revision>1110</cp:revision>
  <dcterms:modified xsi:type="dcterms:W3CDTF">2025-04-01T02:27:45Z</dcterms:modified>
</cp:coreProperties>
</file>