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sldIdLst>
    <p:sldId id="329" r:id="rId3"/>
    <p:sldId id="332" r:id="rId4"/>
    <p:sldId id="260" r:id="rId5"/>
    <p:sldId id="262" r:id="rId6"/>
    <p:sldId id="265" r:id="rId7"/>
    <p:sldId id="331" r:id="rId8"/>
    <p:sldId id="333" r:id="rId9"/>
    <p:sldId id="267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1415B-FC28-5566-D768-9E7C919B96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63848A-3AC0-5A03-FA5F-7601C5868B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FD250-9718-1C3D-A959-5E5069357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0A65-CE60-4CCD-9376-4390610C894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C1581-531F-628B-52B9-B00092622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49F3F-4A90-45B1-BA27-E4134BA5C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6A9C-A4C1-4C85-BC03-704552BA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4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9210-4C43-C459-3D70-182D45262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7982E8-5BB3-8873-E6E5-30E117104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5600F-097C-57B7-6D2A-170F23C0A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0A65-CE60-4CCD-9376-4390610C894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AC5C8-F0E0-3915-D921-34C9B2985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52890-EA0E-5D4E-A9ED-696BC3906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6A9C-A4C1-4C85-BC03-704552BA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8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BE6ABD-1E27-5555-D781-269DEFCEB7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B15BFC-46ED-552E-3D62-3B8A769747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8F6E7-1311-FB61-F937-F796C6402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0A65-CE60-4CCD-9376-4390610C894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6CE96-EAA3-96CA-6ED6-39B8F437A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50950-0E68-AF29-AAC7-E425C9302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6A9C-A4C1-4C85-BC03-704552BA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9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ED59-6CF3-44FB-8807-D84BA358BC12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BD54-785E-4A38-8CB3-65F123B15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0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ED59-6CF3-44FB-8807-D84BA358BC12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BD54-785E-4A38-8CB3-65F123B15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8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ED59-6CF3-44FB-8807-D84BA358BC12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BD54-785E-4A38-8CB3-65F123B15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1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ED59-6CF3-44FB-8807-D84BA358BC12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BD54-785E-4A38-8CB3-65F123B15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4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ED59-6CF3-44FB-8807-D84BA358BC12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BD54-785E-4A38-8CB3-65F123B15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7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ED59-6CF3-44FB-8807-D84BA358BC12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BD54-785E-4A38-8CB3-65F123B15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2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ED59-6CF3-44FB-8807-D84BA358BC12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BD54-785E-4A38-8CB3-65F123B15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2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ED59-6CF3-44FB-8807-D84BA358BC12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BD54-785E-4A38-8CB3-65F123B15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8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3C105-2845-AE06-8D84-7D2929261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4CDE4-3E15-B37D-D2F5-BE06B89AE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D42A5-ED61-C184-FD0F-F3E78CFCD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0A65-CE60-4CCD-9376-4390610C894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5CAD0-D14F-1AE7-3DD5-8FE7F3479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D0482-9945-6F63-28A2-98B67707E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6A9C-A4C1-4C85-BC03-704552BA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1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ED59-6CF3-44FB-8807-D84BA358BC12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BD54-785E-4A38-8CB3-65F123B15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61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ED59-6CF3-44FB-8807-D84BA358BC12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BD54-785E-4A38-8CB3-65F123B15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3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ED59-6CF3-44FB-8807-D84BA358BC12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BD54-785E-4A38-8CB3-65F123B15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0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59FAE-1AB4-7543-7339-488810FCE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F06969-BB42-288A-F44E-D2B909A54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2431B-CCEE-DF0D-35C4-0F841C882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0A65-CE60-4CCD-9376-4390610C894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576F0-2E6D-4FF5-429F-C6096A565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DE567-ACB9-0A37-0EAF-CC0D9FEEA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6A9C-A4C1-4C85-BC03-704552BA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3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54A3F-1A86-5575-E9F6-C6CB369E7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37021-A393-1D09-F263-7CC7795A21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2F8298-FE26-BB7C-1FC3-6B7A7FA4B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6412A6-F4D1-6B9B-8B0D-6D10FEAE3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0A65-CE60-4CCD-9376-4390610C894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17AF4A-4D62-53B4-542F-09A62273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DC831A-80AF-FB28-7BCB-8080F6678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6A9C-A4C1-4C85-BC03-704552BA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5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B901D-6160-20F3-075F-EE40501FA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A1765C-8ACB-4D47-8BAB-7AC5DC8E9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BE2DC0-8858-74FC-BC3A-26D3531EA6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CDD223-8882-1B79-E0C1-7AEC446124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748A62-BD8B-F1BF-6FF6-78BB3E4EB5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01176E-C858-FDBC-0367-7117616AD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0A65-CE60-4CCD-9376-4390610C894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92B659-A95E-69B9-9D18-898381F3E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7903EA-9E86-C0EF-9827-E42F79939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6A9C-A4C1-4C85-BC03-704552BA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1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CE434-669B-9A0D-7EF4-ACA84B994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CF45CF-036D-8AC8-953B-D5216A7CC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0A65-CE60-4CCD-9376-4390610C894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29A937-9BBD-C1E1-02B8-2EC550D28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B442AD-C9AE-0586-4BC2-C717A5308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6A9C-A4C1-4C85-BC03-704552BA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27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F9FAAB-85D1-1615-1E68-A1ED2C89F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0A65-CE60-4CCD-9376-4390610C894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78646C-FC53-77D5-6F14-432FB8881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64C0B3-AB75-D86E-C0DB-85FDC4C8A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6A9C-A4C1-4C85-BC03-704552BA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61837-7512-9B3E-B85F-6EE76CD86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4690F-7A79-F0F5-1B0D-2FDA876D0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708D4B-0105-A734-3387-4498D0D6B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8120C0-B6CE-D1C7-31B4-E77EEE2C4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0A65-CE60-4CCD-9376-4390610C894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2297F1-E9D1-368F-623F-39BF7B7A3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CED17C-7C10-57F9-360F-E0792E848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6A9C-A4C1-4C85-BC03-704552BA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8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5C872-5C41-675F-D5F3-15B90FD32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9FFBFF-A3FC-DC7D-FD59-AA2F553CD1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0ACBDB-0B02-3CA3-89AF-059A955ED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8AF434-AC4C-DE00-2D40-E72801790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0A65-CE60-4CCD-9376-4390610C894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7C46FF-2F36-C2A8-8C2E-FE5B6E316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BA4CAE-8BA9-5C73-114E-00B882914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6A9C-A4C1-4C85-BC03-704552BA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8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B2A667-0642-7E4B-1D2B-3CEF1F1DC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2975E6-F6D7-D9DD-B5FF-C8ECEF43D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FDFFF-3026-6732-481A-CCBE7CA1DC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A0A65-CE60-4CCD-9376-4390610C894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F16C8-A7B8-0266-8007-25D758035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CB6A8-68E5-99FA-D433-3B78CE62F5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76A9C-A4C1-4C85-BC03-704552BA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5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3" name="chimes.wav"/>
          </p:stSnd>
        </p:sndAc>
      </p:transition>
    </mc:Choice>
    <mc:Fallback xmlns="">
      <p:transition spd="slow">
        <p:sndAc>
          <p:stSnd>
            <p:snd r:embed="rId14" name="chimes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FED59-6CF3-44FB-8807-D84BA358BC12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2BD54-785E-4A38-8CB3-65F123B15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59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3" name="chimes.wav"/>
          </p:stSnd>
        </p:sndAc>
      </p:transition>
    </mc:Choice>
    <mc:Fallback xmlns="">
      <p:transition spd="slow">
        <p:sndAc>
          <p:stSnd>
            <p:snd r:embed="rId14" name="chimes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audio" Target="../media/audio1.wav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10" Type="http://schemas.openxmlformats.org/officeDocument/2006/relationships/audio" Target="../media/audio1.wav"/><Relationship Id="rId4" Type="http://schemas.openxmlformats.org/officeDocument/2006/relationships/image" Target="../media/image7.jp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425"/>
            <a:ext cx="12192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72419" y="875594"/>
            <a:ext cx="93895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 đề 5: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 sống quanh em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03874" y="2946245"/>
            <a:ext cx="2326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2:</a:t>
            </a:r>
          </a:p>
        </p:txBody>
      </p:sp>
      <p:sp>
        <p:nvSpPr>
          <p:cNvPr id="3" name="Rectangle 2"/>
          <p:cNvSpPr/>
          <p:nvPr/>
        </p:nvSpPr>
        <p:spPr>
          <a:xfrm>
            <a:off x="1577576" y="3883112"/>
            <a:ext cx="87792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CẢNH VỚI NHÂN VẬT 3D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519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BCE5E-1A26-8A7D-6601-BF9A984D3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489837" y="1690688"/>
            <a:ext cx="52123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40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85330-468E-FBB0-A830-D4D03AA2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23B15-42C1-28CC-0A43-107A5267B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D5D73C-5C21-59F7-2F7D-C99626CF4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2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BCE5E-1A26-8A7D-6601-BF9A984D3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360538" y="365125"/>
            <a:ext cx="94709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7E3ADC-9E71-4D43-B330-8B10D9A562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750" t="20762" r="48571" b="11238"/>
          <a:stretch/>
        </p:blipFill>
        <p:spPr>
          <a:xfrm>
            <a:off x="3997233" y="1811675"/>
            <a:ext cx="4127863" cy="378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6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3071D-E1AC-E9A3-D626-CD6AA5FC3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FC584-63BC-FD37-8D04-FA9A0DEF0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3BD74A-C6A4-081C-084C-22CBAE370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44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224" y="3426406"/>
            <a:ext cx="4885108" cy="328218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462" y="3367549"/>
            <a:ext cx="2792361" cy="34904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35" y="3426406"/>
            <a:ext cx="2474843" cy="3290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462" y="176981"/>
            <a:ext cx="3279944" cy="30612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640" y="176981"/>
            <a:ext cx="3796938" cy="30612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8DE747-5199-1D2A-68F1-2C743E19556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4826" r="2057"/>
          <a:stretch/>
        </p:blipFill>
        <p:spPr>
          <a:xfrm>
            <a:off x="193025" y="365125"/>
            <a:ext cx="4395731" cy="289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61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BCE5E-1A26-8A7D-6601-BF9A984D3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360538" y="1690688"/>
            <a:ext cx="94709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5273" y="3429000"/>
            <a:ext cx="5081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hãy</a:t>
            </a:r>
            <a:r>
              <a:rPr lang="en-US" sz="2400" dirty="0" smtClean="0"/>
              <a:t> </a:t>
            </a:r>
            <a:r>
              <a:rPr lang="en-US" sz="2400" dirty="0" err="1" smtClean="0"/>
              <a:t>nặn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dáng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nhân</a:t>
            </a:r>
            <a:r>
              <a:rPr lang="en-US" sz="2400" dirty="0" smtClean="0"/>
              <a:t> </a:t>
            </a:r>
            <a:r>
              <a:rPr lang="en-US" sz="2400" dirty="0" err="1" smtClean="0"/>
              <a:t>vật</a:t>
            </a:r>
            <a:r>
              <a:rPr lang="en-US" sz="2400" dirty="0" smtClean="0"/>
              <a:t> </a:t>
            </a:r>
            <a:r>
              <a:rPr lang="en-US" sz="2400" dirty="0" err="1" smtClean="0"/>
              <a:t>tham</a:t>
            </a:r>
            <a:r>
              <a:rPr lang="en-US" sz="2400" dirty="0" smtClean="0"/>
              <a:t> </a:t>
            </a:r>
            <a:r>
              <a:rPr lang="en-US" sz="2400" dirty="0" err="1" smtClean="0"/>
              <a:t>gia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hoạt</a:t>
            </a:r>
            <a:r>
              <a:rPr lang="en-US" sz="2400" dirty="0" smtClean="0"/>
              <a:t> </a:t>
            </a:r>
            <a:r>
              <a:rPr lang="en-US" sz="2400" dirty="0" err="1" smtClean="0"/>
              <a:t>động</a:t>
            </a:r>
            <a:r>
              <a:rPr lang="en-US" sz="2400" dirty="0" smtClean="0"/>
              <a:t> </a:t>
            </a:r>
            <a:r>
              <a:rPr lang="en-US" sz="2400" dirty="0" err="1" smtClean="0"/>
              <a:t>vì</a:t>
            </a:r>
            <a:r>
              <a:rPr lang="en-US" sz="2400" dirty="0" smtClean="0"/>
              <a:t> </a:t>
            </a:r>
            <a:r>
              <a:rPr lang="en-US" sz="2400" dirty="0" err="1" smtClean="0"/>
              <a:t>cộng</a:t>
            </a:r>
            <a:r>
              <a:rPr lang="en-US" sz="2400" dirty="0" smtClean="0"/>
              <a:t> </a:t>
            </a:r>
            <a:r>
              <a:rPr lang="en-US" sz="2400" dirty="0" err="1" smtClean="0"/>
              <a:t>đồng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741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CAF49-0D9C-7808-849D-C6EE5CF7C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4E493-4318-617C-D3F5-2FE405CD8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DCEE50-1938-0BA4-E430-A7CF9EB56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2369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33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>
            <a:extLst>
              <a:ext uri="{FF2B5EF4-FFF2-40B4-BE49-F238E27FC236}">
                <a16:creationId xmlns:a16="http://schemas.microsoft.com/office/drawing/2014/main" id="{F12C773F-5290-3A2C-E3F9-514942875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0782" y="566847"/>
            <a:ext cx="83058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4. </a:t>
            </a:r>
            <a:r>
              <a:rPr lang="en-US" altLang="en-US" sz="3600" b="1" dirty="0" err="1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Phân</a:t>
            </a:r>
            <a:r>
              <a:rPr lang="en-US" altLang="en-US" sz="3600" b="1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tích</a:t>
            </a:r>
            <a:r>
              <a:rPr lang="en-US" altLang="en-US" sz="3600" b="1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, </a:t>
            </a:r>
            <a:r>
              <a:rPr lang="en-US" altLang="en-US" sz="3600" b="1" dirty="0" err="1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đánh</a:t>
            </a:r>
            <a:r>
              <a:rPr lang="en-US" altLang="en-US" sz="3600" b="1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giá</a:t>
            </a:r>
            <a:r>
              <a:rPr lang="en-US" altLang="en-US" sz="3600" b="1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:</a:t>
            </a:r>
            <a:r>
              <a:rPr lang="en-US" altLang="en-US" sz="3600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Trưng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bày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sản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phẩm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chia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sẻ</a:t>
            </a:r>
            <a:endParaRPr lang="en-US" altLang="en-US" sz="36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A8B82F-7CEA-D1C5-1D34-5D56134FCAEB}"/>
              </a:ext>
            </a:extLst>
          </p:cNvPr>
          <p:cNvSpPr txBox="1"/>
          <p:nvPr/>
        </p:nvSpPr>
        <p:spPr>
          <a:xfrm>
            <a:off x="583894" y="2699132"/>
            <a:ext cx="114795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Chia sẻ cảm nhận của em về: 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+ Hoạt cảnh yêu thích.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+ Hoạt động thể hiện trong hoạt cảnh.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+ Nhân vật em ấn tượng trong hoạt cảnh.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+ hình khối tạo nên nhân vật.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+ Cách sắp xếp nhân vật và Cảnh vật trong mô hình.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Em có ý tưởng điều chỉnh như thế nào để mô hình hoàn thiện hơn?</a:t>
            </a:r>
          </a:p>
        </p:txBody>
      </p:sp>
    </p:spTree>
    <p:extLst>
      <p:ext uri="{BB962C8B-B14F-4D97-AF65-F5344CB8AC3E}">
        <p14:creationId xmlns:p14="http://schemas.microsoft.com/office/powerpoint/2010/main" val="198169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0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148</Words>
  <Application>Microsoft Office PowerPoint</Application>
  <PresentationFormat>Widescreen</PresentationFormat>
  <Paragraphs>20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ĐINH LÊ QUỲNH HƯƠNG</dc:creator>
  <cp:lastModifiedBy>Techsi.vn</cp:lastModifiedBy>
  <cp:revision>13</cp:revision>
  <dcterms:created xsi:type="dcterms:W3CDTF">2023-08-14T15:52:17Z</dcterms:created>
  <dcterms:modified xsi:type="dcterms:W3CDTF">2025-04-01T02:17:15Z</dcterms:modified>
</cp:coreProperties>
</file>