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1"/>
  </p:notesMasterIdLst>
  <p:sldIdLst>
    <p:sldId id="9514" r:id="rId3"/>
    <p:sldId id="9535" r:id="rId4"/>
    <p:sldId id="9525" r:id="rId5"/>
    <p:sldId id="9532" r:id="rId6"/>
    <p:sldId id="9522" r:id="rId7"/>
    <p:sldId id="9524" r:id="rId8"/>
    <p:sldId id="9526" r:id="rId9"/>
    <p:sldId id="953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18E59-6030-46DE-B8C8-57A4D9C1922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C43BB-DA2C-4B9C-A965-67B56AF8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32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688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817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852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348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4849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99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7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5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9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01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7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A87585E-0720-44D4-91CC-38F4A41A4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49" y="2000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2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5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49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和内容">
  <p:cSld name="2_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6534" y="-31141"/>
            <a:ext cx="1307157" cy="1585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2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4080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7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7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1387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50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56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4E36CE3-65F3-450E-8C0D-F3538A4096B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AF2BE2C-7D7D-424B-A2C4-739FF3C2609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8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jp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11" Type="http://schemas.openxmlformats.org/officeDocument/2006/relationships/image" Target="../media/image19.jpg"/><Relationship Id="rId5" Type="http://schemas.microsoft.com/office/2007/relationships/hdphoto" Target="../media/hdphoto1.wdp"/><Relationship Id="rId10" Type="http://schemas.openxmlformats.org/officeDocument/2006/relationships/image" Target="../media/image18.jpg"/><Relationship Id="rId4" Type="http://schemas.openxmlformats.org/officeDocument/2006/relationships/image" Target="../media/image8.pn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3349" y="2340317"/>
            <a:ext cx="81804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Bài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3: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Khu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vườn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kì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diệu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iết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2)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18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24290" y="746650"/>
            <a:ext cx="5186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1504" y="1829129"/>
            <a:ext cx="87861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Nêu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được cách tưởng tượng và sáng tạo bức tranh </a:t>
            </a:r>
          </a:p>
          <a:p>
            <a:r>
              <a:rPr lang="vi-VN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hình cắt côn trùng.</a:t>
            </a:r>
          </a:p>
          <a:p>
            <a:r>
              <a:rPr lang="vi-VN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được bức tranh khu vườn kì diệu từ hình côn trùng có sẵn.</a:t>
            </a:r>
          </a:p>
          <a:p>
            <a:r>
              <a:rPr lang="vi-VN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Chia sẻ được cảm nhận về vẻ đẹp của thiên nhiên trong cuộc sống và trong tranh.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7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87;p4"/>
          <p:cNvGrpSpPr/>
          <p:nvPr/>
        </p:nvGrpSpPr>
        <p:grpSpPr>
          <a:xfrm>
            <a:off x="-63363" y="4171668"/>
            <a:ext cx="12289459" cy="2766763"/>
            <a:chOff x="102584" y="937504"/>
            <a:chExt cx="9158715" cy="1967444"/>
          </a:xfrm>
        </p:grpSpPr>
        <p:pic>
          <p:nvPicPr>
            <p:cNvPr id="8" name="Google Shape;88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823513" y="1466250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89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0933" y="937504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4"/>
            <p:cNvPicPr preferRelativeResize="0"/>
            <p:nvPr/>
          </p:nvPicPr>
          <p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flipH="1">
              <a:off x="102584" y="1082370"/>
              <a:ext cx="9144000" cy="1800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Rectangle 12"/>
          <p:cNvSpPr/>
          <p:nvPr/>
        </p:nvSpPr>
        <p:spPr>
          <a:xfrm>
            <a:off x="140699" y="0"/>
            <a:ext cx="12083013" cy="556861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2543606" y="2242899"/>
            <a:ext cx="9057172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SÁNG TẠO</a:t>
            </a:r>
            <a:endParaRPr lang="zh-CN" altLang="en-US" sz="58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Trẻ Em, Vẽ Tranh, Họa Sĩ, Tải hình PNG 97 - Free.Vector6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82" y="2714395"/>
            <a:ext cx="5644548" cy="49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184896" y="945601"/>
            <a:ext cx="6021437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8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</a:t>
            </a:r>
            <a:endParaRPr lang="en-US" sz="5867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Giấc mơ trở thành họa sĩ -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817" l="0" r="100000">
                        <a14:foregroundMark x1="25600" y1="29586" x2="12800" y2="36686"/>
                        <a14:foregroundMark x1="33600" y1="42604" x2="44000" y2="34320"/>
                        <a14:foregroundMark x1="42400" y1="32544" x2="39200" y2="30769"/>
                        <a14:backgroundMark x1="7200" y1="7101" x2="30800" y2="16568"/>
                        <a14:backgroundMark x1="30400" y1="17160" x2="30400" y2="22485"/>
                        <a14:backgroundMark x1="28000" y1="24852" x2="24000" y2="27811"/>
                        <a14:backgroundMark x1="23600" y1="27811" x2="9600" y2="36095"/>
                        <a14:backgroundMark x1="9600" y1="37278" x2="7200" y2="43787"/>
                        <a14:backgroundMark x1="8400" y1="44379" x2="14800" y2="49704"/>
                        <a14:backgroundMark x1="14800" y1="49112" x2="23200" y2="50888"/>
                        <a14:backgroundMark x1="23600" y1="50888" x2="33200" y2="49112"/>
                        <a14:backgroundMark x1="33200" y1="49112" x2="34800" y2="43195"/>
                        <a14:backgroundMark x1="35600" y1="44379" x2="45200" y2="41420"/>
                        <a14:backgroundMark x1="45600" y1="41420" x2="49600" y2="36686"/>
                        <a14:backgroundMark x1="49600" y1="35503" x2="50400" y2="30178"/>
                        <a14:backgroundMark x1="37200" y1="52663" x2="31600" y2="60947"/>
                        <a14:backgroundMark x1="20400" y1="8876" x2="40800" y2="0"/>
                        <a14:backgroundMark x1="39200" y1="10059" x2="99600" y2="13609"/>
                        <a14:backgroundMark x1="88400" y1="39645" x2="74800" y2="48521"/>
                        <a14:backgroundMark x1="76800" y1="56213" x2="72400" y2="57396"/>
                        <a14:backgroundMark x1="72400" y1="57396" x2="69600" y2="52071"/>
                        <a14:backgroundMark x1="70000" y1="53846" x2="66000" y2="55621"/>
                        <a14:backgroundMark x1="67600" y1="57396" x2="68400" y2="69231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" y="-101093"/>
            <a:ext cx="4166915" cy="234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五角星 34"/>
          <p:cNvSpPr/>
          <p:nvPr/>
        </p:nvSpPr>
        <p:spPr>
          <a:xfrm rot="337835">
            <a:off x="1516974" y="397302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五角星 32"/>
          <p:cNvSpPr/>
          <p:nvPr/>
        </p:nvSpPr>
        <p:spPr>
          <a:xfrm rot="19614248">
            <a:off x="3204499" y="1507606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五角星 34"/>
          <p:cNvSpPr/>
          <p:nvPr/>
        </p:nvSpPr>
        <p:spPr>
          <a:xfrm rot="337835">
            <a:off x="3959576" y="3387054"/>
            <a:ext cx="450637" cy="42956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solidFill>
            <a:srgbClr val="92D050">
              <a:alpha val="59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9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60C04829-63F6-4CD1-96A0-9599E27DD4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5.244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699" y="6278049"/>
            <a:ext cx="607331" cy="46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5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5802E-6 L 0.0342 -0.04012 C 0.04132 -0.04908 0.05208 -0.05401 0.06337 -0.05401 C 0.07621 -0.05401 0.08646 -0.04908 0.09357 -0.04012 L 0.12812 1.35802E-6 " pathEditMode="relative" rAng="0" ptsTypes="AAAAA">
                                      <p:cBhvr>
                                        <p:cTn id="14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0.08024 L -0.00052 0.05247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0342 -0.04012 C 0.04132 -0.04907 0.05208 -0.05401 0.06337 -0.05401 C 0.07621 -0.05401 0.08646 -0.04907 0.09358 -0.04012 L 0.12812 0 " pathEditMode="relative" rAng="0" ptsTypes="AAAAA">
                                      <p:cBhvr>
                                        <p:cTn id="21" dur="1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1" grpId="0"/>
      <p:bldP spid="17" grpId="0" bldLvl="0" animBg="1"/>
      <p:bldP spid="18" grpId="0" bldLvl="0" animBg="1"/>
      <p:bldP spid="18" grpId="1" bldLvl="0" animBg="1"/>
      <p:bldP spid="2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D40B417-1FB1-7E77-7792-B1F866C49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 descr="Happy Sun And Cloud | Dessin enfantin, Soleil, Dessin enfant">
            <a:extLst>
              <a:ext uri="{FF2B5EF4-FFF2-40B4-BE49-F238E27FC236}">
                <a16:creationId xmlns:a16="http://schemas.microsoft.com/office/drawing/2014/main" id="{561A7F44-FE27-77B1-35B1-B5B53E3B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35" y="138132"/>
            <a:ext cx="1969542" cy="14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CC5A28C3-527D-4585-9F41-D69E75F44FC9}"/>
              </a:ext>
            </a:extLst>
          </p:cNvPr>
          <p:cNvSpPr/>
          <p:nvPr/>
        </p:nvSpPr>
        <p:spPr>
          <a:xfrm>
            <a:off x="264927" y="138132"/>
            <a:ext cx="11662146" cy="6657975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t="54830" r="7554" b="11973"/>
          <a:stretch/>
        </p:blipFill>
        <p:spPr>
          <a:xfrm>
            <a:off x="9097371" y="1992077"/>
            <a:ext cx="2622141" cy="1838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t="54512" r="52367" b="11610"/>
          <a:stretch/>
        </p:blipFill>
        <p:spPr>
          <a:xfrm>
            <a:off x="6339814" y="1992077"/>
            <a:ext cx="2608244" cy="1845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133" r="7393" b="67710"/>
          <a:stretch/>
        </p:blipFill>
        <p:spPr>
          <a:xfrm>
            <a:off x="3305062" y="1984876"/>
            <a:ext cx="2885439" cy="1845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t="408" r="51779" b="65804"/>
          <a:stretch/>
        </p:blipFill>
        <p:spPr>
          <a:xfrm>
            <a:off x="436543" y="1984875"/>
            <a:ext cx="2698543" cy="186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36543" y="4016209"/>
            <a:ext cx="24242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7030A0"/>
                </a:solidFill>
              </a:rPr>
              <a:t>Bước 1</a:t>
            </a:r>
            <a:r>
              <a:rPr lang="vi-VN" dirty="0" smtClean="0">
                <a:solidFill>
                  <a:srgbClr val="7030A0"/>
                </a:solidFill>
              </a:rPr>
              <a:t>: Đặt hình côn trùng đã cắt lên giấy vẽ và tưởng tượng bức tranh về khu vườn.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5154" y="4056548"/>
            <a:ext cx="2852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070C0"/>
                </a:solidFill>
              </a:rPr>
              <a:t>Bước 2:</a:t>
            </a:r>
            <a:r>
              <a:rPr lang="vi-VN" dirty="0" smtClean="0">
                <a:solidFill>
                  <a:srgbClr val="0070C0"/>
                </a:solidFill>
              </a:rPr>
              <a:t> Vẽ nét khung cảnh khu vườn.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9815" y="4118279"/>
            <a:ext cx="260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chemeClr val="accent2">
                    <a:lumMod val="75000"/>
                  </a:schemeClr>
                </a:solidFill>
              </a:rPr>
              <a:t>Bước 3</a:t>
            </a:r>
            <a:r>
              <a:rPr lang="vi-VN" dirty="0" smtClean="0">
                <a:solidFill>
                  <a:schemeClr val="accent2">
                    <a:lumMod val="75000"/>
                  </a:schemeClr>
                </a:solidFill>
              </a:rPr>
              <a:t>: Vẽ màu cho bức tranh khu vườn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28739" y="4118279"/>
            <a:ext cx="2644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0B050"/>
                </a:solidFill>
              </a:rPr>
              <a:t>Bước 4</a:t>
            </a:r>
            <a:r>
              <a:rPr lang="vi-VN" dirty="0" smtClean="0">
                <a:solidFill>
                  <a:srgbClr val="00B050"/>
                </a:solidFill>
              </a:rPr>
              <a:t>: Dán hình côn trùng vào tranh và hoàn thiện sản phẩm.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17958" y="918712"/>
            <a:ext cx="58301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 bước thực hiện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850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4"/>
          <p:cNvGrpSpPr/>
          <p:nvPr/>
        </p:nvGrpSpPr>
        <p:grpSpPr>
          <a:xfrm>
            <a:off x="-16192" y="4346656"/>
            <a:ext cx="12192000" cy="2677515"/>
            <a:chOff x="0" y="3163016"/>
            <a:chExt cx="9144000" cy="2008136"/>
          </a:xfrm>
        </p:grpSpPr>
        <p:pic>
          <p:nvPicPr>
            <p:cNvPr id="88" name="Google Shape;8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/>
          <p:cNvSpPr/>
          <p:nvPr/>
        </p:nvSpPr>
        <p:spPr>
          <a:xfrm>
            <a:off x="143340" y="452669"/>
            <a:ext cx="11617291" cy="47045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55CA22C-A248-4BC0-8DAF-5A96331E1EB8}"/>
              </a:ext>
            </a:extLst>
          </p:cNvPr>
          <p:cNvSpPr txBox="1"/>
          <p:nvPr/>
        </p:nvSpPr>
        <p:spPr>
          <a:xfrm>
            <a:off x="423462" y="876315"/>
            <a:ext cx="11345075" cy="2708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nhớ:</a:t>
            </a:r>
          </a:p>
          <a:p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 cảnh khu vườn.</a:t>
            </a:r>
          </a:p>
          <a:p>
            <a:pPr algn="just"/>
            <a:r>
              <a:rPr lang="vi-VN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73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48" y="4177250"/>
            <a:ext cx="2404896" cy="27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87;p4"/>
          <p:cNvGrpSpPr/>
          <p:nvPr/>
        </p:nvGrpSpPr>
        <p:grpSpPr>
          <a:xfrm>
            <a:off x="-63363" y="4171668"/>
            <a:ext cx="12289459" cy="2766763"/>
            <a:chOff x="102584" y="937504"/>
            <a:chExt cx="9158715" cy="1967444"/>
          </a:xfrm>
        </p:grpSpPr>
        <p:pic>
          <p:nvPicPr>
            <p:cNvPr id="8" name="Google Shape;88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823513" y="1466250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89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0933" y="937504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4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flipH="1">
              <a:off x="102584" y="1082370"/>
              <a:ext cx="9144000" cy="1800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Rectangle 12"/>
          <p:cNvSpPr/>
          <p:nvPr/>
        </p:nvSpPr>
        <p:spPr>
          <a:xfrm>
            <a:off x="140699" y="0"/>
            <a:ext cx="12083013" cy="556861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4769692" y="221796"/>
            <a:ext cx="9057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SÁNG TẠO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Trẻ Em, Vẽ Tranh, Họa Sĩ, Tải hình PNG 97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82" y="2714395"/>
            <a:ext cx="5644548" cy="49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337500" y="314130"/>
            <a:ext cx="6021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Giấc mơ trở thành họa sĩ -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17" l="0" r="100000">
                        <a14:foregroundMark x1="25600" y1="29586" x2="12800" y2="36686"/>
                        <a14:foregroundMark x1="33600" y1="42604" x2="44000" y2="34320"/>
                        <a14:foregroundMark x1="42400" y1="32544" x2="39200" y2="30769"/>
                        <a14:backgroundMark x1="7200" y1="7101" x2="30800" y2="16568"/>
                        <a14:backgroundMark x1="30400" y1="17160" x2="30400" y2="22485"/>
                        <a14:backgroundMark x1="28000" y1="24852" x2="24000" y2="27811"/>
                        <a14:backgroundMark x1="23600" y1="27811" x2="9600" y2="36095"/>
                        <a14:backgroundMark x1="9600" y1="37278" x2="7200" y2="43787"/>
                        <a14:backgroundMark x1="8400" y1="44379" x2="14800" y2="49704"/>
                        <a14:backgroundMark x1="14800" y1="49112" x2="23200" y2="50888"/>
                        <a14:backgroundMark x1="23600" y1="50888" x2="33200" y2="49112"/>
                        <a14:backgroundMark x1="33200" y1="49112" x2="34800" y2="43195"/>
                        <a14:backgroundMark x1="35600" y1="44379" x2="45200" y2="41420"/>
                        <a14:backgroundMark x1="45600" y1="41420" x2="49600" y2="36686"/>
                        <a14:backgroundMark x1="49600" y1="35503" x2="50400" y2="30178"/>
                        <a14:backgroundMark x1="37200" y1="52663" x2="31600" y2="60947"/>
                        <a14:backgroundMark x1="20400" y1="8876" x2="40800" y2="0"/>
                        <a14:backgroundMark x1="39200" y1="10059" x2="99600" y2="13609"/>
                        <a14:backgroundMark x1="88400" y1="39645" x2="74800" y2="48521"/>
                        <a14:backgroundMark x1="76800" y1="56213" x2="72400" y2="57396"/>
                        <a14:backgroundMark x1="72400" y1="57396" x2="69600" y2="52071"/>
                        <a14:backgroundMark x1="70000" y1="53846" x2="66000" y2="55621"/>
                        <a14:backgroundMark x1="67600" y1="57396" x2="68400" y2="69231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" y="-101093"/>
            <a:ext cx="4166915" cy="234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五角星 34"/>
          <p:cNvSpPr/>
          <p:nvPr/>
        </p:nvSpPr>
        <p:spPr>
          <a:xfrm rot="337835">
            <a:off x="1516974" y="397302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五角星 32"/>
          <p:cNvSpPr/>
          <p:nvPr/>
        </p:nvSpPr>
        <p:spPr>
          <a:xfrm rot="19614248">
            <a:off x="2509011" y="1718195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五角星 34"/>
          <p:cNvSpPr/>
          <p:nvPr/>
        </p:nvSpPr>
        <p:spPr>
          <a:xfrm rot="337835">
            <a:off x="3959576" y="3387054"/>
            <a:ext cx="450637" cy="42956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solidFill>
            <a:srgbClr val="92D050">
              <a:alpha val="59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07" y="4105169"/>
            <a:ext cx="3736711" cy="27013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04" y="4105170"/>
            <a:ext cx="3632041" cy="27013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7" y="4105169"/>
            <a:ext cx="3882154" cy="27013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02" y="1144534"/>
            <a:ext cx="3632041" cy="2757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06" y="1144534"/>
            <a:ext cx="3736711" cy="2757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7" y="1144534"/>
            <a:ext cx="3882154" cy="275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6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5802E-6 L 0.0342 -0.04012 C 0.04132 -0.04908 0.05208 -0.05401 0.06337 -0.05401 C 0.07621 -0.05401 0.08646 -0.04908 0.09357 -0.04012 L 0.12812 1.35802E-6 " pathEditMode="relative" rAng="0" ptsTypes="AAAAA">
                                      <p:cBhvr>
                                        <p:cTn id="12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0.08024 L -0.00052 0.05247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0342 -0.04012 C 0.04132 -0.04907 0.05208 -0.05401 0.06337 -0.05401 C 0.07621 -0.05401 0.08646 -0.04907 0.09358 -0.04012 L 0.12812 0 " pathEditMode="relative" rAng="0" ptsTypes="AAAAA">
                                      <p:cBhvr>
                                        <p:cTn id="19" dur="1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bldLvl="0" animBg="1"/>
      <p:bldP spid="18" grpId="0" bldLvl="0" animBg="1"/>
      <p:bldP spid="18" grpId="1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464" y="41177"/>
            <a:ext cx="12371845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99723" y="652779"/>
            <a:ext cx="5095113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 </a:t>
            </a:r>
            <a:endParaRPr lang="en-US" sz="5333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6768" y="1774624"/>
            <a:ext cx="9190509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– ĐÁNH GIÁ</a:t>
            </a:r>
            <a:endParaRPr lang="zh-CN" altLang="en-US" sz="58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Google Shape;8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7131" y="4902744"/>
            <a:ext cx="5623760" cy="19182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41;p1"/>
          <p:cNvGrpSpPr/>
          <p:nvPr/>
        </p:nvGrpSpPr>
        <p:grpSpPr>
          <a:xfrm>
            <a:off x="-2160917" y="3826468"/>
            <a:ext cx="14472461" cy="3125473"/>
            <a:chOff x="1723135" y="1729505"/>
            <a:chExt cx="7674149" cy="1633484"/>
          </a:xfrm>
        </p:grpSpPr>
        <p:pic>
          <p:nvPicPr>
            <p:cNvPr id="16" name="Google Shape;43;p1"/>
            <p:cNvPicPr preferRelativeResize="0"/>
            <p:nvPr/>
          </p:nvPicPr>
          <p:blipFill rotWithShape="1">
            <a:blip r:embed="rId6">
              <a:alphaModFix/>
            </a:blip>
            <a:srcRect l="18219"/>
            <a:stretch/>
          </p:blipFill>
          <p:spPr>
            <a:xfrm>
              <a:off x="1890500" y="1746256"/>
              <a:ext cx="7458683" cy="1616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44;p1"/>
            <p:cNvPicPr preferRelativeResize="0"/>
            <p:nvPr/>
          </p:nvPicPr>
          <p:blipFill rotWithShape="1">
            <a:blip r:embed="rId7">
              <a:alphaModFix/>
            </a:blip>
            <a:srcRect l="15857"/>
            <a:stretch/>
          </p:blipFill>
          <p:spPr>
            <a:xfrm>
              <a:off x="1723135" y="1729505"/>
              <a:ext cx="7674149" cy="16228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26" name="Picture 6" descr="교사와 함께 행복한 귀여운 아이 소년과 소녀 연구 교사-교육 관련 직업에 대한 스톡 벡터 아트 및 기타 이미지 - 교사-교육 관련  직업, 배경-주제, 책 - i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42" b="100000" l="0" r="98344">
                        <a14:foregroundMark x1="21118" y1="43258" x2="27743" y2="77809"/>
                        <a14:foregroundMark x1="76398" y1="42416" x2="75776" y2="76966"/>
                        <a14:foregroundMark x1="48033" y1="33708" x2="41615" y2="45506"/>
                        <a14:foregroundMark x1="39959" y1="40449" x2="32712" y2="35112"/>
                        <a14:foregroundMark x1="39337" y1="45506" x2="45549" y2="44101"/>
                        <a14:foregroundMark x1="47619" y1="44101" x2="46377" y2="50000"/>
                        <a14:foregroundMark x1="45549" y1="39607" x2="47205" y2="41011"/>
                        <a14:foregroundMark x1="38923" y1="40169" x2="42650" y2="46348"/>
                        <a14:foregroundMark x1="13251" y1="66573" x2="8903" y2="66573"/>
                        <a14:foregroundMark x1="86749" y1="65169" x2="90683" y2="66573"/>
                        <a14:foregroundMark x1="37060" y1="69382" x2="31056" y2="68820"/>
                        <a14:foregroundMark x1="25673" y1="58989" x2="31470" y2="50281"/>
                        <a14:foregroundMark x1="32298" y1="49157" x2="32298" y2="49157"/>
                        <a14:foregroundMark x1="10559" y1="77809" x2="36025" y2="79494"/>
                        <a14:foregroundMark x1="38095" y1="35955" x2="40994" y2="52528"/>
                        <a14:foregroundMark x1="39337" y1="43539" x2="47619" y2="46348"/>
                        <a14:foregroundMark x1="73292" y1="40449" x2="77019" y2="39607"/>
                        <a14:foregroundMark x1="70807" y1="70225" x2="62526" y2="67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8277" y="2407263"/>
            <a:ext cx="6134100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" descr="31f7217a017c2d9a8a7bcbd9844c1629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638" y="2832595"/>
            <a:ext cx="4887663" cy="3988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58" y="3057995"/>
            <a:ext cx="4437527" cy="2771272"/>
          </a:xfrm>
          <a:prstGeom prst="rect">
            <a:avLst/>
          </a:prstGeom>
        </p:spPr>
      </p:pic>
      <p:pic>
        <p:nvPicPr>
          <p:cNvPr id="28" name="图片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437278" y="925632"/>
            <a:ext cx="1234215" cy="670995"/>
          </a:xfrm>
          <a:prstGeom prst="rect">
            <a:avLst/>
          </a:prstGeom>
        </p:spPr>
      </p:pic>
      <p:sp>
        <p:nvSpPr>
          <p:cNvPr id="30" name="五角星 32"/>
          <p:cNvSpPr/>
          <p:nvPr/>
        </p:nvSpPr>
        <p:spPr>
          <a:xfrm rot="19614248">
            <a:off x="559507" y="740542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1" name="五角星 34"/>
          <p:cNvSpPr/>
          <p:nvPr/>
        </p:nvSpPr>
        <p:spPr>
          <a:xfrm rot="337835">
            <a:off x="1810312" y="1890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7929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20988E-6 L 0.0342 -0.04013 C 0.04132 -0.04908 0.05208 -0.05402 0.06336 -0.05402 C 0.07621 -0.05402 0.08645 -0.04908 0.09357 -0.04013 L 0.12812 3.20988E-6 " pathEditMode="relative" rAng="0" ptsTypes="AAAAA">
                                      <p:cBhvr>
                                        <p:cTn id="16" dur="1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0.08025 L -0.00052 0.05247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bldLvl="0" animBg="1"/>
      <p:bldP spid="30" grpId="1" bldLvl="0" animBg="1"/>
      <p:bldP spid="3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81" y="548680"/>
            <a:ext cx="9793088" cy="61446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7435" y="889358"/>
            <a:ext cx="8832981" cy="423686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Dặn</a:t>
            </a:r>
            <a:r>
              <a:rPr lang="en-US" sz="4267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dò</a:t>
            </a:r>
            <a:endParaRPr lang="en-US" sz="4267" b="1" i="1" kern="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733" i="1" kern="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en-US" sz="3733" i="1" kern="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3733" i="1" kern="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3733" i="1" kern="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3733" i="1" kern="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oogle Shape;87;p4"/>
          <p:cNvGrpSpPr/>
          <p:nvPr/>
        </p:nvGrpSpPr>
        <p:grpSpPr>
          <a:xfrm>
            <a:off x="0" y="5061181"/>
            <a:ext cx="12192000" cy="1852553"/>
            <a:chOff x="0" y="3163016"/>
            <a:chExt cx="9144000" cy="2008136"/>
          </a:xfrm>
        </p:grpSpPr>
        <p:pic>
          <p:nvPicPr>
            <p:cNvPr id="14" name="Google Shape;88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89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90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41" y="3390833"/>
            <a:ext cx="3373775" cy="3497391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37F24073-1608-87C8-A683-EB5202ADB7C8}"/>
              </a:ext>
            </a:extLst>
          </p:cNvPr>
          <p:cNvSpPr txBox="1"/>
          <p:nvPr/>
        </p:nvSpPr>
        <p:spPr>
          <a:xfrm>
            <a:off x="622670" y="3011202"/>
            <a:ext cx="9409045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3942" lvl="1">
              <a:lnSpc>
                <a:spcPts val="7380"/>
              </a:lnSpc>
            </a:pP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cho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sau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7F24073-1608-87C8-A683-EB5202ADB7C8}"/>
              </a:ext>
            </a:extLst>
          </p:cNvPr>
          <p:cNvSpPr txBox="1"/>
          <p:nvPr/>
        </p:nvSpPr>
        <p:spPr>
          <a:xfrm>
            <a:off x="719403" y="2008519"/>
            <a:ext cx="7872875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3942" lvl="1">
              <a:lnSpc>
                <a:spcPts val="7380"/>
              </a:lnSpc>
            </a:pP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2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8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4901</TotalTime>
  <Words>218</Words>
  <Application>Microsoft Office PowerPoint</Application>
  <PresentationFormat>Widescreen</PresentationFormat>
  <Paragraphs>32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等线</vt:lpstr>
      <vt:lpstr>Times New Roman</vt:lpstr>
      <vt:lpstr>字魂59号-创粗黑</vt:lpstr>
      <vt:lpstr>思源黑体 CN Medium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93</cp:revision>
  <dcterms:created xsi:type="dcterms:W3CDTF">2022-11-08T11:38:51Z</dcterms:created>
  <dcterms:modified xsi:type="dcterms:W3CDTF">2025-04-01T02:16:45Z</dcterms:modified>
</cp:coreProperties>
</file>