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9" r:id="rId1"/>
  </p:sldMasterIdLst>
  <p:notesMasterIdLst>
    <p:notesMasterId r:id="rId8"/>
  </p:notesMasterIdLst>
  <p:sldIdLst>
    <p:sldId id="256" r:id="rId2"/>
    <p:sldId id="262" r:id="rId3"/>
    <p:sldId id="261" r:id="rId4"/>
    <p:sldId id="265" r:id="rId5"/>
    <p:sldId id="264" r:id="rId6"/>
    <p:sldId id="268" r:id="rId7"/>
  </p:sldIdLst>
  <p:sldSz cx="9144000" cy="5143500" type="screen16x9"/>
  <p:notesSz cx="6858000" cy="9144000"/>
  <p:embeddedFontLst>
    <p:embeddedFont>
      <p:font typeface="Sriracha" panose="020B0604020202020204" charset="-34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Barlow Medium" panose="020B0604020202020204" charset="0"/>
      <p:regular r:id="rId14"/>
      <p:bold r:id="rId15"/>
      <p:italic r:id="rId16"/>
      <p:boldItalic r:id="rId17"/>
    </p:embeddedFont>
    <p:embeddedFont>
      <p:font typeface="Barlow" panose="020B0604020202020204" charset="0"/>
      <p:regular r:id="rId18"/>
      <p:bold r:id="rId19"/>
      <p:italic r:id="rId20"/>
      <p:boldItalic r:id="rId21"/>
    </p:embeddedFont>
    <p:embeddedFont>
      <p:font typeface="Bangers" panose="020B0604020202020204" charset="0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6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8B021DB-0A65-4643-BD9B-D7F8D1A66F04}">
  <a:tblStyle styleId="{C8B021DB-0A65-4643-BD9B-D7F8D1A66F0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10" autoAdjust="0"/>
    <p:restoredTop sz="94660"/>
  </p:normalViewPr>
  <p:slideViewPr>
    <p:cSldViewPr snapToGrid="0">
      <p:cViewPr varScale="1">
        <p:scale>
          <a:sx n="92" d="100"/>
          <a:sy n="92" d="100"/>
        </p:scale>
        <p:origin x="732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presProps" Target="pres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" name="Google Shape;1244;g9cd81b2cb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5" name="Google Shape;1245;g9cd81b2cb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g99bbbcba8d_0_3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1" name="Google Shape;1181;g99bbbcba8d_0_3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g9cd81b2cbb_0_1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7" name="Google Shape;1587;g9cd81b2cbb_0_1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3" name="Google Shape;1513;g9cd81b2cbb_0_7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4" name="Google Shape;1514;g9cd81b2cbb_0_7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7" name="Google Shape;1957;g9cd81b2cbb_0_1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8" name="Google Shape;1958;g9cd81b2cbb_0_1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F4EAD7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443771" y="314850"/>
            <a:ext cx="1703578" cy="1028252"/>
          </a:xfrm>
          <a:custGeom>
            <a:avLst/>
            <a:gdLst/>
            <a:ahLst/>
            <a:cxnLst/>
            <a:rect l="l" t="t" r="r" b="b"/>
            <a:pathLst>
              <a:path w="63113" h="38094" extrusionOk="0">
                <a:moveTo>
                  <a:pt x="47921" y="1"/>
                </a:moveTo>
                <a:cubicBezTo>
                  <a:pt x="41395" y="1"/>
                  <a:pt x="37275" y="6989"/>
                  <a:pt x="34809" y="12210"/>
                </a:cubicBezTo>
                <a:cubicBezTo>
                  <a:pt x="31453" y="8175"/>
                  <a:pt x="26770" y="3749"/>
                  <a:pt x="21361" y="3749"/>
                </a:cubicBezTo>
                <a:cubicBezTo>
                  <a:pt x="19855" y="3749"/>
                  <a:pt x="18292" y="4093"/>
                  <a:pt x="16686" y="4883"/>
                </a:cubicBezTo>
                <a:cubicBezTo>
                  <a:pt x="8469" y="8764"/>
                  <a:pt x="10957" y="16661"/>
                  <a:pt x="12966" y="23143"/>
                </a:cubicBezTo>
                <a:cubicBezTo>
                  <a:pt x="8195" y="24079"/>
                  <a:pt x="1" y="26864"/>
                  <a:pt x="3402" y="33392"/>
                </a:cubicBezTo>
                <a:cubicBezTo>
                  <a:pt x="5753" y="37660"/>
                  <a:pt x="12715" y="37911"/>
                  <a:pt x="16892" y="38048"/>
                </a:cubicBezTo>
                <a:cubicBezTo>
                  <a:pt x="19816" y="38069"/>
                  <a:pt x="23341" y="38085"/>
                  <a:pt x="27109" y="38085"/>
                </a:cubicBezTo>
                <a:cubicBezTo>
                  <a:pt x="35899" y="38085"/>
                  <a:pt x="46003" y="37996"/>
                  <a:pt x="52841" y="37660"/>
                </a:cubicBezTo>
                <a:cubicBezTo>
                  <a:pt x="54941" y="37843"/>
                  <a:pt x="58822" y="38071"/>
                  <a:pt x="63113" y="38094"/>
                </a:cubicBezTo>
                <a:lnTo>
                  <a:pt x="63113" y="12735"/>
                </a:lnTo>
                <a:cubicBezTo>
                  <a:pt x="61173" y="13739"/>
                  <a:pt x="59347" y="15314"/>
                  <a:pt x="57772" y="16661"/>
                </a:cubicBezTo>
                <a:cubicBezTo>
                  <a:pt x="58000" y="10544"/>
                  <a:pt x="57178" y="1870"/>
                  <a:pt x="49988" y="227"/>
                </a:cubicBezTo>
                <a:cubicBezTo>
                  <a:pt x="49274" y="73"/>
                  <a:pt x="48585" y="1"/>
                  <a:pt x="47921" y="1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0" y="3670025"/>
            <a:ext cx="9144012" cy="1487949"/>
          </a:xfrm>
          <a:custGeom>
            <a:avLst/>
            <a:gdLst/>
            <a:ahLst/>
            <a:cxnLst/>
            <a:rect l="l" t="t" r="r" b="b"/>
            <a:pathLst>
              <a:path w="284838" h="50589" extrusionOk="0">
                <a:moveTo>
                  <a:pt x="133359" y="0"/>
                </a:moveTo>
                <a:cubicBezTo>
                  <a:pt x="132063" y="0"/>
                  <a:pt x="130757" y="60"/>
                  <a:pt x="129443" y="190"/>
                </a:cubicBezTo>
                <a:cubicBezTo>
                  <a:pt x="121021" y="1012"/>
                  <a:pt x="114059" y="3979"/>
                  <a:pt x="107554" y="6810"/>
                </a:cubicBezTo>
                <a:cubicBezTo>
                  <a:pt x="99839" y="10165"/>
                  <a:pt x="91987" y="14411"/>
                  <a:pt x="81830" y="15209"/>
                </a:cubicBezTo>
                <a:cubicBezTo>
                  <a:pt x="80619" y="15306"/>
                  <a:pt x="79418" y="15351"/>
                  <a:pt x="78227" y="15351"/>
                </a:cubicBezTo>
                <a:cubicBezTo>
                  <a:pt x="70438" y="15351"/>
                  <a:pt x="63068" y="13440"/>
                  <a:pt x="56060" y="11717"/>
                </a:cubicBezTo>
                <a:cubicBezTo>
                  <a:pt x="47272" y="9572"/>
                  <a:pt x="38302" y="7449"/>
                  <a:pt x="28715" y="6696"/>
                </a:cubicBezTo>
                <a:cubicBezTo>
                  <a:pt x="26227" y="6492"/>
                  <a:pt x="23698" y="6384"/>
                  <a:pt x="21170" y="6384"/>
                </a:cubicBezTo>
                <a:cubicBezTo>
                  <a:pt x="15464" y="6384"/>
                  <a:pt x="9763" y="6937"/>
                  <a:pt x="4543" y="8202"/>
                </a:cubicBezTo>
                <a:cubicBezTo>
                  <a:pt x="2968" y="8567"/>
                  <a:pt x="1462" y="9001"/>
                  <a:pt x="1" y="9457"/>
                </a:cubicBezTo>
                <a:lnTo>
                  <a:pt x="1" y="50589"/>
                </a:lnTo>
                <a:lnTo>
                  <a:pt x="284838" y="50589"/>
                </a:lnTo>
                <a:lnTo>
                  <a:pt x="284838" y="13155"/>
                </a:lnTo>
                <a:cubicBezTo>
                  <a:pt x="283742" y="12744"/>
                  <a:pt x="282624" y="12333"/>
                  <a:pt x="281528" y="11900"/>
                </a:cubicBezTo>
                <a:cubicBezTo>
                  <a:pt x="273083" y="8704"/>
                  <a:pt x="264752" y="4664"/>
                  <a:pt x="254868" y="2838"/>
                </a:cubicBezTo>
                <a:cubicBezTo>
                  <a:pt x="251879" y="2285"/>
                  <a:pt x="248783" y="1967"/>
                  <a:pt x="245668" y="1967"/>
                </a:cubicBezTo>
                <a:cubicBezTo>
                  <a:pt x="244026" y="1967"/>
                  <a:pt x="242379" y="2056"/>
                  <a:pt x="240739" y="2245"/>
                </a:cubicBezTo>
                <a:cubicBezTo>
                  <a:pt x="236403" y="2770"/>
                  <a:pt x="232408" y="3751"/>
                  <a:pt x="228619" y="5007"/>
                </a:cubicBezTo>
                <a:cubicBezTo>
                  <a:pt x="220813" y="7563"/>
                  <a:pt x="213806" y="11010"/>
                  <a:pt x="205383" y="12973"/>
                </a:cubicBezTo>
                <a:cubicBezTo>
                  <a:pt x="201139" y="13960"/>
                  <a:pt x="196833" y="14451"/>
                  <a:pt x="192530" y="14451"/>
                </a:cubicBezTo>
                <a:cubicBezTo>
                  <a:pt x="188177" y="14451"/>
                  <a:pt x="183826" y="13948"/>
                  <a:pt x="179545" y="12950"/>
                </a:cubicBezTo>
                <a:cubicBezTo>
                  <a:pt x="171008" y="10964"/>
                  <a:pt x="163750" y="7723"/>
                  <a:pt x="156126" y="4892"/>
                </a:cubicBezTo>
                <a:cubicBezTo>
                  <a:pt x="149458" y="2446"/>
                  <a:pt x="141614" y="0"/>
                  <a:pt x="133359" y="0"/>
                </a:cubicBezTo>
                <a:close/>
              </a:path>
            </a:pathLst>
          </a:custGeom>
          <a:solidFill>
            <a:srgbClr val="EADB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8" y="189794"/>
            <a:ext cx="1171232" cy="814904"/>
          </a:xfrm>
          <a:custGeom>
            <a:avLst/>
            <a:gdLst/>
            <a:ahLst/>
            <a:cxnLst/>
            <a:rect l="l" t="t" r="r" b="b"/>
            <a:pathLst>
              <a:path w="43391" h="30190" extrusionOk="0">
                <a:moveTo>
                  <a:pt x="13854" y="1"/>
                </a:moveTo>
                <a:cubicBezTo>
                  <a:pt x="8679" y="1"/>
                  <a:pt x="5416" y="5534"/>
                  <a:pt x="3469" y="9676"/>
                </a:cubicBezTo>
                <a:cubicBezTo>
                  <a:pt x="2465" y="8466"/>
                  <a:pt x="1301" y="7188"/>
                  <a:pt x="0" y="6092"/>
                </a:cubicBezTo>
                <a:lnTo>
                  <a:pt x="0" y="30173"/>
                </a:lnTo>
                <a:cubicBezTo>
                  <a:pt x="6277" y="30150"/>
                  <a:pt x="13010" y="30059"/>
                  <a:pt x="17758" y="29831"/>
                </a:cubicBezTo>
                <a:cubicBezTo>
                  <a:pt x="19544" y="29981"/>
                  <a:pt x="22955" y="30190"/>
                  <a:pt x="26662" y="30190"/>
                </a:cubicBezTo>
                <a:cubicBezTo>
                  <a:pt x="32523" y="30190"/>
                  <a:pt x="39125" y="29668"/>
                  <a:pt x="41223" y="27571"/>
                </a:cubicBezTo>
                <a:cubicBezTo>
                  <a:pt x="43277" y="25448"/>
                  <a:pt x="43391" y="22801"/>
                  <a:pt x="41245" y="20952"/>
                </a:cubicBezTo>
                <a:cubicBezTo>
                  <a:pt x="40126" y="19961"/>
                  <a:pt x="38737" y="19706"/>
                  <a:pt x="37270" y="19706"/>
                </a:cubicBezTo>
                <a:cubicBezTo>
                  <a:pt x="35705" y="19706"/>
                  <a:pt x="34052" y="19997"/>
                  <a:pt x="32548" y="19997"/>
                </a:cubicBezTo>
                <a:cubicBezTo>
                  <a:pt x="32213" y="19997"/>
                  <a:pt x="31885" y="19983"/>
                  <a:pt x="31567" y="19947"/>
                </a:cubicBezTo>
                <a:cubicBezTo>
                  <a:pt x="33005" y="16683"/>
                  <a:pt x="36018" y="12826"/>
                  <a:pt x="31704" y="10018"/>
                </a:cubicBezTo>
                <a:cubicBezTo>
                  <a:pt x="30798" y="9444"/>
                  <a:pt x="29892" y="9204"/>
                  <a:pt x="29002" y="9204"/>
                </a:cubicBezTo>
                <a:cubicBezTo>
                  <a:pt x="26284" y="9204"/>
                  <a:pt x="23707" y="11437"/>
                  <a:pt x="21661" y="13191"/>
                </a:cubicBezTo>
                <a:cubicBezTo>
                  <a:pt x="21821" y="8352"/>
                  <a:pt x="21182" y="1482"/>
                  <a:pt x="15498" y="181"/>
                </a:cubicBezTo>
                <a:cubicBezTo>
                  <a:pt x="14930" y="58"/>
                  <a:pt x="14382" y="1"/>
                  <a:pt x="13854" y="1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6799996" y="189605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280675" y="1246200"/>
            <a:ext cx="236590" cy="224853"/>
          </a:xfrm>
          <a:custGeom>
            <a:avLst/>
            <a:gdLst/>
            <a:ahLst/>
            <a:cxnLst/>
            <a:rect l="l" t="t" r="r" b="b"/>
            <a:pathLst>
              <a:path w="6894" h="6552" extrusionOk="0">
                <a:moveTo>
                  <a:pt x="3447" y="1"/>
                </a:moveTo>
                <a:lnTo>
                  <a:pt x="2374" y="2146"/>
                </a:lnTo>
                <a:lnTo>
                  <a:pt x="1" y="2489"/>
                </a:lnTo>
                <a:lnTo>
                  <a:pt x="1735" y="4178"/>
                </a:lnTo>
                <a:lnTo>
                  <a:pt x="1325" y="6552"/>
                </a:lnTo>
                <a:lnTo>
                  <a:pt x="3447" y="5433"/>
                </a:lnTo>
                <a:lnTo>
                  <a:pt x="5570" y="6552"/>
                </a:lnTo>
                <a:lnTo>
                  <a:pt x="5159" y="4178"/>
                </a:lnTo>
                <a:lnTo>
                  <a:pt x="6894" y="2489"/>
                </a:lnTo>
                <a:lnTo>
                  <a:pt x="4520" y="2146"/>
                </a:lnTo>
                <a:lnTo>
                  <a:pt x="344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6863006" y="3116786"/>
            <a:ext cx="236590" cy="224853"/>
          </a:xfrm>
          <a:custGeom>
            <a:avLst/>
            <a:gdLst/>
            <a:ahLst/>
            <a:cxnLst/>
            <a:rect l="l" t="t" r="r" b="b"/>
            <a:pathLst>
              <a:path w="6894" h="6552" extrusionOk="0">
                <a:moveTo>
                  <a:pt x="3447" y="1"/>
                </a:moveTo>
                <a:lnTo>
                  <a:pt x="2397" y="2169"/>
                </a:lnTo>
                <a:lnTo>
                  <a:pt x="1" y="2511"/>
                </a:lnTo>
                <a:lnTo>
                  <a:pt x="1735" y="4200"/>
                </a:lnTo>
                <a:lnTo>
                  <a:pt x="1325" y="6551"/>
                </a:lnTo>
                <a:lnTo>
                  <a:pt x="1325" y="6551"/>
                </a:lnTo>
                <a:lnTo>
                  <a:pt x="3447" y="5433"/>
                </a:lnTo>
                <a:lnTo>
                  <a:pt x="5570" y="6551"/>
                </a:lnTo>
                <a:lnTo>
                  <a:pt x="5182" y="4200"/>
                </a:lnTo>
                <a:lnTo>
                  <a:pt x="6894" y="2511"/>
                </a:lnTo>
                <a:lnTo>
                  <a:pt x="4520" y="2169"/>
                </a:lnTo>
                <a:lnTo>
                  <a:pt x="344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6609222" y="4067745"/>
            <a:ext cx="144926" cy="137891"/>
          </a:xfrm>
          <a:custGeom>
            <a:avLst/>
            <a:gdLst/>
            <a:ahLst/>
            <a:cxnLst/>
            <a:rect l="l" t="t" r="r" b="b"/>
            <a:pathLst>
              <a:path w="4223" h="4018" extrusionOk="0">
                <a:moveTo>
                  <a:pt x="2123" y="0"/>
                </a:moveTo>
                <a:lnTo>
                  <a:pt x="1461" y="1324"/>
                </a:lnTo>
                <a:lnTo>
                  <a:pt x="0" y="1530"/>
                </a:lnTo>
                <a:lnTo>
                  <a:pt x="1050" y="2557"/>
                </a:lnTo>
                <a:lnTo>
                  <a:pt x="799" y="4018"/>
                </a:lnTo>
                <a:lnTo>
                  <a:pt x="2123" y="3333"/>
                </a:lnTo>
                <a:lnTo>
                  <a:pt x="3424" y="4018"/>
                </a:lnTo>
                <a:lnTo>
                  <a:pt x="3173" y="2557"/>
                </a:lnTo>
                <a:lnTo>
                  <a:pt x="4223" y="1530"/>
                </a:lnTo>
                <a:lnTo>
                  <a:pt x="2762" y="1324"/>
                </a:lnTo>
                <a:lnTo>
                  <a:pt x="2123" y="0"/>
                </a:ln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5615835" y="540292"/>
            <a:ext cx="46859" cy="36386"/>
          </a:xfrm>
          <a:custGeom>
            <a:avLst/>
            <a:gdLst/>
            <a:ahLst/>
            <a:cxnLst/>
            <a:rect l="l" t="t" r="r" b="b"/>
            <a:pathLst>
              <a:path w="1736" h="1348" extrusionOk="0">
                <a:moveTo>
                  <a:pt x="868" y="1"/>
                </a:moveTo>
                <a:cubicBezTo>
                  <a:pt x="1" y="1"/>
                  <a:pt x="1" y="1347"/>
                  <a:pt x="868" y="1347"/>
                </a:cubicBezTo>
                <a:cubicBezTo>
                  <a:pt x="1735" y="1347"/>
                  <a:pt x="1735" y="1"/>
                  <a:pt x="86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5652194" y="468222"/>
            <a:ext cx="46859" cy="35765"/>
          </a:xfrm>
          <a:custGeom>
            <a:avLst/>
            <a:gdLst/>
            <a:ahLst/>
            <a:cxnLst/>
            <a:rect l="l" t="t" r="r" b="b"/>
            <a:pathLst>
              <a:path w="1736" h="1325" extrusionOk="0">
                <a:moveTo>
                  <a:pt x="868" y="0"/>
                </a:moveTo>
                <a:cubicBezTo>
                  <a:pt x="0" y="0"/>
                  <a:pt x="0" y="1324"/>
                  <a:pt x="868" y="1324"/>
                </a:cubicBezTo>
                <a:cubicBezTo>
                  <a:pt x="1735" y="1324"/>
                  <a:pt x="1735" y="0"/>
                  <a:pt x="8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5688553" y="540292"/>
            <a:ext cx="46832" cy="36386"/>
          </a:xfrm>
          <a:custGeom>
            <a:avLst/>
            <a:gdLst/>
            <a:ahLst/>
            <a:cxnLst/>
            <a:rect l="l" t="t" r="r" b="b"/>
            <a:pathLst>
              <a:path w="1735" h="1348" extrusionOk="0">
                <a:moveTo>
                  <a:pt x="867" y="1"/>
                </a:moveTo>
                <a:cubicBezTo>
                  <a:pt x="0" y="1"/>
                  <a:pt x="0" y="1347"/>
                  <a:pt x="867" y="1347"/>
                </a:cubicBezTo>
                <a:cubicBezTo>
                  <a:pt x="1735" y="1347"/>
                  <a:pt x="1735" y="1"/>
                  <a:pt x="8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2675832" y="4108757"/>
            <a:ext cx="145715" cy="138680"/>
          </a:xfrm>
          <a:custGeom>
            <a:avLst/>
            <a:gdLst/>
            <a:ahLst/>
            <a:cxnLst/>
            <a:rect l="l" t="t" r="r" b="b"/>
            <a:pathLst>
              <a:path w="4246" h="4041" extrusionOk="0">
                <a:moveTo>
                  <a:pt x="2123" y="1"/>
                </a:moveTo>
                <a:lnTo>
                  <a:pt x="1461" y="1325"/>
                </a:lnTo>
                <a:lnTo>
                  <a:pt x="0" y="1530"/>
                </a:lnTo>
                <a:lnTo>
                  <a:pt x="1073" y="2580"/>
                </a:lnTo>
                <a:lnTo>
                  <a:pt x="822" y="4041"/>
                </a:lnTo>
                <a:lnTo>
                  <a:pt x="822" y="4041"/>
                </a:lnTo>
                <a:lnTo>
                  <a:pt x="2123" y="3333"/>
                </a:lnTo>
                <a:lnTo>
                  <a:pt x="3424" y="4041"/>
                </a:lnTo>
                <a:lnTo>
                  <a:pt x="3173" y="2580"/>
                </a:lnTo>
                <a:lnTo>
                  <a:pt x="4246" y="1530"/>
                </a:lnTo>
                <a:lnTo>
                  <a:pt x="2785" y="1325"/>
                </a:lnTo>
                <a:lnTo>
                  <a:pt x="2123" y="1"/>
                </a:ln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1875255" y="3583173"/>
            <a:ext cx="59577" cy="46227"/>
          </a:xfrm>
          <a:custGeom>
            <a:avLst/>
            <a:gdLst/>
            <a:ahLst/>
            <a:cxnLst/>
            <a:rect l="l" t="t" r="r" b="b"/>
            <a:pathLst>
              <a:path w="1736" h="1347" extrusionOk="0">
                <a:moveTo>
                  <a:pt x="868" y="0"/>
                </a:moveTo>
                <a:cubicBezTo>
                  <a:pt x="1" y="0"/>
                  <a:pt x="1" y="1347"/>
                  <a:pt x="868" y="1347"/>
                </a:cubicBezTo>
                <a:cubicBezTo>
                  <a:pt x="1736" y="1347"/>
                  <a:pt x="1736" y="0"/>
                  <a:pt x="8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1921482" y="3491509"/>
            <a:ext cx="58787" cy="45472"/>
          </a:xfrm>
          <a:custGeom>
            <a:avLst/>
            <a:gdLst/>
            <a:ahLst/>
            <a:cxnLst/>
            <a:rect l="l" t="t" r="r" b="b"/>
            <a:pathLst>
              <a:path w="1713" h="1325" extrusionOk="0">
                <a:moveTo>
                  <a:pt x="868" y="1"/>
                </a:moveTo>
                <a:cubicBezTo>
                  <a:pt x="0" y="1"/>
                  <a:pt x="0" y="1324"/>
                  <a:pt x="868" y="1324"/>
                </a:cubicBezTo>
                <a:cubicBezTo>
                  <a:pt x="1712" y="1324"/>
                  <a:pt x="1712" y="1"/>
                  <a:pt x="86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1966919" y="3583173"/>
            <a:ext cx="59577" cy="46227"/>
          </a:xfrm>
          <a:custGeom>
            <a:avLst/>
            <a:gdLst/>
            <a:ahLst/>
            <a:cxnLst/>
            <a:rect l="l" t="t" r="r" b="b"/>
            <a:pathLst>
              <a:path w="1736" h="1347" extrusionOk="0">
                <a:moveTo>
                  <a:pt x="868" y="0"/>
                </a:moveTo>
                <a:cubicBezTo>
                  <a:pt x="0" y="0"/>
                  <a:pt x="0" y="1347"/>
                  <a:pt x="868" y="1347"/>
                </a:cubicBezTo>
                <a:cubicBezTo>
                  <a:pt x="1735" y="1347"/>
                  <a:pt x="1735" y="0"/>
                  <a:pt x="8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1600026" y="532275"/>
            <a:ext cx="72718" cy="56117"/>
          </a:xfrm>
          <a:custGeom>
            <a:avLst/>
            <a:gdLst/>
            <a:ahLst/>
            <a:cxnLst/>
            <a:rect l="l" t="t" r="r" b="b"/>
            <a:pathLst>
              <a:path w="2694" h="2079" extrusionOk="0">
                <a:moveTo>
                  <a:pt x="1347" y="1"/>
                </a:moveTo>
                <a:cubicBezTo>
                  <a:pt x="0" y="1"/>
                  <a:pt x="0" y="2078"/>
                  <a:pt x="1347" y="2078"/>
                </a:cubicBezTo>
                <a:cubicBezTo>
                  <a:pt x="2694" y="2078"/>
                  <a:pt x="2694" y="1"/>
                  <a:pt x="134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1656711" y="419527"/>
            <a:ext cx="72097" cy="56711"/>
          </a:xfrm>
          <a:custGeom>
            <a:avLst/>
            <a:gdLst/>
            <a:ahLst/>
            <a:cxnLst/>
            <a:rect l="l" t="t" r="r" b="b"/>
            <a:pathLst>
              <a:path w="2671" h="2101" extrusionOk="0">
                <a:moveTo>
                  <a:pt x="1324" y="1"/>
                </a:moveTo>
                <a:cubicBezTo>
                  <a:pt x="0" y="1"/>
                  <a:pt x="0" y="2101"/>
                  <a:pt x="1324" y="2101"/>
                </a:cubicBezTo>
                <a:cubicBezTo>
                  <a:pt x="2671" y="2101"/>
                  <a:pt x="2671" y="1"/>
                  <a:pt x="132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1712774" y="532275"/>
            <a:ext cx="72718" cy="56117"/>
          </a:xfrm>
          <a:custGeom>
            <a:avLst/>
            <a:gdLst/>
            <a:ahLst/>
            <a:cxnLst/>
            <a:rect l="l" t="t" r="r" b="b"/>
            <a:pathLst>
              <a:path w="2694" h="2079" extrusionOk="0">
                <a:moveTo>
                  <a:pt x="1347" y="1"/>
                </a:moveTo>
                <a:cubicBezTo>
                  <a:pt x="0" y="1"/>
                  <a:pt x="0" y="2078"/>
                  <a:pt x="1347" y="2078"/>
                </a:cubicBezTo>
                <a:cubicBezTo>
                  <a:pt x="2694" y="2078"/>
                  <a:pt x="2694" y="1"/>
                  <a:pt x="134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ubTitle" idx="1"/>
          </p:nvPr>
        </p:nvSpPr>
        <p:spPr>
          <a:xfrm>
            <a:off x="1532250" y="3101422"/>
            <a:ext cx="6079500" cy="4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000">
                <a:solidFill>
                  <a:schemeClr val="dk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2"/>
          <p:cNvSpPr txBox="1">
            <a:spLocks noGrp="1"/>
          </p:cNvSpPr>
          <p:nvPr>
            <p:ph type="ctrTitle"/>
          </p:nvPr>
        </p:nvSpPr>
        <p:spPr>
          <a:xfrm>
            <a:off x="1579975" y="852600"/>
            <a:ext cx="5984100" cy="20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7800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9pPr>
          </a:lstStyle>
          <a:p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1462634" y="1982609"/>
            <a:ext cx="114610" cy="109077"/>
          </a:xfrm>
          <a:custGeom>
            <a:avLst/>
            <a:gdLst/>
            <a:ahLst/>
            <a:cxnLst/>
            <a:rect l="l" t="t" r="r" b="b"/>
            <a:pathLst>
              <a:path w="4246" h="4041" extrusionOk="0">
                <a:moveTo>
                  <a:pt x="2123" y="1"/>
                </a:moveTo>
                <a:lnTo>
                  <a:pt x="1461" y="1324"/>
                </a:lnTo>
                <a:lnTo>
                  <a:pt x="0" y="1553"/>
                </a:lnTo>
                <a:lnTo>
                  <a:pt x="1050" y="2580"/>
                </a:lnTo>
                <a:lnTo>
                  <a:pt x="799" y="4041"/>
                </a:lnTo>
                <a:lnTo>
                  <a:pt x="2123" y="3356"/>
                </a:lnTo>
                <a:lnTo>
                  <a:pt x="3424" y="4041"/>
                </a:lnTo>
                <a:lnTo>
                  <a:pt x="3173" y="2580"/>
                </a:lnTo>
                <a:lnTo>
                  <a:pt x="4246" y="1553"/>
                </a:lnTo>
                <a:lnTo>
                  <a:pt x="2762" y="1324"/>
                </a:lnTo>
                <a:lnTo>
                  <a:pt x="2123" y="1"/>
                </a:ln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1717048" y="2662757"/>
            <a:ext cx="235796" cy="224848"/>
          </a:xfrm>
          <a:custGeom>
            <a:avLst/>
            <a:gdLst/>
            <a:ahLst/>
            <a:cxnLst/>
            <a:rect l="l" t="t" r="r" b="b"/>
            <a:pathLst>
              <a:path w="6871" h="6552" extrusionOk="0">
                <a:moveTo>
                  <a:pt x="3424" y="1"/>
                </a:moveTo>
                <a:lnTo>
                  <a:pt x="2374" y="2146"/>
                </a:lnTo>
                <a:lnTo>
                  <a:pt x="0" y="2488"/>
                </a:lnTo>
                <a:lnTo>
                  <a:pt x="1712" y="4178"/>
                </a:lnTo>
                <a:lnTo>
                  <a:pt x="1301" y="6551"/>
                </a:lnTo>
                <a:lnTo>
                  <a:pt x="3424" y="5433"/>
                </a:lnTo>
                <a:lnTo>
                  <a:pt x="5569" y="6551"/>
                </a:lnTo>
                <a:lnTo>
                  <a:pt x="5159" y="4178"/>
                </a:lnTo>
                <a:lnTo>
                  <a:pt x="6870" y="2488"/>
                </a:lnTo>
                <a:lnTo>
                  <a:pt x="4497" y="2146"/>
                </a:lnTo>
                <a:lnTo>
                  <a:pt x="342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6862988" y="2091679"/>
            <a:ext cx="145746" cy="138677"/>
          </a:xfrm>
          <a:custGeom>
            <a:avLst/>
            <a:gdLst/>
            <a:ahLst/>
            <a:cxnLst/>
            <a:rect l="l" t="t" r="r" b="b"/>
            <a:pathLst>
              <a:path w="4247" h="4041" extrusionOk="0">
                <a:moveTo>
                  <a:pt x="2123" y="1"/>
                </a:moveTo>
                <a:lnTo>
                  <a:pt x="1461" y="1325"/>
                </a:lnTo>
                <a:lnTo>
                  <a:pt x="1" y="1530"/>
                </a:lnTo>
                <a:lnTo>
                  <a:pt x="1073" y="2580"/>
                </a:lnTo>
                <a:lnTo>
                  <a:pt x="822" y="4041"/>
                </a:lnTo>
                <a:lnTo>
                  <a:pt x="2123" y="3333"/>
                </a:lnTo>
                <a:lnTo>
                  <a:pt x="3424" y="4041"/>
                </a:lnTo>
                <a:lnTo>
                  <a:pt x="3196" y="2580"/>
                </a:lnTo>
                <a:lnTo>
                  <a:pt x="4246" y="1530"/>
                </a:lnTo>
                <a:lnTo>
                  <a:pt x="2785" y="1325"/>
                </a:lnTo>
                <a:lnTo>
                  <a:pt x="2123" y="1"/>
                </a:ln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2">
  <p:cSld name="ONE_COLUMN_TEXT_2_1">
    <p:bg>
      <p:bgPr>
        <a:solidFill>
          <a:srgbClr val="F4EAD7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7"/>
          <p:cNvSpPr/>
          <p:nvPr/>
        </p:nvSpPr>
        <p:spPr>
          <a:xfrm>
            <a:off x="5939273" y="258746"/>
            <a:ext cx="1891291" cy="846764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7"/>
          <p:cNvSpPr/>
          <p:nvPr/>
        </p:nvSpPr>
        <p:spPr>
          <a:xfrm>
            <a:off x="58402" y="501705"/>
            <a:ext cx="1699644" cy="760965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7"/>
          <p:cNvSpPr txBox="1">
            <a:spLocks noGrp="1"/>
          </p:cNvSpPr>
          <p:nvPr>
            <p:ph type="title"/>
          </p:nvPr>
        </p:nvSpPr>
        <p:spPr>
          <a:xfrm>
            <a:off x="713225" y="3652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riracha"/>
              <a:buNone/>
              <a:defRPr sz="2800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239" name="Google Shape;239;p17"/>
          <p:cNvSpPr/>
          <p:nvPr/>
        </p:nvSpPr>
        <p:spPr>
          <a:xfrm>
            <a:off x="0" y="3670025"/>
            <a:ext cx="9144012" cy="1487949"/>
          </a:xfrm>
          <a:custGeom>
            <a:avLst/>
            <a:gdLst/>
            <a:ahLst/>
            <a:cxnLst/>
            <a:rect l="l" t="t" r="r" b="b"/>
            <a:pathLst>
              <a:path w="284838" h="50589" extrusionOk="0">
                <a:moveTo>
                  <a:pt x="133359" y="0"/>
                </a:moveTo>
                <a:cubicBezTo>
                  <a:pt x="132063" y="0"/>
                  <a:pt x="130757" y="60"/>
                  <a:pt x="129443" y="190"/>
                </a:cubicBezTo>
                <a:cubicBezTo>
                  <a:pt x="121021" y="1012"/>
                  <a:pt x="114059" y="3979"/>
                  <a:pt x="107554" y="6810"/>
                </a:cubicBezTo>
                <a:cubicBezTo>
                  <a:pt x="99839" y="10165"/>
                  <a:pt x="91987" y="14411"/>
                  <a:pt x="81830" y="15209"/>
                </a:cubicBezTo>
                <a:cubicBezTo>
                  <a:pt x="80619" y="15306"/>
                  <a:pt x="79418" y="15351"/>
                  <a:pt x="78227" y="15351"/>
                </a:cubicBezTo>
                <a:cubicBezTo>
                  <a:pt x="70438" y="15351"/>
                  <a:pt x="63068" y="13440"/>
                  <a:pt x="56060" y="11717"/>
                </a:cubicBezTo>
                <a:cubicBezTo>
                  <a:pt x="47272" y="9572"/>
                  <a:pt x="38302" y="7449"/>
                  <a:pt x="28715" y="6696"/>
                </a:cubicBezTo>
                <a:cubicBezTo>
                  <a:pt x="26227" y="6492"/>
                  <a:pt x="23698" y="6384"/>
                  <a:pt x="21170" y="6384"/>
                </a:cubicBezTo>
                <a:cubicBezTo>
                  <a:pt x="15464" y="6384"/>
                  <a:pt x="9763" y="6937"/>
                  <a:pt x="4543" y="8202"/>
                </a:cubicBezTo>
                <a:cubicBezTo>
                  <a:pt x="2968" y="8567"/>
                  <a:pt x="1462" y="9001"/>
                  <a:pt x="1" y="9457"/>
                </a:cubicBezTo>
                <a:lnTo>
                  <a:pt x="1" y="50589"/>
                </a:lnTo>
                <a:lnTo>
                  <a:pt x="284838" y="50589"/>
                </a:lnTo>
                <a:lnTo>
                  <a:pt x="284838" y="13155"/>
                </a:lnTo>
                <a:cubicBezTo>
                  <a:pt x="283742" y="12744"/>
                  <a:pt x="282624" y="12333"/>
                  <a:pt x="281528" y="11900"/>
                </a:cubicBezTo>
                <a:cubicBezTo>
                  <a:pt x="273083" y="8704"/>
                  <a:pt x="264752" y="4664"/>
                  <a:pt x="254868" y="2838"/>
                </a:cubicBezTo>
                <a:cubicBezTo>
                  <a:pt x="251879" y="2285"/>
                  <a:pt x="248783" y="1967"/>
                  <a:pt x="245668" y="1967"/>
                </a:cubicBezTo>
                <a:cubicBezTo>
                  <a:pt x="244026" y="1967"/>
                  <a:pt x="242379" y="2056"/>
                  <a:pt x="240739" y="2245"/>
                </a:cubicBezTo>
                <a:cubicBezTo>
                  <a:pt x="236403" y="2770"/>
                  <a:pt x="232408" y="3751"/>
                  <a:pt x="228619" y="5007"/>
                </a:cubicBezTo>
                <a:cubicBezTo>
                  <a:pt x="220813" y="7563"/>
                  <a:pt x="213806" y="11010"/>
                  <a:pt x="205383" y="12973"/>
                </a:cubicBezTo>
                <a:cubicBezTo>
                  <a:pt x="201139" y="13960"/>
                  <a:pt x="196833" y="14451"/>
                  <a:pt x="192530" y="14451"/>
                </a:cubicBezTo>
                <a:cubicBezTo>
                  <a:pt x="188177" y="14451"/>
                  <a:pt x="183826" y="13948"/>
                  <a:pt x="179545" y="12950"/>
                </a:cubicBezTo>
                <a:cubicBezTo>
                  <a:pt x="171008" y="10964"/>
                  <a:pt x="163750" y="7723"/>
                  <a:pt x="156126" y="4892"/>
                </a:cubicBezTo>
                <a:cubicBezTo>
                  <a:pt x="149458" y="2446"/>
                  <a:pt x="141614" y="0"/>
                  <a:pt x="133359" y="0"/>
                </a:cubicBezTo>
                <a:close/>
              </a:path>
            </a:pathLst>
          </a:custGeom>
          <a:solidFill>
            <a:srgbClr val="EADB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7"/>
          <p:cNvSpPr/>
          <p:nvPr/>
        </p:nvSpPr>
        <p:spPr>
          <a:xfrm>
            <a:off x="434121" y="302883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1" name="Google Shape;241;p17"/>
          <p:cNvGrpSpPr/>
          <p:nvPr/>
        </p:nvGrpSpPr>
        <p:grpSpPr>
          <a:xfrm>
            <a:off x="2146155" y="1447334"/>
            <a:ext cx="151241" cy="137891"/>
            <a:chOff x="1474943" y="3859420"/>
            <a:chExt cx="118956" cy="108456"/>
          </a:xfrm>
        </p:grpSpPr>
        <p:sp>
          <p:nvSpPr>
            <p:cNvPr id="242" name="Google Shape;242;p17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7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7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" name="Google Shape;245;p17"/>
          <p:cNvGrpSpPr/>
          <p:nvPr/>
        </p:nvGrpSpPr>
        <p:grpSpPr>
          <a:xfrm>
            <a:off x="8236530" y="2296259"/>
            <a:ext cx="151241" cy="137891"/>
            <a:chOff x="1474943" y="3859420"/>
            <a:chExt cx="118956" cy="108456"/>
          </a:xfrm>
        </p:grpSpPr>
        <p:sp>
          <p:nvSpPr>
            <p:cNvPr id="246" name="Google Shape;246;p17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7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7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9" name="Google Shape;249;p17"/>
          <p:cNvSpPr/>
          <p:nvPr/>
        </p:nvSpPr>
        <p:spPr>
          <a:xfrm>
            <a:off x="1320521" y="3723055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7"/>
          <p:cNvSpPr/>
          <p:nvPr/>
        </p:nvSpPr>
        <p:spPr>
          <a:xfrm>
            <a:off x="7223877" y="2763880"/>
            <a:ext cx="1699644" cy="760965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7"/>
          <p:cNvSpPr/>
          <p:nvPr/>
        </p:nvSpPr>
        <p:spPr>
          <a:xfrm>
            <a:off x="1008596" y="179638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7"/>
          <p:cNvSpPr/>
          <p:nvPr/>
        </p:nvSpPr>
        <p:spPr>
          <a:xfrm>
            <a:off x="8832296" y="93793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7"/>
          <p:cNvSpPr txBox="1">
            <a:spLocks noGrp="1"/>
          </p:cNvSpPr>
          <p:nvPr>
            <p:ph type="subTitle" idx="1"/>
          </p:nvPr>
        </p:nvSpPr>
        <p:spPr>
          <a:xfrm>
            <a:off x="3160624" y="2241819"/>
            <a:ext cx="2844300" cy="10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Barlow Medium"/>
              <a:buNone/>
              <a:defRPr sz="2800">
                <a:latin typeface="Sriracha"/>
                <a:ea typeface="Sriracha"/>
                <a:cs typeface="Sriracha"/>
                <a:sym typeface="Srirach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  <p:sp>
        <p:nvSpPr>
          <p:cNvPr id="254" name="Google Shape;254;p17"/>
          <p:cNvSpPr/>
          <p:nvPr/>
        </p:nvSpPr>
        <p:spPr>
          <a:xfrm>
            <a:off x="7611496" y="1105505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1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9"/>
          <p:cNvSpPr/>
          <p:nvPr/>
        </p:nvSpPr>
        <p:spPr>
          <a:xfrm>
            <a:off x="0" y="3670025"/>
            <a:ext cx="9144012" cy="1487949"/>
          </a:xfrm>
          <a:custGeom>
            <a:avLst/>
            <a:gdLst/>
            <a:ahLst/>
            <a:cxnLst/>
            <a:rect l="l" t="t" r="r" b="b"/>
            <a:pathLst>
              <a:path w="284838" h="50589" extrusionOk="0">
                <a:moveTo>
                  <a:pt x="133359" y="0"/>
                </a:moveTo>
                <a:cubicBezTo>
                  <a:pt x="132063" y="0"/>
                  <a:pt x="130757" y="60"/>
                  <a:pt x="129443" y="190"/>
                </a:cubicBezTo>
                <a:cubicBezTo>
                  <a:pt x="121021" y="1012"/>
                  <a:pt x="114059" y="3979"/>
                  <a:pt x="107554" y="6810"/>
                </a:cubicBezTo>
                <a:cubicBezTo>
                  <a:pt x="99839" y="10165"/>
                  <a:pt x="91987" y="14411"/>
                  <a:pt x="81830" y="15209"/>
                </a:cubicBezTo>
                <a:cubicBezTo>
                  <a:pt x="80619" y="15306"/>
                  <a:pt x="79418" y="15351"/>
                  <a:pt x="78227" y="15351"/>
                </a:cubicBezTo>
                <a:cubicBezTo>
                  <a:pt x="70438" y="15351"/>
                  <a:pt x="63068" y="13440"/>
                  <a:pt x="56060" y="11717"/>
                </a:cubicBezTo>
                <a:cubicBezTo>
                  <a:pt x="47272" y="9572"/>
                  <a:pt x="38302" y="7449"/>
                  <a:pt x="28715" y="6696"/>
                </a:cubicBezTo>
                <a:cubicBezTo>
                  <a:pt x="26227" y="6492"/>
                  <a:pt x="23698" y="6384"/>
                  <a:pt x="21170" y="6384"/>
                </a:cubicBezTo>
                <a:cubicBezTo>
                  <a:pt x="15464" y="6384"/>
                  <a:pt x="9763" y="6937"/>
                  <a:pt x="4543" y="8202"/>
                </a:cubicBezTo>
                <a:cubicBezTo>
                  <a:pt x="2968" y="8567"/>
                  <a:pt x="1462" y="9001"/>
                  <a:pt x="1" y="9457"/>
                </a:cubicBezTo>
                <a:lnTo>
                  <a:pt x="1" y="50589"/>
                </a:lnTo>
                <a:lnTo>
                  <a:pt x="284838" y="50589"/>
                </a:lnTo>
                <a:lnTo>
                  <a:pt x="284838" y="13155"/>
                </a:lnTo>
                <a:cubicBezTo>
                  <a:pt x="283742" y="12744"/>
                  <a:pt x="282624" y="12333"/>
                  <a:pt x="281528" y="11900"/>
                </a:cubicBezTo>
                <a:cubicBezTo>
                  <a:pt x="273083" y="8704"/>
                  <a:pt x="264752" y="4664"/>
                  <a:pt x="254868" y="2838"/>
                </a:cubicBezTo>
                <a:cubicBezTo>
                  <a:pt x="251879" y="2285"/>
                  <a:pt x="248783" y="1967"/>
                  <a:pt x="245668" y="1967"/>
                </a:cubicBezTo>
                <a:cubicBezTo>
                  <a:pt x="244026" y="1967"/>
                  <a:pt x="242379" y="2056"/>
                  <a:pt x="240739" y="2245"/>
                </a:cubicBezTo>
                <a:cubicBezTo>
                  <a:pt x="236403" y="2770"/>
                  <a:pt x="232408" y="3751"/>
                  <a:pt x="228619" y="5007"/>
                </a:cubicBezTo>
                <a:cubicBezTo>
                  <a:pt x="220813" y="7563"/>
                  <a:pt x="213806" y="11010"/>
                  <a:pt x="205383" y="12973"/>
                </a:cubicBezTo>
                <a:cubicBezTo>
                  <a:pt x="201139" y="13960"/>
                  <a:pt x="196833" y="14451"/>
                  <a:pt x="192530" y="14451"/>
                </a:cubicBezTo>
                <a:cubicBezTo>
                  <a:pt x="188177" y="14451"/>
                  <a:pt x="183826" y="13948"/>
                  <a:pt x="179545" y="12950"/>
                </a:cubicBezTo>
                <a:cubicBezTo>
                  <a:pt x="171008" y="10964"/>
                  <a:pt x="163750" y="7723"/>
                  <a:pt x="156126" y="4892"/>
                </a:cubicBezTo>
                <a:cubicBezTo>
                  <a:pt x="149458" y="2446"/>
                  <a:pt x="141614" y="0"/>
                  <a:pt x="133359" y="0"/>
                </a:cubicBezTo>
                <a:close/>
              </a:path>
            </a:pathLst>
          </a:custGeom>
          <a:solidFill>
            <a:srgbClr val="EADB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0" name="Google Shape;270;p19"/>
          <p:cNvGrpSpPr/>
          <p:nvPr/>
        </p:nvGrpSpPr>
        <p:grpSpPr>
          <a:xfrm>
            <a:off x="8236530" y="2296259"/>
            <a:ext cx="151241" cy="137891"/>
            <a:chOff x="1474943" y="3859420"/>
            <a:chExt cx="118956" cy="108456"/>
          </a:xfrm>
        </p:grpSpPr>
        <p:sp>
          <p:nvSpPr>
            <p:cNvPr id="271" name="Google Shape;271;p19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9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9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4" name="Google Shape;274;p19"/>
          <p:cNvSpPr/>
          <p:nvPr/>
        </p:nvSpPr>
        <p:spPr>
          <a:xfrm>
            <a:off x="7223877" y="2763880"/>
            <a:ext cx="1699644" cy="760965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9"/>
          <p:cNvSpPr/>
          <p:nvPr/>
        </p:nvSpPr>
        <p:spPr>
          <a:xfrm>
            <a:off x="8832296" y="93793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9"/>
          <p:cNvSpPr/>
          <p:nvPr/>
        </p:nvSpPr>
        <p:spPr>
          <a:xfrm>
            <a:off x="2133252" y="122805"/>
            <a:ext cx="1699644" cy="760965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9"/>
          <p:cNvSpPr/>
          <p:nvPr/>
        </p:nvSpPr>
        <p:spPr>
          <a:xfrm>
            <a:off x="218172" y="1535241"/>
            <a:ext cx="3707502" cy="1659916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8" name="Google Shape;278;p19"/>
          <p:cNvGrpSpPr/>
          <p:nvPr/>
        </p:nvGrpSpPr>
        <p:grpSpPr>
          <a:xfrm>
            <a:off x="3774430" y="3363646"/>
            <a:ext cx="151241" cy="137891"/>
            <a:chOff x="1474943" y="3859420"/>
            <a:chExt cx="118956" cy="108456"/>
          </a:xfrm>
        </p:grpSpPr>
        <p:sp>
          <p:nvSpPr>
            <p:cNvPr id="279" name="Google Shape;279;p19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9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9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2" name="Google Shape;282;p19"/>
          <p:cNvSpPr/>
          <p:nvPr/>
        </p:nvSpPr>
        <p:spPr>
          <a:xfrm>
            <a:off x="3310771" y="1452755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9"/>
          <p:cNvSpPr/>
          <p:nvPr/>
        </p:nvSpPr>
        <p:spPr>
          <a:xfrm>
            <a:off x="358546" y="1807655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9"/>
          <p:cNvSpPr/>
          <p:nvPr/>
        </p:nvSpPr>
        <p:spPr>
          <a:xfrm>
            <a:off x="6773671" y="1807655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5" name="Google Shape;285;p19"/>
          <p:cNvGrpSpPr/>
          <p:nvPr/>
        </p:nvGrpSpPr>
        <p:grpSpPr>
          <a:xfrm>
            <a:off x="901455" y="745884"/>
            <a:ext cx="151241" cy="137891"/>
            <a:chOff x="1474943" y="3859420"/>
            <a:chExt cx="118956" cy="108456"/>
          </a:xfrm>
        </p:grpSpPr>
        <p:sp>
          <p:nvSpPr>
            <p:cNvPr id="286" name="Google Shape;286;p19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9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9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9" name="Google Shape;289;p19"/>
          <p:cNvSpPr txBox="1">
            <a:spLocks noGrp="1"/>
          </p:cNvSpPr>
          <p:nvPr>
            <p:ph type="title"/>
          </p:nvPr>
        </p:nvSpPr>
        <p:spPr>
          <a:xfrm>
            <a:off x="713225" y="3652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riracha"/>
              <a:buNone/>
              <a:defRPr sz="2800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1_1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0"/>
          <p:cNvSpPr/>
          <p:nvPr/>
        </p:nvSpPr>
        <p:spPr>
          <a:xfrm>
            <a:off x="1204430" y="117957"/>
            <a:ext cx="3171067" cy="1419716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20"/>
          <p:cNvSpPr/>
          <p:nvPr/>
        </p:nvSpPr>
        <p:spPr>
          <a:xfrm>
            <a:off x="0" y="3670025"/>
            <a:ext cx="9144012" cy="1487949"/>
          </a:xfrm>
          <a:custGeom>
            <a:avLst/>
            <a:gdLst/>
            <a:ahLst/>
            <a:cxnLst/>
            <a:rect l="l" t="t" r="r" b="b"/>
            <a:pathLst>
              <a:path w="284838" h="50589" extrusionOk="0">
                <a:moveTo>
                  <a:pt x="133359" y="0"/>
                </a:moveTo>
                <a:cubicBezTo>
                  <a:pt x="132063" y="0"/>
                  <a:pt x="130757" y="60"/>
                  <a:pt x="129443" y="190"/>
                </a:cubicBezTo>
                <a:cubicBezTo>
                  <a:pt x="121021" y="1012"/>
                  <a:pt x="114059" y="3979"/>
                  <a:pt x="107554" y="6810"/>
                </a:cubicBezTo>
                <a:cubicBezTo>
                  <a:pt x="99839" y="10165"/>
                  <a:pt x="91987" y="14411"/>
                  <a:pt x="81830" y="15209"/>
                </a:cubicBezTo>
                <a:cubicBezTo>
                  <a:pt x="80619" y="15306"/>
                  <a:pt x="79418" y="15351"/>
                  <a:pt x="78227" y="15351"/>
                </a:cubicBezTo>
                <a:cubicBezTo>
                  <a:pt x="70438" y="15351"/>
                  <a:pt x="63068" y="13440"/>
                  <a:pt x="56060" y="11717"/>
                </a:cubicBezTo>
                <a:cubicBezTo>
                  <a:pt x="47272" y="9572"/>
                  <a:pt x="38302" y="7449"/>
                  <a:pt x="28715" y="6696"/>
                </a:cubicBezTo>
                <a:cubicBezTo>
                  <a:pt x="26227" y="6492"/>
                  <a:pt x="23698" y="6384"/>
                  <a:pt x="21170" y="6384"/>
                </a:cubicBezTo>
                <a:cubicBezTo>
                  <a:pt x="15464" y="6384"/>
                  <a:pt x="9763" y="6937"/>
                  <a:pt x="4543" y="8202"/>
                </a:cubicBezTo>
                <a:cubicBezTo>
                  <a:pt x="2968" y="8567"/>
                  <a:pt x="1462" y="9001"/>
                  <a:pt x="1" y="9457"/>
                </a:cubicBezTo>
                <a:lnTo>
                  <a:pt x="1" y="50589"/>
                </a:lnTo>
                <a:lnTo>
                  <a:pt x="284838" y="50589"/>
                </a:lnTo>
                <a:lnTo>
                  <a:pt x="284838" y="13155"/>
                </a:lnTo>
                <a:cubicBezTo>
                  <a:pt x="283742" y="12744"/>
                  <a:pt x="282624" y="12333"/>
                  <a:pt x="281528" y="11900"/>
                </a:cubicBezTo>
                <a:cubicBezTo>
                  <a:pt x="273083" y="8704"/>
                  <a:pt x="264752" y="4664"/>
                  <a:pt x="254868" y="2838"/>
                </a:cubicBezTo>
                <a:cubicBezTo>
                  <a:pt x="251879" y="2285"/>
                  <a:pt x="248783" y="1967"/>
                  <a:pt x="245668" y="1967"/>
                </a:cubicBezTo>
                <a:cubicBezTo>
                  <a:pt x="244026" y="1967"/>
                  <a:pt x="242379" y="2056"/>
                  <a:pt x="240739" y="2245"/>
                </a:cubicBezTo>
                <a:cubicBezTo>
                  <a:pt x="236403" y="2770"/>
                  <a:pt x="232408" y="3751"/>
                  <a:pt x="228619" y="5007"/>
                </a:cubicBezTo>
                <a:cubicBezTo>
                  <a:pt x="220813" y="7563"/>
                  <a:pt x="213806" y="11010"/>
                  <a:pt x="205383" y="12973"/>
                </a:cubicBezTo>
                <a:cubicBezTo>
                  <a:pt x="201139" y="13960"/>
                  <a:pt x="196833" y="14451"/>
                  <a:pt x="192530" y="14451"/>
                </a:cubicBezTo>
                <a:cubicBezTo>
                  <a:pt x="188177" y="14451"/>
                  <a:pt x="183826" y="13948"/>
                  <a:pt x="179545" y="12950"/>
                </a:cubicBezTo>
                <a:cubicBezTo>
                  <a:pt x="171008" y="10964"/>
                  <a:pt x="163750" y="7723"/>
                  <a:pt x="156126" y="4892"/>
                </a:cubicBezTo>
                <a:cubicBezTo>
                  <a:pt x="149458" y="2446"/>
                  <a:pt x="141614" y="0"/>
                  <a:pt x="133359" y="0"/>
                </a:cubicBezTo>
                <a:close/>
              </a:path>
            </a:pathLst>
          </a:custGeom>
          <a:solidFill>
            <a:srgbClr val="EADB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20"/>
          <p:cNvSpPr/>
          <p:nvPr/>
        </p:nvSpPr>
        <p:spPr>
          <a:xfrm flipH="1">
            <a:off x="8050326" y="271101"/>
            <a:ext cx="1093670" cy="760939"/>
          </a:xfrm>
          <a:custGeom>
            <a:avLst/>
            <a:gdLst/>
            <a:ahLst/>
            <a:cxnLst/>
            <a:rect l="l" t="t" r="r" b="b"/>
            <a:pathLst>
              <a:path w="43391" h="30190" extrusionOk="0">
                <a:moveTo>
                  <a:pt x="13854" y="1"/>
                </a:moveTo>
                <a:cubicBezTo>
                  <a:pt x="8679" y="1"/>
                  <a:pt x="5416" y="5534"/>
                  <a:pt x="3469" y="9676"/>
                </a:cubicBezTo>
                <a:cubicBezTo>
                  <a:pt x="2465" y="8466"/>
                  <a:pt x="1301" y="7188"/>
                  <a:pt x="0" y="6092"/>
                </a:cubicBezTo>
                <a:lnTo>
                  <a:pt x="0" y="30173"/>
                </a:lnTo>
                <a:cubicBezTo>
                  <a:pt x="6277" y="30150"/>
                  <a:pt x="13010" y="30059"/>
                  <a:pt x="17758" y="29831"/>
                </a:cubicBezTo>
                <a:cubicBezTo>
                  <a:pt x="19544" y="29981"/>
                  <a:pt x="22955" y="30190"/>
                  <a:pt x="26662" y="30190"/>
                </a:cubicBezTo>
                <a:cubicBezTo>
                  <a:pt x="32523" y="30190"/>
                  <a:pt x="39125" y="29668"/>
                  <a:pt x="41223" y="27571"/>
                </a:cubicBezTo>
                <a:cubicBezTo>
                  <a:pt x="43277" y="25448"/>
                  <a:pt x="43391" y="22801"/>
                  <a:pt x="41245" y="20952"/>
                </a:cubicBezTo>
                <a:cubicBezTo>
                  <a:pt x="40126" y="19961"/>
                  <a:pt x="38737" y="19706"/>
                  <a:pt x="37270" y="19706"/>
                </a:cubicBezTo>
                <a:cubicBezTo>
                  <a:pt x="35705" y="19706"/>
                  <a:pt x="34052" y="19997"/>
                  <a:pt x="32548" y="19997"/>
                </a:cubicBezTo>
                <a:cubicBezTo>
                  <a:pt x="32213" y="19997"/>
                  <a:pt x="31885" y="19983"/>
                  <a:pt x="31567" y="19947"/>
                </a:cubicBezTo>
                <a:cubicBezTo>
                  <a:pt x="33005" y="16683"/>
                  <a:pt x="36018" y="12826"/>
                  <a:pt x="31704" y="10018"/>
                </a:cubicBezTo>
                <a:cubicBezTo>
                  <a:pt x="30798" y="9444"/>
                  <a:pt x="29892" y="9204"/>
                  <a:pt x="29002" y="9204"/>
                </a:cubicBezTo>
                <a:cubicBezTo>
                  <a:pt x="26284" y="9204"/>
                  <a:pt x="23707" y="11437"/>
                  <a:pt x="21661" y="13191"/>
                </a:cubicBezTo>
                <a:cubicBezTo>
                  <a:pt x="21821" y="8352"/>
                  <a:pt x="21182" y="1482"/>
                  <a:pt x="15498" y="181"/>
                </a:cubicBezTo>
                <a:cubicBezTo>
                  <a:pt x="14930" y="58"/>
                  <a:pt x="14382" y="1"/>
                  <a:pt x="13854" y="1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20"/>
          <p:cNvSpPr/>
          <p:nvPr/>
        </p:nvSpPr>
        <p:spPr>
          <a:xfrm>
            <a:off x="-7978" y="2699676"/>
            <a:ext cx="1093670" cy="760939"/>
          </a:xfrm>
          <a:custGeom>
            <a:avLst/>
            <a:gdLst/>
            <a:ahLst/>
            <a:cxnLst/>
            <a:rect l="l" t="t" r="r" b="b"/>
            <a:pathLst>
              <a:path w="43391" h="30190" extrusionOk="0">
                <a:moveTo>
                  <a:pt x="13854" y="1"/>
                </a:moveTo>
                <a:cubicBezTo>
                  <a:pt x="8679" y="1"/>
                  <a:pt x="5416" y="5534"/>
                  <a:pt x="3469" y="9676"/>
                </a:cubicBezTo>
                <a:cubicBezTo>
                  <a:pt x="2465" y="8466"/>
                  <a:pt x="1301" y="7188"/>
                  <a:pt x="0" y="6092"/>
                </a:cubicBezTo>
                <a:lnTo>
                  <a:pt x="0" y="30173"/>
                </a:lnTo>
                <a:cubicBezTo>
                  <a:pt x="6277" y="30150"/>
                  <a:pt x="13010" y="30059"/>
                  <a:pt x="17758" y="29831"/>
                </a:cubicBezTo>
                <a:cubicBezTo>
                  <a:pt x="19544" y="29981"/>
                  <a:pt x="22955" y="30190"/>
                  <a:pt x="26662" y="30190"/>
                </a:cubicBezTo>
                <a:cubicBezTo>
                  <a:pt x="32523" y="30190"/>
                  <a:pt x="39125" y="29668"/>
                  <a:pt x="41223" y="27571"/>
                </a:cubicBezTo>
                <a:cubicBezTo>
                  <a:pt x="43277" y="25448"/>
                  <a:pt x="43391" y="22801"/>
                  <a:pt x="41245" y="20952"/>
                </a:cubicBezTo>
                <a:cubicBezTo>
                  <a:pt x="40126" y="19961"/>
                  <a:pt x="38737" y="19706"/>
                  <a:pt x="37270" y="19706"/>
                </a:cubicBezTo>
                <a:cubicBezTo>
                  <a:pt x="35705" y="19706"/>
                  <a:pt x="34052" y="19997"/>
                  <a:pt x="32548" y="19997"/>
                </a:cubicBezTo>
                <a:cubicBezTo>
                  <a:pt x="32213" y="19997"/>
                  <a:pt x="31885" y="19983"/>
                  <a:pt x="31567" y="19947"/>
                </a:cubicBezTo>
                <a:cubicBezTo>
                  <a:pt x="33005" y="16683"/>
                  <a:pt x="36018" y="12826"/>
                  <a:pt x="31704" y="10018"/>
                </a:cubicBezTo>
                <a:cubicBezTo>
                  <a:pt x="30798" y="9444"/>
                  <a:pt x="29892" y="9204"/>
                  <a:pt x="29002" y="9204"/>
                </a:cubicBezTo>
                <a:cubicBezTo>
                  <a:pt x="26284" y="9204"/>
                  <a:pt x="23707" y="11437"/>
                  <a:pt x="21661" y="13191"/>
                </a:cubicBezTo>
                <a:cubicBezTo>
                  <a:pt x="21821" y="8352"/>
                  <a:pt x="21182" y="1482"/>
                  <a:pt x="15498" y="181"/>
                </a:cubicBezTo>
                <a:cubicBezTo>
                  <a:pt x="14930" y="58"/>
                  <a:pt x="14382" y="1"/>
                  <a:pt x="13854" y="1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20"/>
          <p:cNvSpPr/>
          <p:nvPr/>
        </p:nvSpPr>
        <p:spPr>
          <a:xfrm>
            <a:off x="1171296" y="61033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0"/>
          <p:cNvSpPr/>
          <p:nvPr/>
        </p:nvSpPr>
        <p:spPr>
          <a:xfrm>
            <a:off x="8741071" y="145518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97;p20"/>
          <p:cNvGrpSpPr/>
          <p:nvPr/>
        </p:nvGrpSpPr>
        <p:grpSpPr>
          <a:xfrm>
            <a:off x="7141055" y="271109"/>
            <a:ext cx="151241" cy="137891"/>
            <a:chOff x="1474943" y="3859420"/>
            <a:chExt cx="118956" cy="108456"/>
          </a:xfrm>
        </p:grpSpPr>
        <p:sp>
          <p:nvSpPr>
            <p:cNvPr id="298" name="Google Shape;298;p20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0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0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1" name="Google Shape;301;p20"/>
          <p:cNvGrpSpPr/>
          <p:nvPr/>
        </p:nvGrpSpPr>
        <p:grpSpPr>
          <a:xfrm>
            <a:off x="8681055" y="2808434"/>
            <a:ext cx="151241" cy="137891"/>
            <a:chOff x="1474943" y="3859420"/>
            <a:chExt cx="118956" cy="108456"/>
          </a:xfrm>
        </p:grpSpPr>
        <p:sp>
          <p:nvSpPr>
            <p:cNvPr id="302" name="Google Shape;302;p20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0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0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5" name="Google Shape;305;p20"/>
          <p:cNvSpPr/>
          <p:nvPr/>
        </p:nvSpPr>
        <p:spPr>
          <a:xfrm>
            <a:off x="7655896" y="226273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0"/>
          <p:cNvSpPr/>
          <p:nvPr/>
        </p:nvSpPr>
        <p:spPr>
          <a:xfrm>
            <a:off x="2006721" y="294633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0"/>
          <p:cNvSpPr txBox="1">
            <a:spLocks noGrp="1"/>
          </p:cNvSpPr>
          <p:nvPr>
            <p:ph type="title"/>
          </p:nvPr>
        </p:nvSpPr>
        <p:spPr>
          <a:xfrm>
            <a:off x="713225" y="3652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riracha"/>
              <a:buNone/>
              <a:defRPr sz="2800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1_1_1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1"/>
          <p:cNvSpPr/>
          <p:nvPr/>
        </p:nvSpPr>
        <p:spPr>
          <a:xfrm>
            <a:off x="1230373" y="2154080"/>
            <a:ext cx="1392747" cy="623529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21"/>
          <p:cNvSpPr/>
          <p:nvPr/>
        </p:nvSpPr>
        <p:spPr>
          <a:xfrm>
            <a:off x="3" y="422077"/>
            <a:ext cx="1594511" cy="1109407"/>
          </a:xfrm>
          <a:custGeom>
            <a:avLst/>
            <a:gdLst/>
            <a:ahLst/>
            <a:cxnLst/>
            <a:rect l="l" t="t" r="r" b="b"/>
            <a:pathLst>
              <a:path w="43391" h="30190" extrusionOk="0">
                <a:moveTo>
                  <a:pt x="13854" y="1"/>
                </a:moveTo>
                <a:cubicBezTo>
                  <a:pt x="8679" y="1"/>
                  <a:pt x="5416" y="5534"/>
                  <a:pt x="3469" y="9676"/>
                </a:cubicBezTo>
                <a:cubicBezTo>
                  <a:pt x="2465" y="8466"/>
                  <a:pt x="1301" y="7188"/>
                  <a:pt x="0" y="6092"/>
                </a:cubicBezTo>
                <a:lnTo>
                  <a:pt x="0" y="30173"/>
                </a:lnTo>
                <a:cubicBezTo>
                  <a:pt x="6277" y="30150"/>
                  <a:pt x="13010" y="30059"/>
                  <a:pt x="17758" y="29831"/>
                </a:cubicBezTo>
                <a:cubicBezTo>
                  <a:pt x="19544" y="29981"/>
                  <a:pt x="22955" y="30190"/>
                  <a:pt x="26662" y="30190"/>
                </a:cubicBezTo>
                <a:cubicBezTo>
                  <a:pt x="32523" y="30190"/>
                  <a:pt x="39125" y="29668"/>
                  <a:pt x="41223" y="27571"/>
                </a:cubicBezTo>
                <a:cubicBezTo>
                  <a:pt x="43277" y="25448"/>
                  <a:pt x="43391" y="22801"/>
                  <a:pt x="41245" y="20952"/>
                </a:cubicBezTo>
                <a:cubicBezTo>
                  <a:pt x="40126" y="19961"/>
                  <a:pt x="38737" y="19706"/>
                  <a:pt x="37270" y="19706"/>
                </a:cubicBezTo>
                <a:cubicBezTo>
                  <a:pt x="35705" y="19706"/>
                  <a:pt x="34052" y="19997"/>
                  <a:pt x="32548" y="19997"/>
                </a:cubicBezTo>
                <a:cubicBezTo>
                  <a:pt x="32213" y="19997"/>
                  <a:pt x="31885" y="19983"/>
                  <a:pt x="31567" y="19947"/>
                </a:cubicBezTo>
                <a:cubicBezTo>
                  <a:pt x="33005" y="16683"/>
                  <a:pt x="36018" y="12826"/>
                  <a:pt x="31704" y="10018"/>
                </a:cubicBezTo>
                <a:cubicBezTo>
                  <a:pt x="30798" y="9444"/>
                  <a:pt x="29892" y="9204"/>
                  <a:pt x="29002" y="9204"/>
                </a:cubicBezTo>
                <a:cubicBezTo>
                  <a:pt x="26284" y="9204"/>
                  <a:pt x="23707" y="11437"/>
                  <a:pt x="21661" y="13191"/>
                </a:cubicBezTo>
                <a:cubicBezTo>
                  <a:pt x="21821" y="8352"/>
                  <a:pt x="21182" y="1482"/>
                  <a:pt x="15498" y="181"/>
                </a:cubicBezTo>
                <a:cubicBezTo>
                  <a:pt x="14930" y="58"/>
                  <a:pt x="14382" y="1"/>
                  <a:pt x="13854" y="1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21"/>
          <p:cNvSpPr/>
          <p:nvPr/>
        </p:nvSpPr>
        <p:spPr>
          <a:xfrm>
            <a:off x="0" y="3670025"/>
            <a:ext cx="9144012" cy="1487949"/>
          </a:xfrm>
          <a:custGeom>
            <a:avLst/>
            <a:gdLst/>
            <a:ahLst/>
            <a:cxnLst/>
            <a:rect l="l" t="t" r="r" b="b"/>
            <a:pathLst>
              <a:path w="284838" h="50589" extrusionOk="0">
                <a:moveTo>
                  <a:pt x="133359" y="0"/>
                </a:moveTo>
                <a:cubicBezTo>
                  <a:pt x="132063" y="0"/>
                  <a:pt x="130757" y="60"/>
                  <a:pt x="129443" y="190"/>
                </a:cubicBezTo>
                <a:cubicBezTo>
                  <a:pt x="121021" y="1012"/>
                  <a:pt x="114059" y="3979"/>
                  <a:pt x="107554" y="6810"/>
                </a:cubicBezTo>
                <a:cubicBezTo>
                  <a:pt x="99839" y="10165"/>
                  <a:pt x="91987" y="14411"/>
                  <a:pt x="81830" y="15209"/>
                </a:cubicBezTo>
                <a:cubicBezTo>
                  <a:pt x="80619" y="15306"/>
                  <a:pt x="79418" y="15351"/>
                  <a:pt x="78227" y="15351"/>
                </a:cubicBezTo>
                <a:cubicBezTo>
                  <a:pt x="70438" y="15351"/>
                  <a:pt x="63068" y="13440"/>
                  <a:pt x="56060" y="11717"/>
                </a:cubicBezTo>
                <a:cubicBezTo>
                  <a:pt x="47272" y="9572"/>
                  <a:pt x="38302" y="7449"/>
                  <a:pt x="28715" y="6696"/>
                </a:cubicBezTo>
                <a:cubicBezTo>
                  <a:pt x="26227" y="6492"/>
                  <a:pt x="23698" y="6384"/>
                  <a:pt x="21170" y="6384"/>
                </a:cubicBezTo>
                <a:cubicBezTo>
                  <a:pt x="15464" y="6384"/>
                  <a:pt x="9763" y="6937"/>
                  <a:pt x="4543" y="8202"/>
                </a:cubicBezTo>
                <a:cubicBezTo>
                  <a:pt x="2968" y="8567"/>
                  <a:pt x="1462" y="9001"/>
                  <a:pt x="1" y="9457"/>
                </a:cubicBezTo>
                <a:lnTo>
                  <a:pt x="1" y="50589"/>
                </a:lnTo>
                <a:lnTo>
                  <a:pt x="284838" y="50589"/>
                </a:lnTo>
                <a:lnTo>
                  <a:pt x="284838" y="13155"/>
                </a:lnTo>
                <a:cubicBezTo>
                  <a:pt x="283742" y="12744"/>
                  <a:pt x="282624" y="12333"/>
                  <a:pt x="281528" y="11900"/>
                </a:cubicBezTo>
                <a:cubicBezTo>
                  <a:pt x="273083" y="8704"/>
                  <a:pt x="264752" y="4664"/>
                  <a:pt x="254868" y="2838"/>
                </a:cubicBezTo>
                <a:cubicBezTo>
                  <a:pt x="251879" y="2285"/>
                  <a:pt x="248783" y="1967"/>
                  <a:pt x="245668" y="1967"/>
                </a:cubicBezTo>
                <a:cubicBezTo>
                  <a:pt x="244026" y="1967"/>
                  <a:pt x="242379" y="2056"/>
                  <a:pt x="240739" y="2245"/>
                </a:cubicBezTo>
                <a:cubicBezTo>
                  <a:pt x="236403" y="2770"/>
                  <a:pt x="232408" y="3751"/>
                  <a:pt x="228619" y="5007"/>
                </a:cubicBezTo>
                <a:cubicBezTo>
                  <a:pt x="220813" y="7563"/>
                  <a:pt x="213806" y="11010"/>
                  <a:pt x="205383" y="12973"/>
                </a:cubicBezTo>
                <a:cubicBezTo>
                  <a:pt x="201139" y="13960"/>
                  <a:pt x="196833" y="14451"/>
                  <a:pt x="192530" y="14451"/>
                </a:cubicBezTo>
                <a:cubicBezTo>
                  <a:pt x="188177" y="14451"/>
                  <a:pt x="183826" y="13948"/>
                  <a:pt x="179545" y="12950"/>
                </a:cubicBezTo>
                <a:cubicBezTo>
                  <a:pt x="171008" y="10964"/>
                  <a:pt x="163750" y="7723"/>
                  <a:pt x="156126" y="4892"/>
                </a:cubicBezTo>
                <a:cubicBezTo>
                  <a:pt x="149458" y="2446"/>
                  <a:pt x="141614" y="0"/>
                  <a:pt x="133359" y="0"/>
                </a:cubicBezTo>
                <a:close/>
              </a:path>
            </a:pathLst>
          </a:custGeom>
          <a:solidFill>
            <a:srgbClr val="EADB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1"/>
          <p:cNvSpPr/>
          <p:nvPr/>
        </p:nvSpPr>
        <p:spPr>
          <a:xfrm>
            <a:off x="245721" y="1852055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3" name="Google Shape;313;p21"/>
          <p:cNvGrpSpPr/>
          <p:nvPr/>
        </p:nvGrpSpPr>
        <p:grpSpPr>
          <a:xfrm>
            <a:off x="1620043" y="654659"/>
            <a:ext cx="151241" cy="137891"/>
            <a:chOff x="1474943" y="3859420"/>
            <a:chExt cx="118956" cy="108456"/>
          </a:xfrm>
        </p:grpSpPr>
        <p:sp>
          <p:nvSpPr>
            <p:cNvPr id="314" name="Google Shape;314;p21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1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1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7" name="Google Shape;317;p21"/>
          <p:cNvSpPr/>
          <p:nvPr/>
        </p:nvSpPr>
        <p:spPr>
          <a:xfrm flipH="1">
            <a:off x="7549478" y="2154077"/>
            <a:ext cx="1594511" cy="1109407"/>
          </a:xfrm>
          <a:custGeom>
            <a:avLst/>
            <a:gdLst/>
            <a:ahLst/>
            <a:cxnLst/>
            <a:rect l="l" t="t" r="r" b="b"/>
            <a:pathLst>
              <a:path w="43391" h="30190" extrusionOk="0">
                <a:moveTo>
                  <a:pt x="13854" y="1"/>
                </a:moveTo>
                <a:cubicBezTo>
                  <a:pt x="8679" y="1"/>
                  <a:pt x="5416" y="5534"/>
                  <a:pt x="3469" y="9676"/>
                </a:cubicBezTo>
                <a:cubicBezTo>
                  <a:pt x="2465" y="8466"/>
                  <a:pt x="1301" y="7188"/>
                  <a:pt x="0" y="6092"/>
                </a:cubicBezTo>
                <a:lnTo>
                  <a:pt x="0" y="30173"/>
                </a:lnTo>
                <a:cubicBezTo>
                  <a:pt x="6277" y="30150"/>
                  <a:pt x="13010" y="30059"/>
                  <a:pt x="17758" y="29831"/>
                </a:cubicBezTo>
                <a:cubicBezTo>
                  <a:pt x="19544" y="29981"/>
                  <a:pt x="22955" y="30190"/>
                  <a:pt x="26662" y="30190"/>
                </a:cubicBezTo>
                <a:cubicBezTo>
                  <a:pt x="32523" y="30190"/>
                  <a:pt x="39125" y="29668"/>
                  <a:pt x="41223" y="27571"/>
                </a:cubicBezTo>
                <a:cubicBezTo>
                  <a:pt x="43277" y="25448"/>
                  <a:pt x="43391" y="22801"/>
                  <a:pt x="41245" y="20952"/>
                </a:cubicBezTo>
                <a:cubicBezTo>
                  <a:pt x="40126" y="19961"/>
                  <a:pt x="38737" y="19706"/>
                  <a:pt x="37270" y="19706"/>
                </a:cubicBezTo>
                <a:cubicBezTo>
                  <a:pt x="35705" y="19706"/>
                  <a:pt x="34052" y="19997"/>
                  <a:pt x="32548" y="19997"/>
                </a:cubicBezTo>
                <a:cubicBezTo>
                  <a:pt x="32213" y="19997"/>
                  <a:pt x="31885" y="19983"/>
                  <a:pt x="31567" y="19947"/>
                </a:cubicBezTo>
                <a:cubicBezTo>
                  <a:pt x="33005" y="16683"/>
                  <a:pt x="36018" y="12826"/>
                  <a:pt x="31704" y="10018"/>
                </a:cubicBezTo>
                <a:cubicBezTo>
                  <a:pt x="30798" y="9444"/>
                  <a:pt x="29892" y="9204"/>
                  <a:pt x="29002" y="9204"/>
                </a:cubicBezTo>
                <a:cubicBezTo>
                  <a:pt x="26284" y="9204"/>
                  <a:pt x="23707" y="11437"/>
                  <a:pt x="21661" y="13191"/>
                </a:cubicBezTo>
                <a:cubicBezTo>
                  <a:pt x="21821" y="8352"/>
                  <a:pt x="21182" y="1482"/>
                  <a:pt x="15498" y="181"/>
                </a:cubicBezTo>
                <a:cubicBezTo>
                  <a:pt x="14930" y="58"/>
                  <a:pt x="14382" y="1"/>
                  <a:pt x="13854" y="1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21"/>
          <p:cNvSpPr/>
          <p:nvPr/>
        </p:nvSpPr>
        <p:spPr>
          <a:xfrm>
            <a:off x="6265148" y="701905"/>
            <a:ext cx="1392747" cy="623529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9" name="Google Shape;319;p21"/>
          <p:cNvGrpSpPr/>
          <p:nvPr/>
        </p:nvGrpSpPr>
        <p:grpSpPr>
          <a:xfrm>
            <a:off x="8529105" y="3468309"/>
            <a:ext cx="151241" cy="137891"/>
            <a:chOff x="1474943" y="3859420"/>
            <a:chExt cx="118956" cy="108456"/>
          </a:xfrm>
        </p:grpSpPr>
        <p:sp>
          <p:nvSpPr>
            <p:cNvPr id="320" name="Google Shape;320;p21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1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1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3" name="Google Shape;323;p21"/>
          <p:cNvSpPr/>
          <p:nvPr/>
        </p:nvSpPr>
        <p:spPr>
          <a:xfrm>
            <a:off x="8636996" y="838705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21"/>
          <p:cNvSpPr/>
          <p:nvPr/>
        </p:nvSpPr>
        <p:spPr>
          <a:xfrm>
            <a:off x="6915909" y="22433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21"/>
          <p:cNvSpPr/>
          <p:nvPr/>
        </p:nvSpPr>
        <p:spPr>
          <a:xfrm>
            <a:off x="1650046" y="3290092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1"/>
          <p:cNvSpPr/>
          <p:nvPr/>
        </p:nvSpPr>
        <p:spPr>
          <a:xfrm>
            <a:off x="809521" y="266753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21"/>
          <p:cNvSpPr txBox="1">
            <a:spLocks noGrp="1"/>
          </p:cNvSpPr>
          <p:nvPr>
            <p:ph type="title"/>
          </p:nvPr>
        </p:nvSpPr>
        <p:spPr>
          <a:xfrm>
            <a:off x="713225" y="3652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riracha"/>
              <a:buNone/>
              <a:defRPr sz="2800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"/>
          <p:cNvSpPr txBox="1">
            <a:spLocks noGrp="1"/>
          </p:cNvSpPr>
          <p:nvPr>
            <p:ph type="title"/>
          </p:nvPr>
        </p:nvSpPr>
        <p:spPr>
          <a:xfrm>
            <a:off x="311700" y="365234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 txBox="1">
            <a:spLocks noGrp="1"/>
          </p:cNvSpPr>
          <p:nvPr>
            <p:ph type="title"/>
          </p:nvPr>
        </p:nvSpPr>
        <p:spPr>
          <a:xfrm>
            <a:off x="311700" y="365234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rgbClr val="F4EAD7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8"/>
          <p:cNvSpPr/>
          <p:nvPr/>
        </p:nvSpPr>
        <p:spPr>
          <a:xfrm>
            <a:off x="0" y="3670025"/>
            <a:ext cx="9144012" cy="1487949"/>
          </a:xfrm>
          <a:custGeom>
            <a:avLst/>
            <a:gdLst/>
            <a:ahLst/>
            <a:cxnLst/>
            <a:rect l="l" t="t" r="r" b="b"/>
            <a:pathLst>
              <a:path w="284838" h="50589" extrusionOk="0">
                <a:moveTo>
                  <a:pt x="133359" y="0"/>
                </a:moveTo>
                <a:cubicBezTo>
                  <a:pt x="132063" y="0"/>
                  <a:pt x="130757" y="60"/>
                  <a:pt x="129443" y="190"/>
                </a:cubicBezTo>
                <a:cubicBezTo>
                  <a:pt x="121021" y="1012"/>
                  <a:pt x="114059" y="3979"/>
                  <a:pt x="107554" y="6810"/>
                </a:cubicBezTo>
                <a:cubicBezTo>
                  <a:pt x="99839" y="10165"/>
                  <a:pt x="91987" y="14411"/>
                  <a:pt x="81830" y="15209"/>
                </a:cubicBezTo>
                <a:cubicBezTo>
                  <a:pt x="80619" y="15306"/>
                  <a:pt x="79418" y="15351"/>
                  <a:pt x="78227" y="15351"/>
                </a:cubicBezTo>
                <a:cubicBezTo>
                  <a:pt x="70438" y="15351"/>
                  <a:pt x="63068" y="13440"/>
                  <a:pt x="56060" y="11717"/>
                </a:cubicBezTo>
                <a:cubicBezTo>
                  <a:pt x="47272" y="9572"/>
                  <a:pt x="38302" y="7449"/>
                  <a:pt x="28715" y="6696"/>
                </a:cubicBezTo>
                <a:cubicBezTo>
                  <a:pt x="26227" y="6492"/>
                  <a:pt x="23698" y="6384"/>
                  <a:pt x="21170" y="6384"/>
                </a:cubicBezTo>
                <a:cubicBezTo>
                  <a:pt x="15464" y="6384"/>
                  <a:pt x="9763" y="6937"/>
                  <a:pt x="4543" y="8202"/>
                </a:cubicBezTo>
                <a:cubicBezTo>
                  <a:pt x="2968" y="8567"/>
                  <a:pt x="1462" y="9001"/>
                  <a:pt x="1" y="9457"/>
                </a:cubicBezTo>
                <a:lnTo>
                  <a:pt x="1" y="50589"/>
                </a:lnTo>
                <a:lnTo>
                  <a:pt x="284838" y="50589"/>
                </a:lnTo>
                <a:lnTo>
                  <a:pt x="284838" y="13155"/>
                </a:lnTo>
                <a:cubicBezTo>
                  <a:pt x="283742" y="12744"/>
                  <a:pt x="282624" y="12333"/>
                  <a:pt x="281528" y="11900"/>
                </a:cubicBezTo>
                <a:cubicBezTo>
                  <a:pt x="273083" y="8704"/>
                  <a:pt x="264752" y="4664"/>
                  <a:pt x="254868" y="2838"/>
                </a:cubicBezTo>
                <a:cubicBezTo>
                  <a:pt x="251879" y="2285"/>
                  <a:pt x="248783" y="1967"/>
                  <a:pt x="245668" y="1967"/>
                </a:cubicBezTo>
                <a:cubicBezTo>
                  <a:pt x="244026" y="1967"/>
                  <a:pt x="242379" y="2056"/>
                  <a:pt x="240739" y="2245"/>
                </a:cubicBezTo>
                <a:cubicBezTo>
                  <a:pt x="236403" y="2770"/>
                  <a:pt x="232408" y="3751"/>
                  <a:pt x="228619" y="5007"/>
                </a:cubicBezTo>
                <a:cubicBezTo>
                  <a:pt x="220813" y="7563"/>
                  <a:pt x="213806" y="11010"/>
                  <a:pt x="205383" y="12973"/>
                </a:cubicBezTo>
                <a:cubicBezTo>
                  <a:pt x="201139" y="13960"/>
                  <a:pt x="196833" y="14451"/>
                  <a:pt x="192530" y="14451"/>
                </a:cubicBezTo>
                <a:cubicBezTo>
                  <a:pt x="188177" y="14451"/>
                  <a:pt x="183826" y="13948"/>
                  <a:pt x="179545" y="12950"/>
                </a:cubicBezTo>
                <a:cubicBezTo>
                  <a:pt x="171008" y="10964"/>
                  <a:pt x="163750" y="7723"/>
                  <a:pt x="156126" y="4892"/>
                </a:cubicBezTo>
                <a:cubicBezTo>
                  <a:pt x="149458" y="2446"/>
                  <a:pt x="141614" y="0"/>
                  <a:pt x="133359" y="0"/>
                </a:cubicBezTo>
                <a:close/>
              </a:path>
            </a:pathLst>
          </a:custGeom>
          <a:solidFill>
            <a:srgbClr val="EADB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8"/>
          <p:cNvSpPr txBox="1">
            <a:spLocks noGrp="1"/>
          </p:cNvSpPr>
          <p:nvPr>
            <p:ph type="title"/>
          </p:nvPr>
        </p:nvSpPr>
        <p:spPr>
          <a:xfrm>
            <a:off x="980794" y="2993875"/>
            <a:ext cx="3595200" cy="44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07" name="Google Shape;107;p8"/>
          <p:cNvSpPr/>
          <p:nvPr/>
        </p:nvSpPr>
        <p:spPr>
          <a:xfrm>
            <a:off x="5034174" y="450149"/>
            <a:ext cx="3692240" cy="1653083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8"/>
          <p:cNvSpPr/>
          <p:nvPr/>
        </p:nvSpPr>
        <p:spPr>
          <a:xfrm>
            <a:off x="-7978" y="2699676"/>
            <a:ext cx="1093670" cy="760939"/>
          </a:xfrm>
          <a:custGeom>
            <a:avLst/>
            <a:gdLst/>
            <a:ahLst/>
            <a:cxnLst/>
            <a:rect l="l" t="t" r="r" b="b"/>
            <a:pathLst>
              <a:path w="43391" h="30190" extrusionOk="0">
                <a:moveTo>
                  <a:pt x="13854" y="1"/>
                </a:moveTo>
                <a:cubicBezTo>
                  <a:pt x="8679" y="1"/>
                  <a:pt x="5416" y="5534"/>
                  <a:pt x="3469" y="9676"/>
                </a:cubicBezTo>
                <a:cubicBezTo>
                  <a:pt x="2465" y="8466"/>
                  <a:pt x="1301" y="7188"/>
                  <a:pt x="0" y="6092"/>
                </a:cubicBezTo>
                <a:lnTo>
                  <a:pt x="0" y="30173"/>
                </a:lnTo>
                <a:cubicBezTo>
                  <a:pt x="6277" y="30150"/>
                  <a:pt x="13010" y="30059"/>
                  <a:pt x="17758" y="29831"/>
                </a:cubicBezTo>
                <a:cubicBezTo>
                  <a:pt x="19544" y="29981"/>
                  <a:pt x="22955" y="30190"/>
                  <a:pt x="26662" y="30190"/>
                </a:cubicBezTo>
                <a:cubicBezTo>
                  <a:pt x="32523" y="30190"/>
                  <a:pt x="39125" y="29668"/>
                  <a:pt x="41223" y="27571"/>
                </a:cubicBezTo>
                <a:cubicBezTo>
                  <a:pt x="43277" y="25448"/>
                  <a:pt x="43391" y="22801"/>
                  <a:pt x="41245" y="20952"/>
                </a:cubicBezTo>
                <a:cubicBezTo>
                  <a:pt x="40126" y="19961"/>
                  <a:pt x="38737" y="19706"/>
                  <a:pt x="37270" y="19706"/>
                </a:cubicBezTo>
                <a:cubicBezTo>
                  <a:pt x="35705" y="19706"/>
                  <a:pt x="34052" y="19997"/>
                  <a:pt x="32548" y="19997"/>
                </a:cubicBezTo>
                <a:cubicBezTo>
                  <a:pt x="32213" y="19997"/>
                  <a:pt x="31885" y="19983"/>
                  <a:pt x="31567" y="19947"/>
                </a:cubicBezTo>
                <a:cubicBezTo>
                  <a:pt x="33005" y="16683"/>
                  <a:pt x="36018" y="12826"/>
                  <a:pt x="31704" y="10018"/>
                </a:cubicBezTo>
                <a:cubicBezTo>
                  <a:pt x="30798" y="9444"/>
                  <a:pt x="29892" y="9204"/>
                  <a:pt x="29002" y="9204"/>
                </a:cubicBezTo>
                <a:cubicBezTo>
                  <a:pt x="26284" y="9204"/>
                  <a:pt x="23707" y="11437"/>
                  <a:pt x="21661" y="13191"/>
                </a:cubicBezTo>
                <a:cubicBezTo>
                  <a:pt x="21821" y="8352"/>
                  <a:pt x="21182" y="1482"/>
                  <a:pt x="15498" y="181"/>
                </a:cubicBezTo>
                <a:cubicBezTo>
                  <a:pt x="14930" y="58"/>
                  <a:pt x="14382" y="1"/>
                  <a:pt x="13854" y="1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8"/>
          <p:cNvSpPr/>
          <p:nvPr/>
        </p:nvSpPr>
        <p:spPr>
          <a:xfrm>
            <a:off x="1171296" y="61033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0" name="Google Shape;110;p8"/>
          <p:cNvGrpSpPr/>
          <p:nvPr/>
        </p:nvGrpSpPr>
        <p:grpSpPr>
          <a:xfrm>
            <a:off x="430655" y="2172484"/>
            <a:ext cx="151241" cy="137891"/>
            <a:chOff x="1474943" y="3859420"/>
            <a:chExt cx="118956" cy="108456"/>
          </a:xfrm>
        </p:grpSpPr>
        <p:sp>
          <p:nvSpPr>
            <p:cNvPr id="111" name="Google Shape;111;p8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" name="Google Shape;114;p8"/>
          <p:cNvSpPr/>
          <p:nvPr/>
        </p:nvSpPr>
        <p:spPr>
          <a:xfrm>
            <a:off x="8130179" y="438356"/>
            <a:ext cx="190201" cy="171976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" name="Google Shape;115;p8"/>
          <p:cNvGrpSpPr/>
          <p:nvPr/>
        </p:nvGrpSpPr>
        <p:grpSpPr>
          <a:xfrm>
            <a:off x="8430780" y="2172484"/>
            <a:ext cx="151241" cy="137891"/>
            <a:chOff x="1474943" y="3859420"/>
            <a:chExt cx="118956" cy="108456"/>
          </a:xfrm>
        </p:grpSpPr>
        <p:sp>
          <p:nvSpPr>
            <p:cNvPr id="116" name="Google Shape;116;p8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8"/>
          <p:cNvSpPr/>
          <p:nvPr/>
        </p:nvSpPr>
        <p:spPr>
          <a:xfrm>
            <a:off x="7564846" y="323705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" name="Google Shape;120;p8"/>
          <p:cNvGrpSpPr/>
          <p:nvPr/>
        </p:nvGrpSpPr>
        <p:grpSpPr>
          <a:xfrm>
            <a:off x="463243" y="455396"/>
            <a:ext cx="151241" cy="137891"/>
            <a:chOff x="1474943" y="3859420"/>
            <a:chExt cx="118956" cy="108456"/>
          </a:xfrm>
        </p:grpSpPr>
        <p:sp>
          <p:nvSpPr>
            <p:cNvPr id="121" name="Google Shape;121;p8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" name="Google Shape;124;p8"/>
          <p:cNvSpPr/>
          <p:nvPr/>
        </p:nvSpPr>
        <p:spPr>
          <a:xfrm>
            <a:off x="8874809" y="3341455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" name="Google Shape;125;p8"/>
          <p:cNvGrpSpPr/>
          <p:nvPr/>
        </p:nvGrpSpPr>
        <p:grpSpPr>
          <a:xfrm>
            <a:off x="834980" y="4345059"/>
            <a:ext cx="151241" cy="137891"/>
            <a:chOff x="1474943" y="3859420"/>
            <a:chExt cx="118956" cy="108456"/>
          </a:xfrm>
        </p:grpSpPr>
        <p:sp>
          <p:nvSpPr>
            <p:cNvPr id="126" name="Google Shape;126;p8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" name="Google Shape;129;p8"/>
          <p:cNvSpPr txBox="1">
            <a:spLocks noGrp="1"/>
          </p:cNvSpPr>
          <p:nvPr>
            <p:ph type="subTitle" idx="1"/>
          </p:nvPr>
        </p:nvSpPr>
        <p:spPr>
          <a:xfrm>
            <a:off x="980794" y="1600375"/>
            <a:ext cx="3595200" cy="139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Font typeface="Barlow Medium"/>
              <a:buNone/>
              <a:defRPr sz="2000"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8" name="Google Shape;138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">
  <p:cSld name="ONE_COLUMN_TEXT_2">
    <p:bg>
      <p:bgPr>
        <a:solidFill>
          <a:srgbClr val="F4EAD7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6"/>
          <p:cNvSpPr/>
          <p:nvPr/>
        </p:nvSpPr>
        <p:spPr>
          <a:xfrm>
            <a:off x="2340727" y="501705"/>
            <a:ext cx="1699644" cy="760965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6"/>
          <p:cNvSpPr/>
          <p:nvPr/>
        </p:nvSpPr>
        <p:spPr>
          <a:xfrm>
            <a:off x="249902" y="2520655"/>
            <a:ext cx="1699644" cy="760965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6"/>
          <p:cNvSpPr txBox="1">
            <a:spLocks noGrp="1"/>
          </p:cNvSpPr>
          <p:nvPr>
            <p:ph type="title"/>
          </p:nvPr>
        </p:nvSpPr>
        <p:spPr>
          <a:xfrm>
            <a:off x="713225" y="3652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riracha"/>
              <a:buNone/>
              <a:defRPr sz="2800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219" name="Google Shape;219;p16"/>
          <p:cNvSpPr txBox="1">
            <a:spLocks noGrp="1"/>
          </p:cNvSpPr>
          <p:nvPr>
            <p:ph type="subTitle" idx="1"/>
          </p:nvPr>
        </p:nvSpPr>
        <p:spPr>
          <a:xfrm>
            <a:off x="2833830" y="2360450"/>
            <a:ext cx="2796600" cy="13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Barlow Medium"/>
              <a:buNone/>
              <a:defRPr sz="1600"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  <p:sp>
        <p:nvSpPr>
          <p:cNvPr id="220" name="Google Shape;220;p16"/>
          <p:cNvSpPr/>
          <p:nvPr/>
        </p:nvSpPr>
        <p:spPr>
          <a:xfrm>
            <a:off x="0" y="3670025"/>
            <a:ext cx="9144012" cy="1487949"/>
          </a:xfrm>
          <a:custGeom>
            <a:avLst/>
            <a:gdLst/>
            <a:ahLst/>
            <a:cxnLst/>
            <a:rect l="l" t="t" r="r" b="b"/>
            <a:pathLst>
              <a:path w="284838" h="50589" extrusionOk="0">
                <a:moveTo>
                  <a:pt x="133359" y="0"/>
                </a:moveTo>
                <a:cubicBezTo>
                  <a:pt x="132063" y="0"/>
                  <a:pt x="130757" y="60"/>
                  <a:pt x="129443" y="190"/>
                </a:cubicBezTo>
                <a:cubicBezTo>
                  <a:pt x="121021" y="1012"/>
                  <a:pt x="114059" y="3979"/>
                  <a:pt x="107554" y="6810"/>
                </a:cubicBezTo>
                <a:cubicBezTo>
                  <a:pt x="99839" y="10165"/>
                  <a:pt x="91987" y="14411"/>
                  <a:pt x="81830" y="15209"/>
                </a:cubicBezTo>
                <a:cubicBezTo>
                  <a:pt x="80619" y="15306"/>
                  <a:pt x="79418" y="15351"/>
                  <a:pt x="78227" y="15351"/>
                </a:cubicBezTo>
                <a:cubicBezTo>
                  <a:pt x="70438" y="15351"/>
                  <a:pt x="63068" y="13440"/>
                  <a:pt x="56060" y="11717"/>
                </a:cubicBezTo>
                <a:cubicBezTo>
                  <a:pt x="47272" y="9572"/>
                  <a:pt x="38302" y="7449"/>
                  <a:pt x="28715" y="6696"/>
                </a:cubicBezTo>
                <a:cubicBezTo>
                  <a:pt x="26227" y="6492"/>
                  <a:pt x="23698" y="6384"/>
                  <a:pt x="21170" y="6384"/>
                </a:cubicBezTo>
                <a:cubicBezTo>
                  <a:pt x="15464" y="6384"/>
                  <a:pt x="9763" y="6937"/>
                  <a:pt x="4543" y="8202"/>
                </a:cubicBezTo>
                <a:cubicBezTo>
                  <a:pt x="2968" y="8567"/>
                  <a:pt x="1462" y="9001"/>
                  <a:pt x="1" y="9457"/>
                </a:cubicBezTo>
                <a:lnTo>
                  <a:pt x="1" y="50589"/>
                </a:lnTo>
                <a:lnTo>
                  <a:pt x="284838" y="50589"/>
                </a:lnTo>
                <a:lnTo>
                  <a:pt x="284838" y="13155"/>
                </a:lnTo>
                <a:cubicBezTo>
                  <a:pt x="283742" y="12744"/>
                  <a:pt x="282624" y="12333"/>
                  <a:pt x="281528" y="11900"/>
                </a:cubicBezTo>
                <a:cubicBezTo>
                  <a:pt x="273083" y="8704"/>
                  <a:pt x="264752" y="4664"/>
                  <a:pt x="254868" y="2838"/>
                </a:cubicBezTo>
                <a:cubicBezTo>
                  <a:pt x="251879" y="2285"/>
                  <a:pt x="248783" y="1967"/>
                  <a:pt x="245668" y="1967"/>
                </a:cubicBezTo>
                <a:cubicBezTo>
                  <a:pt x="244026" y="1967"/>
                  <a:pt x="242379" y="2056"/>
                  <a:pt x="240739" y="2245"/>
                </a:cubicBezTo>
                <a:cubicBezTo>
                  <a:pt x="236403" y="2770"/>
                  <a:pt x="232408" y="3751"/>
                  <a:pt x="228619" y="5007"/>
                </a:cubicBezTo>
                <a:cubicBezTo>
                  <a:pt x="220813" y="7563"/>
                  <a:pt x="213806" y="11010"/>
                  <a:pt x="205383" y="12973"/>
                </a:cubicBezTo>
                <a:cubicBezTo>
                  <a:pt x="201139" y="13960"/>
                  <a:pt x="196833" y="14451"/>
                  <a:pt x="192530" y="14451"/>
                </a:cubicBezTo>
                <a:cubicBezTo>
                  <a:pt x="188177" y="14451"/>
                  <a:pt x="183826" y="13948"/>
                  <a:pt x="179545" y="12950"/>
                </a:cubicBezTo>
                <a:cubicBezTo>
                  <a:pt x="171008" y="10964"/>
                  <a:pt x="163750" y="7723"/>
                  <a:pt x="156126" y="4892"/>
                </a:cubicBezTo>
                <a:cubicBezTo>
                  <a:pt x="149458" y="2446"/>
                  <a:pt x="141614" y="0"/>
                  <a:pt x="133359" y="0"/>
                </a:cubicBezTo>
                <a:close/>
              </a:path>
            </a:pathLst>
          </a:custGeom>
          <a:solidFill>
            <a:srgbClr val="EADB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6"/>
          <p:cNvSpPr/>
          <p:nvPr/>
        </p:nvSpPr>
        <p:spPr>
          <a:xfrm>
            <a:off x="8008834" y="419205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2" name="Google Shape;222;p16"/>
          <p:cNvGrpSpPr/>
          <p:nvPr/>
        </p:nvGrpSpPr>
        <p:grpSpPr>
          <a:xfrm>
            <a:off x="7978830" y="2763884"/>
            <a:ext cx="151241" cy="137891"/>
            <a:chOff x="1474943" y="3859420"/>
            <a:chExt cx="118956" cy="108456"/>
          </a:xfrm>
        </p:grpSpPr>
        <p:sp>
          <p:nvSpPr>
            <p:cNvPr id="223" name="Google Shape;223;p16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6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6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" name="Google Shape;226;p16"/>
          <p:cNvGrpSpPr/>
          <p:nvPr/>
        </p:nvGrpSpPr>
        <p:grpSpPr>
          <a:xfrm>
            <a:off x="1127205" y="686509"/>
            <a:ext cx="151241" cy="137891"/>
            <a:chOff x="1474943" y="3859420"/>
            <a:chExt cx="118956" cy="108456"/>
          </a:xfrm>
        </p:grpSpPr>
        <p:sp>
          <p:nvSpPr>
            <p:cNvPr id="227" name="Google Shape;227;p16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6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6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0" name="Google Shape;230;p16"/>
          <p:cNvSpPr/>
          <p:nvPr/>
        </p:nvSpPr>
        <p:spPr>
          <a:xfrm>
            <a:off x="2006721" y="294633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6"/>
          <p:cNvSpPr/>
          <p:nvPr/>
        </p:nvSpPr>
        <p:spPr>
          <a:xfrm>
            <a:off x="6981402" y="1620355"/>
            <a:ext cx="1699644" cy="760965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6"/>
          <p:cNvSpPr/>
          <p:nvPr/>
        </p:nvSpPr>
        <p:spPr>
          <a:xfrm>
            <a:off x="434121" y="1868205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6"/>
          <p:cNvSpPr/>
          <p:nvPr/>
        </p:nvSpPr>
        <p:spPr>
          <a:xfrm>
            <a:off x="8832296" y="93793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6"/>
          <p:cNvSpPr txBox="1">
            <a:spLocks noGrp="1"/>
          </p:cNvSpPr>
          <p:nvPr>
            <p:ph type="subTitle" idx="2"/>
          </p:nvPr>
        </p:nvSpPr>
        <p:spPr>
          <a:xfrm>
            <a:off x="2833800" y="1972450"/>
            <a:ext cx="2796600" cy="4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Barlow Medium"/>
              <a:buNone/>
              <a:defRPr sz="2000">
                <a:solidFill>
                  <a:schemeClr val="accent3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4EAD7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65234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riracha"/>
              <a:buNone/>
              <a:defRPr sz="2800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●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○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■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●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○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■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●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○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Barlow"/>
              <a:buChar char="■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2" r:id="rId9"/>
    <p:sldLayoutId id="2147483663" r:id="rId10"/>
    <p:sldLayoutId id="2147483665" r:id="rId11"/>
    <p:sldLayoutId id="2147483666" r:id="rId12"/>
    <p:sldLayoutId id="2147483667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36" name="Google Shape;336;p24"/>
          <p:cNvSpPr txBox="1">
            <a:spLocks noGrp="1"/>
          </p:cNvSpPr>
          <p:nvPr>
            <p:ph type="subTitle" idx="1"/>
          </p:nvPr>
        </p:nvSpPr>
        <p:spPr>
          <a:xfrm>
            <a:off x="1137844" y="2097819"/>
            <a:ext cx="6832784" cy="4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Bài 5: Khu rừng thân thiện ( </a:t>
            </a:r>
            <a:r>
              <a:rPr lang="en-US" sz="3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Tiết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2)</a:t>
            </a:r>
            <a:endParaRPr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0" name="Google Shape;590;p24"/>
          <p:cNvSpPr txBox="1">
            <a:spLocks noGrp="1"/>
          </p:cNvSpPr>
          <p:nvPr>
            <p:ph type="ctrTitle"/>
          </p:nvPr>
        </p:nvSpPr>
        <p:spPr>
          <a:xfrm>
            <a:off x="1279991" y="1069770"/>
            <a:ext cx="6461302" cy="10343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smtClean="0">
                <a:latin typeface="+mn-lt"/>
              </a:rPr>
              <a:t>Chủ đề: Khu rừng nhiệt đới </a:t>
            </a:r>
            <a:endParaRPr sz="4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7" name="Google Shape;1247;p30"/>
          <p:cNvGrpSpPr/>
          <p:nvPr/>
        </p:nvGrpSpPr>
        <p:grpSpPr>
          <a:xfrm>
            <a:off x="1217115" y="417006"/>
            <a:ext cx="6967282" cy="4006652"/>
            <a:chOff x="1725162" y="776658"/>
            <a:chExt cx="5705501" cy="3715416"/>
          </a:xfrm>
        </p:grpSpPr>
        <p:grpSp>
          <p:nvGrpSpPr>
            <p:cNvPr id="1248" name="Google Shape;1248;p30"/>
            <p:cNvGrpSpPr/>
            <p:nvPr/>
          </p:nvGrpSpPr>
          <p:grpSpPr>
            <a:xfrm rot="-5664174">
              <a:off x="1786480" y="1514458"/>
              <a:ext cx="1482907" cy="1176754"/>
              <a:chOff x="8757948" y="1920174"/>
              <a:chExt cx="1090443" cy="865316"/>
            </a:xfrm>
          </p:grpSpPr>
          <p:sp>
            <p:nvSpPr>
              <p:cNvPr id="1249" name="Google Shape;1249;p30"/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30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30"/>
              <p:cNvSpPr/>
              <p:nvPr/>
            </p:nvSpPr>
            <p:spPr>
              <a:xfrm flipH="1">
                <a:off x="8854329" y="2661689"/>
                <a:ext cx="13350" cy="1259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7" extrusionOk="0">
                    <a:moveTo>
                      <a:pt x="1" y="1"/>
                    </a:moveTo>
                    <a:cubicBezTo>
                      <a:pt x="24" y="138"/>
                      <a:pt x="24" y="252"/>
                      <a:pt x="46" y="366"/>
                    </a:cubicBezTo>
                    <a:cubicBezTo>
                      <a:pt x="161" y="252"/>
                      <a:pt x="275" y="138"/>
                      <a:pt x="389" y="24"/>
                    </a:cubicBezTo>
                    <a:cubicBezTo>
                      <a:pt x="252" y="24"/>
                      <a:pt x="138" y="24"/>
                      <a:pt x="1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30"/>
              <p:cNvSpPr/>
              <p:nvPr/>
            </p:nvSpPr>
            <p:spPr>
              <a:xfrm flipH="1">
                <a:off x="8830825" y="2482445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30"/>
              <p:cNvSpPr/>
              <p:nvPr/>
            </p:nvSpPr>
            <p:spPr>
              <a:xfrm flipH="1">
                <a:off x="8954572" y="2574761"/>
                <a:ext cx="14928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0" y="0"/>
                    </a:moveTo>
                    <a:cubicBezTo>
                      <a:pt x="0" y="160"/>
                      <a:pt x="0" y="297"/>
                      <a:pt x="0" y="434"/>
                    </a:cubicBezTo>
                    <a:cubicBezTo>
                      <a:pt x="137" y="320"/>
                      <a:pt x="297" y="206"/>
                      <a:pt x="434" y="92"/>
                    </a:cubicBezTo>
                    <a:cubicBezTo>
                      <a:pt x="297" y="69"/>
                      <a:pt x="137" y="46"/>
                      <a:pt x="0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30"/>
              <p:cNvSpPr/>
              <p:nvPr/>
            </p:nvSpPr>
            <p:spPr>
              <a:xfrm flipH="1">
                <a:off x="8942842" y="2350525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30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30"/>
              <p:cNvSpPr/>
              <p:nvPr/>
            </p:nvSpPr>
            <p:spPr>
              <a:xfrm flipH="1">
                <a:off x="9303177" y="2296680"/>
                <a:ext cx="11771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1" y="0"/>
                    </a:moveTo>
                    <a:cubicBezTo>
                      <a:pt x="1" y="114"/>
                      <a:pt x="1" y="229"/>
                      <a:pt x="1" y="343"/>
                    </a:cubicBezTo>
                    <a:cubicBezTo>
                      <a:pt x="115" y="229"/>
                      <a:pt x="229" y="114"/>
                      <a:pt x="34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30"/>
              <p:cNvSpPr/>
              <p:nvPr/>
            </p:nvSpPr>
            <p:spPr>
              <a:xfrm flipH="1">
                <a:off x="9289077" y="2126702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30"/>
              <p:cNvSpPr/>
              <p:nvPr/>
            </p:nvSpPr>
            <p:spPr>
              <a:xfrm flipH="1">
                <a:off x="9475489" y="2156455"/>
                <a:ext cx="14928" cy="10227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98" extrusionOk="0">
                    <a:moveTo>
                      <a:pt x="46" y="1"/>
                    </a:moveTo>
                    <a:cubicBezTo>
                      <a:pt x="23" y="92"/>
                      <a:pt x="23" y="183"/>
                      <a:pt x="1" y="297"/>
                    </a:cubicBezTo>
                    <a:cubicBezTo>
                      <a:pt x="160" y="206"/>
                      <a:pt x="297" y="138"/>
                      <a:pt x="434" y="46"/>
                    </a:cubicBezTo>
                    <a:cubicBezTo>
                      <a:pt x="297" y="23"/>
                      <a:pt x="183" y="23"/>
                      <a:pt x="46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30"/>
              <p:cNvSpPr/>
              <p:nvPr/>
            </p:nvSpPr>
            <p:spPr>
              <a:xfrm flipH="1">
                <a:off x="9459054" y="199567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30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30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30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30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30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30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30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30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30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30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30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71" name="Google Shape;1271;p30"/>
            <p:cNvGrpSpPr/>
            <p:nvPr/>
          </p:nvGrpSpPr>
          <p:grpSpPr>
            <a:xfrm rot="-3962846">
              <a:off x="2161487" y="3199765"/>
              <a:ext cx="1179626" cy="899519"/>
              <a:chOff x="5913226" y="4077344"/>
              <a:chExt cx="914289" cy="694967"/>
            </a:xfrm>
          </p:grpSpPr>
          <p:sp>
            <p:nvSpPr>
              <p:cNvPr id="1272" name="Google Shape;1272;p30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30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30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30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30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30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30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79" name="Google Shape;1279;p30"/>
            <p:cNvGrpSpPr/>
            <p:nvPr/>
          </p:nvGrpSpPr>
          <p:grpSpPr>
            <a:xfrm rot="-4099640">
              <a:off x="2172782" y="2345287"/>
              <a:ext cx="579659" cy="1176875"/>
              <a:chOff x="6358918" y="3044707"/>
              <a:chExt cx="579665" cy="1176886"/>
            </a:xfrm>
          </p:grpSpPr>
          <p:sp>
            <p:nvSpPr>
              <p:cNvPr id="1280" name="Google Shape;1280;p30"/>
              <p:cNvSpPr/>
              <p:nvPr/>
            </p:nvSpPr>
            <p:spPr>
              <a:xfrm>
                <a:off x="6382391" y="3044707"/>
                <a:ext cx="271863" cy="306970"/>
              </a:xfrm>
              <a:custGeom>
                <a:avLst/>
                <a:gdLst/>
                <a:ahLst/>
                <a:cxnLst/>
                <a:rect l="l" t="t" r="r" b="b"/>
                <a:pathLst>
                  <a:path w="7922" h="8945" extrusionOk="0">
                    <a:moveTo>
                      <a:pt x="4485" y="1"/>
                    </a:moveTo>
                    <a:cubicBezTo>
                      <a:pt x="4111" y="1"/>
                      <a:pt x="3697" y="127"/>
                      <a:pt x="3242" y="408"/>
                    </a:cubicBezTo>
                    <a:cubicBezTo>
                      <a:pt x="1" y="2439"/>
                      <a:pt x="5547" y="7644"/>
                      <a:pt x="7396" y="8945"/>
                    </a:cubicBezTo>
                    <a:lnTo>
                      <a:pt x="7579" y="8945"/>
                    </a:lnTo>
                    <a:cubicBezTo>
                      <a:pt x="7921" y="7131"/>
                      <a:pt x="7303" y="1"/>
                      <a:pt x="4485" y="1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30"/>
              <p:cNvSpPr/>
              <p:nvPr/>
            </p:nvSpPr>
            <p:spPr>
              <a:xfrm>
                <a:off x="6706699" y="3364176"/>
                <a:ext cx="3157" cy="6314"/>
              </a:xfrm>
              <a:custGeom>
                <a:avLst/>
                <a:gdLst/>
                <a:ahLst/>
                <a:cxnLst/>
                <a:rect l="l" t="t" r="r" b="b"/>
                <a:pathLst>
                  <a:path w="92" h="184" extrusionOk="0">
                    <a:moveTo>
                      <a:pt x="92" y="1"/>
                    </a:moveTo>
                    <a:cubicBezTo>
                      <a:pt x="69" y="69"/>
                      <a:pt x="23" y="115"/>
                      <a:pt x="0" y="183"/>
                    </a:cubicBezTo>
                    <a:lnTo>
                      <a:pt x="92" y="92"/>
                    </a:lnTo>
                    <a:lnTo>
                      <a:pt x="92" y="1"/>
                    </a:ln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30"/>
              <p:cNvSpPr/>
              <p:nvPr/>
            </p:nvSpPr>
            <p:spPr>
              <a:xfrm>
                <a:off x="6645990" y="3064852"/>
                <a:ext cx="200174" cy="299352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8723" extrusionOk="0">
                    <a:moveTo>
                      <a:pt x="3017" y="0"/>
                    </a:moveTo>
                    <a:cubicBezTo>
                      <a:pt x="0" y="0"/>
                      <a:pt x="2154" y="6785"/>
                      <a:pt x="1861" y="8723"/>
                    </a:cubicBezTo>
                    <a:cubicBezTo>
                      <a:pt x="2523" y="7582"/>
                      <a:pt x="3550" y="6532"/>
                      <a:pt x="4257" y="5299"/>
                    </a:cubicBezTo>
                    <a:cubicBezTo>
                      <a:pt x="4919" y="3998"/>
                      <a:pt x="5832" y="186"/>
                      <a:pt x="3139" y="4"/>
                    </a:cubicBezTo>
                    <a:cubicBezTo>
                      <a:pt x="3098" y="1"/>
                      <a:pt x="3057" y="0"/>
                      <a:pt x="3017" y="0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30"/>
              <p:cNvSpPr/>
              <p:nvPr/>
            </p:nvSpPr>
            <p:spPr>
              <a:xfrm>
                <a:off x="6358918" y="3497640"/>
                <a:ext cx="221691" cy="183050"/>
              </a:xfrm>
              <a:custGeom>
                <a:avLst/>
                <a:gdLst/>
                <a:ahLst/>
                <a:cxnLst/>
                <a:rect l="l" t="t" r="r" b="b"/>
                <a:pathLst>
                  <a:path w="6460" h="5334" extrusionOk="0">
                    <a:moveTo>
                      <a:pt x="1499" y="1"/>
                    </a:moveTo>
                    <a:cubicBezTo>
                      <a:pt x="785" y="1"/>
                      <a:pt x="229" y="406"/>
                      <a:pt x="137" y="1521"/>
                    </a:cubicBezTo>
                    <a:cubicBezTo>
                      <a:pt x="0" y="3918"/>
                      <a:pt x="4702" y="4945"/>
                      <a:pt x="6460" y="5333"/>
                    </a:cubicBezTo>
                    <a:lnTo>
                      <a:pt x="6460" y="5242"/>
                    </a:lnTo>
                    <a:cubicBezTo>
                      <a:pt x="6300" y="4329"/>
                      <a:pt x="5684" y="2914"/>
                      <a:pt x="5044" y="2069"/>
                    </a:cubicBezTo>
                    <a:cubicBezTo>
                      <a:pt x="4464" y="1228"/>
                      <a:pt x="2743" y="1"/>
                      <a:pt x="1499" y="1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30"/>
              <p:cNvSpPr/>
              <p:nvPr/>
            </p:nvSpPr>
            <p:spPr>
              <a:xfrm>
                <a:off x="6716102" y="3669711"/>
                <a:ext cx="222480" cy="193482"/>
              </a:xfrm>
              <a:custGeom>
                <a:avLst/>
                <a:gdLst/>
                <a:ahLst/>
                <a:cxnLst/>
                <a:rect l="l" t="t" r="r" b="b"/>
                <a:pathLst>
                  <a:path w="6483" h="5638" extrusionOk="0">
                    <a:moveTo>
                      <a:pt x="3902" y="1"/>
                    </a:moveTo>
                    <a:cubicBezTo>
                      <a:pt x="2291" y="1"/>
                      <a:pt x="483" y="4536"/>
                      <a:pt x="183" y="5455"/>
                    </a:cubicBezTo>
                    <a:lnTo>
                      <a:pt x="0" y="5637"/>
                    </a:lnTo>
                    <a:cubicBezTo>
                      <a:pt x="1667" y="5637"/>
                      <a:pt x="6483" y="3241"/>
                      <a:pt x="4908" y="730"/>
                    </a:cubicBezTo>
                    <a:cubicBezTo>
                      <a:pt x="4594" y="216"/>
                      <a:pt x="4252" y="1"/>
                      <a:pt x="3902" y="1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30"/>
              <p:cNvSpPr/>
              <p:nvPr/>
            </p:nvSpPr>
            <p:spPr>
              <a:xfrm>
                <a:off x="6522444" y="3135891"/>
                <a:ext cx="356284" cy="1085703"/>
              </a:xfrm>
              <a:custGeom>
                <a:avLst/>
                <a:gdLst/>
                <a:ahLst/>
                <a:cxnLst/>
                <a:rect l="l" t="t" r="r" b="b"/>
                <a:pathLst>
                  <a:path w="10382" h="31637" extrusionOk="0">
                    <a:moveTo>
                      <a:pt x="487" y="0"/>
                    </a:moveTo>
                    <a:cubicBezTo>
                      <a:pt x="251" y="0"/>
                      <a:pt x="0" y="252"/>
                      <a:pt x="142" y="536"/>
                    </a:cubicBezTo>
                    <a:cubicBezTo>
                      <a:pt x="827" y="1860"/>
                      <a:pt x="1329" y="3320"/>
                      <a:pt x="1969" y="4690"/>
                    </a:cubicBezTo>
                    <a:cubicBezTo>
                      <a:pt x="2699" y="6196"/>
                      <a:pt x="3429" y="7703"/>
                      <a:pt x="4046" y="9255"/>
                    </a:cubicBezTo>
                    <a:cubicBezTo>
                      <a:pt x="5301" y="12542"/>
                      <a:pt x="5210" y="15806"/>
                      <a:pt x="3909" y="19070"/>
                    </a:cubicBezTo>
                    <a:cubicBezTo>
                      <a:pt x="2973" y="21466"/>
                      <a:pt x="2539" y="23749"/>
                      <a:pt x="3703" y="26146"/>
                    </a:cubicBezTo>
                    <a:cubicBezTo>
                      <a:pt x="4844" y="28474"/>
                      <a:pt x="7241" y="30962"/>
                      <a:pt x="9798" y="31624"/>
                    </a:cubicBezTo>
                    <a:cubicBezTo>
                      <a:pt x="9832" y="31633"/>
                      <a:pt x="9864" y="31637"/>
                      <a:pt x="9895" y="31637"/>
                    </a:cubicBezTo>
                    <a:cubicBezTo>
                      <a:pt x="10256" y="31637"/>
                      <a:pt x="10381" y="31067"/>
                      <a:pt x="10003" y="30962"/>
                    </a:cubicBezTo>
                    <a:cubicBezTo>
                      <a:pt x="7173" y="30208"/>
                      <a:pt x="4411" y="27013"/>
                      <a:pt x="3726" y="24228"/>
                    </a:cubicBezTo>
                    <a:cubicBezTo>
                      <a:pt x="3041" y="21329"/>
                      <a:pt x="5187" y="18385"/>
                      <a:pt x="5598" y="15577"/>
                    </a:cubicBezTo>
                    <a:cubicBezTo>
                      <a:pt x="5940" y="13067"/>
                      <a:pt x="5347" y="10624"/>
                      <a:pt x="4411" y="8319"/>
                    </a:cubicBezTo>
                    <a:cubicBezTo>
                      <a:pt x="3931" y="7109"/>
                      <a:pt x="3338" y="5922"/>
                      <a:pt x="2767" y="4736"/>
                    </a:cubicBezTo>
                    <a:cubicBezTo>
                      <a:pt x="2037" y="3252"/>
                      <a:pt x="1489" y="1654"/>
                      <a:pt x="759" y="170"/>
                    </a:cubicBezTo>
                    <a:cubicBezTo>
                      <a:pt x="695" y="51"/>
                      <a:pt x="593" y="0"/>
                      <a:pt x="487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30"/>
              <p:cNvSpPr/>
              <p:nvPr/>
            </p:nvSpPr>
            <p:spPr>
              <a:xfrm>
                <a:off x="6669532" y="3180642"/>
                <a:ext cx="84833" cy="284732"/>
              </a:xfrm>
              <a:custGeom>
                <a:avLst/>
                <a:gdLst/>
                <a:ahLst/>
                <a:cxnLst/>
                <a:rect l="l" t="t" r="r" b="b"/>
                <a:pathLst>
                  <a:path w="2472" h="8297" extrusionOk="0">
                    <a:moveTo>
                      <a:pt x="2037" y="1"/>
                    </a:moveTo>
                    <a:cubicBezTo>
                      <a:pt x="1905" y="1"/>
                      <a:pt x="1786" y="78"/>
                      <a:pt x="1768" y="259"/>
                    </a:cubicBezTo>
                    <a:cubicBezTo>
                      <a:pt x="1403" y="2815"/>
                      <a:pt x="1243" y="5394"/>
                      <a:pt x="125" y="7768"/>
                    </a:cubicBezTo>
                    <a:cubicBezTo>
                      <a:pt x="0" y="8048"/>
                      <a:pt x="236" y="8296"/>
                      <a:pt x="457" y="8296"/>
                    </a:cubicBezTo>
                    <a:cubicBezTo>
                      <a:pt x="560" y="8296"/>
                      <a:pt x="660" y="8242"/>
                      <a:pt x="718" y="8111"/>
                    </a:cubicBezTo>
                    <a:cubicBezTo>
                      <a:pt x="1860" y="5668"/>
                      <a:pt x="2065" y="3066"/>
                      <a:pt x="2430" y="441"/>
                    </a:cubicBezTo>
                    <a:cubicBezTo>
                      <a:pt x="2472" y="180"/>
                      <a:pt x="2238" y="1"/>
                      <a:pt x="2037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30"/>
              <p:cNvSpPr/>
              <p:nvPr/>
            </p:nvSpPr>
            <p:spPr>
              <a:xfrm>
                <a:off x="6422544" y="3552480"/>
                <a:ext cx="282639" cy="173029"/>
              </a:xfrm>
              <a:custGeom>
                <a:avLst/>
                <a:gdLst/>
                <a:ahLst/>
                <a:cxnLst/>
                <a:rect l="l" t="t" r="r" b="b"/>
                <a:pathLst>
                  <a:path w="8236" h="5042" extrusionOk="0">
                    <a:moveTo>
                      <a:pt x="498" y="1"/>
                    </a:moveTo>
                    <a:cubicBezTo>
                      <a:pt x="240" y="1"/>
                      <a:pt x="1" y="340"/>
                      <a:pt x="246" y="585"/>
                    </a:cubicBezTo>
                    <a:cubicBezTo>
                      <a:pt x="2277" y="2731"/>
                      <a:pt x="4651" y="4511"/>
                      <a:pt x="7619" y="5036"/>
                    </a:cubicBezTo>
                    <a:cubicBezTo>
                      <a:pt x="7640" y="5040"/>
                      <a:pt x="7661" y="5041"/>
                      <a:pt x="7681" y="5041"/>
                    </a:cubicBezTo>
                    <a:cubicBezTo>
                      <a:pt x="8071" y="5041"/>
                      <a:pt x="8235" y="4439"/>
                      <a:pt x="7801" y="4374"/>
                    </a:cubicBezTo>
                    <a:cubicBezTo>
                      <a:pt x="4925" y="3872"/>
                      <a:pt x="2711" y="2183"/>
                      <a:pt x="725" y="106"/>
                    </a:cubicBezTo>
                    <a:cubicBezTo>
                      <a:pt x="656" y="32"/>
                      <a:pt x="576" y="1"/>
                      <a:pt x="498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30"/>
              <p:cNvSpPr/>
              <p:nvPr/>
            </p:nvSpPr>
            <p:spPr>
              <a:xfrm>
                <a:off x="6625193" y="3711614"/>
                <a:ext cx="233942" cy="180167"/>
              </a:xfrm>
              <a:custGeom>
                <a:avLst/>
                <a:gdLst/>
                <a:ahLst/>
                <a:cxnLst/>
                <a:rect l="l" t="t" r="r" b="b"/>
                <a:pathLst>
                  <a:path w="6817" h="5250" extrusionOk="0">
                    <a:moveTo>
                      <a:pt x="6338" y="0"/>
                    </a:moveTo>
                    <a:cubicBezTo>
                      <a:pt x="6230" y="0"/>
                      <a:pt x="6121" y="50"/>
                      <a:pt x="6050" y="171"/>
                    </a:cubicBezTo>
                    <a:cubicBezTo>
                      <a:pt x="5031" y="1797"/>
                      <a:pt x="3167" y="4577"/>
                      <a:pt x="948" y="4577"/>
                    </a:cubicBezTo>
                    <a:cubicBezTo>
                      <a:pt x="832" y="4577"/>
                      <a:pt x="714" y="4569"/>
                      <a:pt x="595" y="4553"/>
                    </a:cubicBezTo>
                    <a:cubicBezTo>
                      <a:pt x="574" y="4550"/>
                      <a:pt x="553" y="4548"/>
                      <a:pt x="533" y="4548"/>
                    </a:cubicBezTo>
                    <a:cubicBezTo>
                      <a:pt x="145" y="4548"/>
                      <a:pt x="0" y="5150"/>
                      <a:pt x="412" y="5215"/>
                    </a:cubicBezTo>
                    <a:cubicBezTo>
                      <a:pt x="578" y="5238"/>
                      <a:pt x="741" y="5249"/>
                      <a:pt x="901" y="5249"/>
                    </a:cubicBezTo>
                    <a:cubicBezTo>
                      <a:pt x="3451" y="5249"/>
                      <a:pt x="5441" y="2467"/>
                      <a:pt x="6644" y="513"/>
                    </a:cubicBezTo>
                    <a:cubicBezTo>
                      <a:pt x="6817" y="246"/>
                      <a:pt x="6578" y="0"/>
                      <a:pt x="6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89" name="Google Shape;1289;p30"/>
            <p:cNvSpPr/>
            <p:nvPr/>
          </p:nvSpPr>
          <p:spPr>
            <a:xfrm rot="980710">
              <a:off x="2760823" y="1232786"/>
              <a:ext cx="3644218" cy="2803160"/>
            </a:xfrm>
            <a:prstGeom prst="cloud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0"/>
            <p:cNvSpPr/>
            <p:nvPr/>
          </p:nvSpPr>
          <p:spPr>
            <a:xfrm>
              <a:off x="7125532" y="1946488"/>
              <a:ext cx="240175" cy="235452"/>
            </a:xfrm>
            <a:custGeom>
              <a:avLst/>
              <a:gdLst/>
              <a:ahLst/>
              <a:cxnLst/>
              <a:rect l="l" t="t" r="r" b="b"/>
              <a:pathLst>
                <a:path w="13986" h="13711" extrusionOk="0">
                  <a:moveTo>
                    <a:pt x="13233" y="6843"/>
                  </a:moveTo>
                  <a:cubicBezTo>
                    <a:pt x="12457" y="10026"/>
                    <a:pt x="8446" y="13710"/>
                    <a:pt x="6918" y="13710"/>
                  </a:cubicBezTo>
                  <a:cubicBezTo>
                    <a:pt x="5013" y="13710"/>
                    <a:pt x="1479" y="10026"/>
                    <a:pt x="752" y="6843"/>
                  </a:cubicBezTo>
                  <a:cubicBezTo>
                    <a:pt x="0" y="3510"/>
                    <a:pt x="2732" y="1"/>
                    <a:pt x="6993" y="3885"/>
                  </a:cubicBezTo>
                  <a:cubicBezTo>
                    <a:pt x="11153" y="101"/>
                    <a:pt x="13985" y="3710"/>
                    <a:pt x="13233" y="6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0"/>
            <p:cNvSpPr/>
            <p:nvPr/>
          </p:nvSpPr>
          <p:spPr>
            <a:xfrm>
              <a:off x="1725162" y="2279268"/>
              <a:ext cx="177770" cy="174318"/>
            </a:xfrm>
            <a:custGeom>
              <a:avLst/>
              <a:gdLst/>
              <a:ahLst/>
              <a:cxnLst/>
              <a:rect l="l" t="t" r="r" b="b"/>
              <a:pathLst>
                <a:path w="10352" h="10151" extrusionOk="0">
                  <a:moveTo>
                    <a:pt x="9800" y="5063"/>
                  </a:moveTo>
                  <a:cubicBezTo>
                    <a:pt x="9248" y="7419"/>
                    <a:pt x="6266" y="10151"/>
                    <a:pt x="5113" y="10151"/>
                  </a:cubicBezTo>
                  <a:cubicBezTo>
                    <a:pt x="3710" y="10151"/>
                    <a:pt x="1103" y="7419"/>
                    <a:pt x="552" y="5063"/>
                  </a:cubicBezTo>
                  <a:cubicBezTo>
                    <a:pt x="0" y="2582"/>
                    <a:pt x="2030" y="0"/>
                    <a:pt x="5188" y="2883"/>
                  </a:cubicBezTo>
                  <a:cubicBezTo>
                    <a:pt x="8246" y="76"/>
                    <a:pt x="10351" y="2757"/>
                    <a:pt x="9800" y="50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0"/>
            <p:cNvSpPr/>
            <p:nvPr/>
          </p:nvSpPr>
          <p:spPr>
            <a:xfrm>
              <a:off x="2894721" y="1308254"/>
              <a:ext cx="177770" cy="174318"/>
            </a:xfrm>
            <a:custGeom>
              <a:avLst/>
              <a:gdLst/>
              <a:ahLst/>
              <a:cxnLst/>
              <a:rect l="l" t="t" r="r" b="b"/>
              <a:pathLst>
                <a:path w="10352" h="10151" extrusionOk="0">
                  <a:moveTo>
                    <a:pt x="9800" y="5063"/>
                  </a:moveTo>
                  <a:cubicBezTo>
                    <a:pt x="9223" y="7419"/>
                    <a:pt x="6266" y="10151"/>
                    <a:pt x="5113" y="10151"/>
                  </a:cubicBezTo>
                  <a:cubicBezTo>
                    <a:pt x="3709" y="10151"/>
                    <a:pt x="1103" y="7419"/>
                    <a:pt x="551" y="5063"/>
                  </a:cubicBezTo>
                  <a:cubicBezTo>
                    <a:pt x="0" y="2582"/>
                    <a:pt x="2030" y="0"/>
                    <a:pt x="5163" y="2883"/>
                  </a:cubicBezTo>
                  <a:cubicBezTo>
                    <a:pt x="8246" y="76"/>
                    <a:pt x="10351" y="2757"/>
                    <a:pt x="9800" y="50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0"/>
            <p:cNvSpPr/>
            <p:nvPr/>
          </p:nvSpPr>
          <p:spPr>
            <a:xfrm>
              <a:off x="1725168" y="1946488"/>
              <a:ext cx="123110" cy="120946"/>
            </a:xfrm>
            <a:custGeom>
              <a:avLst/>
              <a:gdLst/>
              <a:ahLst/>
              <a:cxnLst/>
              <a:rect l="l" t="t" r="r" b="b"/>
              <a:pathLst>
                <a:path w="7169" h="7043" extrusionOk="0">
                  <a:moveTo>
                    <a:pt x="6793" y="3509"/>
                  </a:moveTo>
                  <a:cubicBezTo>
                    <a:pt x="6417" y="5138"/>
                    <a:pt x="4337" y="7043"/>
                    <a:pt x="3560" y="7043"/>
                  </a:cubicBezTo>
                  <a:cubicBezTo>
                    <a:pt x="2582" y="7043"/>
                    <a:pt x="778" y="5138"/>
                    <a:pt x="402" y="3509"/>
                  </a:cubicBezTo>
                  <a:cubicBezTo>
                    <a:pt x="1" y="1805"/>
                    <a:pt x="1404" y="0"/>
                    <a:pt x="3585" y="2005"/>
                  </a:cubicBezTo>
                  <a:cubicBezTo>
                    <a:pt x="5740" y="50"/>
                    <a:pt x="7169" y="1905"/>
                    <a:pt x="6793" y="35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0"/>
            <p:cNvSpPr/>
            <p:nvPr/>
          </p:nvSpPr>
          <p:spPr>
            <a:xfrm>
              <a:off x="7307554" y="2573902"/>
              <a:ext cx="123110" cy="120946"/>
            </a:xfrm>
            <a:custGeom>
              <a:avLst/>
              <a:gdLst/>
              <a:ahLst/>
              <a:cxnLst/>
              <a:rect l="l" t="t" r="r" b="b"/>
              <a:pathLst>
                <a:path w="7169" h="7043" extrusionOk="0">
                  <a:moveTo>
                    <a:pt x="6768" y="3509"/>
                  </a:moveTo>
                  <a:cubicBezTo>
                    <a:pt x="6392" y="5138"/>
                    <a:pt x="4337" y="7043"/>
                    <a:pt x="3535" y="7043"/>
                  </a:cubicBezTo>
                  <a:cubicBezTo>
                    <a:pt x="2557" y="7043"/>
                    <a:pt x="753" y="5138"/>
                    <a:pt x="377" y="3509"/>
                  </a:cubicBezTo>
                  <a:cubicBezTo>
                    <a:pt x="1" y="1805"/>
                    <a:pt x="1404" y="0"/>
                    <a:pt x="3585" y="2005"/>
                  </a:cubicBezTo>
                  <a:cubicBezTo>
                    <a:pt x="5715" y="50"/>
                    <a:pt x="7169" y="1905"/>
                    <a:pt x="6768" y="35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30"/>
            <p:cNvSpPr/>
            <p:nvPr/>
          </p:nvSpPr>
          <p:spPr>
            <a:xfrm>
              <a:off x="6576050" y="1946694"/>
              <a:ext cx="123110" cy="120517"/>
            </a:xfrm>
            <a:custGeom>
              <a:avLst/>
              <a:gdLst/>
              <a:ahLst/>
              <a:cxnLst/>
              <a:rect l="l" t="t" r="r" b="b"/>
              <a:pathLst>
                <a:path w="7169" h="7018" extrusionOk="0">
                  <a:moveTo>
                    <a:pt x="6793" y="3509"/>
                  </a:moveTo>
                  <a:cubicBezTo>
                    <a:pt x="6392" y="5138"/>
                    <a:pt x="4336" y="7018"/>
                    <a:pt x="3559" y="7018"/>
                  </a:cubicBezTo>
                  <a:cubicBezTo>
                    <a:pt x="2582" y="7018"/>
                    <a:pt x="752" y="5138"/>
                    <a:pt x="402" y="3484"/>
                  </a:cubicBezTo>
                  <a:cubicBezTo>
                    <a:pt x="1" y="1780"/>
                    <a:pt x="1404" y="0"/>
                    <a:pt x="3585" y="1980"/>
                  </a:cubicBezTo>
                  <a:cubicBezTo>
                    <a:pt x="5715" y="50"/>
                    <a:pt x="7168" y="1905"/>
                    <a:pt x="6793" y="35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6" name="Google Shape;1296;p30"/>
          <p:cNvSpPr txBox="1">
            <a:spLocks noGrp="1"/>
          </p:cNvSpPr>
          <p:nvPr>
            <p:ph type="title"/>
          </p:nvPr>
        </p:nvSpPr>
        <p:spPr>
          <a:xfrm>
            <a:off x="713225" y="3652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1297" name="Google Shape;1297;p30"/>
          <p:cNvSpPr txBox="1">
            <a:spLocks noGrp="1"/>
          </p:cNvSpPr>
          <p:nvPr>
            <p:ph type="subTitle" idx="1"/>
          </p:nvPr>
        </p:nvSpPr>
        <p:spPr>
          <a:xfrm>
            <a:off x="2674604" y="2361461"/>
            <a:ext cx="4052304" cy="10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/>
              <a:t>Luyện tập- Sáng tạo </a:t>
            </a:r>
            <a:endParaRPr sz="3200" b="1" dirty="0"/>
          </a:p>
        </p:txBody>
      </p:sp>
      <p:grpSp>
        <p:nvGrpSpPr>
          <p:cNvPr id="1301" name="Google Shape;1301;p30"/>
          <p:cNvGrpSpPr/>
          <p:nvPr/>
        </p:nvGrpSpPr>
        <p:grpSpPr>
          <a:xfrm>
            <a:off x="6581780" y="2777607"/>
            <a:ext cx="1399425" cy="2118455"/>
            <a:chOff x="4073425" y="351950"/>
            <a:chExt cx="1608350" cy="2254875"/>
          </a:xfrm>
        </p:grpSpPr>
        <p:sp>
          <p:nvSpPr>
            <p:cNvPr id="1302" name="Google Shape;1302;p30"/>
            <p:cNvSpPr/>
            <p:nvPr/>
          </p:nvSpPr>
          <p:spPr>
            <a:xfrm>
              <a:off x="4940800" y="2303450"/>
              <a:ext cx="29425" cy="173600"/>
            </a:xfrm>
            <a:custGeom>
              <a:avLst/>
              <a:gdLst/>
              <a:ahLst/>
              <a:cxnLst/>
              <a:rect l="l" t="t" r="r" b="b"/>
              <a:pathLst>
                <a:path w="1177" h="6944" extrusionOk="0">
                  <a:moveTo>
                    <a:pt x="400" y="0"/>
                  </a:moveTo>
                  <a:cubicBezTo>
                    <a:pt x="267" y="0"/>
                    <a:pt x="134" y="45"/>
                    <a:pt x="1" y="45"/>
                  </a:cubicBezTo>
                  <a:cubicBezTo>
                    <a:pt x="223" y="2307"/>
                    <a:pt x="489" y="4526"/>
                    <a:pt x="755" y="6744"/>
                  </a:cubicBezTo>
                  <a:cubicBezTo>
                    <a:pt x="755" y="6877"/>
                    <a:pt x="866" y="6944"/>
                    <a:pt x="971" y="6944"/>
                  </a:cubicBezTo>
                  <a:cubicBezTo>
                    <a:pt x="1077" y="6944"/>
                    <a:pt x="1177" y="6877"/>
                    <a:pt x="1154" y="6744"/>
                  </a:cubicBezTo>
                  <a:cubicBezTo>
                    <a:pt x="888" y="4481"/>
                    <a:pt x="666" y="2263"/>
                    <a:pt x="400" y="0"/>
                  </a:cubicBezTo>
                  <a:close/>
                </a:path>
              </a:pathLst>
            </a:custGeom>
            <a:solidFill>
              <a:srgbClr val="404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30"/>
            <p:cNvSpPr/>
            <p:nvPr/>
          </p:nvSpPr>
          <p:spPr>
            <a:xfrm>
              <a:off x="4936925" y="2270725"/>
              <a:ext cx="13900" cy="33850"/>
            </a:xfrm>
            <a:custGeom>
              <a:avLst/>
              <a:gdLst/>
              <a:ahLst/>
              <a:cxnLst/>
              <a:rect l="l" t="t" r="r" b="b"/>
              <a:pathLst>
                <a:path w="556" h="1354" extrusionOk="0">
                  <a:moveTo>
                    <a:pt x="189" y="0"/>
                  </a:moveTo>
                  <a:cubicBezTo>
                    <a:pt x="89" y="0"/>
                    <a:pt x="1" y="67"/>
                    <a:pt x="23" y="200"/>
                  </a:cubicBezTo>
                  <a:cubicBezTo>
                    <a:pt x="67" y="599"/>
                    <a:pt x="112" y="999"/>
                    <a:pt x="156" y="1354"/>
                  </a:cubicBezTo>
                  <a:cubicBezTo>
                    <a:pt x="289" y="1354"/>
                    <a:pt x="422" y="1309"/>
                    <a:pt x="555" y="1309"/>
                  </a:cubicBezTo>
                  <a:cubicBezTo>
                    <a:pt x="511" y="910"/>
                    <a:pt x="466" y="555"/>
                    <a:pt x="422" y="200"/>
                  </a:cubicBezTo>
                  <a:cubicBezTo>
                    <a:pt x="400" y="67"/>
                    <a:pt x="289" y="0"/>
                    <a:pt x="189" y="0"/>
                  </a:cubicBezTo>
                  <a:close/>
                </a:path>
              </a:pathLst>
            </a:custGeom>
            <a:solidFill>
              <a:srgbClr val="404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30"/>
            <p:cNvSpPr/>
            <p:nvPr/>
          </p:nvSpPr>
          <p:spPr>
            <a:xfrm>
              <a:off x="4824325" y="2469725"/>
              <a:ext cx="151650" cy="91900"/>
            </a:xfrm>
            <a:custGeom>
              <a:avLst/>
              <a:gdLst/>
              <a:ahLst/>
              <a:cxnLst/>
              <a:rect l="l" t="t" r="r" b="b"/>
              <a:pathLst>
                <a:path w="6066" h="3676" extrusionOk="0">
                  <a:moveTo>
                    <a:pt x="5765" y="1"/>
                  </a:moveTo>
                  <a:cubicBezTo>
                    <a:pt x="5752" y="1"/>
                    <a:pt x="5739" y="2"/>
                    <a:pt x="5725" y="4"/>
                  </a:cubicBezTo>
                  <a:cubicBezTo>
                    <a:pt x="3506" y="492"/>
                    <a:pt x="1599" y="1646"/>
                    <a:pt x="134" y="3332"/>
                  </a:cubicBezTo>
                  <a:cubicBezTo>
                    <a:pt x="1" y="3466"/>
                    <a:pt x="119" y="3675"/>
                    <a:pt x="261" y="3675"/>
                  </a:cubicBezTo>
                  <a:cubicBezTo>
                    <a:pt x="308" y="3675"/>
                    <a:pt x="357" y="3653"/>
                    <a:pt x="401" y="3598"/>
                  </a:cubicBezTo>
                  <a:cubicBezTo>
                    <a:pt x="1865" y="1957"/>
                    <a:pt x="3684" y="892"/>
                    <a:pt x="5813" y="404"/>
                  </a:cubicBezTo>
                  <a:cubicBezTo>
                    <a:pt x="6066" y="362"/>
                    <a:pt x="5999" y="1"/>
                    <a:pt x="5765" y="1"/>
                  </a:cubicBezTo>
                  <a:close/>
                </a:path>
              </a:pathLst>
            </a:custGeom>
            <a:solidFill>
              <a:srgbClr val="404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30"/>
            <p:cNvSpPr/>
            <p:nvPr/>
          </p:nvSpPr>
          <p:spPr>
            <a:xfrm>
              <a:off x="4914200" y="2467275"/>
              <a:ext cx="61125" cy="139550"/>
            </a:xfrm>
            <a:custGeom>
              <a:avLst/>
              <a:gdLst/>
              <a:ahLst/>
              <a:cxnLst/>
              <a:rect l="l" t="t" r="r" b="b"/>
              <a:pathLst>
                <a:path w="2445" h="5582" extrusionOk="0">
                  <a:moveTo>
                    <a:pt x="2132" y="0"/>
                  </a:moveTo>
                  <a:cubicBezTo>
                    <a:pt x="2085" y="0"/>
                    <a:pt x="2037" y="17"/>
                    <a:pt x="1997" y="58"/>
                  </a:cubicBezTo>
                  <a:cubicBezTo>
                    <a:pt x="666" y="1522"/>
                    <a:pt x="0" y="3386"/>
                    <a:pt x="133" y="5382"/>
                  </a:cubicBezTo>
                  <a:cubicBezTo>
                    <a:pt x="133" y="5515"/>
                    <a:pt x="244" y="5582"/>
                    <a:pt x="355" y="5582"/>
                  </a:cubicBezTo>
                  <a:cubicBezTo>
                    <a:pt x="466" y="5582"/>
                    <a:pt x="577" y="5515"/>
                    <a:pt x="577" y="5382"/>
                  </a:cubicBezTo>
                  <a:cubicBezTo>
                    <a:pt x="444" y="3519"/>
                    <a:pt x="1021" y="1744"/>
                    <a:pt x="2307" y="369"/>
                  </a:cubicBezTo>
                  <a:cubicBezTo>
                    <a:pt x="2444" y="198"/>
                    <a:pt x="2291" y="0"/>
                    <a:pt x="2132" y="0"/>
                  </a:cubicBezTo>
                  <a:close/>
                </a:path>
              </a:pathLst>
            </a:custGeom>
            <a:solidFill>
              <a:srgbClr val="404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0"/>
            <p:cNvSpPr/>
            <p:nvPr/>
          </p:nvSpPr>
          <p:spPr>
            <a:xfrm>
              <a:off x="4967425" y="2470375"/>
              <a:ext cx="95925" cy="102925"/>
            </a:xfrm>
            <a:custGeom>
              <a:avLst/>
              <a:gdLst/>
              <a:ahLst/>
              <a:cxnLst/>
              <a:rect l="l" t="t" r="r" b="b"/>
              <a:pathLst>
                <a:path w="3837" h="4117" extrusionOk="0">
                  <a:moveTo>
                    <a:pt x="206" y="1"/>
                  </a:moveTo>
                  <a:cubicBezTo>
                    <a:pt x="101" y="1"/>
                    <a:pt x="1" y="67"/>
                    <a:pt x="1" y="200"/>
                  </a:cubicBezTo>
                  <a:cubicBezTo>
                    <a:pt x="134" y="2152"/>
                    <a:pt x="1554" y="3794"/>
                    <a:pt x="3506" y="4105"/>
                  </a:cubicBezTo>
                  <a:cubicBezTo>
                    <a:pt x="3530" y="4113"/>
                    <a:pt x="3553" y="4116"/>
                    <a:pt x="3574" y="4116"/>
                  </a:cubicBezTo>
                  <a:cubicBezTo>
                    <a:pt x="3785" y="4116"/>
                    <a:pt x="3837" y="3746"/>
                    <a:pt x="3595" y="3705"/>
                  </a:cubicBezTo>
                  <a:cubicBezTo>
                    <a:pt x="1864" y="3395"/>
                    <a:pt x="533" y="1975"/>
                    <a:pt x="444" y="200"/>
                  </a:cubicBezTo>
                  <a:cubicBezTo>
                    <a:pt x="422" y="67"/>
                    <a:pt x="311" y="1"/>
                    <a:pt x="206" y="1"/>
                  </a:cubicBezTo>
                  <a:close/>
                </a:path>
              </a:pathLst>
            </a:custGeom>
            <a:solidFill>
              <a:srgbClr val="404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30"/>
            <p:cNvSpPr/>
            <p:nvPr/>
          </p:nvSpPr>
          <p:spPr>
            <a:xfrm>
              <a:off x="4644650" y="2291250"/>
              <a:ext cx="17775" cy="174850"/>
            </a:xfrm>
            <a:custGeom>
              <a:avLst/>
              <a:gdLst/>
              <a:ahLst/>
              <a:cxnLst/>
              <a:rect l="l" t="t" r="r" b="b"/>
              <a:pathLst>
                <a:path w="711" h="6994" extrusionOk="0">
                  <a:moveTo>
                    <a:pt x="311" y="0"/>
                  </a:moveTo>
                  <a:cubicBezTo>
                    <a:pt x="223" y="2263"/>
                    <a:pt x="134" y="4526"/>
                    <a:pt x="1" y="6744"/>
                  </a:cubicBezTo>
                  <a:cubicBezTo>
                    <a:pt x="1" y="6899"/>
                    <a:pt x="136" y="6994"/>
                    <a:pt x="257" y="6994"/>
                  </a:cubicBezTo>
                  <a:cubicBezTo>
                    <a:pt x="345" y="6994"/>
                    <a:pt x="426" y="6944"/>
                    <a:pt x="444" y="6833"/>
                  </a:cubicBezTo>
                  <a:cubicBezTo>
                    <a:pt x="533" y="4570"/>
                    <a:pt x="622" y="2352"/>
                    <a:pt x="711" y="133"/>
                  </a:cubicBezTo>
                  <a:cubicBezTo>
                    <a:pt x="578" y="89"/>
                    <a:pt x="444" y="45"/>
                    <a:pt x="311" y="0"/>
                  </a:cubicBezTo>
                  <a:close/>
                </a:path>
              </a:pathLst>
            </a:custGeom>
            <a:solidFill>
              <a:srgbClr val="404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30"/>
            <p:cNvSpPr/>
            <p:nvPr/>
          </p:nvSpPr>
          <p:spPr>
            <a:xfrm>
              <a:off x="4652425" y="2258375"/>
              <a:ext cx="12225" cy="36225"/>
            </a:xfrm>
            <a:custGeom>
              <a:avLst/>
              <a:gdLst/>
              <a:ahLst/>
              <a:cxnLst/>
              <a:rect l="l" t="t" r="r" b="b"/>
              <a:pathLst>
                <a:path w="489" h="1449" extrusionOk="0">
                  <a:moveTo>
                    <a:pt x="213" y="1"/>
                  </a:moveTo>
                  <a:cubicBezTo>
                    <a:pt x="123" y="1"/>
                    <a:pt x="45" y="50"/>
                    <a:pt x="45" y="162"/>
                  </a:cubicBezTo>
                  <a:cubicBezTo>
                    <a:pt x="45" y="561"/>
                    <a:pt x="0" y="916"/>
                    <a:pt x="0" y="1315"/>
                  </a:cubicBezTo>
                  <a:cubicBezTo>
                    <a:pt x="133" y="1360"/>
                    <a:pt x="267" y="1404"/>
                    <a:pt x="400" y="1448"/>
                  </a:cubicBezTo>
                  <a:cubicBezTo>
                    <a:pt x="444" y="1049"/>
                    <a:pt x="444" y="650"/>
                    <a:pt x="488" y="250"/>
                  </a:cubicBezTo>
                  <a:cubicBezTo>
                    <a:pt x="488" y="96"/>
                    <a:pt x="339" y="1"/>
                    <a:pt x="213" y="1"/>
                  </a:cubicBezTo>
                  <a:close/>
                </a:path>
              </a:pathLst>
            </a:custGeom>
            <a:solidFill>
              <a:srgbClr val="404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0"/>
            <p:cNvSpPr/>
            <p:nvPr/>
          </p:nvSpPr>
          <p:spPr>
            <a:xfrm>
              <a:off x="4498200" y="2458725"/>
              <a:ext cx="163125" cy="70000"/>
            </a:xfrm>
            <a:custGeom>
              <a:avLst/>
              <a:gdLst/>
              <a:ahLst/>
              <a:cxnLst/>
              <a:rect l="l" t="t" r="r" b="b"/>
              <a:pathLst>
                <a:path w="6525" h="2800" extrusionOk="0">
                  <a:moveTo>
                    <a:pt x="6214" y="1"/>
                  </a:moveTo>
                  <a:cubicBezTo>
                    <a:pt x="3951" y="178"/>
                    <a:pt x="1910" y="977"/>
                    <a:pt x="180" y="2397"/>
                  </a:cubicBezTo>
                  <a:cubicBezTo>
                    <a:pt x="0" y="2540"/>
                    <a:pt x="111" y="2800"/>
                    <a:pt x="277" y="2800"/>
                  </a:cubicBezTo>
                  <a:cubicBezTo>
                    <a:pt x="317" y="2800"/>
                    <a:pt x="359" y="2785"/>
                    <a:pt x="401" y="2752"/>
                  </a:cubicBezTo>
                  <a:cubicBezTo>
                    <a:pt x="2087" y="1376"/>
                    <a:pt x="4084" y="577"/>
                    <a:pt x="6258" y="444"/>
                  </a:cubicBezTo>
                  <a:cubicBezTo>
                    <a:pt x="6524" y="400"/>
                    <a:pt x="6480" y="1"/>
                    <a:pt x="6214" y="1"/>
                  </a:cubicBezTo>
                  <a:close/>
                </a:path>
              </a:pathLst>
            </a:custGeom>
            <a:solidFill>
              <a:srgbClr val="404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30"/>
            <p:cNvSpPr/>
            <p:nvPr/>
          </p:nvSpPr>
          <p:spPr>
            <a:xfrm>
              <a:off x="4583650" y="2456400"/>
              <a:ext cx="77725" cy="131725"/>
            </a:xfrm>
            <a:custGeom>
              <a:avLst/>
              <a:gdLst/>
              <a:ahLst/>
              <a:cxnLst/>
              <a:rect l="l" t="t" r="r" b="b"/>
              <a:pathLst>
                <a:path w="3109" h="5269" extrusionOk="0">
                  <a:moveTo>
                    <a:pt x="2814" y="1"/>
                  </a:moveTo>
                  <a:cubicBezTo>
                    <a:pt x="2778" y="1"/>
                    <a:pt x="2741" y="15"/>
                    <a:pt x="2707" y="49"/>
                  </a:cubicBezTo>
                  <a:cubicBezTo>
                    <a:pt x="1110" y="1292"/>
                    <a:pt x="178" y="3022"/>
                    <a:pt x="0" y="5019"/>
                  </a:cubicBezTo>
                  <a:cubicBezTo>
                    <a:pt x="0" y="5173"/>
                    <a:pt x="135" y="5268"/>
                    <a:pt x="248" y="5268"/>
                  </a:cubicBezTo>
                  <a:cubicBezTo>
                    <a:pt x="330" y="5268"/>
                    <a:pt x="400" y="5219"/>
                    <a:pt x="400" y="5107"/>
                  </a:cubicBezTo>
                  <a:cubicBezTo>
                    <a:pt x="577" y="3199"/>
                    <a:pt x="1465" y="1558"/>
                    <a:pt x="2929" y="404"/>
                  </a:cubicBezTo>
                  <a:cubicBezTo>
                    <a:pt x="3108" y="261"/>
                    <a:pt x="2968" y="1"/>
                    <a:pt x="2814" y="1"/>
                  </a:cubicBezTo>
                  <a:close/>
                </a:path>
              </a:pathLst>
            </a:custGeom>
            <a:solidFill>
              <a:srgbClr val="404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0"/>
            <p:cNvSpPr/>
            <p:nvPr/>
          </p:nvSpPr>
          <p:spPr>
            <a:xfrm>
              <a:off x="4649100" y="2460450"/>
              <a:ext cx="84775" cy="115100"/>
            </a:xfrm>
            <a:custGeom>
              <a:avLst/>
              <a:gdLst/>
              <a:ahLst/>
              <a:cxnLst/>
              <a:rect l="l" t="t" r="r" b="b"/>
              <a:pathLst>
                <a:path w="3391" h="4604" extrusionOk="0">
                  <a:moveTo>
                    <a:pt x="336" y="1"/>
                  </a:moveTo>
                  <a:cubicBezTo>
                    <a:pt x="242" y="1"/>
                    <a:pt x="153" y="60"/>
                    <a:pt x="133" y="198"/>
                  </a:cubicBezTo>
                  <a:cubicBezTo>
                    <a:pt x="0" y="2106"/>
                    <a:pt x="1154" y="3925"/>
                    <a:pt x="2973" y="4590"/>
                  </a:cubicBezTo>
                  <a:cubicBezTo>
                    <a:pt x="2999" y="4599"/>
                    <a:pt x="3025" y="4603"/>
                    <a:pt x="3049" y="4603"/>
                  </a:cubicBezTo>
                  <a:cubicBezTo>
                    <a:pt x="3270" y="4603"/>
                    <a:pt x="3390" y="4271"/>
                    <a:pt x="3150" y="4191"/>
                  </a:cubicBezTo>
                  <a:cubicBezTo>
                    <a:pt x="1509" y="3614"/>
                    <a:pt x="400" y="2017"/>
                    <a:pt x="577" y="242"/>
                  </a:cubicBezTo>
                  <a:cubicBezTo>
                    <a:pt x="577" y="94"/>
                    <a:pt x="453" y="1"/>
                    <a:pt x="336" y="1"/>
                  </a:cubicBezTo>
                  <a:close/>
                </a:path>
              </a:pathLst>
            </a:custGeom>
            <a:solidFill>
              <a:srgbClr val="404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0"/>
            <p:cNvSpPr/>
            <p:nvPr/>
          </p:nvSpPr>
          <p:spPr>
            <a:xfrm>
              <a:off x="4073425" y="509475"/>
              <a:ext cx="1388725" cy="1805875"/>
            </a:xfrm>
            <a:custGeom>
              <a:avLst/>
              <a:gdLst/>
              <a:ahLst/>
              <a:cxnLst/>
              <a:rect l="l" t="t" r="r" b="b"/>
              <a:pathLst>
                <a:path w="55549" h="72235" extrusionOk="0">
                  <a:moveTo>
                    <a:pt x="27909" y="0"/>
                  </a:moveTo>
                  <a:cubicBezTo>
                    <a:pt x="26529" y="0"/>
                    <a:pt x="25078" y="109"/>
                    <a:pt x="23560" y="327"/>
                  </a:cubicBezTo>
                  <a:cubicBezTo>
                    <a:pt x="7853" y="2590"/>
                    <a:pt x="1110" y="6494"/>
                    <a:pt x="533" y="26726"/>
                  </a:cubicBezTo>
                  <a:cubicBezTo>
                    <a:pt x="0" y="46913"/>
                    <a:pt x="5058" y="65459"/>
                    <a:pt x="22450" y="71049"/>
                  </a:cubicBezTo>
                  <a:cubicBezTo>
                    <a:pt x="25016" y="71880"/>
                    <a:pt x="27545" y="72235"/>
                    <a:pt x="29992" y="72235"/>
                  </a:cubicBezTo>
                  <a:cubicBezTo>
                    <a:pt x="44134" y="72235"/>
                    <a:pt x="55548" y="60402"/>
                    <a:pt x="55549" y="60401"/>
                  </a:cubicBezTo>
                  <a:lnTo>
                    <a:pt x="55549" y="60401"/>
                  </a:lnTo>
                  <a:cubicBezTo>
                    <a:pt x="54951" y="60678"/>
                    <a:pt x="54383" y="60811"/>
                    <a:pt x="53845" y="60811"/>
                  </a:cubicBezTo>
                  <a:cubicBezTo>
                    <a:pt x="47839" y="60811"/>
                    <a:pt x="45568" y="44236"/>
                    <a:pt x="46586" y="26726"/>
                  </a:cubicBezTo>
                  <a:cubicBezTo>
                    <a:pt x="47589" y="9487"/>
                    <a:pt x="40839" y="0"/>
                    <a:pt x="27909" y="0"/>
                  </a:cubicBezTo>
                  <a:close/>
                </a:path>
              </a:pathLst>
            </a:custGeom>
            <a:solidFill>
              <a:srgbClr val="E6C2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0"/>
            <p:cNvSpPr/>
            <p:nvPr/>
          </p:nvSpPr>
          <p:spPr>
            <a:xfrm>
              <a:off x="5217500" y="1235275"/>
              <a:ext cx="464275" cy="948775"/>
            </a:xfrm>
            <a:custGeom>
              <a:avLst/>
              <a:gdLst/>
              <a:ahLst/>
              <a:cxnLst/>
              <a:rect l="l" t="t" r="r" b="b"/>
              <a:pathLst>
                <a:path w="18571" h="37951" extrusionOk="0">
                  <a:moveTo>
                    <a:pt x="690" y="1"/>
                  </a:moveTo>
                  <a:lnTo>
                    <a:pt x="690" y="1"/>
                  </a:lnTo>
                  <a:cubicBezTo>
                    <a:pt x="1" y="16632"/>
                    <a:pt x="2352" y="31780"/>
                    <a:pt x="8084" y="31780"/>
                  </a:cubicBezTo>
                  <a:cubicBezTo>
                    <a:pt x="8621" y="31780"/>
                    <a:pt x="9189" y="31647"/>
                    <a:pt x="9786" y="31369"/>
                  </a:cubicBezTo>
                  <a:lnTo>
                    <a:pt x="9786" y="31369"/>
                  </a:lnTo>
                  <a:cubicBezTo>
                    <a:pt x="9786" y="31369"/>
                    <a:pt x="7345" y="33942"/>
                    <a:pt x="3264" y="36649"/>
                  </a:cubicBezTo>
                  <a:cubicBezTo>
                    <a:pt x="6567" y="37575"/>
                    <a:pt x="9772" y="37950"/>
                    <a:pt x="12640" y="37950"/>
                  </a:cubicBezTo>
                  <a:cubicBezTo>
                    <a:pt x="14855" y="37950"/>
                    <a:pt x="16869" y="37726"/>
                    <a:pt x="18571" y="37359"/>
                  </a:cubicBezTo>
                  <a:cubicBezTo>
                    <a:pt x="18571" y="37359"/>
                    <a:pt x="11782" y="30570"/>
                    <a:pt x="9919" y="20676"/>
                  </a:cubicBezTo>
                  <a:cubicBezTo>
                    <a:pt x="8677" y="14065"/>
                    <a:pt x="6369" y="4171"/>
                    <a:pt x="690" y="1"/>
                  </a:cubicBezTo>
                  <a:close/>
                </a:path>
              </a:pathLst>
            </a:custGeom>
            <a:solidFill>
              <a:srgbClr val="7C6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0"/>
            <p:cNvSpPr/>
            <p:nvPr/>
          </p:nvSpPr>
          <p:spPr>
            <a:xfrm>
              <a:off x="4554800" y="1184500"/>
              <a:ext cx="907350" cy="967000"/>
            </a:xfrm>
            <a:custGeom>
              <a:avLst/>
              <a:gdLst/>
              <a:ahLst/>
              <a:cxnLst/>
              <a:rect l="l" t="t" r="r" b="b"/>
              <a:pathLst>
                <a:path w="36294" h="38680" extrusionOk="0">
                  <a:moveTo>
                    <a:pt x="21194" y="0"/>
                  </a:moveTo>
                  <a:cubicBezTo>
                    <a:pt x="19643" y="0"/>
                    <a:pt x="17937" y="330"/>
                    <a:pt x="16062" y="1056"/>
                  </a:cubicBezTo>
                  <a:cubicBezTo>
                    <a:pt x="16062" y="1056"/>
                    <a:pt x="1" y="8510"/>
                    <a:pt x="9851" y="23950"/>
                  </a:cubicBezTo>
                  <a:cubicBezTo>
                    <a:pt x="15263" y="32380"/>
                    <a:pt x="22717" y="36772"/>
                    <a:pt x="29772" y="38680"/>
                  </a:cubicBezTo>
                  <a:cubicBezTo>
                    <a:pt x="33853" y="35973"/>
                    <a:pt x="36294" y="33400"/>
                    <a:pt x="36294" y="33400"/>
                  </a:cubicBezTo>
                  <a:lnTo>
                    <a:pt x="36294" y="33400"/>
                  </a:lnTo>
                  <a:cubicBezTo>
                    <a:pt x="35697" y="33678"/>
                    <a:pt x="35129" y="33811"/>
                    <a:pt x="34592" y="33811"/>
                  </a:cubicBezTo>
                  <a:cubicBezTo>
                    <a:pt x="28860" y="33811"/>
                    <a:pt x="26509" y="18663"/>
                    <a:pt x="27198" y="2032"/>
                  </a:cubicBezTo>
                  <a:cubicBezTo>
                    <a:pt x="25518" y="751"/>
                    <a:pt x="23532" y="0"/>
                    <a:pt x="21194" y="0"/>
                  </a:cubicBezTo>
                  <a:close/>
                </a:path>
              </a:pathLst>
            </a:custGeom>
            <a:solidFill>
              <a:srgbClr val="7C6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0"/>
            <p:cNvSpPr/>
            <p:nvPr/>
          </p:nvSpPr>
          <p:spPr>
            <a:xfrm>
              <a:off x="4950800" y="1785450"/>
              <a:ext cx="145325" cy="130300"/>
            </a:xfrm>
            <a:custGeom>
              <a:avLst/>
              <a:gdLst/>
              <a:ahLst/>
              <a:cxnLst/>
              <a:rect l="l" t="t" r="r" b="b"/>
              <a:pathLst>
                <a:path w="5813" h="5212" extrusionOk="0">
                  <a:moveTo>
                    <a:pt x="4836" y="0"/>
                  </a:moveTo>
                  <a:lnTo>
                    <a:pt x="4836" y="0"/>
                  </a:lnTo>
                  <a:cubicBezTo>
                    <a:pt x="4969" y="932"/>
                    <a:pt x="5014" y="1775"/>
                    <a:pt x="5014" y="2662"/>
                  </a:cubicBezTo>
                  <a:cubicBezTo>
                    <a:pt x="4969" y="3062"/>
                    <a:pt x="4969" y="3550"/>
                    <a:pt x="4881" y="3816"/>
                  </a:cubicBezTo>
                  <a:cubicBezTo>
                    <a:pt x="4748" y="4127"/>
                    <a:pt x="4570" y="4260"/>
                    <a:pt x="4260" y="4304"/>
                  </a:cubicBezTo>
                  <a:cubicBezTo>
                    <a:pt x="4198" y="4317"/>
                    <a:pt x="4135" y="4323"/>
                    <a:pt x="4072" y="4323"/>
                  </a:cubicBezTo>
                  <a:cubicBezTo>
                    <a:pt x="3497" y="4323"/>
                    <a:pt x="2854" y="3812"/>
                    <a:pt x="2174" y="3372"/>
                  </a:cubicBezTo>
                  <a:cubicBezTo>
                    <a:pt x="1464" y="2884"/>
                    <a:pt x="754" y="2352"/>
                    <a:pt x="0" y="1819"/>
                  </a:cubicBezTo>
                  <a:lnTo>
                    <a:pt x="0" y="1819"/>
                  </a:lnTo>
                  <a:cubicBezTo>
                    <a:pt x="488" y="2574"/>
                    <a:pt x="1065" y="3284"/>
                    <a:pt x="1731" y="3905"/>
                  </a:cubicBezTo>
                  <a:cubicBezTo>
                    <a:pt x="2086" y="4215"/>
                    <a:pt x="2440" y="4526"/>
                    <a:pt x="2840" y="4792"/>
                  </a:cubicBezTo>
                  <a:cubicBezTo>
                    <a:pt x="3178" y="5018"/>
                    <a:pt x="3612" y="5211"/>
                    <a:pt x="4114" y="5211"/>
                  </a:cubicBezTo>
                  <a:cubicBezTo>
                    <a:pt x="4205" y="5211"/>
                    <a:pt x="4298" y="5205"/>
                    <a:pt x="4393" y="5191"/>
                  </a:cubicBezTo>
                  <a:cubicBezTo>
                    <a:pt x="4659" y="5147"/>
                    <a:pt x="4969" y="5058"/>
                    <a:pt x="5191" y="4836"/>
                  </a:cubicBezTo>
                  <a:cubicBezTo>
                    <a:pt x="5457" y="4659"/>
                    <a:pt x="5635" y="4348"/>
                    <a:pt x="5679" y="4082"/>
                  </a:cubicBezTo>
                  <a:cubicBezTo>
                    <a:pt x="5812" y="3505"/>
                    <a:pt x="5768" y="3062"/>
                    <a:pt x="5724" y="2618"/>
                  </a:cubicBezTo>
                  <a:cubicBezTo>
                    <a:pt x="5591" y="1686"/>
                    <a:pt x="5324" y="799"/>
                    <a:pt x="4836" y="0"/>
                  </a:cubicBezTo>
                  <a:close/>
                </a:path>
              </a:pathLst>
            </a:custGeom>
            <a:solidFill>
              <a:srgbClr val="E6C2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30"/>
            <p:cNvSpPr/>
            <p:nvPr/>
          </p:nvSpPr>
          <p:spPr>
            <a:xfrm>
              <a:off x="5258050" y="1742175"/>
              <a:ext cx="16650" cy="78800"/>
            </a:xfrm>
            <a:custGeom>
              <a:avLst/>
              <a:gdLst/>
              <a:ahLst/>
              <a:cxnLst/>
              <a:rect l="l" t="t" r="r" b="b"/>
              <a:pathLst>
                <a:path w="666" h="3152" extrusionOk="0">
                  <a:moveTo>
                    <a:pt x="0" y="1"/>
                  </a:moveTo>
                  <a:lnTo>
                    <a:pt x="0" y="1"/>
                  </a:lnTo>
                  <a:cubicBezTo>
                    <a:pt x="222" y="1110"/>
                    <a:pt x="399" y="2175"/>
                    <a:pt x="666" y="3151"/>
                  </a:cubicBezTo>
                  <a:cubicBezTo>
                    <a:pt x="666" y="2752"/>
                    <a:pt x="666" y="2441"/>
                    <a:pt x="621" y="2086"/>
                  </a:cubicBezTo>
                  <a:cubicBezTo>
                    <a:pt x="532" y="1376"/>
                    <a:pt x="355" y="667"/>
                    <a:pt x="0" y="1"/>
                  </a:cubicBezTo>
                  <a:close/>
                </a:path>
              </a:pathLst>
            </a:custGeom>
            <a:solidFill>
              <a:srgbClr val="E6C2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0"/>
            <p:cNvSpPr/>
            <p:nvPr/>
          </p:nvSpPr>
          <p:spPr>
            <a:xfrm>
              <a:off x="5131600" y="1729975"/>
              <a:ext cx="143100" cy="129950"/>
            </a:xfrm>
            <a:custGeom>
              <a:avLst/>
              <a:gdLst/>
              <a:ahLst/>
              <a:cxnLst/>
              <a:rect l="l" t="t" r="r" b="b"/>
              <a:pathLst>
                <a:path w="5724" h="5198" extrusionOk="0">
                  <a:moveTo>
                    <a:pt x="4792" y="1"/>
                  </a:moveTo>
                  <a:lnTo>
                    <a:pt x="4792" y="1"/>
                  </a:lnTo>
                  <a:cubicBezTo>
                    <a:pt x="4925" y="888"/>
                    <a:pt x="5014" y="1776"/>
                    <a:pt x="4969" y="2619"/>
                  </a:cubicBezTo>
                  <a:cubicBezTo>
                    <a:pt x="4925" y="3018"/>
                    <a:pt x="4925" y="3506"/>
                    <a:pt x="4836" y="3817"/>
                  </a:cubicBezTo>
                  <a:cubicBezTo>
                    <a:pt x="4748" y="4127"/>
                    <a:pt x="4526" y="4216"/>
                    <a:pt x="4215" y="4305"/>
                  </a:cubicBezTo>
                  <a:cubicBezTo>
                    <a:pt x="4172" y="4311"/>
                    <a:pt x="4128" y="4314"/>
                    <a:pt x="4085" y="4314"/>
                  </a:cubicBezTo>
                  <a:cubicBezTo>
                    <a:pt x="3495" y="4314"/>
                    <a:pt x="2835" y="3783"/>
                    <a:pt x="2174" y="3329"/>
                  </a:cubicBezTo>
                  <a:cubicBezTo>
                    <a:pt x="1420" y="2840"/>
                    <a:pt x="710" y="2308"/>
                    <a:pt x="0" y="1776"/>
                  </a:cubicBezTo>
                  <a:lnTo>
                    <a:pt x="0" y="1776"/>
                  </a:lnTo>
                  <a:cubicBezTo>
                    <a:pt x="444" y="2574"/>
                    <a:pt x="1065" y="3240"/>
                    <a:pt x="1730" y="3861"/>
                  </a:cubicBezTo>
                  <a:cubicBezTo>
                    <a:pt x="2041" y="4216"/>
                    <a:pt x="2396" y="4482"/>
                    <a:pt x="2795" y="4748"/>
                  </a:cubicBezTo>
                  <a:cubicBezTo>
                    <a:pt x="3160" y="4992"/>
                    <a:pt x="3673" y="5198"/>
                    <a:pt x="4199" y="5198"/>
                  </a:cubicBezTo>
                  <a:cubicBezTo>
                    <a:pt x="4248" y="5198"/>
                    <a:pt x="4298" y="5196"/>
                    <a:pt x="4348" y="5192"/>
                  </a:cubicBezTo>
                  <a:cubicBezTo>
                    <a:pt x="4614" y="5148"/>
                    <a:pt x="4925" y="5015"/>
                    <a:pt x="5191" y="4837"/>
                  </a:cubicBezTo>
                  <a:cubicBezTo>
                    <a:pt x="5413" y="4615"/>
                    <a:pt x="5590" y="4305"/>
                    <a:pt x="5635" y="4038"/>
                  </a:cubicBezTo>
                  <a:cubicBezTo>
                    <a:pt x="5679" y="3905"/>
                    <a:pt x="5679" y="3772"/>
                    <a:pt x="5724" y="3639"/>
                  </a:cubicBezTo>
                  <a:cubicBezTo>
                    <a:pt x="5457" y="2663"/>
                    <a:pt x="5280" y="1598"/>
                    <a:pt x="5058" y="489"/>
                  </a:cubicBezTo>
                  <a:cubicBezTo>
                    <a:pt x="4969" y="312"/>
                    <a:pt x="4881" y="134"/>
                    <a:pt x="4792" y="1"/>
                  </a:cubicBezTo>
                  <a:close/>
                </a:path>
              </a:pathLst>
            </a:custGeom>
            <a:solidFill>
              <a:srgbClr val="E6C2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30"/>
            <p:cNvSpPr/>
            <p:nvPr/>
          </p:nvSpPr>
          <p:spPr>
            <a:xfrm>
              <a:off x="5317925" y="1899700"/>
              <a:ext cx="143125" cy="129925"/>
            </a:xfrm>
            <a:custGeom>
              <a:avLst/>
              <a:gdLst/>
              <a:ahLst/>
              <a:cxnLst/>
              <a:rect l="l" t="t" r="r" b="b"/>
              <a:pathLst>
                <a:path w="5725" h="5197" extrusionOk="0">
                  <a:moveTo>
                    <a:pt x="4748" y="0"/>
                  </a:moveTo>
                  <a:lnTo>
                    <a:pt x="4748" y="0"/>
                  </a:lnTo>
                  <a:cubicBezTo>
                    <a:pt x="4881" y="888"/>
                    <a:pt x="4970" y="1775"/>
                    <a:pt x="4926" y="2618"/>
                  </a:cubicBezTo>
                  <a:cubicBezTo>
                    <a:pt x="4926" y="3017"/>
                    <a:pt x="4926" y="3505"/>
                    <a:pt x="4793" y="3816"/>
                  </a:cubicBezTo>
                  <a:cubicBezTo>
                    <a:pt x="4704" y="4126"/>
                    <a:pt x="4526" y="4260"/>
                    <a:pt x="4172" y="4304"/>
                  </a:cubicBezTo>
                  <a:cubicBezTo>
                    <a:pt x="4131" y="4310"/>
                    <a:pt x="4091" y="4313"/>
                    <a:pt x="4049" y="4313"/>
                  </a:cubicBezTo>
                  <a:cubicBezTo>
                    <a:pt x="3490" y="4313"/>
                    <a:pt x="2791" y="3782"/>
                    <a:pt x="2131" y="3328"/>
                  </a:cubicBezTo>
                  <a:cubicBezTo>
                    <a:pt x="1421" y="2840"/>
                    <a:pt x="711" y="2352"/>
                    <a:pt x="1" y="1819"/>
                  </a:cubicBezTo>
                  <a:lnTo>
                    <a:pt x="1" y="1819"/>
                  </a:lnTo>
                  <a:lnTo>
                    <a:pt x="45" y="1952"/>
                  </a:lnTo>
                  <a:cubicBezTo>
                    <a:pt x="489" y="2662"/>
                    <a:pt x="1066" y="3328"/>
                    <a:pt x="1687" y="3905"/>
                  </a:cubicBezTo>
                  <a:cubicBezTo>
                    <a:pt x="1997" y="4215"/>
                    <a:pt x="2352" y="4481"/>
                    <a:pt x="2752" y="4748"/>
                  </a:cubicBezTo>
                  <a:cubicBezTo>
                    <a:pt x="3117" y="4991"/>
                    <a:pt x="3629" y="5197"/>
                    <a:pt x="4155" y="5197"/>
                  </a:cubicBezTo>
                  <a:cubicBezTo>
                    <a:pt x="4205" y="5197"/>
                    <a:pt x="4255" y="5195"/>
                    <a:pt x="4305" y="5191"/>
                  </a:cubicBezTo>
                  <a:cubicBezTo>
                    <a:pt x="4571" y="5147"/>
                    <a:pt x="4881" y="5014"/>
                    <a:pt x="5148" y="4836"/>
                  </a:cubicBezTo>
                  <a:cubicBezTo>
                    <a:pt x="5369" y="4615"/>
                    <a:pt x="5547" y="4304"/>
                    <a:pt x="5591" y="4038"/>
                  </a:cubicBezTo>
                  <a:cubicBezTo>
                    <a:pt x="5724" y="3505"/>
                    <a:pt x="5680" y="3062"/>
                    <a:pt x="5636" y="2574"/>
                  </a:cubicBezTo>
                  <a:cubicBezTo>
                    <a:pt x="5547" y="1686"/>
                    <a:pt x="5236" y="755"/>
                    <a:pt x="4748" y="0"/>
                  </a:cubicBezTo>
                  <a:close/>
                </a:path>
              </a:pathLst>
            </a:custGeom>
            <a:solidFill>
              <a:srgbClr val="E6C2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30"/>
            <p:cNvSpPr/>
            <p:nvPr/>
          </p:nvSpPr>
          <p:spPr>
            <a:xfrm>
              <a:off x="5316825" y="1944050"/>
              <a:ext cx="2250" cy="4475"/>
            </a:xfrm>
            <a:custGeom>
              <a:avLst/>
              <a:gdLst/>
              <a:ahLst/>
              <a:cxnLst/>
              <a:rect l="l" t="t" r="r" b="b"/>
              <a:pathLst>
                <a:path w="90" h="179" extrusionOk="0">
                  <a:moveTo>
                    <a:pt x="1" y="1"/>
                  </a:moveTo>
                  <a:lnTo>
                    <a:pt x="89" y="178"/>
                  </a:lnTo>
                  <a:lnTo>
                    <a:pt x="89" y="178"/>
                  </a:lnTo>
                  <a:lnTo>
                    <a:pt x="45" y="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6C2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30"/>
            <p:cNvSpPr/>
            <p:nvPr/>
          </p:nvSpPr>
          <p:spPr>
            <a:xfrm>
              <a:off x="5285775" y="1652350"/>
              <a:ext cx="144225" cy="130225"/>
            </a:xfrm>
            <a:custGeom>
              <a:avLst/>
              <a:gdLst/>
              <a:ahLst/>
              <a:cxnLst/>
              <a:rect l="l" t="t" r="r" b="b"/>
              <a:pathLst>
                <a:path w="5769" h="5209" extrusionOk="0">
                  <a:moveTo>
                    <a:pt x="4792" y="0"/>
                  </a:moveTo>
                  <a:lnTo>
                    <a:pt x="4792" y="0"/>
                  </a:lnTo>
                  <a:cubicBezTo>
                    <a:pt x="4925" y="888"/>
                    <a:pt x="5014" y="1775"/>
                    <a:pt x="4969" y="2618"/>
                  </a:cubicBezTo>
                  <a:cubicBezTo>
                    <a:pt x="4969" y="3062"/>
                    <a:pt x="4969" y="3505"/>
                    <a:pt x="4836" y="3816"/>
                  </a:cubicBezTo>
                  <a:cubicBezTo>
                    <a:pt x="4748" y="4126"/>
                    <a:pt x="4570" y="4260"/>
                    <a:pt x="4215" y="4304"/>
                  </a:cubicBezTo>
                  <a:cubicBezTo>
                    <a:pt x="4175" y="4310"/>
                    <a:pt x="4134" y="4313"/>
                    <a:pt x="4093" y="4313"/>
                  </a:cubicBezTo>
                  <a:cubicBezTo>
                    <a:pt x="3534" y="4313"/>
                    <a:pt x="2835" y="3782"/>
                    <a:pt x="2174" y="3328"/>
                  </a:cubicBezTo>
                  <a:cubicBezTo>
                    <a:pt x="1464" y="2840"/>
                    <a:pt x="755" y="2307"/>
                    <a:pt x="0" y="1775"/>
                  </a:cubicBezTo>
                  <a:lnTo>
                    <a:pt x="0" y="1775"/>
                  </a:lnTo>
                  <a:cubicBezTo>
                    <a:pt x="444" y="2574"/>
                    <a:pt x="1065" y="3283"/>
                    <a:pt x="1731" y="3905"/>
                  </a:cubicBezTo>
                  <a:cubicBezTo>
                    <a:pt x="2041" y="4215"/>
                    <a:pt x="2396" y="4481"/>
                    <a:pt x="2795" y="4792"/>
                  </a:cubicBezTo>
                  <a:cubicBezTo>
                    <a:pt x="3141" y="4984"/>
                    <a:pt x="3619" y="5209"/>
                    <a:pt x="4115" y="5209"/>
                  </a:cubicBezTo>
                  <a:cubicBezTo>
                    <a:pt x="4192" y="5209"/>
                    <a:pt x="4270" y="5203"/>
                    <a:pt x="4348" y="5191"/>
                  </a:cubicBezTo>
                  <a:cubicBezTo>
                    <a:pt x="4659" y="5147"/>
                    <a:pt x="4925" y="5058"/>
                    <a:pt x="5191" y="4836"/>
                  </a:cubicBezTo>
                  <a:cubicBezTo>
                    <a:pt x="5413" y="4614"/>
                    <a:pt x="5591" y="4348"/>
                    <a:pt x="5679" y="4038"/>
                  </a:cubicBezTo>
                  <a:cubicBezTo>
                    <a:pt x="5768" y="3505"/>
                    <a:pt x="5724" y="3062"/>
                    <a:pt x="5679" y="2574"/>
                  </a:cubicBezTo>
                  <a:cubicBezTo>
                    <a:pt x="5591" y="1686"/>
                    <a:pt x="5280" y="754"/>
                    <a:pt x="4792" y="0"/>
                  </a:cubicBezTo>
                  <a:close/>
                </a:path>
              </a:pathLst>
            </a:custGeom>
            <a:solidFill>
              <a:srgbClr val="E6C2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30"/>
            <p:cNvSpPr/>
            <p:nvPr/>
          </p:nvSpPr>
          <p:spPr>
            <a:xfrm>
              <a:off x="4946350" y="1574700"/>
              <a:ext cx="144225" cy="130300"/>
            </a:xfrm>
            <a:custGeom>
              <a:avLst/>
              <a:gdLst/>
              <a:ahLst/>
              <a:cxnLst/>
              <a:rect l="l" t="t" r="r" b="b"/>
              <a:pathLst>
                <a:path w="5769" h="5212" extrusionOk="0">
                  <a:moveTo>
                    <a:pt x="4792" y="0"/>
                  </a:moveTo>
                  <a:cubicBezTo>
                    <a:pt x="4926" y="932"/>
                    <a:pt x="5014" y="1775"/>
                    <a:pt x="4970" y="2663"/>
                  </a:cubicBezTo>
                  <a:cubicBezTo>
                    <a:pt x="4926" y="3062"/>
                    <a:pt x="4926" y="3550"/>
                    <a:pt x="4837" y="3816"/>
                  </a:cubicBezTo>
                  <a:cubicBezTo>
                    <a:pt x="4748" y="4127"/>
                    <a:pt x="4526" y="4260"/>
                    <a:pt x="4216" y="4304"/>
                  </a:cubicBezTo>
                  <a:cubicBezTo>
                    <a:pt x="4154" y="4317"/>
                    <a:pt x="4091" y="4324"/>
                    <a:pt x="4028" y="4324"/>
                  </a:cubicBezTo>
                  <a:cubicBezTo>
                    <a:pt x="3453" y="4324"/>
                    <a:pt x="2810" y="3812"/>
                    <a:pt x="2130" y="3372"/>
                  </a:cubicBezTo>
                  <a:cubicBezTo>
                    <a:pt x="1421" y="2884"/>
                    <a:pt x="711" y="2352"/>
                    <a:pt x="1" y="1820"/>
                  </a:cubicBezTo>
                  <a:lnTo>
                    <a:pt x="1" y="1820"/>
                  </a:lnTo>
                  <a:cubicBezTo>
                    <a:pt x="444" y="2574"/>
                    <a:pt x="1066" y="3284"/>
                    <a:pt x="1731" y="3905"/>
                  </a:cubicBezTo>
                  <a:cubicBezTo>
                    <a:pt x="2042" y="4215"/>
                    <a:pt x="2397" y="4526"/>
                    <a:pt x="2796" y="4792"/>
                  </a:cubicBezTo>
                  <a:cubicBezTo>
                    <a:pt x="3134" y="5018"/>
                    <a:pt x="3568" y="5211"/>
                    <a:pt x="4070" y="5211"/>
                  </a:cubicBezTo>
                  <a:cubicBezTo>
                    <a:pt x="4161" y="5211"/>
                    <a:pt x="4254" y="5205"/>
                    <a:pt x="4349" y="5191"/>
                  </a:cubicBezTo>
                  <a:cubicBezTo>
                    <a:pt x="4615" y="5147"/>
                    <a:pt x="4926" y="5058"/>
                    <a:pt x="5147" y="4837"/>
                  </a:cubicBezTo>
                  <a:cubicBezTo>
                    <a:pt x="5414" y="4659"/>
                    <a:pt x="5591" y="4348"/>
                    <a:pt x="5635" y="4082"/>
                  </a:cubicBezTo>
                  <a:cubicBezTo>
                    <a:pt x="5769" y="3505"/>
                    <a:pt x="5724" y="3062"/>
                    <a:pt x="5680" y="2618"/>
                  </a:cubicBezTo>
                  <a:cubicBezTo>
                    <a:pt x="5547" y="1686"/>
                    <a:pt x="5281" y="799"/>
                    <a:pt x="4792" y="0"/>
                  </a:cubicBezTo>
                  <a:close/>
                </a:path>
              </a:pathLst>
            </a:custGeom>
            <a:solidFill>
              <a:srgbClr val="E6C2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30"/>
            <p:cNvSpPr/>
            <p:nvPr/>
          </p:nvSpPr>
          <p:spPr>
            <a:xfrm>
              <a:off x="5234750" y="1389450"/>
              <a:ext cx="25525" cy="127600"/>
            </a:xfrm>
            <a:custGeom>
              <a:avLst/>
              <a:gdLst/>
              <a:ahLst/>
              <a:cxnLst/>
              <a:rect l="l" t="t" r="r" b="b"/>
              <a:pathLst>
                <a:path w="1021" h="5104" extrusionOk="0">
                  <a:moveTo>
                    <a:pt x="45" y="1"/>
                  </a:moveTo>
                  <a:cubicBezTo>
                    <a:pt x="178" y="933"/>
                    <a:pt x="267" y="1776"/>
                    <a:pt x="222" y="2619"/>
                  </a:cubicBezTo>
                  <a:cubicBezTo>
                    <a:pt x="222" y="3062"/>
                    <a:pt x="178" y="3506"/>
                    <a:pt x="89" y="3817"/>
                  </a:cubicBezTo>
                  <a:cubicBezTo>
                    <a:pt x="45" y="3905"/>
                    <a:pt x="45" y="3994"/>
                    <a:pt x="0" y="4038"/>
                  </a:cubicBezTo>
                  <a:cubicBezTo>
                    <a:pt x="0" y="4393"/>
                    <a:pt x="0" y="4748"/>
                    <a:pt x="45" y="5103"/>
                  </a:cubicBezTo>
                  <a:cubicBezTo>
                    <a:pt x="178" y="5015"/>
                    <a:pt x="311" y="4970"/>
                    <a:pt x="444" y="4837"/>
                  </a:cubicBezTo>
                  <a:cubicBezTo>
                    <a:pt x="666" y="4660"/>
                    <a:pt x="843" y="4349"/>
                    <a:pt x="888" y="4083"/>
                  </a:cubicBezTo>
                  <a:cubicBezTo>
                    <a:pt x="1021" y="3506"/>
                    <a:pt x="976" y="3062"/>
                    <a:pt x="932" y="2619"/>
                  </a:cubicBezTo>
                  <a:cubicBezTo>
                    <a:pt x="843" y="1687"/>
                    <a:pt x="533" y="800"/>
                    <a:pt x="45" y="1"/>
                  </a:cubicBezTo>
                  <a:close/>
                </a:path>
              </a:pathLst>
            </a:custGeom>
            <a:solidFill>
              <a:srgbClr val="E6C2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30"/>
            <p:cNvSpPr/>
            <p:nvPr/>
          </p:nvSpPr>
          <p:spPr>
            <a:xfrm>
              <a:off x="5116075" y="1434950"/>
              <a:ext cx="119800" cy="84800"/>
            </a:xfrm>
            <a:custGeom>
              <a:avLst/>
              <a:gdLst/>
              <a:ahLst/>
              <a:cxnLst/>
              <a:rect l="l" t="t" r="r" b="b"/>
              <a:pathLst>
                <a:path w="4792" h="3392" extrusionOk="0">
                  <a:moveTo>
                    <a:pt x="0" y="0"/>
                  </a:moveTo>
                  <a:lnTo>
                    <a:pt x="0" y="0"/>
                  </a:lnTo>
                  <a:cubicBezTo>
                    <a:pt x="444" y="754"/>
                    <a:pt x="1065" y="1464"/>
                    <a:pt x="1730" y="2085"/>
                  </a:cubicBezTo>
                  <a:cubicBezTo>
                    <a:pt x="2041" y="2396"/>
                    <a:pt x="2396" y="2662"/>
                    <a:pt x="2795" y="2973"/>
                  </a:cubicBezTo>
                  <a:cubicBezTo>
                    <a:pt x="3133" y="3198"/>
                    <a:pt x="3599" y="3392"/>
                    <a:pt x="4084" y="3392"/>
                  </a:cubicBezTo>
                  <a:cubicBezTo>
                    <a:pt x="4172" y="3392"/>
                    <a:pt x="4260" y="3386"/>
                    <a:pt x="4348" y="3372"/>
                  </a:cubicBezTo>
                  <a:cubicBezTo>
                    <a:pt x="4481" y="3372"/>
                    <a:pt x="4614" y="3328"/>
                    <a:pt x="4792" y="3283"/>
                  </a:cubicBezTo>
                  <a:cubicBezTo>
                    <a:pt x="4747" y="2928"/>
                    <a:pt x="4747" y="2573"/>
                    <a:pt x="4747" y="2218"/>
                  </a:cubicBezTo>
                  <a:cubicBezTo>
                    <a:pt x="4614" y="2396"/>
                    <a:pt x="4481" y="2440"/>
                    <a:pt x="4215" y="2485"/>
                  </a:cubicBezTo>
                  <a:cubicBezTo>
                    <a:pt x="4161" y="2497"/>
                    <a:pt x="4105" y="2503"/>
                    <a:pt x="4048" y="2503"/>
                  </a:cubicBezTo>
                  <a:cubicBezTo>
                    <a:pt x="3497" y="2503"/>
                    <a:pt x="2817" y="1955"/>
                    <a:pt x="2174" y="1553"/>
                  </a:cubicBezTo>
                  <a:cubicBezTo>
                    <a:pt x="1420" y="1065"/>
                    <a:pt x="710" y="532"/>
                    <a:pt x="0" y="0"/>
                  </a:cubicBezTo>
                  <a:close/>
                </a:path>
              </a:pathLst>
            </a:custGeom>
            <a:solidFill>
              <a:srgbClr val="E6C2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30"/>
            <p:cNvSpPr/>
            <p:nvPr/>
          </p:nvSpPr>
          <p:spPr>
            <a:xfrm>
              <a:off x="5131600" y="1915225"/>
              <a:ext cx="144200" cy="129950"/>
            </a:xfrm>
            <a:custGeom>
              <a:avLst/>
              <a:gdLst/>
              <a:ahLst/>
              <a:cxnLst/>
              <a:rect l="l" t="t" r="r" b="b"/>
              <a:pathLst>
                <a:path w="5768" h="5198" extrusionOk="0">
                  <a:moveTo>
                    <a:pt x="4792" y="0"/>
                  </a:moveTo>
                  <a:lnTo>
                    <a:pt x="4792" y="0"/>
                  </a:lnTo>
                  <a:cubicBezTo>
                    <a:pt x="4925" y="888"/>
                    <a:pt x="5014" y="1775"/>
                    <a:pt x="4969" y="2618"/>
                  </a:cubicBezTo>
                  <a:cubicBezTo>
                    <a:pt x="4925" y="3017"/>
                    <a:pt x="4925" y="3505"/>
                    <a:pt x="4836" y="3816"/>
                  </a:cubicBezTo>
                  <a:cubicBezTo>
                    <a:pt x="4748" y="4127"/>
                    <a:pt x="4526" y="4260"/>
                    <a:pt x="4215" y="4304"/>
                  </a:cubicBezTo>
                  <a:cubicBezTo>
                    <a:pt x="4172" y="4310"/>
                    <a:pt x="4128" y="4313"/>
                    <a:pt x="4085" y="4313"/>
                  </a:cubicBezTo>
                  <a:cubicBezTo>
                    <a:pt x="3495" y="4313"/>
                    <a:pt x="2835" y="3782"/>
                    <a:pt x="2174" y="3328"/>
                  </a:cubicBezTo>
                  <a:cubicBezTo>
                    <a:pt x="1420" y="2840"/>
                    <a:pt x="710" y="2308"/>
                    <a:pt x="0" y="1775"/>
                  </a:cubicBezTo>
                  <a:lnTo>
                    <a:pt x="0" y="1775"/>
                  </a:lnTo>
                  <a:cubicBezTo>
                    <a:pt x="444" y="2574"/>
                    <a:pt x="1065" y="3284"/>
                    <a:pt x="1730" y="3905"/>
                  </a:cubicBezTo>
                  <a:cubicBezTo>
                    <a:pt x="2041" y="4215"/>
                    <a:pt x="2396" y="4482"/>
                    <a:pt x="2795" y="4748"/>
                  </a:cubicBezTo>
                  <a:cubicBezTo>
                    <a:pt x="3160" y="4991"/>
                    <a:pt x="3673" y="5197"/>
                    <a:pt x="4199" y="5197"/>
                  </a:cubicBezTo>
                  <a:cubicBezTo>
                    <a:pt x="4248" y="5197"/>
                    <a:pt x="4298" y="5195"/>
                    <a:pt x="4348" y="5191"/>
                  </a:cubicBezTo>
                  <a:cubicBezTo>
                    <a:pt x="4614" y="5147"/>
                    <a:pt x="4925" y="5014"/>
                    <a:pt x="5191" y="4837"/>
                  </a:cubicBezTo>
                  <a:cubicBezTo>
                    <a:pt x="5413" y="4615"/>
                    <a:pt x="5590" y="4304"/>
                    <a:pt x="5635" y="4038"/>
                  </a:cubicBezTo>
                  <a:cubicBezTo>
                    <a:pt x="5768" y="3505"/>
                    <a:pt x="5724" y="3062"/>
                    <a:pt x="5679" y="2574"/>
                  </a:cubicBezTo>
                  <a:cubicBezTo>
                    <a:pt x="5590" y="1642"/>
                    <a:pt x="5280" y="755"/>
                    <a:pt x="4792" y="0"/>
                  </a:cubicBezTo>
                  <a:close/>
                </a:path>
              </a:pathLst>
            </a:custGeom>
            <a:solidFill>
              <a:srgbClr val="E6C2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30"/>
            <p:cNvSpPr/>
            <p:nvPr/>
          </p:nvSpPr>
          <p:spPr>
            <a:xfrm>
              <a:off x="4267525" y="1809850"/>
              <a:ext cx="86550" cy="78775"/>
            </a:xfrm>
            <a:custGeom>
              <a:avLst/>
              <a:gdLst/>
              <a:ahLst/>
              <a:cxnLst/>
              <a:rect l="l" t="t" r="r" b="b"/>
              <a:pathLst>
                <a:path w="3462" h="3151" extrusionOk="0">
                  <a:moveTo>
                    <a:pt x="3106" y="0"/>
                  </a:moveTo>
                  <a:cubicBezTo>
                    <a:pt x="3106" y="577"/>
                    <a:pt x="3062" y="1110"/>
                    <a:pt x="2973" y="1642"/>
                  </a:cubicBezTo>
                  <a:cubicBezTo>
                    <a:pt x="2929" y="1864"/>
                    <a:pt x="2885" y="2174"/>
                    <a:pt x="2796" y="2352"/>
                  </a:cubicBezTo>
                  <a:cubicBezTo>
                    <a:pt x="2707" y="2529"/>
                    <a:pt x="2574" y="2574"/>
                    <a:pt x="2397" y="2574"/>
                  </a:cubicBezTo>
                  <a:lnTo>
                    <a:pt x="2352" y="2574"/>
                  </a:lnTo>
                  <a:cubicBezTo>
                    <a:pt x="1953" y="2574"/>
                    <a:pt x="1598" y="2130"/>
                    <a:pt x="1199" y="1775"/>
                  </a:cubicBezTo>
                  <a:cubicBezTo>
                    <a:pt x="799" y="1420"/>
                    <a:pt x="400" y="1021"/>
                    <a:pt x="1" y="622"/>
                  </a:cubicBezTo>
                  <a:lnTo>
                    <a:pt x="1" y="622"/>
                  </a:lnTo>
                  <a:cubicBezTo>
                    <a:pt x="223" y="1154"/>
                    <a:pt x="533" y="1642"/>
                    <a:pt x="844" y="2086"/>
                  </a:cubicBezTo>
                  <a:cubicBezTo>
                    <a:pt x="1021" y="2308"/>
                    <a:pt x="1199" y="2529"/>
                    <a:pt x="1420" y="2707"/>
                  </a:cubicBezTo>
                  <a:cubicBezTo>
                    <a:pt x="1642" y="2929"/>
                    <a:pt x="1953" y="3106"/>
                    <a:pt x="2352" y="3151"/>
                  </a:cubicBezTo>
                  <a:cubicBezTo>
                    <a:pt x="2530" y="3151"/>
                    <a:pt x="2707" y="3106"/>
                    <a:pt x="2885" y="3017"/>
                  </a:cubicBezTo>
                  <a:cubicBezTo>
                    <a:pt x="3062" y="2884"/>
                    <a:pt x="3195" y="2751"/>
                    <a:pt x="3240" y="2574"/>
                  </a:cubicBezTo>
                  <a:cubicBezTo>
                    <a:pt x="3373" y="2219"/>
                    <a:pt x="3417" y="1953"/>
                    <a:pt x="3417" y="1686"/>
                  </a:cubicBezTo>
                  <a:cubicBezTo>
                    <a:pt x="3461" y="1110"/>
                    <a:pt x="3373" y="533"/>
                    <a:pt x="3106" y="0"/>
                  </a:cubicBezTo>
                  <a:close/>
                </a:path>
              </a:pathLst>
            </a:custGeom>
            <a:solidFill>
              <a:srgbClr val="B19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30"/>
            <p:cNvSpPr/>
            <p:nvPr/>
          </p:nvSpPr>
          <p:spPr>
            <a:xfrm>
              <a:off x="4384000" y="1793200"/>
              <a:ext cx="85425" cy="78800"/>
            </a:xfrm>
            <a:custGeom>
              <a:avLst/>
              <a:gdLst/>
              <a:ahLst/>
              <a:cxnLst/>
              <a:rect l="l" t="t" r="r" b="b"/>
              <a:pathLst>
                <a:path w="3417" h="3152" extrusionOk="0">
                  <a:moveTo>
                    <a:pt x="3106" y="1"/>
                  </a:moveTo>
                  <a:cubicBezTo>
                    <a:pt x="3106" y="578"/>
                    <a:pt x="3062" y="1110"/>
                    <a:pt x="2929" y="1643"/>
                  </a:cubicBezTo>
                  <a:cubicBezTo>
                    <a:pt x="2884" y="1864"/>
                    <a:pt x="2840" y="2175"/>
                    <a:pt x="2751" y="2352"/>
                  </a:cubicBezTo>
                  <a:cubicBezTo>
                    <a:pt x="2662" y="2530"/>
                    <a:pt x="2529" y="2574"/>
                    <a:pt x="2352" y="2574"/>
                  </a:cubicBezTo>
                  <a:lnTo>
                    <a:pt x="2307" y="2574"/>
                  </a:lnTo>
                  <a:cubicBezTo>
                    <a:pt x="1952" y="2574"/>
                    <a:pt x="1553" y="2175"/>
                    <a:pt x="1154" y="1776"/>
                  </a:cubicBezTo>
                  <a:cubicBezTo>
                    <a:pt x="755" y="1421"/>
                    <a:pt x="400" y="1021"/>
                    <a:pt x="0" y="622"/>
                  </a:cubicBezTo>
                  <a:lnTo>
                    <a:pt x="0" y="622"/>
                  </a:lnTo>
                  <a:cubicBezTo>
                    <a:pt x="178" y="1154"/>
                    <a:pt x="488" y="1643"/>
                    <a:pt x="843" y="2086"/>
                  </a:cubicBezTo>
                  <a:cubicBezTo>
                    <a:pt x="1021" y="2308"/>
                    <a:pt x="1198" y="2530"/>
                    <a:pt x="1420" y="2707"/>
                  </a:cubicBezTo>
                  <a:cubicBezTo>
                    <a:pt x="1642" y="2929"/>
                    <a:pt x="1952" y="3107"/>
                    <a:pt x="2307" y="3151"/>
                  </a:cubicBezTo>
                  <a:lnTo>
                    <a:pt x="2352" y="3151"/>
                  </a:lnTo>
                  <a:cubicBezTo>
                    <a:pt x="2485" y="3151"/>
                    <a:pt x="2707" y="3107"/>
                    <a:pt x="2840" y="3018"/>
                  </a:cubicBezTo>
                  <a:cubicBezTo>
                    <a:pt x="3017" y="2885"/>
                    <a:pt x="3150" y="2752"/>
                    <a:pt x="3239" y="2574"/>
                  </a:cubicBezTo>
                  <a:cubicBezTo>
                    <a:pt x="3328" y="2264"/>
                    <a:pt x="3372" y="1953"/>
                    <a:pt x="3372" y="1687"/>
                  </a:cubicBezTo>
                  <a:cubicBezTo>
                    <a:pt x="3417" y="1110"/>
                    <a:pt x="3328" y="533"/>
                    <a:pt x="3106" y="1"/>
                  </a:cubicBezTo>
                  <a:close/>
                </a:path>
              </a:pathLst>
            </a:custGeom>
            <a:solidFill>
              <a:srgbClr val="B19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30"/>
            <p:cNvSpPr/>
            <p:nvPr/>
          </p:nvSpPr>
          <p:spPr>
            <a:xfrm>
              <a:off x="4480500" y="1915225"/>
              <a:ext cx="85425" cy="78775"/>
            </a:xfrm>
            <a:custGeom>
              <a:avLst/>
              <a:gdLst/>
              <a:ahLst/>
              <a:cxnLst/>
              <a:rect l="l" t="t" r="r" b="b"/>
              <a:pathLst>
                <a:path w="3417" h="3151" extrusionOk="0">
                  <a:moveTo>
                    <a:pt x="3106" y="0"/>
                  </a:moveTo>
                  <a:cubicBezTo>
                    <a:pt x="3106" y="577"/>
                    <a:pt x="3062" y="1110"/>
                    <a:pt x="2929" y="1642"/>
                  </a:cubicBezTo>
                  <a:cubicBezTo>
                    <a:pt x="2884" y="1908"/>
                    <a:pt x="2840" y="2174"/>
                    <a:pt x="2751" y="2352"/>
                  </a:cubicBezTo>
                  <a:cubicBezTo>
                    <a:pt x="2662" y="2529"/>
                    <a:pt x="2529" y="2574"/>
                    <a:pt x="2352" y="2574"/>
                  </a:cubicBezTo>
                  <a:lnTo>
                    <a:pt x="2307" y="2574"/>
                  </a:lnTo>
                  <a:cubicBezTo>
                    <a:pt x="1952" y="2574"/>
                    <a:pt x="1553" y="2174"/>
                    <a:pt x="1154" y="1819"/>
                  </a:cubicBezTo>
                  <a:cubicBezTo>
                    <a:pt x="755" y="1420"/>
                    <a:pt x="400" y="1021"/>
                    <a:pt x="0" y="622"/>
                  </a:cubicBezTo>
                  <a:lnTo>
                    <a:pt x="0" y="622"/>
                  </a:lnTo>
                  <a:cubicBezTo>
                    <a:pt x="178" y="1154"/>
                    <a:pt x="488" y="1642"/>
                    <a:pt x="843" y="2086"/>
                  </a:cubicBezTo>
                  <a:cubicBezTo>
                    <a:pt x="1021" y="2308"/>
                    <a:pt x="1198" y="2529"/>
                    <a:pt x="1420" y="2751"/>
                  </a:cubicBezTo>
                  <a:cubicBezTo>
                    <a:pt x="1642" y="2929"/>
                    <a:pt x="1952" y="3151"/>
                    <a:pt x="2307" y="3151"/>
                  </a:cubicBezTo>
                  <a:lnTo>
                    <a:pt x="2352" y="3151"/>
                  </a:lnTo>
                  <a:cubicBezTo>
                    <a:pt x="2485" y="3151"/>
                    <a:pt x="2707" y="3106"/>
                    <a:pt x="2840" y="3017"/>
                  </a:cubicBezTo>
                  <a:cubicBezTo>
                    <a:pt x="3017" y="2929"/>
                    <a:pt x="3150" y="2751"/>
                    <a:pt x="3239" y="2574"/>
                  </a:cubicBezTo>
                  <a:cubicBezTo>
                    <a:pt x="3328" y="2263"/>
                    <a:pt x="3372" y="1997"/>
                    <a:pt x="3372" y="1686"/>
                  </a:cubicBezTo>
                  <a:cubicBezTo>
                    <a:pt x="3417" y="1110"/>
                    <a:pt x="3328" y="533"/>
                    <a:pt x="3106" y="0"/>
                  </a:cubicBezTo>
                  <a:close/>
                </a:path>
              </a:pathLst>
            </a:custGeom>
            <a:solidFill>
              <a:srgbClr val="B19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30"/>
            <p:cNvSpPr/>
            <p:nvPr/>
          </p:nvSpPr>
          <p:spPr>
            <a:xfrm>
              <a:off x="4480500" y="2097125"/>
              <a:ext cx="85425" cy="77675"/>
            </a:xfrm>
            <a:custGeom>
              <a:avLst/>
              <a:gdLst/>
              <a:ahLst/>
              <a:cxnLst/>
              <a:rect l="l" t="t" r="r" b="b"/>
              <a:pathLst>
                <a:path w="3417" h="3107" extrusionOk="0">
                  <a:moveTo>
                    <a:pt x="3106" y="1"/>
                  </a:moveTo>
                  <a:cubicBezTo>
                    <a:pt x="3106" y="533"/>
                    <a:pt x="3062" y="1066"/>
                    <a:pt x="2929" y="1598"/>
                  </a:cubicBezTo>
                  <a:cubicBezTo>
                    <a:pt x="2884" y="1864"/>
                    <a:pt x="2840" y="2130"/>
                    <a:pt x="2751" y="2308"/>
                  </a:cubicBezTo>
                  <a:cubicBezTo>
                    <a:pt x="2662" y="2485"/>
                    <a:pt x="2529" y="2574"/>
                    <a:pt x="2352" y="2574"/>
                  </a:cubicBezTo>
                  <a:lnTo>
                    <a:pt x="2307" y="2574"/>
                  </a:lnTo>
                  <a:cubicBezTo>
                    <a:pt x="1952" y="2574"/>
                    <a:pt x="1553" y="2130"/>
                    <a:pt x="1154" y="1775"/>
                  </a:cubicBezTo>
                  <a:cubicBezTo>
                    <a:pt x="755" y="1376"/>
                    <a:pt x="400" y="1021"/>
                    <a:pt x="0" y="622"/>
                  </a:cubicBezTo>
                  <a:lnTo>
                    <a:pt x="0" y="622"/>
                  </a:lnTo>
                  <a:cubicBezTo>
                    <a:pt x="178" y="1110"/>
                    <a:pt x="488" y="1598"/>
                    <a:pt x="843" y="2042"/>
                  </a:cubicBezTo>
                  <a:cubicBezTo>
                    <a:pt x="1021" y="2264"/>
                    <a:pt x="1198" y="2485"/>
                    <a:pt x="1420" y="2707"/>
                  </a:cubicBezTo>
                  <a:cubicBezTo>
                    <a:pt x="1642" y="2885"/>
                    <a:pt x="1952" y="3107"/>
                    <a:pt x="2307" y="3107"/>
                  </a:cubicBezTo>
                  <a:lnTo>
                    <a:pt x="2352" y="3107"/>
                  </a:lnTo>
                  <a:cubicBezTo>
                    <a:pt x="2485" y="3107"/>
                    <a:pt x="2707" y="3062"/>
                    <a:pt x="2840" y="2973"/>
                  </a:cubicBezTo>
                  <a:cubicBezTo>
                    <a:pt x="3017" y="2885"/>
                    <a:pt x="3150" y="2707"/>
                    <a:pt x="3239" y="2530"/>
                  </a:cubicBezTo>
                  <a:cubicBezTo>
                    <a:pt x="3328" y="2219"/>
                    <a:pt x="3372" y="1953"/>
                    <a:pt x="3372" y="1642"/>
                  </a:cubicBezTo>
                  <a:cubicBezTo>
                    <a:pt x="3417" y="1066"/>
                    <a:pt x="3328" y="489"/>
                    <a:pt x="3106" y="1"/>
                  </a:cubicBezTo>
                  <a:close/>
                </a:path>
              </a:pathLst>
            </a:custGeom>
            <a:solidFill>
              <a:srgbClr val="B19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30"/>
            <p:cNvSpPr/>
            <p:nvPr/>
          </p:nvSpPr>
          <p:spPr>
            <a:xfrm>
              <a:off x="4542600" y="1682300"/>
              <a:ext cx="85450" cy="77650"/>
            </a:xfrm>
            <a:custGeom>
              <a:avLst/>
              <a:gdLst/>
              <a:ahLst/>
              <a:cxnLst/>
              <a:rect l="l" t="t" r="r" b="b"/>
              <a:pathLst>
                <a:path w="3418" h="3106" extrusionOk="0">
                  <a:moveTo>
                    <a:pt x="3107" y="0"/>
                  </a:moveTo>
                  <a:cubicBezTo>
                    <a:pt x="3107" y="577"/>
                    <a:pt x="3062" y="1109"/>
                    <a:pt x="2929" y="1642"/>
                  </a:cubicBezTo>
                  <a:cubicBezTo>
                    <a:pt x="2885" y="1864"/>
                    <a:pt x="2840" y="2174"/>
                    <a:pt x="2752" y="2352"/>
                  </a:cubicBezTo>
                  <a:cubicBezTo>
                    <a:pt x="2663" y="2529"/>
                    <a:pt x="2530" y="2573"/>
                    <a:pt x="2352" y="2573"/>
                  </a:cubicBezTo>
                  <a:lnTo>
                    <a:pt x="2308" y="2573"/>
                  </a:lnTo>
                  <a:cubicBezTo>
                    <a:pt x="1953" y="2573"/>
                    <a:pt x="1554" y="2130"/>
                    <a:pt x="1154" y="1775"/>
                  </a:cubicBezTo>
                  <a:cubicBezTo>
                    <a:pt x="755" y="1420"/>
                    <a:pt x="400" y="1021"/>
                    <a:pt x="1" y="621"/>
                  </a:cubicBezTo>
                  <a:lnTo>
                    <a:pt x="1" y="621"/>
                  </a:lnTo>
                  <a:cubicBezTo>
                    <a:pt x="178" y="1154"/>
                    <a:pt x="489" y="1642"/>
                    <a:pt x="844" y="2085"/>
                  </a:cubicBezTo>
                  <a:cubicBezTo>
                    <a:pt x="1021" y="2307"/>
                    <a:pt x="1199" y="2529"/>
                    <a:pt x="1421" y="2707"/>
                  </a:cubicBezTo>
                  <a:cubicBezTo>
                    <a:pt x="1642" y="2928"/>
                    <a:pt x="1953" y="3106"/>
                    <a:pt x="2308" y="3106"/>
                  </a:cubicBezTo>
                  <a:lnTo>
                    <a:pt x="2352" y="3106"/>
                  </a:lnTo>
                  <a:cubicBezTo>
                    <a:pt x="2485" y="3106"/>
                    <a:pt x="2707" y="3106"/>
                    <a:pt x="2840" y="2973"/>
                  </a:cubicBezTo>
                  <a:cubicBezTo>
                    <a:pt x="3018" y="2884"/>
                    <a:pt x="3151" y="2707"/>
                    <a:pt x="3240" y="2573"/>
                  </a:cubicBezTo>
                  <a:cubicBezTo>
                    <a:pt x="3328" y="2219"/>
                    <a:pt x="3373" y="1952"/>
                    <a:pt x="3373" y="1686"/>
                  </a:cubicBezTo>
                  <a:cubicBezTo>
                    <a:pt x="3417" y="1109"/>
                    <a:pt x="3328" y="533"/>
                    <a:pt x="3107" y="0"/>
                  </a:cubicBezTo>
                  <a:close/>
                </a:path>
              </a:pathLst>
            </a:custGeom>
            <a:solidFill>
              <a:srgbClr val="B19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30"/>
            <p:cNvSpPr/>
            <p:nvPr/>
          </p:nvSpPr>
          <p:spPr>
            <a:xfrm>
              <a:off x="4285275" y="1681175"/>
              <a:ext cx="85425" cy="77675"/>
            </a:xfrm>
            <a:custGeom>
              <a:avLst/>
              <a:gdLst/>
              <a:ahLst/>
              <a:cxnLst/>
              <a:rect l="l" t="t" r="r" b="b"/>
              <a:pathLst>
                <a:path w="3417" h="3107" extrusionOk="0">
                  <a:moveTo>
                    <a:pt x="3106" y="1"/>
                  </a:moveTo>
                  <a:cubicBezTo>
                    <a:pt x="3106" y="533"/>
                    <a:pt x="3062" y="1066"/>
                    <a:pt x="2973" y="1598"/>
                  </a:cubicBezTo>
                  <a:cubicBezTo>
                    <a:pt x="2929" y="1864"/>
                    <a:pt x="2884" y="2130"/>
                    <a:pt x="2751" y="2308"/>
                  </a:cubicBezTo>
                  <a:cubicBezTo>
                    <a:pt x="2663" y="2485"/>
                    <a:pt x="2574" y="2530"/>
                    <a:pt x="2352" y="2530"/>
                  </a:cubicBezTo>
                  <a:cubicBezTo>
                    <a:pt x="1953" y="2530"/>
                    <a:pt x="1553" y="2130"/>
                    <a:pt x="1199" y="1775"/>
                  </a:cubicBezTo>
                  <a:cubicBezTo>
                    <a:pt x="799" y="1376"/>
                    <a:pt x="400" y="977"/>
                    <a:pt x="1" y="578"/>
                  </a:cubicBezTo>
                  <a:lnTo>
                    <a:pt x="1" y="578"/>
                  </a:lnTo>
                  <a:cubicBezTo>
                    <a:pt x="222" y="1110"/>
                    <a:pt x="533" y="1598"/>
                    <a:pt x="844" y="2042"/>
                  </a:cubicBezTo>
                  <a:cubicBezTo>
                    <a:pt x="1021" y="2264"/>
                    <a:pt x="1199" y="2485"/>
                    <a:pt x="1420" y="2707"/>
                  </a:cubicBezTo>
                  <a:cubicBezTo>
                    <a:pt x="1642" y="2885"/>
                    <a:pt x="1953" y="3107"/>
                    <a:pt x="2352" y="3107"/>
                  </a:cubicBezTo>
                  <a:cubicBezTo>
                    <a:pt x="2530" y="3107"/>
                    <a:pt x="2707" y="3062"/>
                    <a:pt x="2884" y="2973"/>
                  </a:cubicBezTo>
                  <a:cubicBezTo>
                    <a:pt x="3062" y="2885"/>
                    <a:pt x="3195" y="2707"/>
                    <a:pt x="3239" y="2530"/>
                  </a:cubicBezTo>
                  <a:cubicBezTo>
                    <a:pt x="3373" y="2219"/>
                    <a:pt x="3373" y="1953"/>
                    <a:pt x="3417" y="1642"/>
                  </a:cubicBezTo>
                  <a:cubicBezTo>
                    <a:pt x="3417" y="1066"/>
                    <a:pt x="3328" y="489"/>
                    <a:pt x="3106" y="1"/>
                  </a:cubicBezTo>
                  <a:close/>
                </a:path>
              </a:pathLst>
            </a:custGeom>
            <a:solidFill>
              <a:srgbClr val="B19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30"/>
            <p:cNvSpPr/>
            <p:nvPr/>
          </p:nvSpPr>
          <p:spPr>
            <a:xfrm>
              <a:off x="4407300" y="1583575"/>
              <a:ext cx="86525" cy="78775"/>
            </a:xfrm>
            <a:custGeom>
              <a:avLst/>
              <a:gdLst/>
              <a:ahLst/>
              <a:cxnLst/>
              <a:rect l="l" t="t" r="r" b="b"/>
              <a:pathLst>
                <a:path w="3461" h="3151" extrusionOk="0">
                  <a:moveTo>
                    <a:pt x="3106" y="0"/>
                  </a:moveTo>
                  <a:cubicBezTo>
                    <a:pt x="3106" y="577"/>
                    <a:pt x="3106" y="1110"/>
                    <a:pt x="2973" y="1642"/>
                  </a:cubicBezTo>
                  <a:cubicBezTo>
                    <a:pt x="2928" y="1908"/>
                    <a:pt x="2884" y="2174"/>
                    <a:pt x="2795" y="2352"/>
                  </a:cubicBezTo>
                  <a:cubicBezTo>
                    <a:pt x="2706" y="2529"/>
                    <a:pt x="2573" y="2574"/>
                    <a:pt x="2396" y="2574"/>
                  </a:cubicBezTo>
                  <a:lnTo>
                    <a:pt x="2352" y="2574"/>
                  </a:lnTo>
                  <a:cubicBezTo>
                    <a:pt x="1952" y="2574"/>
                    <a:pt x="1597" y="2174"/>
                    <a:pt x="1198" y="1819"/>
                  </a:cubicBezTo>
                  <a:cubicBezTo>
                    <a:pt x="799" y="1420"/>
                    <a:pt x="399" y="1021"/>
                    <a:pt x="0" y="622"/>
                  </a:cubicBezTo>
                  <a:lnTo>
                    <a:pt x="0" y="622"/>
                  </a:lnTo>
                  <a:cubicBezTo>
                    <a:pt x="222" y="1154"/>
                    <a:pt x="532" y="1642"/>
                    <a:pt x="887" y="2086"/>
                  </a:cubicBezTo>
                  <a:cubicBezTo>
                    <a:pt x="1020" y="2308"/>
                    <a:pt x="1198" y="2529"/>
                    <a:pt x="1420" y="2751"/>
                  </a:cubicBezTo>
                  <a:cubicBezTo>
                    <a:pt x="1642" y="2929"/>
                    <a:pt x="1952" y="3150"/>
                    <a:pt x="2352" y="3150"/>
                  </a:cubicBezTo>
                  <a:cubicBezTo>
                    <a:pt x="2529" y="3150"/>
                    <a:pt x="2706" y="3106"/>
                    <a:pt x="2884" y="3017"/>
                  </a:cubicBezTo>
                  <a:cubicBezTo>
                    <a:pt x="3061" y="2929"/>
                    <a:pt x="3195" y="2751"/>
                    <a:pt x="3239" y="2574"/>
                  </a:cubicBezTo>
                  <a:cubicBezTo>
                    <a:pt x="3372" y="2263"/>
                    <a:pt x="3416" y="1997"/>
                    <a:pt x="3416" y="1686"/>
                  </a:cubicBezTo>
                  <a:cubicBezTo>
                    <a:pt x="3461" y="1110"/>
                    <a:pt x="3372" y="533"/>
                    <a:pt x="3106" y="0"/>
                  </a:cubicBezTo>
                  <a:close/>
                </a:path>
              </a:pathLst>
            </a:custGeom>
            <a:solidFill>
              <a:srgbClr val="B19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30"/>
            <p:cNvSpPr/>
            <p:nvPr/>
          </p:nvSpPr>
          <p:spPr>
            <a:xfrm>
              <a:off x="4543725" y="1459350"/>
              <a:ext cx="85425" cy="78775"/>
            </a:xfrm>
            <a:custGeom>
              <a:avLst/>
              <a:gdLst/>
              <a:ahLst/>
              <a:cxnLst/>
              <a:rect l="l" t="t" r="r" b="b"/>
              <a:pathLst>
                <a:path w="3417" h="3151" extrusionOk="0">
                  <a:moveTo>
                    <a:pt x="3106" y="0"/>
                  </a:moveTo>
                  <a:cubicBezTo>
                    <a:pt x="3106" y="577"/>
                    <a:pt x="3062" y="1109"/>
                    <a:pt x="2973" y="1642"/>
                  </a:cubicBezTo>
                  <a:cubicBezTo>
                    <a:pt x="2884" y="1908"/>
                    <a:pt x="2840" y="2174"/>
                    <a:pt x="2751" y="2352"/>
                  </a:cubicBezTo>
                  <a:cubicBezTo>
                    <a:pt x="2662" y="2529"/>
                    <a:pt x="2529" y="2573"/>
                    <a:pt x="2352" y="2573"/>
                  </a:cubicBezTo>
                  <a:lnTo>
                    <a:pt x="2307" y="2573"/>
                  </a:lnTo>
                  <a:cubicBezTo>
                    <a:pt x="1952" y="2573"/>
                    <a:pt x="1553" y="2174"/>
                    <a:pt x="1154" y="1819"/>
                  </a:cubicBezTo>
                  <a:cubicBezTo>
                    <a:pt x="755" y="1420"/>
                    <a:pt x="400" y="1021"/>
                    <a:pt x="0" y="621"/>
                  </a:cubicBezTo>
                  <a:lnTo>
                    <a:pt x="0" y="621"/>
                  </a:lnTo>
                  <a:cubicBezTo>
                    <a:pt x="178" y="1154"/>
                    <a:pt x="488" y="1642"/>
                    <a:pt x="843" y="2085"/>
                  </a:cubicBezTo>
                  <a:cubicBezTo>
                    <a:pt x="1021" y="2307"/>
                    <a:pt x="1198" y="2529"/>
                    <a:pt x="1420" y="2751"/>
                  </a:cubicBezTo>
                  <a:cubicBezTo>
                    <a:pt x="1642" y="2928"/>
                    <a:pt x="1952" y="3106"/>
                    <a:pt x="2307" y="3150"/>
                  </a:cubicBezTo>
                  <a:lnTo>
                    <a:pt x="2352" y="3150"/>
                  </a:lnTo>
                  <a:cubicBezTo>
                    <a:pt x="2529" y="3150"/>
                    <a:pt x="2707" y="3106"/>
                    <a:pt x="2840" y="3017"/>
                  </a:cubicBezTo>
                  <a:cubicBezTo>
                    <a:pt x="3017" y="2884"/>
                    <a:pt x="3150" y="2751"/>
                    <a:pt x="3239" y="2573"/>
                  </a:cubicBezTo>
                  <a:cubicBezTo>
                    <a:pt x="3372" y="2263"/>
                    <a:pt x="3372" y="1997"/>
                    <a:pt x="3372" y="1686"/>
                  </a:cubicBezTo>
                  <a:cubicBezTo>
                    <a:pt x="3417" y="1109"/>
                    <a:pt x="3328" y="533"/>
                    <a:pt x="3106" y="0"/>
                  </a:cubicBezTo>
                  <a:close/>
                </a:path>
              </a:pathLst>
            </a:custGeom>
            <a:solidFill>
              <a:srgbClr val="B19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30"/>
            <p:cNvSpPr/>
            <p:nvPr/>
          </p:nvSpPr>
          <p:spPr>
            <a:xfrm>
              <a:off x="4622475" y="1798750"/>
              <a:ext cx="85425" cy="78775"/>
            </a:xfrm>
            <a:custGeom>
              <a:avLst/>
              <a:gdLst/>
              <a:ahLst/>
              <a:cxnLst/>
              <a:rect l="l" t="t" r="r" b="b"/>
              <a:pathLst>
                <a:path w="3417" h="3151" extrusionOk="0">
                  <a:moveTo>
                    <a:pt x="3106" y="1"/>
                  </a:moveTo>
                  <a:cubicBezTo>
                    <a:pt x="3106" y="578"/>
                    <a:pt x="3062" y="1110"/>
                    <a:pt x="2973" y="1642"/>
                  </a:cubicBezTo>
                  <a:cubicBezTo>
                    <a:pt x="2929" y="1864"/>
                    <a:pt x="2884" y="2175"/>
                    <a:pt x="2751" y="2352"/>
                  </a:cubicBezTo>
                  <a:cubicBezTo>
                    <a:pt x="2662" y="2530"/>
                    <a:pt x="2574" y="2574"/>
                    <a:pt x="2352" y="2574"/>
                  </a:cubicBezTo>
                  <a:cubicBezTo>
                    <a:pt x="1953" y="2574"/>
                    <a:pt x="1553" y="2175"/>
                    <a:pt x="1198" y="1775"/>
                  </a:cubicBezTo>
                  <a:cubicBezTo>
                    <a:pt x="799" y="1421"/>
                    <a:pt x="400" y="1021"/>
                    <a:pt x="0" y="622"/>
                  </a:cubicBezTo>
                  <a:lnTo>
                    <a:pt x="0" y="622"/>
                  </a:lnTo>
                  <a:cubicBezTo>
                    <a:pt x="222" y="1154"/>
                    <a:pt x="488" y="1642"/>
                    <a:pt x="843" y="2086"/>
                  </a:cubicBezTo>
                  <a:cubicBezTo>
                    <a:pt x="1021" y="2308"/>
                    <a:pt x="1198" y="2530"/>
                    <a:pt x="1420" y="2707"/>
                  </a:cubicBezTo>
                  <a:cubicBezTo>
                    <a:pt x="1642" y="2929"/>
                    <a:pt x="1953" y="3107"/>
                    <a:pt x="2352" y="3151"/>
                  </a:cubicBezTo>
                  <a:cubicBezTo>
                    <a:pt x="2529" y="3151"/>
                    <a:pt x="2707" y="3107"/>
                    <a:pt x="2884" y="3018"/>
                  </a:cubicBezTo>
                  <a:cubicBezTo>
                    <a:pt x="3062" y="2885"/>
                    <a:pt x="3195" y="2752"/>
                    <a:pt x="3239" y="2574"/>
                  </a:cubicBezTo>
                  <a:cubicBezTo>
                    <a:pt x="3372" y="2264"/>
                    <a:pt x="3372" y="1953"/>
                    <a:pt x="3417" y="1687"/>
                  </a:cubicBezTo>
                  <a:cubicBezTo>
                    <a:pt x="3417" y="1110"/>
                    <a:pt x="3328" y="533"/>
                    <a:pt x="3106" y="1"/>
                  </a:cubicBezTo>
                  <a:close/>
                </a:path>
              </a:pathLst>
            </a:custGeom>
            <a:solidFill>
              <a:srgbClr val="B19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30"/>
            <p:cNvSpPr/>
            <p:nvPr/>
          </p:nvSpPr>
          <p:spPr>
            <a:xfrm>
              <a:off x="4622475" y="2048325"/>
              <a:ext cx="85425" cy="77675"/>
            </a:xfrm>
            <a:custGeom>
              <a:avLst/>
              <a:gdLst/>
              <a:ahLst/>
              <a:cxnLst/>
              <a:rect l="l" t="t" r="r" b="b"/>
              <a:pathLst>
                <a:path w="3417" h="3107" extrusionOk="0">
                  <a:moveTo>
                    <a:pt x="3106" y="1"/>
                  </a:moveTo>
                  <a:cubicBezTo>
                    <a:pt x="3106" y="533"/>
                    <a:pt x="3062" y="1065"/>
                    <a:pt x="2973" y="1598"/>
                  </a:cubicBezTo>
                  <a:cubicBezTo>
                    <a:pt x="2929" y="1864"/>
                    <a:pt x="2884" y="2130"/>
                    <a:pt x="2751" y="2308"/>
                  </a:cubicBezTo>
                  <a:cubicBezTo>
                    <a:pt x="2662" y="2485"/>
                    <a:pt x="2574" y="2574"/>
                    <a:pt x="2352" y="2574"/>
                  </a:cubicBezTo>
                  <a:cubicBezTo>
                    <a:pt x="1953" y="2574"/>
                    <a:pt x="1553" y="2130"/>
                    <a:pt x="1198" y="1775"/>
                  </a:cubicBezTo>
                  <a:cubicBezTo>
                    <a:pt x="799" y="1376"/>
                    <a:pt x="400" y="1021"/>
                    <a:pt x="0" y="622"/>
                  </a:cubicBezTo>
                  <a:lnTo>
                    <a:pt x="0" y="622"/>
                  </a:lnTo>
                  <a:cubicBezTo>
                    <a:pt x="222" y="1110"/>
                    <a:pt x="488" y="1598"/>
                    <a:pt x="843" y="2041"/>
                  </a:cubicBezTo>
                  <a:cubicBezTo>
                    <a:pt x="1021" y="2263"/>
                    <a:pt x="1198" y="2485"/>
                    <a:pt x="1420" y="2707"/>
                  </a:cubicBezTo>
                  <a:cubicBezTo>
                    <a:pt x="1642" y="2884"/>
                    <a:pt x="1953" y="3106"/>
                    <a:pt x="2352" y="3106"/>
                  </a:cubicBezTo>
                  <a:cubicBezTo>
                    <a:pt x="2529" y="3106"/>
                    <a:pt x="2707" y="3062"/>
                    <a:pt x="2884" y="2973"/>
                  </a:cubicBezTo>
                  <a:cubicBezTo>
                    <a:pt x="3062" y="2884"/>
                    <a:pt x="3195" y="2707"/>
                    <a:pt x="3239" y="2530"/>
                  </a:cubicBezTo>
                  <a:cubicBezTo>
                    <a:pt x="3372" y="2219"/>
                    <a:pt x="3372" y="1953"/>
                    <a:pt x="3417" y="1642"/>
                  </a:cubicBezTo>
                  <a:cubicBezTo>
                    <a:pt x="3417" y="1065"/>
                    <a:pt x="3328" y="489"/>
                    <a:pt x="3106" y="1"/>
                  </a:cubicBezTo>
                  <a:close/>
                </a:path>
              </a:pathLst>
            </a:custGeom>
            <a:solidFill>
              <a:srgbClr val="B19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30"/>
            <p:cNvSpPr/>
            <p:nvPr/>
          </p:nvSpPr>
          <p:spPr>
            <a:xfrm>
              <a:off x="4237575" y="1539200"/>
              <a:ext cx="86550" cy="77675"/>
            </a:xfrm>
            <a:custGeom>
              <a:avLst/>
              <a:gdLst/>
              <a:ahLst/>
              <a:cxnLst/>
              <a:rect l="l" t="t" r="r" b="b"/>
              <a:pathLst>
                <a:path w="3462" h="3107" extrusionOk="0">
                  <a:moveTo>
                    <a:pt x="3151" y="1"/>
                  </a:moveTo>
                  <a:cubicBezTo>
                    <a:pt x="3107" y="533"/>
                    <a:pt x="3107" y="1065"/>
                    <a:pt x="2973" y="1598"/>
                  </a:cubicBezTo>
                  <a:cubicBezTo>
                    <a:pt x="2929" y="1864"/>
                    <a:pt x="2885" y="2130"/>
                    <a:pt x="2796" y="2308"/>
                  </a:cubicBezTo>
                  <a:cubicBezTo>
                    <a:pt x="2707" y="2485"/>
                    <a:pt x="2574" y="2574"/>
                    <a:pt x="2397" y="2574"/>
                  </a:cubicBezTo>
                  <a:lnTo>
                    <a:pt x="2352" y="2574"/>
                  </a:lnTo>
                  <a:cubicBezTo>
                    <a:pt x="1953" y="2574"/>
                    <a:pt x="1598" y="2130"/>
                    <a:pt x="1199" y="1775"/>
                  </a:cubicBezTo>
                  <a:cubicBezTo>
                    <a:pt x="799" y="1376"/>
                    <a:pt x="400" y="1021"/>
                    <a:pt x="1" y="622"/>
                  </a:cubicBezTo>
                  <a:lnTo>
                    <a:pt x="1" y="622"/>
                  </a:lnTo>
                  <a:cubicBezTo>
                    <a:pt x="223" y="1110"/>
                    <a:pt x="533" y="1598"/>
                    <a:pt x="888" y="2042"/>
                  </a:cubicBezTo>
                  <a:cubicBezTo>
                    <a:pt x="1021" y="2308"/>
                    <a:pt x="1199" y="2485"/>
                    <a:pt x="1421" y="2707"/>
                  </a:cubicBezTo>
                  <a:cubicBezTo>
                    <a:pt x="1642" y="2885"/>
                    <a:pt x="1997" y="3106"/>
                    <a:pt x="2352" y="3106"/>
                  </a:cubicBezTo>
                  <a:cubicBezTo>
                    <a:pt x="2530" y="3106"/>
                    <a:pt x="2707" y="3062"/>
                    <a:pt x="2885" y="2973"/>
                  </a:cubicBezTo>
                  <a:cubicBezTo>
                    <a:pt x="3062" y="2885"/>
                    <a:pt x="3195" y="2707"/>
                    <a:pt x="3240" y="2530"/>
                  </a:cubicBezTo>
                  <a:cubicBezTo>
                    <a:pt x="3373" y="2219"/>
                    <a:pt x="3417" y="1953"/>
                    <a:pt x="3417" y="1642"/>
                  </a:cubicBezTo>
                  <a:cubicBezTo>
                    <a:pt x="3461" y="1065"/>
                    <a:pt x="3373" y="489"/>
                    <a:pt x="3151" y="1"/>
                  </a:cubicBezTo>
                  <a:close/>
                </a:path>
              </a:pathLst>
            </a:custGeom>
            <a:solidFill>
              <a:srgbClr val="B19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30"/>
            <p:cNvSpPr/>
            <p:nvPr/>
          </p:nvSpPr>
          <p:spPr>
            <a:xfrm>
              <a:off x="4365150" y="1906350"/>
              <a:ext cx="85425" cy="78775"/>
            </a:xfrm>
            <a:custGeom>
              <a:avLst/>
              <a:gdLst/>
              <a:ahLst/>
              <a:cxnLst/>
              <a:rect l="l" t="t" r="r" b="b"/>
              <a:pathLst>
                <a:path w="3417" h="3151" extrusionOk="0">
                  <a:moveTo>
                    <a:pt x="3106" y="0"/>
                  </a:moveTo>
                  <a:cubicBezTo>
                    <a:pt x="3106" y="577"/>
                    <a:pt x="3061" y="1110"/>
                    <a:pt x="2973" y="1642"/>
                  </a:cubicBezTo>
                  <a:cubicBezTo>
                    <a:pt x="2928" y="1908"/>
                    <a:pt x="2840" y="2174"/>
                    <a:pt x="2751" y="2352"/>
                  </a:cubicBezTo>
                  <a:cubicBezTo>
                    <a:pt x="2662" y="2529"/>
                    <a:pt x="2573" y="2574"/>
                    <a:pt x="2352" y="2574"/>
                  </a:cubicBezTo>
                  <a:cubicBezTo>
                    <a:pt x="1952" y="2574"/>
                    <a:pt x="1553" y="2174"/>
                    <a:pt x="1154" y="1820"/>
                  </a:cubicBezTo>
                  <a:cubicBezTo>
                    <a:pt x="799" y="1420"/>
                    <a:pt x="399" y="1021"/>
                    <a:pt x="0" y="622"/>
                  </a:cubicBezTo>
                  <a:lnTo>
                    <a:pt x="0" y="622"/>
                  </a:lnTo>
                  <a:cubicBezTo>
                    <a:pt x="222" y="1154"/>
                    <a:pt x="488" y="1642"/>
                    <a:pt x="843" y="2086"/>
                  </a:cubicBezTo>
                  <a:cubicBezTo>
                    <a:pt x="1021" y="2308"/>
                    <a:pt x="1198" y="2529"/>
                    <a:pt x="1420" y="2751"/>
                  </a:cubicBezTo>
                  <a:cubicBezTo>
                    <a:pt x="1642" y="2929"/>
                    <a:pt x="1952" y="3151"/>
                    <a:pt x="2307" y="3151"/>
                  </a:cubicBezTo>
                  <a:lnTo>
                    <a:pt x="2352" y="3151"/>
                  </a:lnTo>
                  <a:cubicBezTo>
                    <a:pt x="2529" y="3151"/>
                    <a:pt x="2706" y="3106"/>
                    <a:pt x="2884" y="3017"/>
                  </a:cubicBezTo>
                  <a:cubicBezTo>
                    <a:pt x="3061" y="2929"/>
                    <a:pt x="3195" y="2751"/>
                    <a:pt x="3239" y="2574"/>
                  </a:cubicBezTo>
                  <a:cubicBezTo>
                    <a:pt x="3372" y="2263"/>
                    <a:pt x="3372" y="1997"/>
                    <a:pt x="3416" y="1686"/>
                  </a:cubicBezTo>
                  <a:cubicBezTo>
                    <a:pt x="3416" y="1110"/>
                    <a:pt x="3328" y="533"/>
                    <a:pt x="3106" y="0"/>
                  </a:cubicBezTo>
                  <a:close/>
                </a:path>
              </a:pathLst>
            </a:custGeom>
            <a:solidFill>
              <a:srgbClr val="B19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30"/>
            <p:cNvSpPr/>
            <p:nvPr/>
          </p:nvSpPr>
          <p:spPr>
            <a:xfrm>
              <a:off x="4346275" y="889225"/>
              <a:ext cx="42175" cy="126450"/>
            </a:xfrm>
            <a:custGeom>
              <a:avLst/>
              <a:gdLst/>
              <a:ahLst/>
              <a:cxnLst/>
              <a:rect l="l" t="t" r="r" b="b"/>
              <a:pathLst>
                <a:path w="1687" h="5058" extrusionOk="0">
                  <a:moveTo>
                    <a:pt x="844" y="0"/>
                  </a:moveTo>
                  <a:cubicBezTo>
                    <a:pt x="400" y="0"/>
                    <a:pt x="1" y="1154"/>
                    <a:pt x="1" y="2529"/>
                  </a:cubicBezTo>
                  <a:cubicBezTo>
                    <a:pt x="1" y="3949"/>
                    <a:pt x="400" y="5058"/>
                    <a:pt x="844" y="5058"/>
                  </a:cubicBezTo>
                  <a:cubicBezTo>
                    <a:pt x="1332" y="5058"/>
                    <a:pt x="1687" y="3949"/>
                    <a:pt x="1687" y="2529"/>
                  </a:cubicBezTo>
                  <a:cubicBezTo>
                    <a:pt x="1687" y="1154"/>
                    <a:pt x="1332" y="0"/>
                    <a:pt x="844" y="0"/>
                  </a:cubicBezTo>
                  <a:close/>
                </a:path>
              </a:pathLst>
            </a:custGeom>
            <a:solidFill>
              <a:srgbClr val="404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30"/>
            <p:cNvSpPr/>
            <p:nvPr/>
          </p:nvSpPr>
          <p:spPr>
            <a:xfrm>
              <a:off x="4921950" y="889225"/>
              <a:ext cx="42175" cy="126450"/>
            </a:xfrm>
            <a:custGeom>
              <a:avLst/>
              <a:gdLst/>
              <a:ahLst/>
              <a:cxnLst/>
              <a:rect l="l" t="t" r="r" b="b"/>
              <a:pathLst>
                <a:path w="1687" h="5058" extrusionOk="0">
                  <a:moveTo>
                    <a:pt x="844" y="0"/>
                  </a:moveTo>
                  <a:cubicBezTo>
                    <a:pt x="400" y="0"/>
                    <a:pt x="1" y="1154"/>
                    <a:pt x="1" y="2529"/>
                  </a:cubicBezTo>
                  <a:cubicBezTo>
                    <a:pt x="1" y="3949"/>
                    <a:pt x="400" y="5058"/>
                    <a:pt x="844" y="5058"/>
                  </a:cubicBezTo>
                  <a:cubicBezTo>
                    <a:pt x="1332" y="5058"/>
                    <a:pt x="1687" y="3949"/>
                    <a:pt x="1687" y="2529"/>
                  </a:cubicBezTo>
                  <a:cubicBezTo>
                    <a:pt x="1687" y="1154"/>
                    <a:pt x="1332" y="0"/>
                    <a:pt x="844" y="0"/>
                  </a:cubicBezTo>
                  <a:close/>
                </a:path>
              </a:pathLst>
            </a:custGeom>
            <a:solidFill>
              <a:srgbClr val="404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30"/>
            <p:cNvSpPr/>
            <p:nvPr/>
          </p:nvSpPr>
          <p:spPr>
            <a:xfrm>
              <a:off x="4585875" y="1099950"/>
              <a:ext cx="112050" cy="112075"/>
            </a:xfrm>
            <a:custGeom>
              <a:avLst/>
              <a:gdLst/>
              <a:ahLst/>
              <a:cxnLst/>
              <a:rect l="l" t="t" r="r" b="b"/>
              <a:pathLst>
                <a:path w="4482" h="4483" extrusionOk="0">
                  <a:moveTo>
                    <a:pt x="0" y="1"/>
                  </a:moveTo>
                  <a:lnTo>
                    <a:pt x="1686" y="4482"/>
                  </a:lnTo>
                  <a:lnTo>
                    <a:pt x="4481" y="1"/>
                  </a:lnTo>
                  <a:close/>
                </a:path>
              </a:pathLst>
            </a:custGeom>
            <a:solidFill>
              <a:srgbClr val="3D3E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30"/>
            <p:cNvSpPr/>
            <p:nvPr/>
          </p:nvSpPr>
          <p:spPr>
            <a:xfrm>
              <a:off x="4275850" y="406750"/>
              <a:ext cx="172500" cy="163050"/>
            </a:xfrm>
            <a:custGeom>
              <a:avLst/>
              <a:gdLst/>
              <a:ahLst/>
              <a:cxnLst/>
              <a:rect l="l" t="t" r="r" b="b"/>
              <a:pathLst>
                <a:path w="6900" h="6522" extrusionOk="0">
                  <a:moveTo>
                    <a:pt x="1457" y="0"/>
                  </a:moveTo>
                  <a:cubicBezTo>
                    <a:pt x="305" y="0"/>
                    <a:pt x="1" y="4885"/>
                    <a:pt x="5746" y="6521"/>
                  </a:cubicBezTo>
                  <a:cubicBezTo>
                    <a:pt x="6101" y="6388"/>
                    <a:pt x="6500" y="6299"/>
                    <a:pt x="6900" y="6166"/>
                  </a:cubicBezTo>
                  <a:cubicBezTo>
                    <a:pt x="5613" y="5101"/>
                    <a:pt x="3439" y="3060"/>
                    <a:pt x="2285" y="798"/>
                  </a:cubicBezTo>
                  <a:cubicBezTo>
                    <a:pt x="2005" y="237"/>
                    <a:pt x="1710" y="0"/>
                    <a:pt x="1457" y="0"/>
                  </a:cubicBezTo>
                  <a:close/>
                </a:path>
              </a:pathLst>
            </a:custGeom>
            <a:solidFill>
              <a:srgbClr val="7C6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30"/>
            <p:cNvSpPr/>
            <p:nvPr/>
          </p:nvSpPr>
          <p:spPr>
            <a:xfrm>
              <a:off x="4419500" y="560900"/>
              <a:ext cx="53250" cy="19975"/>
            </a:xfrm>
            <a:custGeom>
              <a:avLst/>
              <a:gdLst/>
              <a:ahLst/>
              <a:cxnLst/>
              <a:rect l="l" t="t" r="r" b="b"/>
              <a:pathLst>
                <a:path w="2130" h="799" extrusionOk="0">
                  <a:moveTo>
                    <a:pt x="1154" y="0"/>
                  </a:moveTo>
                  <a:cubicBezTo>
                    <a:pt x="754" y="133"/>
                    <a:pt x="355" y="222"/>
                    <a:pt x="0" y="355"/>
                  </a:cubicBezTo>
                  <a:cubicBezTo>
                    <a:pt x="621" y="577"/>
                    <a:pt x="1331" y="710"/>
                    <a:pt x="2130" y="799"/>
                  </a:cubicBezTo>
                  <a:cubicBezTo>
                    <a:pt x="2130" y="799"/>
                    <a:pt x="1730" y="488"/>
                    <a:pt x="1154" y="0"/>
                  </a:cubicBezTo>
                  <a:close/>
                </a:path>
              </a:pathLst>
            </a:custGeom>
            <a:solidFill>
              <a:srgbClr val="7C6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30"/>
            <p:cNvSpPr/>
            <p:nvPr/>
          </p:nvSpPr>
          <p:spPr>
            <a:xfrm>
              <a:off x="4250650" y="503750"/>
              <a:ext cx="166650" cy="82700"/>
            </a:xfrm>
            <a:custGeom>
              <a:avLst/>
              <a:gdLst/>
              <a:ahLst/>
              <a:cxnLst/>
              <a:rect l="l" t="t" r="r" b="b"/>
              <a:pathLst>
                <a:path w="6666" h="3308" extrusionOk="0">
                  <a:moveTo>
                    <a:pt x="976" y="0"/>
                  </a:moveTo>
                  <a:cubicBezTo>
                    <a:pt x="1" y="0"/>
                    <a:pt x="944" y="3308"/>
                    <a:pt x="4847" y="3308"/>
                  </a:cubicBezTo>
                  <a:cubicBezTo>
                    <a:pt x="4891" y="3308"/>
                    <a:pt x="4935" y="3307"/>
                    <a:pt x="4979" y="3307"/>
                  </a:cubicBezTo>
                  <a:cubicBezTo>
                    <a:pt x="5512" y="3085"/>
                    <a:pt x="6089" y="2863"/>
                    <a:pt x="6665" y="2685"/>
                  </a:cubicBezTo>
                  <a:cubicBezTo>
                    <a:pt x="5512" y="2330"/>
                    <a:pt x="3249" y="1621"/>
                    <a:pt x="1652" y="334"/>
                  </a:cubicBezTo>
                  <a:cubicBezTo>
                    <a:pt x="1372" y="100"/>
                    <a:pt x="1145" y="0"/>
                    <a:pt x="976" y="0"/>
                  </a:cubicBezTo>
                  <a:close/>
                </a:path>
              </a:pathLst>
            </a:custGeom>
            <a:solidFill>
              <a:srgbClr val="7C6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30"/>
            <p:cNvSpPr/>
            <p:nvPr/>
          </p:nvSpPr>
          <p:spPr>
            <a:xfrm>
              <a:off x="4375125" y="570875"/>
              <a:ext cx="63250" cy="15550"/>
            </a:xfrm>
            <a:custGeom>
              <a:avLst/>
              <a:gdLst/>
              <a:ahLst/>
              <a:cxnLst/>
              <a:rect l="l" t="t" r="r" b="b"/>
              <a:pathLst>
                <a:path w="2530" h="622" extrusionOk="0">
                  <a:moveTo>
                    <a:pt x="1686" y="0"/>
                  </a:moveTo>
                  <a:cubicBezTo>
                    <a:pt x="1110" y="178"/>
                    <a:pt x="533" y="400"/>
                    <a:pt x="0" y="622"/>
                  </a:cubicBezTo>
                  <a:cubicBezTo>
                    <a:pt x="710" y="622"/>
                    <a:pt x="1553" y="488"/>
                    <a:pt x="2529" y="178"/>
                  </a:cubicBezTo>
                  <a:cubicBezTo>
                    <a:pt x="2529" y="178"/>
                    <a:pt x="2219" y="134"/>
                    <a:pt x="1686" y="0"/>
                  </a:cubicBezTo>
                  <a:close/>
                </a:path>
              </a:pathLst>
            </a:custGeom>
            <a:solidFill>
              <a:srgbClr val="7C6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30"/>
            <p:cNvSpPr/>
            <p:nvPr/>
          </p:nvSpPr>
          <p:spPr>
            <a:xfrm>
              <a:off x="4894225" y="351950"/>
              <a:ext cx="140375" cy="179025"/>
            </a:xfrm>
            <a:custGeom>
              <a:avLst/>
              <a:gdLst/>
              <a:ahLst/>
              <a:cxnLst/>
              <a:rect l="l" t="t" r="r" b="b"/>
              <a:pathLst>
                <a:path w="5615" h="7161" extrusionOk="0">
                  <a:moveTo>
                    <a:pt x="3214" y="0"/>
                  </a:moveTo>
                  <a:cubicBezTo>
                    <a:pt x="2928" y="0"/>
                    <a:pt x="2661" y="298"/>
                    <a:pt x="2529" y="993"/>
                  </a:cubicBezTo>
                  <a:cubicBezTo>
                    <a:pt x="2130" y="3167"/>
                    <a:pt x="932" y="5385"/>
                    <a:pt x="0" y="6850"/>
                  </a:cubicBezTo>
                  <a:cubicBezTo>
                    <a:pt x="400" y="6938"/>
                    <a:pt x="843" y="7027"/>
                    <a:pt x="1243" y="7160"/>
                  </a:cubicBezTo>
                  <a:cubicBezTo>
                    <a:pt x="5614" y="4118"/>
                    <a:pt x="4280" y="0"/>
                    <a:pt x="3214" y="0"/>
                  </a:cubicBezTo>
                  <a:close/>
                </a:path>
              </a:pathLst>
            </a:custGeom>
            <a:solidFill>
              <a:srgbClr val="7C6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30"/>
            <p:cNvSpPr/>
            <p:nvPr/>
          </p:nvSpPr>
          <p:spPr>
            <a:xfrm>
              <a:off x="4865375" y="523175"/>
              <a:ext cx="59925" cy="41075"/>
            </a:xfrm>
            <a:custGeom>
              <a:avLst/>
              <a:gdLst/>
              <a:ahLst/>
              <a:cxnLst/>
              <a:rect l="l" t="t" r="r" b="b"/>
              <a:pathLst>
                <a:path w="2397" h="1643" extrusionOk="0">
                  <a:moveTo>
                    <a:pt x="1154" y="1"/>
                  </a:moveTo>
                  <a:cubicBezTo>
                    <a:pt x="489" y="977"/>
                    <a:pt x="1" y="1642"/>
                    <a:pt x="1" y="1642"/>
                  </a:cubicBezTo>
                  <a:cubicBezTo>
                    <a:pt x="933" y="1243"/>
                    <a:pt x="1731" y="799"/>
                    <a:pt x="2397" y="311"/>
                  </a:cubicBezTo>
                  <a:cubicBezTo>
                    <a:pt x="1997" y="178"/>
                    <a:pt x="1554" y="89"/>
                    <a:pt x="1154" y="1"/>
                  </a:cubicBezTo>
                  <a:close/>
                </a:path>
              </a:pathLst>
            </a:custGeom>
            <a:solidFill>
              <a:srgbClr val="7C6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30"/>
            <p:cNvSpPr/>
            <p:nvPr/>
          </p:nvSpPr>
          <p:spPr>
            <a:xfrm>
              <a:off x="4926400" y="435075"/>
              <a:ext cx="131525" cy="108100"/>
            </a:xfrm>
            <a:custGeom>
              <a:avLst/>
              <a:gdLst/>
              <a:ahLst/>
              <a:cxnLst/>
              <a:rect l="l" t="t" r="r" b="b"/>
              <a:pathLst>
                <a:path w="5261" h="4324" extrusionOk="0">
                  <a:moveTo>
                    <a:pt x="4388" y="0"/>
                  </a:moveTo>
                  <a:cubicBezTo>
                    <a:pt x="4204" y="0"/>
                    <a:pt x="3975" y="151"/>
                    <a:pt x="3727" y="508"/>
                  </a:cubicBezTo>
                  <a:cubicBezTo>
                    <a:pt x="2751" y="1972"/>
                    <a:pt x="1109" y="3170"/>
                    <a:pt x="0" y="3880"/>
                  </a:cubicBezTo>
                  <a:cubicBezTo>
                    <a:pt x="444" y="4013"/>
                    <a:pt x="887" y="4146"/>
                    <a:pt x="1331" y="4323"/>
                  </a:cubicBezTo>
                  <a:cubicBezTo>
                    <a:pt x="5140" y="3371"/>
                    <a:pt x="5261" y="0"/>
                    <a:pt x="4388" y="0"/>
                  </a:cubicBezTo>
                  <a:close/>
                </a:path>
              </a:pathLst>
            </a:custGeom>
            <a:solidFill>
              <a:srgbClr val="7C6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30"/>
            <p:cNvSpPr/>
            <p:nvPr/>
          </p:nvSpPr>
          <p:spPr>
            <a:xfrm>
              <a:off x="4897550" y="532050"/>
              <a:ext cx="62150" cy="16950"/>
            </a:xfrm>
            <a:custGeom>
              <a:avLst/>
              <a:gdLst/>
              <a:ahLst/>
              <a:cxnLst/>
              <a:rect l="l" t="t" r="r" b="b"/>
              <a:pathLst>
                <a:path w="2486" h="678" extrusionOk="0">
                  <a:moveTo>
                    <a:pt x="1154" y="1"/>
                  </a:moveTo>
                  <a:cubicBezTo>
                    <a:pt x="489" y="444"/>
                    <a:pt x="1" y="666"/>
                    <a:pt x="1" y="666"/>
                  </a:cubicBezTo>
                  <a:cubicBezTo>
                    <a:pt x="160" y="674"/>
                    <a:pt x="318" y="677"/>
                    <a:pt x="472" y="677"/>
                  </a:cubicBezTo>
                  <a:cubicBezTo>
                    <a:pt x="1218" y="677"/>
                    <a:pt x="1897" y="591"/>
                    <a:pt x="2485" y="444"/>
                  </a:cubicBezTo>
                  <a:cubicBezTo>
                    <a:pt x="2041" y="267"/>
                    <a:pt x="1598" y="134"/>
                    <a:pt x="1154" y="1"/>
                  </a:cubicBezTo>
                  <a:close/>
                </a:path>
              </a:pathLst>
            </a:custGeom>
            <a:solidFill>
              <a:srgbClr val="7C6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30"/>
            <p:cNvSpPr/>
            <p:nvPr/>
          </p:nvSpPr>
          <p:spPr>
            <a:xfrm>
              <a:off x="4130000" y="509425"/>
              <a:ext cx="1064850" cy="394225"/>
            </a:xfrm>
            <a:custGeom>
              <a:avLst/>
              <a:gdLst/>
              <a:ahLst/>
              <a:cxnLst/>
              <a:rect l="l" t="t" r="r" b="b"/>
              <a:pathLst>
                <a:path w="42594" h="15769" extrusionOk="0">
                  <a:moveTo>
                    <a:pt x="25646" y="1"/>
                  </a:moveTo>
                  <a:cubicBezTo>
                    <a:pt x="24265" y="1"/>
                    <a:pt x="22814" y="109"/>
                    <a:pt x="21297" y="329"/>
                  </a:cubicBezTo>
                  <a:cubicBezTo>
                    <a:pt x="9628" y="2015"/>
                    <a:pt x="2884" y="4632"/>
                    <a:pt x="0" y="14127"/>
                  </a:cubicBezTo>
                  <a:cubicBezTo>
                    <a:pt x="2307" y="11509"/>
                    <a:pt x="6034" y="8226"/>
                    <a:pt x="10338" y="7916"/>
                  </a:cubicBezTo>
                  <a:cubicBezTo>
                    <a:pt x="10580" y="7897"/>
                    <a:pt x="10819" y="7887"/>
                    <a:pt x="11055" y="7887"/>
                  </a:cubicBezTo>
                  <a:cubicBezTo>
                    <a:pt x="17950" y="7887"/>
                    <a:pt x="22140" y="15769"/>
                    <a:pt x="22140" y="15769"/>
                  </a:cubicBezTo>
                  <a:cubicBezTo>
                    <a:pt x="22140" y="15769"/>
                    <a:pt x="25642" y="7821"/>
                    <a:pt x="34016" y="7821"/>
                  </a:cubicBezTo>
                  <a:cubicBezTo>
                    <a:pt x="34535" y="7821"/>
                    <a:pt x="35071" y="7851"/>
                    <a:pt x="35627" y="7916"/>
                  </a:cubicBezTo>
                  <a:cubicBezTo>
                    <a:pt x="38600" y="8271"/>
                    <a:pt x="40863" y="9735"/>
                    <a:pt x="42593" y="11554"/>
                  </a:cubicBezTo>
                  <a:cubicBezTo>
                    <a:pt x="39850" y="4011"/>
                    <a:pt x="34032" y="1"/>
                    <a:pt x="25646" y="1"/>
                  </a:cubicBezTo>
                  <a:close/>
                </a:path>
              </a:pathLst>
            </a:custGeom>
            <a:solidFill>
              <a:srgbClr val="7C6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/>
          <p:cNvSpPr/>
          <p:nvPr/>
        </p:nvSpPr>
        <p:spPr>
          <a:xfrm>
            <a:off x="3557098" y="1550978"/>
            <a:ext cx="23663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solidFill>
                  <a:schemeClr val="accent4">
                    <a:lumMod val="50000"/>
                    <a:lumOff val="50000"/>
                  </a:schemeClr>
                </a:solidFill>
                <a:latin typeface="Sriracha" panose="020B0604020202020204" charset="-34"/>
                <a:cs typeface="Sriracha" panose="020B0604020202020204" charset="-34"/>
              </a:rPr>
              <a:t>Hoạt động </a:t>
            </a:r>
            <a:r>
              <a:rPr lang="en-US" sz="3200" b="1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Sriracha" panose="020B0604020202020204" charset="-34"/>
                <a:cs typeface="Sriracha" panose="020B0604020202020204" charset="-34"/>
              </a:rPr>
              <a:t>3</a:t>
            </a:r>
            <a:endParaRPr lang="en-US" sz="3200" b="1" dirty="0">
              <a:solidFill>
                <a:schemeClr val="accent4">
                  <a:lumMod val="50000"/>
                  <a:lumOff val="50000"/>
                </a:schemeClr>
              </a:solidFill>
              <a:latin typeface="Sriracha" panose="020B0604020202020204" charset="-34"/>
              <a:cs typeface="Sriracha" panose="020B060402020202020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p29"/>
          <p:cNvSpPr txBox="1">
            <a:spLocks noGrp="1"/>
          </p:cNvSpPr>
          <p:nvPr>
            <p:ph type="title"/>
          </p:nvPr>
        </p:nvSpPr>
        <p:spPr>
          <a:xfrm>
            <a:off x="590012" y="1066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smtClean="0"/>
              <a:t>Các bước thực hiện </a:t>
            </a:r>
            <a:endParaRPr dirty="0"/>
          </a:p>
        </p:txBody>
      </p:sp>
      <p:grpSp>
        <p:nvGrpSpPr>
          <p:cNvPr id="112" name="Google Shape;8211;p65"/>
          <p:cNvGrpSpPr/>
          <p:nvPr/>
        </p:nvGrpSpPr>
        <p:grpSpPr>
          <a:xfrm>
            <a:off x="-135466" y="654756"/>
            <a:ext cx="9279466" cy="3611001"/>
            <a:chOff x="5194708" y="3484366"/>
            <a:chExt cx="2369266" cy="987304"/>
          </a:xfrm>
          <a:solidFill>
            <a:srgbClr val="92D050"/>
          </a:solidFill>
        </p:grpSpPr>
        <p:grpSp>
          <p:nvGrpSpPr>
            <p:cNvPr id="114" name="Google Shape;8216;p65"/>
            <p:cNvGrpSpPr/>
            <p:nvPr/>
          </p:nvGrpSpPr>
          <p:grpSpPr>
            <a:xfrm>
              <a:off x="6752546" y="3484366"/>
              <a:ext cx="811428" cy="987304"/>
              <a:chOff x="2332275" y="1617275"/>
              <a:chExt cx="1090775" cy="1327200"/>
            </a:xfrm>
            <a:grpFill/>
          </p:grpSpPr>
          <p:sp>
            <p:nvSpPr>
              <p:cNvPr id="123" name="Google Shape;8217;p65"/>
              <p:cNvSpPr/>
              <p:nvPr/>
            </p:nvSpPr>
            <p:spPr>
              <a:xfrm>
                <a:off x="2407973" y="1704837"/>
                <a:ext cx="931974" cy="927922"/>
              </a:xfrm>
              <a:custGeom>
                <a:avLst/>
                <a:gdLst/>
                <a:ahLst/>
                <a:cxnLst/>
                <a:rect l="l" t="t" r="r" b="b"/>
                <a:pathLst>
                  <a:path w="29615" h="29615" extrusionOk="0">
                    <a:moveTo>
                      <a:pt x="14810" y="1"/>
                    </a:moveTo>
                    <a:cubicBezTo>
                      <a:pt x="6631" y="1"/>
                      <a:pt x="1" y="6631"/>
                      <a:pt x="1" y="14809"/>
                    </a:cubicBezTo>
                    <a:cubicBezTo>
                      <a:pt x="1" y="22988"/>
                      <a:pt x="6631" y="29615"/>
                      <a:pt x="14810" y="29615"/>
                    </a:cubicBezTo>
                    <a:cubicBezTo>
                      <a:pt x="22988" y="29615"/>
                      <a:pt x="29615" y="22988"/>
                      <a:pt x="29615" y="14809"/>
                    </a:cubicBezTo>
                    <a:cubicBezTo>
                      <a:pt x="29615" y="6631"/>
                      <a:pt x="22988" y="1"/>
                      <a:pt x="14810" y="1"/>
                    </a:cubicBezTo>
                    <a:close/>
                  </a:path>
                </a:pathLst>
              </a:custGeom>
              <a:solidFill>
                <a:schemeClr val="accent4">
                  <a:lumMod val="25000"/>
                  <a:lumOff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218;p65"/>
              <p:cNvSpPr/>
              <p:nvPr/>
            </p:nvSpPr>
            <p:spPr>
              <a:xfrm>
                <a:off x="2332275" y="1617275"/>
                <a:ext cx="1090775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31" h="50958" extrusionOk="0">
                    <a:moveTo>
                      <a:pt x="21816" y="0"/>
                    </a:moveTo>
                    <a:cubicBezTo>
                      <a:pt x="9786" y="0"/>
                      <a:pt x="1" y="9788"/>
                      <a:pt x="1" y="21814"/>
                    </a:cubicBezTo>
                    <a:cubicBezTo>
                      <a:pt x="12" y="22289"/>
                      <a:pt x="402" y="22672"/>
                      <a:pt x="880" y="22672"/>
                    </a:cubicBezTo>
                    <a:cubicBezTo>
                      <a:pt x="1355" y="22672"/>
                      <a:pt x="1745" y="22289"/>
                      <a:pt x="1756" y="21814"/>
                    </a:cubicBezTo>
                    <a:cubicBezTo>
                      <a:pt x="1756" y="10757"/>
                      <a:pt x="10754" y="1755"/>
                      <a:pt x="21812" y="1755"/>
                    </a:cubicBezTo>
                    <a:cubicBezTo>
                      <a:pt x="32869" y="1755"/>
                      <a:pt x="41871" y="10753"/>
                      <a:pt x="41871" y="21814"/>
                    </a:cubicBezTo>
                    <a:cubicBezTo>
                      <a:pt x="41871" y="32872"/>
                      <a:pt x="32873" y="41870"/>
                      <a:pt x="21816" y="41870"/>
                    </a:cubicBezTo>
                    <a:cubicBezTo>
                      <a:pt x="21329" y="41870"/>
                      <a:pt x="20936" y="42263"/>
                      <a:pt x="20936" y="42750"/>
                    </a:cubicBezTo>
                    <a:lnTo>
                      <a:pt x="20936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7" y="43147"/>
                      <a:pt x="43630" y="33547"/>
                      <a:pt x="43627" y="21814"/>
                    </a:cubicBezTo>
                    <a:cubicBezTo>
                      <a:pt x="43627" y="9785"/>
                      <a:pt x="33842" y="0"/>
                      <a:pt x="21816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n>
                    <a:solidFill>
                      <a:schemeClr val="accent4">
                        <a:lumMod val="25000"/>
                        <a:lumOff val="75000"/>
                      </a:schemeClr>
                    </a:solidFill>
                  </a:ln>
                  <a:solidFill>
                    <a:schemeClr val="accent3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125" name="Google Shape;8219;p65"/>
              <p:cNvSpPr/>
              <p:nvPr/>
            </p:nvSpPr>
            <p:spPr>
              <a:xfrm>
                <a:off x="2727925" y="2771175"/>
                <a:ext cx="3009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6932" extrusionOk="0">
                    <a:moveTo>
                      <a:pt x="11088" y="1"/>
                    </a:moveTo>
                    <a:cubicBezTo>
                      <a:pt x="10863" y="1"/>
                      <a:pt x="10637" y="87"/>
                      <a:pt x="10465" y="260"/>
                    </a:cubicBezTo>
                    <a:lnTo>
                      <a:pt x="6869" y="3859"/>
                    </a:lnTo>
                    <a:lnTo>
                      <a:pt x="5982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5" y="102"/>
                      <a:pt x="990" y="102"/>
                    </a:cubicBezTo>
                    <a:cubicBezTo>
                      <a:pt x="731" y="102"/>
                      <a:pt x="475" y="214"/>
                      <a:pt x="297" y="427"/>
                    </a:cubicBezTo>
                    <a:cubicBezTo>
                      <a:pt x="1" y="783"/>
                      <a:pt x="27" y="1306"/>
                      <a:pt x="353" y="1636"/>
                    </a:cubicBezTo>
                    <a:lnTo>
                      <a:pt x="5388" y="6675"/>
                    </a:lnTo>
                    <a:cubicBezTo>
                      <a:pt x="5561" y="6846"/>
                      <a:pt x="5785" y="6931"/>
                      <a:pt x="6010" y="6931"/>
                    </a:cubicBezTo>
                    <a:cubicBezTo>
                      <a:pt x="6234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9" y="1250"/>
                      <a:pt x="12038" y="668"/>
                      <a:pt x="11711" y="260"/>
                    </a:cubicBezTo>
                    <a:cubicBezTo>
                      <a:pt x="11539" y="87"/>
                      <a:pt x="11313" y="1"/>
                      <a:pt x="11088" y="1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5" name="Google Shape;8220;p65"/>
            <p:cNvGrpSpPr/>
            <p:nvPr/>
          </p:nvGrpSpPr>
          <p:grpSpPr>
            <a:xfrm>
              <a:off x="5973664" y="3484366"/>
              <a:ext cx="811335" cy="987304"/>
              <a:chOff x="1285250" y="1617275"/>
              <a:chExt cx="1090650" cy="1327200"/>
            </a:xfrm>
            <a:grpFill/>
          </p:grpSpPr>
          <p:sp>
            <p:nvSpPr>
              <p:cNvPr id="120" name="Google Shape;8221;p65"/>
              <p:cNvSpPr/>
              <p:nvPr/>
            </p:nvSpPr>
            <p:spPr>
              <a:xfrm>
                <a:off x="1360949" y="1704837"/>
                <a:ext cx="939253" cy="915500"/>
              </a:xfrm>
              <a:custGeom>
                <a:avLst/>
                <a:gdLst/>
                <a:ahLst/>
                <a:cxnLst/>
                <a:rect l="l" t="t" r="r" b="b"/>
                <a:pathLst>
                  <a:path w="29619" h="29615" extrusionOk="0">
                    <a:moveTo>
                      <a:pt x="14809" y="1"/>
                    </a:moveTo>
                    <a:cubicBezTo>
                      <a:pt x="6631" y="1"/>
                      <a:pt x="0" y="6631"/>
                      <a:pt x="0" y="14809"/>
                    </a:cubicBezTo>
                    <a:cubicBezTo>
                      <a:pt x="0" y="22988"/>
                      <a:pt x="6631" y="29615"/>
                      <a:pt x="14809" y="29615"/>
                    </a:cubicBezTo>
                    <a:cubicBezTo>
                      <a:pt x="22987" y="29615"/>
                      <a:pt x="29618" y="22988"/>
                      <a:pt x="29618" y="14809"/>
                    </a:cubicBezTo>
                    <a:cubicBezTo>
                      <a:pt x="29618" y="6631"/>
                      <a:pt x="22987" y="1"/>
                      <a:pt x="14809" y="1"/>
                    </a:cubicBezTo>
                    <a:close/>
                  </a:path>
                </a:pathLst>
              </a:custGeom>
              <a:solidFill>
                <a:schemeClr val="accent4">
                  <a:lumMod val="25000"/>
                  <a:lumOff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222;p65"/>
              <p:cNvSpPr/>
              <p:nvPr/>
            </p:nvSpPr>
            <p:spPr>
              <a:xfrm>
                <a:off x="1285250" y="1617275"/>
                <a:ext cx="1090650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26" h="50958" extrusionOk="0">
                    <a:moveTo>
                      <a:pt x="21811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8" y="22289"/>
                      <a:pt x="401" y="22672"/>
                      <a:pt x="876" y="22672"/>
                    </a:cubicBezTo>
                    <a:cubicBezTo>
                      <a:pt x="1355" y="22672"/>
                      <a:pt x="1744" y="22289"/>
                      <a:pt x="1755" y="21814"/>
                    </a:cubicBezTo>
                    <a:cubicBezTo>
                      <a:pt x="1755" y="10757"/>
                      <a:pt x="10754" y="1755"/>
                      <a:pt x="21811" y="1755"/>
                    </a:cubicBezTo>
                    <a:cubicBezTo>
                      <a:pt x="32869" y="1755"/>
                      <a:pt x="41867" y="10753"/>
                      <a:pt x="41867" y="21814"/>
                    </a:cubicBezTo>
                    <a:cubicBezTo>
                      <a:pt x="41871" y="32872"/>
                      <a:pt x="32869" y="41870"/>
                      <a:pt x="21811" y="41870"/>
                    </a:cubicBezTo>
                    <a:cubicBezTo>
                      <a:pt x="21329" y="41870"/>
                      <a:pt x="20932" y="42263"/>
                      <a:pt x="20936" y="42750"/>
                    </a:cubicBezTo>
                    <a:lnTo>
                      <a:pt x="20936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2" y="43147"/>
                      <a:pt x="43626" y="33547"/>
                      <a:pt x="43626" y="21814"/>
                    </a:cubicBezTo>
                    <a:cubicBezTo>
                      <a:pt x="43626" y="9785"/>
                      <a:pt x="33841" y="0"/>
                      <a:pt x="21811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223;p65"/>
              <p:cNvSpPr/>
              <p:nvPr/>
            </p:nvSpPr>
            <p:spPr>
              <a:xfrm>
                <a:off x="1680900" y="2771175"/>
                <a:ext cx="3008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4" h="6932" extrusionOk="0">
                    <a:moveTo>
                      <a:pt x="11086" y="1"/>
                    </a:moveTo>
                    <a:cubicBezTo>
                      <a:pt x="10860" y="1"/>
                      <a:pt x="10635" y="87"/>
                      <a:pt x="10464" y="260"/>
                    </a:cubicBezTo>
                    <a:lnTo>
                      <a:pt x="6865" y="3859"/>
                    </a:lnTo>
                    <a:lnTo>
                      <a:pt x="5978" y="4742"/>
                    </a:lnTo>
                    <a:lnTo>
                      <a:pt x="5110" y="3874"/>
                    </a:lnTo>
                    <a:lnTo>
                      <a:pt x="1495" y="260"/>
                    </a:lnTo>
                    <a:cubicBezTo>
                      <a:pt x="1341" y="153"/>
                      <a:pt x="1165" y="102"/>
                      <a:pt x="989" y="102"/>
                    </a:cubicBezTo>
                    <a:cubicBezTo>
                      <a:pt x="730" y="102"/>
                      <a:pt x="474" y="214"/>
                      <a:pt x="297" y="427"/>
                    </a:cubicBezTo>
                    <a:cubicBezTo>
                      <a:pt x="0" y="783"/>
                      <a:pt x="22" y="1306"/>
                      <a:pt x="349" y="1636"/>
                    </a:cubicBezTo>
                    <a:lnTo>
                      <a:pt x="5388" y="6675"/>
                    </a:lnTo>
                    <a:cubicBezTo>
                      <a:pt x="5559" y="6846"/>
                      <a:pt x="5783" y="6931"/>
                      <a:pt x="6008" y="6931"/>
                    </a:cubicBezTo>
                    <a:cubicBezTo>
                      <a:pt x="6233" y="6931"/>
                      <a:pt x="6458" y="6846"/>
                      <a:pt x="6631" y="6675"/>
                    </a:cubicBezTo>
                    <a:lnTo>
                      <a:pt x="11666" y="1636"/>
                    </a:lnTo>
                    <a:cubicBezTo>
                      <a:pt x="12015" y="1250"/>
                      <a:pt x="12034" y="668"/>
                      <a:pt x="11711" y="260"/>
                    </a:cubicBezTo>
                    <a:cubicBezTo>
                      <a:pt x="11538" y="87"/>
                      <a:pt x="11312" y="1"/>
                      <a:pt x="11086" y="1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" name="Google Shape;8224;p65"/>
            <p:cNvGrpSpPr/>
            <p:nvPr/>
          </p:nvGrpSpPr>
          <p:grpSpPr>
            <a:xfrm>
              <a:off x="5194708" y="3484366"/>
              <a:ext cx="811409" cy="987304"/>
              <a:chOff x="238125" y="1617275"/>
              <a:chExt cx="1090750" cy="1327200"/>
            </a:xfrm>
            <a:grpFill/>
          </p:grpSpPr>
          <p:sp>
            <p:nvSpPr>
              <p:cNvPr id="117" name="Google Shape;8225;p65"/>
              <p:cNvSpPr/>
              <p:nvPr/>
            </p:nvSpPr>
            <p:spPr>
              <a:xfrm>
                <a:off x="305476" y="1704837"/>
                <a:ext cx="956046" cy="915500"/>
              </a:xfrm>
              <a:custGeom>
                <a:avLst/>
                <a:gdLst/>
                <a:ahLst/>
                <a:cxnLst/>
                <a:rect l="l" t="t" r="r" b="b"/>
                <a:pathLst>
                  <a:path w="29615" h="29615" extrusionOk="0">
                    <a:moveTo>
                      <a:pt x="14810" y="1"/>
                    </a:moveTo>
                    <a:cubicBezTo>
                      <a:pt x="6631" y="1"/>
                      <a:pt x="1" y="6631"/>
                      <a:pt x="1" y="14809"/>
                    </a:cubicBezTo>
                    <a:cubicBezTo>
                      <a:pt x="1" y="22988"/>
                      <a:pt x="6631" y="29615"/>
                      <a:pt x="14810" y="29615"/>
                    </a:cubicBezTo>
                    <a:cubicBezTo>
                      <a:pt x="22988" y="29615"/>
                      <a:pt x="29615" y="22988"/>
                      <a:pt x="29615" y="14809"/>
                    </a:cubicBezTo>
                    <a:cubicBezTo>
                      <a:pt x="29615" y="6631"/>
                      <a:pt x="22988" y="1"/>
                      <a:pt x="14810" y="1"/>
                    </a:cubicBezTo>
                    <a:close/>
                  </a:path>
                </a:pathLst>
              </a:custGeom>
              <a:solidFill>
                <a:schemeClr val="accent4">
                  <a:lumMod val="25000"/>
                  <a:lumOff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226;p65"/>
              <p:cNvSpPr/>
              <p:nvPr/>
            </p:nvSpPr>
            <p:spPr>
              <a:xfrm>
                <a:off x="238125" y="1617275"/>
                <a:ext cx="1090750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30" h="50958" extrusionOk="0">
                    <a:moveTo>
                      <a:pt x="21815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11" y="22289"/>
                      <a:pt x="401" y="22672"/>
                      <a:pt x="879" y="22672"/>
                    </a:cubicBezTo>
                    <a:cubicBezTo>
                      <a:pt x="1354" y="22672"/>
                      <a:pt x="1744" y="22289"/>
                      <a:pt x="1755" y="21814"/>
                    </a:cubicBezTo>
                    <a:cubicBezTo>
                      <a:pt x="1755" y="10757"/>
                      <a:pt x="10753" y="1755"/>
                      <a:pt x="21811" y="1755"/>
                    </a:cubicBezTo>
                    <a:cubicBezTo>
                      <a:pt x="32869" y="1755"/>
                      <a:pt x="41870" y="10753"/>
                      <a:pt x="41870" y="21814"/>
                    </a:cubicBezTo>
                    <a:cubicBezTo>
                      <a:pt x="41870" y="32872"/>
                      <a:pt x="32872" y="41870"/>
                      <a:pt x="21815" y="41870"/>
                    </a:cubicBezTo>
                    <a:cubicBezTo>
                      <a:pt x="21329" y="41870"/>
                      <a:pt x="20935" y="42263"/>
                      <a:pt x="20935" y="42750"/>
                    </a:cubicBezTo>
                    <a:lnTo>
                      <a:pt x="20935" y="50957"/>
                    </a:lnTo>
                    <a:lnTo>
                      <a:pt x="22694" y="50942"/>
                    </a:lnTo>
                    <a:lnTo>
                      <a:pt x="22694" y="43610"/>
                    </a:lnTo>
                    <a:cubicBezTo>
                      <a:pt x="34316" y="43147"/>
                      <a:pt x="43629" y="33547"/>
                      <a:pt x="43626" y="21814"/>
                    </a:cubicBezTo>
                    <a:cubicBezTo>
                      <a:pt x="43626" y="9785"/>
                      <a:pt x="33841" y="0"/>
                      <a:pt x="21815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227;p65"/>
              <p:cNvSpPr/>
              <p:nvPr/>
            </p:nvSpPr>
            <p:spPr>
              <a:xfrm>
                <a:off x="633750" y="2771175"/>
                <a:ext cx="3009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6932" extrusionOk="0">
                    <a:moveTo>
                      <a:pt x="11088" y="1"/>
                    </a:moveTo>
                    <a:cubicBezTo>
                      <a:pt x="10863" y="1"/>
                      <a:pt x="10637" y="87"/>
                      <a:pt x="10465" y="260"/>
                    </a:cubicBezTo>
                    <a:lnTo>
                      <a:pt x="6869" y="3859"/>
                    </a:lnTo>
                    <a:lnTo>
                      <a:pt x="5982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5" y="102"/>
                      <a:pt x="990" y="102"/>
                    </a:cubicBezTo>
                    <a:cubicBezTo>
                      <a:pt x="731" y="102"/>
                      <a:pt x="475" y="214"/>
                      <a:pt x="298" y="427"/>
                    </a:cubicBezTo>
                    <a:cubicBezTo>
                      <a:pt x="1" y="783"/>
                      <a:pt x="27" y="1306"/>
                      <a:pt x="353" y="1636"/>
                    </a:cubicBezTo>
                    <a:lnTo>
                      <a:pt x="5389" y="6675"/>
                    </a:lnTo>
                    <a:cubicBezTo>
                      <a:pt x="5561" y="6846"/>
                      <a:pt x="5786" y="6931"/>
                      <a:pt x="6010" y="6931"/>
                    </a:cubicBezTo>
                    <a:cubicBezTo>
                      <a:pt x="6235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9" y="1250"/>
                      <a:pt x="12038" y="668"/>
                      <a:pt x="11711" y="260"/>
                    </a:cubicBezTo>
                    <a:cubicBezTo>
                      <a:pt x="11539" y="87"/>
                      <a:pt x="11313" y="1"/>
                      <a:pt x="11088" y="1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590012" y="4232524"/>
            <a:ext cx="2314222" cy="1002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100"/>
              </a:spcBef>
            </a:pPr>
            <a:r>
              <a:rPr lang="en-US" sz="1800" dirty="0"/>
              <a:t>1. Vẽ hình các con vật trong rừng </a:t>
            </a:r>
          </a:p>
          <a:p>
            <a:pPr lvl="0" algn="ctr">
              <a:spcBef>
                <a:spcPts val="1100"/>
              </a:spcBef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01156" y="4232524"/>
            <a:ext cx="2157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2. Vẽ cây và cảnh vật của khu rừng </a:t>
            </a:r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6660213" y="4299591"/>
            <a:ext cx="1783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3. Vẽ màu cho bức tranh </a:t>
            </a:r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69" y="1199643"/>
            <a:ext cx="2234487" cy="19113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515" y="1199644"/>
            <a:ext cx="2314898" cy="19815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194" y="1061156"/>
            <a:ext cx="2193683" cy="20537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9" name="Google Shape;1589;p33"/>
          <p:cNvGrpSpPr/>
          <p:nvPr/>
        </p:nvGrpSpPr>
        <p:grpSpPr>
          <a:xfrm>
            <a:off x="194761" y="607423"/>
            <a:ext cx="8867397" cy="4457715"/>
            <a:chOff x="1451343" y="776658"/>
            <a:chExt cx="6575465" cy="3715416"/>
          </a:xfrm>
        </p:grpSpPr>
        <p:grpSp>
          <p:nvGrpSpPr>
            <p:cNvPr id="1590" name="Google Shape;1590;p33"/>
            <p:cNvGrpSpPr/>
            <p:nvPr/>
          </p:nvGrpSpPr>
          <p:grpSpPr>
            <a:xfrm rot="-929478">
              <a:off x="2116606" y="2897057"/>
              <a:ext cx="890300" cy="685375"/>
              <a:chOff x="8267893" y="1920039"/>
              <a:chExt cx="890274" cy="685355"/>
            </a:xfrm>
          </p:grpSpPr>
          <p:sp>
            <p:nvSpPr>
              <p:cNvPr id="1591" name="Google Shape;1591;p33"/>
              <p:cNvSpPr/>
              <p:nvPr/>
            </p:nvSpPr>
            <p:spPr>
              <a:xfrm>
                <a:off x="8267893" y="1920039"/>
                <a:ext cx="890265" cy="685355"/>
              </a:xfrm>
              <a:custGeom>
                <a:avLst/>
                <a:gdLst/>
                <a:ahLst/>
                <a:cxnLst/>
                <a:rect l="l" t="t" r="r" b="b"/>
                <a:pathLst>
                  <a:path w="25942" h="19971" extrusionOk="0">
                    <a:moveTo>
                      <a:pt x="9705" y="1"/>
                    </a:moveTo>
                    <a:cubicBezTo>
                      <a:pt x="7527" y="1"/>
                      <a:pt x="5973" y="655"/>
                      <a:pt x="8435" y="3009"/>
                    </a:cubicBezTo>
                    <a:cubicBezTo>
                      <a:pt x="10695" y="5086"/>
                      <a:pt x="14849" y="6638"/>
                      <a:pt x="17770" y="7505"/>
                    </a:cubicBezTo>
                    <a:cubicBezTo>
                      <a:pt x="16612" y="7411"/>
                      <a:pt x="11802" y="6606"/>
                      <a:pt x="7521" y="6606"/>
                    </a:cubicBezTo>
                    <a:cubicBezTo>
                      <a:pt x="3532" y="6606"/>
                      <a:pt x="1" y="7304"/>
                      <a:pt x="309" y="9925"/>
                    </a:cubicBezTo>
                    <a:cubicBezTo>
                      <a:pt x="574" y="12205"/>
                      <a:pt x="8728" y="12815"/>
                      <a:pt x="14639" y="12815"/>
                    </a:cubicBezTo>
                    <a:cubicBezTo>
                      <a:pt x="16359" y="12815"/>
                      <a:pt x="17889" y="12764"/>
                      <a:pt x="18980" y="12686"/>
                    </a:cubicBezTo>
                    <a:lnTo>
                      <a:pt x="18980" y="12686"/>
                    </a:lnTo>
                    <a:cubicBezTo>
                      <a:pt x="14324" y="14421"/>
                      <a:pt x="9142" y="14946"/>
                      <a:pt x="6015" y="15631"/>
                    </a:cubicBezTo>
                    <a:cubicBezTo>
                      <a:pt x="905" y="16609"/>
                      <a:pt x="1306" y="19970"/>
                      <a:pt x="6427" y="19970"/>
                    </a:cubicBezTo>
                    <a:cubicBezTo>
                      <a:pt x="6682" y="19970"/>
                      <a:pt x="6948" y="19962"/>
                      <a:pt x="7225" y="19945"/>
                    </a:cubicBezTo>
                    <a:cubicBezTo>
                      <a:pt x="12931" y="19625"/>
                      <a:pt x="19893" y="18347"/>
                      <a:pt x="25942" y="17023"/>
                    </a:cubicBezTo>
                    <a:lnTo>
                      <a:pt x="25942" y="4629"/>
                    </a:lnTo>
                    <a:cubicBezTo>
                      <a:pt x="22016" y="3077"/>
                      <a:pt x="17702" y="1799"/>
                      <a:pt x="13981" y="589"/>
                    </a:cubicBezTo>
                    <a:cubicBezTo>
                      <a:pt x="12996" y="310"/>
                      <a:pt x="11203" y="1"/>
                      <a:pt x="9705" y="1"/>
                    </a:cubicBezTo>
                    <a:close/>
                  </a:path>
                </a:pathLst>
              </a:custGeom>
              <a:solidFill>
                <a:srgbClr val="FF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33"/>
              <p:cNvSpPr/>
              <p:nvPr/>
            </p:nvSpPr>
            <p:spPr>
              <a:xfrm>
                <a:off x="8600128" y="1969526"/>
                <a:ext cx="558037" cy="233153"/>
              </a:xfrm>
              <a:custGeom>
                <a:avLst/>
                <a:gdLst/>
                <a:ahLst/>
                <a:cxnLst/>
                <a:rect l="l" t="t" r="r" b="b"/>
                <a:pathLst>
                  <a:path w="16261" h="6794" extrusionOk="0">
                    <a:moveTo>
                      <a:pt x="487" y="1"/>
                    </a:moveTo>
                    <a:cubicBezTo>
                      <a:pt x="190" y="1"/>
                      <a:pt x="1" y="463"/>
                      <a:pt x="306" y="653"/>
                    </a:cubicBezTo>
                    <a:cubicBezTo>
                      <a:pt x="5031" y="3712"/>
                      <a:pt x="10646" y="5675"/>
                      <a:pt x="16261" y="6793"/>
                    </a:cubicBezTo>
                    <a:lnTo>
                      <a:pt x="16261" y="6086"/>
                    </a:lnTo>
                    <a:cubicBezTo>
                      <a:pt x="10760" y="4967"/>
                      <a:pt x="5282" y="3027"/>
                      <a:pt x="671" y="60"/>
                    </a:cubicBezTo>
                    <a:cubicBezTo>
                      <a:pt x="607" y="19"/>
                      <a:pt x="545" y="1"/>
                      <a:pt x="487" y="1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33"/>
              <p:cNvSpPr/>
              <p:nvPr/>
            </p:nvSpPr>
            <p:spPr>
              <a:xfrm>
                <a:off x="8352110" y="2225369"/>
                <a:ext cx="806049" cy="51716"/>
              </a:xfrm>
              <a:custGeom>
                <a:avLst/>
                <a:gdLst/>
                <a:ahLst/>
                <a:cxnLst/>
                <a:rect l="l" t="t" r="r" b="b"/>
                <a:pathLst>
                  <a:path w="23488" h="1507" extrusionOk="0">
                    <a:moveTo>
                      <a:pt x="11990" y="0"/>
                    </a:moveTo>
                    <a:cubicBezTo>
                      <a:pt x="8126" y="0"/>
                      <a:pt x="4258" y="160"/>
                      <a:pt x="457" y="160"/>
                    </a:cubicBezTo>
                    <a:cubicBezTo>
                      <a:pt x="1" y="160"/>
                      <a:pt x="1" y="868"/>
                      <a:pt x="457" y="868"/>
                    </a:cubicBezTo>
                    <a:cubicBezTo>
                      <a:pt x="4258" y="856"/>
                      <a:pt x="8126" y="691"/>
                      <a:pt x="11990" y="691"/>
                    </a:cubicBezTo>
                    <a:cubicBezTo>
                      <a:pt x="15853" y="691"/>
                      <a:pt x="19710" y="856"/>
                      <a:pt x="23488" y="1507"/>
                    </a:cubicBezTo>
                    <a:lnTo>
                      <a:pt x="23488" y="799"/>
                    </a:lnTo>
                    <a:cubicBezTo>
                      <a:pt x="19710" y="160"/>
                      <a:pt x="15853" y="0"/>
                      <a:pt x="11990" y="0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33"/>
              <p:cNvSpPr/>
              <p:nvPr/>
            </p:nvSpPr>
            <p:spPr>
              <a:xfrm>
                <a:off x="8480529" y="2421189"/>
                <a:ext cx="677633" cy="130235"/>
              </a:xfrm>
              <a:custGeom>
                <a:avLst/>
                <a:gdLst/>
                <a:ahLst/>
                <a:cxnLst/>
                <a:rect l="l" t="t" r="r" b="b"/>
                <a:pathLst>
                  <a:path w="19746" h="3795" extrusionOk="0">
                    <a:moveTo>
                      <a:pt x="19746" y="1"/>
                    </a:moveTo>
                    <a:cubicBezTo>
                      <a:pt x="13241" y="503"/>
                      <a:pt x="6850" y="1872"/>
                      <a:pt x="413" y="3105"/>
                    </a:cubicBezTo>
                    <a:cubicBezTo>
                      <a:pt x="0" y="3192"/>
                      <a:pt x="145" y="3795"/>
                      <a:pt x="553" y="3795"/>
                    </a:cubicBezTo>
                    <a:cubicBezTo>
                      <a:pt x="574" y="3795"/>
                      <a:pt x="596" y="3793"/>
                      <a:pt x="618" y="3790"/>
                    </a:cubicBezTo>
                    <a:cubicBezTo>
                      <a:pt x="6964" y="2557"/>
                      <a:pt x="13309" y="1188"/>
                      <a:pt x="19746" y="708"/>
                    </a:cubicBezTo>
                    <a:lnTo>
                      <a:pt x="19746" y="1"/>
                    </a:ln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33"/>
              <p:cNvSpPr/>
              <p:nvPr/>
            </p:nvSpPr>
            <p:spPr>
              <a:xfrm>
                <a:off x="8675456" y="2081884"/>
                <a:ext cx="482710" cy="421247"/>
              </a:xfrm>
              <a:custGeom>
                <a:avLst/>
                <a:gdLst/>
                <a:ahLst/>
                <a:cxnLst/>
                <a:rect l="l" t="t" r="r" b="b"/>
                <a:pathLst>
                  <a:path w="14066" h="12275" extrusionOk="0">
                    <a:moveTo>
                      <a:pt x="5947" y="1"/>
                    </a:moveTo>
                    <a:cubicBezTo>
                      <a:pt x="4617" y="1"/>
                      <a:pt x="3672" y="406"/>
                      <a:pt x="5187" y="1853"/>
                    </a:cubicBezTo>
                    <a:cubicBezTo>
                      <a:pt x="6556" y="3131"/>
                      <a:pt x="9113" y="4090"/>
                      <a:pt x="10916" y="4615"/>
                    </a:cubicBezTo>
                    <a:cubicBezTo>
                      <a:pt x="10195" y="4556"/>
                      <a:pt x="7242" y="4063"/>
                      <a:pt x="4615" y="4063"/>
                    </a:cubicBezTo>
                    <a:cubicBezTo>
                      <a:pt x="2167" y="4063"/>
                      <a:pt x="1" y="4491"/>
                      <a:pt x="188" y="6099"/>
                    </a:cubicBezTo>
                    <a:cubicBezTo>
                      <a:pt x="346" y="7488"/>
                      <a:pt x="5300" y="7875"/>
                      <a:pt x="8923" y="7875"/>
                    </a:cubicBezTo>
                    <a:cubicBezTo>
                      <a:pt x="10003" y="7875"/>
                      <a:pt x="10965" y="7840"/>
                      <a:pt x="11646" y="7788"/>
                    </a:cubicBezTo>
                    <a:lnTo>
                      <a:pt x="11646" y="7788"/>
                    </a:lnTo>
                    <a:cubicBezTo>
                      <a:pt x="8793" y="8861"/>
                      <a:pt x="5598" y="9180"/>
                      <a:pt x="3680" y="9591"/>
                    </a:cubicBezTo>
                    <a:cubicBezTo>
                      <a:pt x="537" y="10202"/>
                      <a:pt x="796" y="12275"/>
                      <a:pt x="3980" y="12275"/>
                    </a:cubicBezTo>
                    <a:cubicBezTo>
                      <a:pt x="4125" y="12275"/>
                      <a:pt x="4276" y="12271"/>
                      <a:pt x="4434" y="12262"/>
                    </a:cubicBezTo>
                    <a:cubicBezTo>
                      <a:pt x="7355" y="12079"/>
                      <a:pt x="10825" y="11508"/>
                      <a:pt x="14066" y="10846"/>
                    </a:cubicBezTo>
                    <a:lnTo>
                      <a:pt x="14066" y="2150"/>
                    </a:lnTo>
                    <a:cubicBezTo>
                      <a:pt x="12194" y="1511"/>
                      <a:pt x="10277" y="917"/>
                      <a:pt x="8565" y="370"/>
                    </a:cubicBezTo>
                    <a:cubicBezTo>
                      <a:pt x="7960" y="193"/>
                      <a:pt x="6863" y="1"/>
                      <a:pt x="5947" y="1"/>
                    </a:cubicBezTo>
                    <a:close/>
                  </a:path>
                </a:pathLst>
              </a:custGeom>
              <a:solidFill>
                <a:srgbClr val="A53A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6" name="Google Shape;1596;p33"/>
            <p:cNvGrpSpPr/>
            <p:nvPr/>
          </p:nvGrpSpPr>
          <p:grpSpPr>
            <a:xfrm rot="-6338876">
              <a:off x="1719762" y="1729203"/>
              <a:ext cx="1482895" cy="1176744"/>
              <a:chOff x="8757948" y="1920174"/>
              <a:chExt cx="1090443" cy="865316"/>
            </a:xfrm>
          </p:grpSpPr>
          <p:sp>
            <p:nvSpPr>
              <p:cNvPr id="1597" name="Google Shape;1597;p33"/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33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33"/>
              <p:cNvSpPr/>
              <p:nvPr/>
            </p:nvSpPr>
            <p:spPr>
              <a:xfrm flipH="1">
                <a:off x="8854329" y="2661689"/>
                <a:ext cx="13350" cy="1259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7" extrusionOk="0">
                    <a:moveTo>
                      <a:pt x="1" y="1"/>
                    </a:moveTo>
                    <a:cubicBezTo>
                      <a:pt x="24" y="138"/>
                      <a:pt x="24" y="252"/>
                      <a:pt x="46" y="366"/>
                    </a:cubicBezTo>
                    <a:cubicBezTo>
                      <a:pt x="161" y="252"/>
                      <a:pt x="275" y="138"/>
                      <a:pt x="389" y="24"/>
                    </a:cubicBezTo>
                    <a:cubicBezTo>
                      <a:pt x="252" y="24"/>
                      <a:pt x="138" y="24"/>
                      <a:pt x="1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33"/>
              <p:cNvSpPr/>
              <p:nvPr/>
            </p:nvSpPr>
            <p:spPr>
              <a:xfrm flipH="1">
                <a:off x="8830825" y="2482445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33"/>
              <p:cNvSpPr/>
              <p:nvPr/>
            </p:nvSpPr>
            <p:spPr>
              <a:xfrm flipH="1">
                <a:off x="8954572" y="2574761"/>
                <a:ext cx="14928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0" y="0"/>
                    </a:moveTo>
                    <a:cubicBezTo>
                      <a:pt x="0" y="160"/>
                      <a:pt x="0" y="297"/>
                      <a:pt x="0" y="434"/>
                    </a:cubicBezTo>
                    <a:cubicBezTo>
                      <a:pt x="137" y="320"/>
                      <a:pt x="297" y="206"/>
                      <a:pt x="434" y="92"/>
                    </a:cubicBezTo>
                    <a:cubicBezTo>
                      <a:pt x="297" y="69"/>
                      <a:pt x="137" y="46"/>
                      <a:pt x="0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33"/>
              <p:cNvSpPr/>
              <p:nvPr/>
            </p:nvSpPr>
            <p:spPr>
              <a:xfrm flipH="1">
                <a:off x="8942842" y="2350525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33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33"/>
              <p:cNvSpPr/>
              <p:nvPr/>
            </p:nvSpPr>
            <p:spPr>
              <a:xfrm flipH="1">
                <a:off x="9303177" y="2296680"/>
                <a:ext cx="11771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1" y="0"/>
                    </a:moveTo>
                    <a:cubicBezTo>
                      <a:pt x="1" y="114"/>
                      <a:pt x="1" y="229"/>
                      <a:pt x="1" y="343"/>
                    </a:cubicBezTo>
                    <a:cubicBezTo>
                      <a:pt x="115" y="229"/>
                      <a:pt x="229" y="114"/>
                      <a:pt x="34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33"/>
              <p:cNvSpPr/>
              <p:nvPr/>
            </p:nvSpPr>
            <p:spPr>
              <a:xfrm flipH="1">
                <a:off x="9289077" y="2126702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33"/>
              <p:cNvSpPr/>
              <p:nvPr/>
            </p:nvSpPr>
            <p:spPr>
              <a:xfrm flipH="1">
                <a:off x="9475489" y="2156455"/>
                <a:ext cx="14928" cy="10227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98" extrusionOk="0">
                    <a:moveTo>
                      <a:pt x="46" y="1"/>
                    </a:moveTo>
                    <a:cubicBezTo>
                      <a:pt x="23" y="92"/>
                      <a:pt x="23" y="183"/>
                      <a:pt x="1" y="297"/>
                    </a:cubicBezTo>
                    <a:cubicBezTo>
                      <a:pt x="160" y="206"/>
                      <a:pt x="297" y="138"/>
                      <a:pt x="434" y="46"/>
                    </a:cubicBezTo>
                    <a:cubicBezTo>
                      <a:pt x="297" y="23"/>
                      <a:pt x="183" y="23"/>
                      <a:pt x="46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33"/>
              <p:cNvSpPr/>
              <p:nvPr/>
            </p:nvSpPr>
            <p:spPr>
              <a:xfrm flipH="1">
                <a:off x="9459054" y="199567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33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33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33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33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33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33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33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33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33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33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33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19" name="Google Shape;1619;p33"/>
            <p:cNvGrpSpPr/>
            <p:nvPr/>
          </p:nvGrpSpPr>
          <p:grpSpPr>
            <a:xfrm rot="2523418">
              <a:off x="2638602" y="1430589"/>
              <a:ext cx="630846" cy="471257"/>
              <a:chOff x="5913226" y="4077344"/>
              <a:chExt cx="914289" cy="694967"/>
            </a:xfrm>
          </p:grpSpPr>
          <p:sp>
            <p:nvSpPr>
              <p:cNvPr id="1620" name="Google Shape;1620;p33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33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33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33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33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33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33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27" name="Google Shape;1627;p33"/>
            <p:cNvGrpSpPr/>
            <p:nvPr/>
          </p:nvGrpSpPr>
          <p:grpSpPr>
            <a:xfrm rot="1902103">
              <a:off x="7181157" y="2518087"/>
              <a:ext cx="579668" cy="1176893"/>
              <a:chOff x="6358918" y="3044707"/>
              <a:chExt cx="579665" cy="1176886"/>
            </a:xfrm>
          </p:grpSpPr>
          <p:sp>
            <p:nvSpPr>
              <p:cNvPr id="1628" name="Google Shape;1628;p33"/>
              <p:cNvSpPr/>
              <p:nvPr/>
            </p:nvSpPr>
            <p:spPr>
              <a:xfrm>
                <a:off x="6382391" y="3044707"/>
                <a:ext cx="271863" cy="306970"/>
              </a:xfrm>
              <a:custGeom>
                <a:avLst/>
                <a:gdLst/>
                <a:ahLst/>
                <a:cxnLst/>
                <a:rect l="l" t="t" r="r" b="b"/>
                <a:pathLst>
                  <a:path w="7922" h="8945" extrusionOk="0">
                    <a:moveTo>
                      <a:pt x="4485" y="1"/>
                    </a:moveTo>
                    <a:cubicBezTo>
                      <a:pt x="4111" y="1"/>
                      <a:pt x="3697" y="127"/>
                      <a:pt x="3242" y="408"/>
                    </a:cubicBezTo>
                    <a:cubicBezTo>
                      <a:pt x="1" y="2439"/>
                      <a:pt x="5547" y="7644"/>
                      <a:pt x="7396" y="8945"/>
                    </a:cubicBezTo>
                    <a:lnTo>
                      <a:pt x="7579" y="8945"/>
                    </a:lnTo>
                    <a:cubicBezTo>
                      <a:pt x="7921" y="7131"/>
                      <a:pt x="7303" y="1"/>
                      <a:pt x="44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33"/>
              <p:cNvSpPr/>
              <p:nvPr/>
            </p:nvSpPr>
            <p:spPr>
              <a:xfrm>
                <a:off x="6706699" y="3364176"/>
                <a:ext cx="3157" cy="6314"/>
              </a:xfrm>
              <a:custGeom>
                <a:avLst/>
                <a:gdLst/>
                <a:ahLst/>
                <a:cxnLst/>
                <a:rect l="l" t="t" r="r" b="b"/>
                <a:pathLst>
                  <a:path w="92" h="184" extrusionOk="0">
                    <a:moveTo>
                      <a:pt x="92" y="1"/>
                    </a:moveTo>
                    <a:cubicBezTo>
                      <a:pt x="69" y="69"/>
                      <a:pt x="23" y="115"/>
                      <a:pt x="0" y="183"/>
                    </a:cubicBezTo>
                    <a:lnTo>
                      <a:pt x="92" y="92"/>
                    </a:lnTo>
                    <a:lnTo>
                      <a:pt x="92" y="1"/>
                    </a:ln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33"/>
              <p:cNvSpPr/>
              <p:nvPr/>
            </p:nvSpPr>
            <p:spPr>
              <a:xfrm>
                <a:off x="6645990" y="3064852"/>
                <a:ext cx="200174" cy="299352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8723" extrusionOk="0">
                    <a:moveTo>
                      <a:pt x="3017" y="0"/>
                    </a:moveTo>
                    <a:cubicBezTo>
                      <a:pt x="0" y="0"/>
                      <a:pt x="2154" y="6785"/>
                      <a:pt x="1861" y="8723"/>
                    </a:cubicBezTo>
                    <a:cubicBezTo>
                      <a:pt x="2523" y="7582"/>
                      <a:pt x="3550" y="6532"/>
                      <a:pt x="4257" y="5299"/>
                    </a:cubicBezTo>
                    <a:cubicBezTo>
                      <a:pt x="4919" y="3998"/>
                      <a:pt x="5832" y="186"/>
                      <a:pt x="3139" y="4"/>
                    </a:cubicBezTo>
                    <a:cubicBezTo>
                      <a:pt x="3098" y="1"/>
                      <a:pt x="3057" y="0"/>
                      <a:pt x="30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33"/>
              <p:cNvSpPr/>
              <p:nvPr/>
            </p:nvSpPr>
            <p:spPr>
              <a:xfrm>
                <a:off x="6358918" y="3497640"/>
                <a:ext cx="221691" cy="183050"/>
              </a:xfrm>
              <a:custGeom>
                <a:avLst/>
                <a:gdLst/>
                <a:ahLst/>
                <a:cxnLst/>
                <a:rect l="l" t="t" r="r" b="b"/>
                <a:pathLst>
                  <a:path w="6460" h="5334" extrusionOk="0">
                    <a:moveTo>
                      <a:pt x="1499" y="1"/>
                    </a:moveTo>
                    <a:cubicBezTo>
                      <a:pt x="785" y="1"/>
                      <a:pt x="229" y="406"/>
                      <a:pt x="137" y="1521"/>
                    </a:cubicBezTo>
                    <a:cubicBezTo>
                      <a:pt x="0" y="3918"/>
                      <a:pt x="4702" y="4945"/>
                      <a:pt x="6460" y="5333"/>
                    </a:cubicBezTo>
                    <a:lnTo>
                      <a:pt x="6460" y="5242"/>
                    </a:lnTo>
                    <a:cubicBezTo>
                      <a:pt x="6300" y="4329"/>
                      <a:pt x="5684" y="2914"/>
                      <a:pt x="5044" y="2069"/>
                    </a:cubicBezTo>
                    <a:cubicBezTo>
                      <a:pt x="4464" y="1228"/>
                      <a:pt x="2743" y="1"/>
                      <a:pt x="149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33"/>
              <p:cNvSpPr/>
              <p:nvPr/>
            </p:nvSpPr>
            <p:spPr>
              <a:xfrm>
                <a:off x="6716102" y="3669711"/>
                <a:ext cx="222480" cy="193482"/>
              </a:xfrm>
              <a:custGeom>
                <a:avLst/>
                <a:gdLst/>
                <a:ahLst/>
                <a:cxnLst/>
                <a:rect l="l" t="t" r="r" b="b"/>
                <a:pathLst>
                  <a:path w="6483" h="5638" extrusionOk="0">
                    <a:moveTo>
                      <a:pt x="3902" y="1"/>
                    </a:moveTo>
                    <a:cubicBezTo>
                      <a:pt x="2291" y="1"/>
                      <a:pt x="483" y="4536"/>
                      <a:pt x="183" y="5455"/>
                    </a:cubicBezTo>
                    <a:lnTo>
                      <a:pt x="0" y="5637"/>
                    </a:lnTo>
                    <a:cubicBezTo>
                      <a:pt x="1667" y="5637"/>
                      <a:pt x="6483" y="3241"/>
                      <a:pt x="4908" y="730"/>
                    </a:cubicBezTo>
                    <a:cubicBezTo>
                      <a:pt x="4594" y="216"/>
                      <a:pt x="4252" y="1"/>
                      <a:pt x="39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33"/>
              <p:cNvSpPr/>
              <p:nvPr/>
            </p:nvSpPr>
            <p:spPr>
              <a:xfrm>
                <a:off x="6522444" y="3135891"/>
                <a:ext cx="356284" cy="1085703"/>
              </a:xfrm>
              <a:custGeom>
                <a:avLst/>
                <a:gdLst/>
                <a:ahLst/>
                <a:cxnLst/>
                <a:rect l="l" t="t" r="r" b="b"/>
                <a:pathLst>
                  <a:path w="10382" h="31637" extrusionOk="0">
                    <a:moveTo>
                      <a:pt x="487" y="0"/>
                    </a:moveTo>
                    <a:cubicBezTo>
                      <a:pt x="251" y="0"/>
                      <a:pt x="0" y="252"/>
                      <a:pt x="142" y="536"/>
                    </a:cubicBezTo>
                    <a:cubicBezTo>
                      <a:pt x="827" y="1860"/>
                      <a:pt x="1329" y="3320"/>
                      <a:pt x="1969" y="4690"/>
                    </a:cubicBezTo>
                    <a:cubicBezTo>
                      <a:pt x="2699" y="6196"/>
                      <a:pt x="3429" y="7703"/>
                      <a:pt x="4046" y="9255"/>
                    </a:cubicBezTo>
                    <a:cubicBezTo>
                      <a:pt x="5301" y="12542"/>
                      <a:pt x="5210" y="15806"/>
                      <a:pt x="3909" y="19070"/>
                    </a:cubicBezTo>
                    <a:cubicBezTo>
                      <a:pt x="2973" y="21466"/>
                      <a:pt x="2539" y="23749"/>
                      <a:pt x="3703" y="26146"/>
                    </a:cubicBezTo>
                    <a:cubicBezTo>
                      <a:pt x="4844" y="28474"/>
                      <a:pt x="7241" y="30962"/>
                      <a:pt x="9798" y="31624"/>
                    </a:cubicBezTo>
                    <a:cubicBezTo>
                      <a:pt x="9832" y="31633"/>
                      <a:pt x="9864" y="31637"/>
                      <a:pt x="9895" y="31637"/>
                    </a:cubicBezTo>
                    <a:cubicBezTo>
                      <a:pt x="10256" y="31637"/>
                      <a:pt x="10381" y="31067"/>
                      <a:pt x="10003" y="30962"/>
                    </a:cubicBezTo>
                    <a:cubicBezTo>
                      <a:pt x="7173" y="30208"/>
                      <a:pt x="4411" y="27013"/>
                      <a:pt x="3726" y="24228"/>
                    </a:cubicBezTo>
                    <a:cubicBezTo>
                      <a:pt x="3041" y="21329"/>
                      <a:pt x="5187" y="18385"/>
                      <a:pt x="5598" y="15577"/>
                    </a:cubicBezTo>
                    <a:cubicBezTo>
                      <a:pt x="5940" y="13067"/>
                      <a:pt x="5347" y="10624"/>
                      <a:pt x="4411" y="8319"/>
                    </a:cubicBezTo>
                    <a:cubicBezTo>
                      <a:pt x="3931" y="7109"/>
                      <a:pt x="3338" y="5922"/>
                      <a:pt x="2767" y="4736"/>
                    </a:cubicBezTo>
                    <a:cubicBezTo>
                      <a:pt x="2037" y="3252"/>
                      <a:pt x="1489" y="1654"/>
                      <a:pt x="759" y="170"/>
                    </a:cubicBezTo>
                    <a:cubicBezTo>
                      <a:pt x="695" y="51"/>
                      <a:pt x="593" y="0"/>
                      <a:pt x="487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33"/>
              <p:cNvSpPr/>
              <p:nvPr/>
            </p:nvSpPr>
            <p:spPr>
              <a:xfrm>
                <a:off x="6669532" y="3180642"/>
                <a:ext cx="84833" cy="284732"/>
              </a:xfrm>
              <a:custGeom>
                <a:avLst/>
                <a:gdLst/>
                <a:ahLst/>
                <a:cxnLst/>
                <a:rect l="l" t="t" r="r" b="b"/>
                <a:pathLst>
                  <a:path w="2472" h="8297" extrusionOk="0">
                    <a:moveTo>
                      <a:pt x="2037" y="1"/>
                    </a:moveTo>
                    <a:cubicBezTo>
                      <a:pt x="1905" y="1"/>
                      <a:pt x="1786" y="78"/>
                      <a:pt x="1768" y="259"/>
                    </a:cubicBezTo>
                    <a:cubicBezTo>
                      <a:pt x="1403" y="2815"/>
                      <a:pt x="1243" y="5394"/>
                      <a:pt x="125" y="7768"/>
                    </a:cubicBezTo>
                    <a:cubicBezTo>
                      <a:pt x="0" y="8048"/>
                      <a:pt x="236" y="8296"/>
                      <a:pt x="457" y="8296"/>
                    </a:cubicBezTo>
                    <a:cubicBezTo>
                      <a:pt x="560" y="8296"/>
                      <a:pt x="660" y="8242"/>
                      <a:pt x="718" y="8111"/>
                    </a:cubicBezTo>
                    <a:cubicBezTo>
                      <a:pt x="1860" y="5668"/>
                      <a:pt x="2065" y="3066"/>
                      <a:pt x="2430" y="441"/>
                    </a:cubicBezTo>
                    <a:cubicBezTo>
                      <a:pt x="2472" y="180"/>
                      <a:pt x="2238" y="1"/>
                      <a:pt x="2037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33"/>
              <p:cNvSpPr/>
              <p:nvPr/>
            </p:nvSpPr>
            <p:spPr>
              <a:xfrm>
                <a:off x="6422544" y="3552480"/>
                <a:ext cx="282639" cy="173029"/>
              </a:xfrm>
              <a:custGeom>
                <a:avLst/>
                <a:gdLst/>
                <a:ahLst/>
                <a:cxnLst/>
                <a:rect l="l" t="t" r="r" b="b"/>
                <a:pathLst>
                  <a:path w="8236" h="5042" extrusionOk="0">
                    <a:moveTo>
                      <a:pt x="498" y="1"/>
                    </a:moveTo>
                    <a:cubicBezTo>
                      <a:pt x="240" y="1"/>
                      <a:pt x="1" y="340"/>
                      <a:pt x="246" y="585"/>
                    </a:cubicBezTo>
                    <a:cubicBezTo>
                      <a:pt x="2277" y="2731"/>
                      <a:pt x="4651" y="4511"/>
                      <a:pt x="7619" y="5036"/>
                    </a:cubicBezTo>
                    <a:cubicBezTo>
                      <a:pt x="7640" y="5040"/>
                      <a:pt x="7661" y="5041"/>
                      <a:pt x="7681" y="5041"/>
                    </a:cubicBezTo>
                    <a:cubicBezTo>
                      <a:pt x="8071" y="5041"/>
                      <a:pt x="8235" y="4439"/>
                      <a:pt x="7801" y="4374"/>
                    </a:cubicBezTo>
                    <a:cubicBezTo>
                      <a:pt x="4925" y="3872"/>
                      <a:pt x="2711" y="2183"/>
                      <a:pt x="725" y="106"/>
                    </a:cubicBezTo>
                    <a:cubicBezTo>
                      <a:pt x="656" y="32"/>
                      <a:pt x="576" y="1"/>
                      <a:pt x="498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33"/>
              <p:cNvSpPr/>
              <p:nvPr/>
            </p:nvSpPr>
            <p:spPr>
              <a:xfrm>
                <a:off x="6625193" y="3711614"/>
                <a:ext cx="233942" cy="180167"/>
              </a:xfrm>
              <a:custGeom>
                <a:avLst/>
                <a:gdLst/>
                <a:ahLst/>
                <a:cxnLst/>
                <a:rect l="l" t="t" r="r" b="b"/>
                <a:pathLst>
                  <a:path w="6817" h="5250" extrusionOk="0">
                    <a:moveTo>
                      <a:pt x="6338" y="0"/>
                    </a:moveTo>
                    <a:cubicBezTo>
                      <a:pt x="6230" y="0"/>
                      <a:pt x="6121" y="50"/>
                      <a:pt x="6050" y="171"/>
                    </a:cubicBezTo>
                    <a:cubicBezTo>
                      <a:pt x="5031" y="1797"/>
                      <a:pt x="3167" y="4577"/>
                      <a:pt x="948" y="4577"/>
                    </a:cubicBezTo>
                    <a:cubicBezTo>
                      <a:pt x="832" y="4577"/>
                      <a:pt x="714" y="4569"/>
                      <a:pt x="595" y="4553"/>
                    </a:cubicBezTo>
                    <a:cubicBezTo>
                      <a:pt x="574" y="4550"/>
                      <a:pt x="553" y="4548"/>
                      <a:pt x="533" y="4548"/>
                    </a:cubicBezTo>
                    <a:cubicBezTo>
                      <a:pt x="145" y="4548"/>
                      <a:pt x="0" y="5150"/>
                      <a:pt x="412" y="5215"/>
                    </a:cubicBezTo>
                    <a:cubicBezTo>
                      <a:pt x="578" y="5238"/>
                      <a:pt x="741" y="5249"/>
                      <a:pt x="901" y="5249"/>
                    </a:cubicBezTo>
                    <a:cubicBezTo>
                      <a:pt x="3451" y="5249"/>
                      <a:pt x="5441" y="2467"/>
                      <a:pt x="6644" y="513"/>
                    </a:cubicBezTo>
                    <a:cubicBezTo>
                      <a:pt x="6817" y="246"/>
                      <a:pt x="6578" y="0"/>
                      <a:pt x="6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37" name="Google Shape;1637;p33"/>
            <p:cNvSpPr/>
            <p:nvPr/>
          </p:nvSpPr>
          <p:spPr>
            <a:xfrm rot="980710">
              <a:off x="2760823" y="1232786"/>
              <a:ext cx="3644218" cy="2803160"/>
            </a:xfrm>
            <a:prstGeom prst="cloud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33"/>
            <p:cNvSpPr/>
            <p:nvPr/>
          </p:nvSpPr>
          <p:spPr>
            <a:xfrm>
              <a:off x="7067407" y="1981663"/>
              <a:ext cx="240175" cy="235452"/>
            </a:xfrm>
            <a:custGeom>
              <a:avLst/>
              <a:gdLst/>
              <a:ahLst/>
              <a:cxnLst/>
              <a:rect l="l" t="t" r="r" b="b"/>
              <a:pathLst>
                <a:path w="13986" h="13711" extrusionOk="0">
                  <a:moveTo>
                    <a:pt x="13233" y="6843"/>
                  </a:moveTo>
                  <a:cubicBezTo>
                    <a:pt x="12457" y="10026"/>
                    <a:pt x="8446" y="13710"/>
                    <a:pt x="6918" y="13710"/>
                  </a:cubicBezTo>
                  <a:cubicBezTo>
                    <a:pt x="5013" y="13710"/>
                    <a:pt x="1479" y="10026"/>
                    <a:pt x="752" y="6843"/>
                  </a:cubicBezTo>
                  <a:cubicBezTo>
                    <a:pt x="0" y="3510"/>
                    <a:pt x="2732" y="1"/>
                    <a:pt x="6993" y="3885"/>
                  </a:cubicBezTo>
                  <a:cubicBezTo>
                    <a:pt x="11153" y="101"/>
                    <a:pt x="13985" y="3710"/>
                    <a:pt x="13233" y="6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33"/>
            <p:cNvSpPr/>
            <p:nvPr/>
          </p:nvSpPr>
          <p:spPr>
            <a:xfrm>
              <a:off x="1725162" y="2520543"/>
              <a:ext cx="177770" cy="174318"/>
            </a:xfrm>
            <a:custGeom>
              <a:avLst/>
              <a:gdLst/>
              <a:ahLst/>
              <a:cxnLst/>
              <a:rect l="l" t="t" r="r" b="b"/>
              <a:pathLst>
                <a:path w="10352" h="10151" extrusionOk="0">
                  <a:moveTo>
                    <a:pt x="9800" y="5063"/>
                  </a:moveTo>
                  <a:cubicBezTo>
                    <a:pt x="9248" y="7419"/>
                    <a:pt x="6266" y="10151"/>
                    <a:pt x="5113" y="10151"/>
                  </a:cubicBezTo>
                  <a:cubicBezTo>
                    <a:pt x="3710" y="10151"/>
                    <a:pt x="1103" y="7419"/>
                    <a:pt x="552" y="5063"/>
                  </a:cubicBezTo>
                  <a:cubicBezTo>
                    <a:pt x="0" y="2582"/>
                    <a:pt x="2030" y="0"/>
                    <a:pt x="5188" y="2883"/>
                  </a:cubicBezTo>
                  <a:cubicBezTo>
                    <a:pt x="8246" y="76"/>
                    <a:pt x="10351" y="2757"/>
                    <a:pt x="9800" y="50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33"/>
            <p:cNvSpPr/>
            <p:nvPr/>
          </p:nvSpPr>
          <p:spPr>
            <a:xfrm>
              <a:off x="2439996" y="1360729"/>
              <a:ext cx="177770" cy="174318"/>
            </a:xfrm>
            <a:custGeom>
              <a:avLst/>
              <a:gdLst/>
              <a:ahLst/>
              <a:cxnLst/>
              <a:rect l="l" t="t" r="r" b="b"/>
              <a:pathLst>
                <a:path w="10352" h="10151" extrusionOk="0">
                  <a:moveTo>
                    <a:pt x="9800" y="5063"/>
                  </a:moveTo>
                  <a:cubicBezTo>
                    <a:pt x="9223" y="7419"/>
                    <a:pt x="6266" y="10151"/>
                    <a:pt x="5113" y="10151"/>
                  </a:cubicBezTo>
                  <a:cubicBezTo>
                    <a:pt x="3709" y="10151"/>
                    <a:pt x="1103" y="7419"/>
                    <a:pt x="551" y="5063"/>
                  </a:cubicBezTo>
                  <a:cubicBezTo>
                    <a:pt x="0" y="2582"/>
                    <a:pt x="2030" y="0"/>
                    <a:pt x="5163" y="2883"/>
                  </a:cubicBezTo>
                  <a:cubicBezTo>
                    <a:pt x="8246" y="76"/>
                    <a:pt x="10351" y="2757"/>
                    <a:pt x="9800" y="50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33"/>
            <p:cNvSpPr/>
            <p:nvPr/>
          </p:nvSpPr>
          <p:spPr>
            <a:xfrm>
              <a:off x="1451343" y="1739263"/>
              <a:ext cx="123110" cy="120946"/>
            </a:xfrm>
            <a:custGeom>
              <a:avLst/>
              <a:gdLst/>
              <a:ahLst/>
              <a:cxnLst/>
              <a:rect l="l" t="t" r="r" b="b"/>
              <a:pathLst>
                <a:path w="7169" h="7043" extrusionOk="0">
                  <a:moveTo>
                    <a:pt x="6793" y="3509"/>
                  </a:moveTo>
                  <a:cubicBezTo>
                    <a:pt x="6417" y="5138"/>
                    <a:pt x="4337" y="7043"/>
                    <a:pt x="3560" y="7043"/>
                  </a:cubicBezTo>
                  <a:cubicBezTo>
                    <a:pt x="2582" y="7043"/>
                    <a:pt x="778" y="5138"/>
                    <a:pt x="402" y="3509"/>
                  </a:cubicBezTo>
                  <a:cubicBezTo>
                    <a:pt x="1" y="1805"/>
                    <a:pt x="1404" y="0"/>
                    <a:pt x="3585" y="2005"/>
                  </a:cubicBezTo>
                  <a:cubicBezTo>
                    <a:pt x="5740" y="50"/>
                    <a:pt x="7169" y="1905"/>
                    <a:pt x="6793" y="35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33"/>
            <p:cNvSpPr/>
            <p:nvPr/>
          </p:nvSpPr>
          <p:spPr>
            <a:xfrm>
              <a:off x="7307554" y="2573902"/>
              <a:ext cx="123110" cy="120946"/>
            </a:xfrm>
            <a:custGeom>
              <a:avLst/>
              <a:gdLst/>
              <a:ahLst/>
              <a:cxnLst/>
              <a:rect l="l" t="t" r="r" b="b"/>
              <a:pathLst>
                <a:path w="7169" h="7043" extrusionOk="0">
                  <a:moveTo>
                    <a:pt x="6768" y="3509"/>
                  </a:moveTo>
                  <a:cubicBezTo>
                    <a:pt x="6392" y="5138"/>
                    <a:pt x="4337" y="7043"/>
                    <a:pt x="3535" y="7043"/>
                  </a:cubicBezTo>
                  <a:cubicBezTo>
                    <a:pt x="2557" y="7043"/>
                    <a:pt x="753" y="5138"/>
                    <a:pt x="377" y="3509"/>
                  </a:cubicBezTo>
                  <a:cubicBezTo>
                    <a:pt x="1" y="1805"/>
                    <a:pt x="1404" y="0"/>
                    <a:pt x="3585" y="2005"/>
                  </a:cubicBezTo>
                  <a:cubicBezTo>
                    <a:pt x="5715" y="50"/>
                    <a:pt x="7169" y="1905"/>
                    <a:pt x="6768" y="35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33"/>
            <p:cNvSpPr/>
            <p:nvPr/>
          </p:nvSpPr>
          <p:spPr>
            <a:xfrm>
              <a:off x="6576050" y="1946694"/>
              <a:ext cx="123110" cy="120517"/>
            </a:xfrm>
            <a:custGeom>
              <a:avLst/>
              <a:gdLst/>
              <a:ahLst/>
              <a:cxnLst/>
              <a:rect l="l" t="t" r="r" b="b"/>
              <a:pathLst>
                <a:path w="7169" h="7018" extrusionOk="0">
                  <a:moveTo>
                    <a:pt x="6793" y="3509"/>
                  </a:moveTo>
                  <a:cubicBezTo>
                    <a:pt x="6392" y="5138"/>
                    <a:pt x="4336" y="7018"/>
                    <a:pt x="3559" y="7018"/>
                  </a:cubicBezTo>
                  <a:cubicBezTo>
                    <a:pt x="2582" y="7018"/>
                    <a:pt x="752" y="5138"/>
                    <a:pt x="402" y="3484"/>
                  </a:cubicBezTo>
                  <a:cubicBezTo>
                    <a:pt x="1" y="1780"/>
                    <a:pt x="1404" y="0"/>
                    <a:pt x="3585" y="1980"/>
                  </a:cubicBezTo>
                  <a:cubicBezTo>
                    <a:pt x="5715" y="50"/>
                    <a:pt x="7168" y="1905"/>
                    <a:pt x="6793" y="35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48" name="Google Shape;1648;p33"/>
          <p:cNvSpPr txBox="1">
            <a:spLocks noGrp="1"/>
          </p:cNvSpPr>
          <p:nvPr>
            <p:ph type="subTitle" idx="1"/>
          </p:nvPr>
        </p:nvSpPr>
        <p:spPr>
          <a:xfrm>
            <a:off x="2402456" y="1774259"/>
            <a:ext cx="4068445" cy="10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Kết hợp hình vẽ các con vật và khung cảnh rừng cây có thể tạo được </a:t>
            </a:r>
            <a:r>
              <a:rPr lang="en-US" dirty="0" err="1" smtClean="0"/>
              <a:t>bức</a:t>
            </a:r>
            <a:r>
              <a:rPr lang="en-US" dirty="0" smtClean="0"/>
              <a:t> </a:t>
            </a:r>
            <a:r>
              <a:rPr lang="en-US" dirty="0" err="1" smtClean="0"/>
              <a:t>tranh</a:t>
            </a:r>
            <a:r>
              <a:rPr lang="en-US" dirty="0" smtClean="0"/>
              <a:t> </a:t>
            </a:r>
            <a:r>
              <a:rPr lang="en-US" dirty="0" err="1" smtClean="0"/>
              <a:t>khu</a:t>
            </a:r>
            <a:r>
              <a:rPr lang="en-US" dirty="0" smtClean="0"/>
              <a:t> </a:t>
            </a:r>
            <a:r>
              <a:rPr lang="en-US" dirty="0" err="1" smtClean="0"/>
              <a:t>rừng</a:t>
            </a:r>
            <a:r>
              <a:rPr lang="en-US" dirty="0" smtClean="0"/>
              <a:t> </a:t>
            </a:r>
            <a:r>
              <a:rPr lang="en-US" dirty="0" err="1" smtClean="0"/>
              <a:t>thân</a:t>
            </a:r>
            <a:r>
              <a:rPr lang="en-US" dirty="0" smtClean="0"/>
              <a:t> thiện </a:t>
            </a:r>
            <a:endParaRPr dirty="0"/>
          </a:p>
        </p:txBody>
      </p:sp>
      <p:grpSp>
        <p:nvGrpSpPr>
          <p:cNvPr id="1651" name="Google Shape;1651;p33"/>
          <p:cNvGrpSpPr/>
          <p:nvPr/>
        </p:nvGrpSpPr>
        <p:grpSpPr>
          <a:xfrm>
            <a:off x="6041195" y="2586243"/>
            <a:ext cx="2080960" cy="2439344"/>
            <a:chOff x="5742149" y="2182223"/>
            <a:chExt cx="2080960" cy="2439344"/>
          </a:xfrm>
        </p:grpSpPr>
        <p:grpSp>
          <p:nvGrpSpPr>
            <p:cNvPr id="1652" name="Google Shape;1652;p33"/>
            <p:cNvGrpSpPr/>
            <p:nvPr/>
          </p:nvGrpSpPr>
          <p:grpSpPr>
            <a:xfrm>
              <a:off x="5742149" y="2182223"/>
              <a:ext cx="1645253" cy="2439344"/>
              <a:chOff x="1587225" y="582700"/>
              <a:chExt cx="1401050" cy="2077275"/>
            </a:xfrm>
          </p:grpSpPr>
          <p:sp>
            <p:nvSpPr>
              <p:cNvPr id="1653" name="Google Shape;1653;p33"/>
              <p:cNvSpPr/>
              <p:nvPr/>
            </p:nvSpPr>
            <p:spPr>
              <a:xfrm>
                <a:off x="1990750" y="1117750"/>
                <a:ext cx="997525" cy="1283750"/>
              </a:xfrm>
              <a:custGeom>
                <a:avLst/>
                <a:gdLst/>
                <a:ahLst/>
                <a:cxnLst/>
                <a:rect l="l" t="t" r="r" b="b"/>
                <a:pathLst>
                  <a:path w="39901" h="51350" extrusionOk="0">
                    <a:moveTo>
                      <a:pt x="4792" y="0"/>
                    </a:moveTo>
                    <a:cubicBezTo>
                      <a:pt x="4676" y="0"/>
                      <a:pt x="4603" y="9"/>
                      <a:pt x="4587" y="28"/>
                    </a:cubicBezTo>
                    <a:cubicBezTo>
                      <a:pt x="2156" y="3211"/>
                      <a:pt x="552" y="7021"/>
                      <a:pt x="0" y="11006"/>
                    </a:cubicBezTo>
                    <a:lnTo>
                      <a:pt x="1053" y="10154"/>
                    </a:lnTo>
                    <a:lnTo>
                      <a:pt x="1053" y="10154"/>
                    </a:lnTo>
                    <a:cubicBezTo>
                      <a:pt x="777" y="11532"/>
                      <a:pt x="577" y="12936"/>
                      <a:pt x="451" y="14339"/>
                    </a:cubicBezTo>
                    <a:cubicBezTo>
                      <a:pt x="727" y="13662"/>
                      <a:pt x="1128" y="13011"/>
                      <a:pt x="1629" y="12459"/>
                    </a:cubicBezTo>
                    <a:lnTo>
                      <a:pt x="1629" y="12459"/>
                    </a:lnTo>
                    <a:cubicBezTo>
                      <a:pt x="1153" y="14890"/>
                      <a:pt x="1078" y="17372"/>
                      <a:pt x="1379" y="19828"/>
                    </a:cubicBezTo>
                    <a:cubicBezTo>
                      <a:pt x="1629" y="19352"/>
                      <a:pt x="1880" y="18875"/>
                      <a:pt x="2105" y="18399"/>
                    </a:cubicBezTo>
                    <a:cubicBezTo>
                      <a:pt x="2206" y="20129"/>
                      <a:pt x="2607" y="21858"/>
                      <a:pt x="3283" y="23462"/>
                    </a:cubicBezTo>
                    <a:lnTo>
                      <a:pt x="3659" y="22161"/>
                    </a:lnTo>
                    <a:lnTo>
                      <a:pt x="3659" y="22161"/>
                    </a:lnTo>
                    <a:cubicBezTo>
                      <a:pt x="3588" y="22416"/>
                      <a:pt x="4386" y="23688"/>
                      <a:pt x="4486" y="24013"/>
                    </a:cubicBezTo>
                    <a:cubicBezTo>
                      <a:pt x="4762" y="24765"/>
                      <a:pt x="4963" y="25567"/>
                      <a:pt x="5088" y="26369"/>
                    </a:cubicBezTo>
                    <a:cubicBezTo>
                      <a:pt x="5314" y="27873"/>
                      <a:pt x="5088" y="29302"/>
                      <a:pt x="5263" y="30780"/>
                    </a:cubicBezTo>
                    <a:cubicBezTo>
                      <a:pt x="5689" y="34339"/>
                      <a:pt x="4336" y="37773"/>
                      <a:pt x="4060" y="41282"/>
                    </a:cubicBezTo>
                    <a:cubicBezTo>
                      <a:pt x="3985" y="42359"/>
                      <a:pt x="4010" y="43487"/>
                      <a:pt x="4411" y="44490"/>
                    </a:cubicBezTo>
                    <a:cubicBezTo>
                      <a:pt x="5063" y="46194"/>
                      <a:pt x="6792" y="46745"/>
                      <a:pt x="8196" y="47673"/>
                    </a:cubicBezTo>
                    <a:cubicBezTo>
                      <a:pt x="9850" y="48750"/>
                      <a:pt x="11679" y="49577"/>
                      <a:pt x="13559" y="50204"/>
                    </a:cubicBezTo>
                    <a:cubicBezTo>
                      <a:pt x="15930" y="50963"/>
                      <a:pt x="18436" y="51349"/>
                      <a:pt x="20939" y="51349"/>
                    </a:cubicBezTo>
                    <a:cubicBezTo>
                      <a:pt x="22484" y="51349"/>
                      <a:pt x="24028" y="51202"/>
                      <a:pt x="25539" y="50906"/>
                    </a:cubicBezTo>
                    <a:cubicBezTo>
                      <a:pt x="29574" y="50129"/>
                      <a:pt x="32682" y="48274"/>
                      <a:pt x="35188" y="45016"/>
                    </a:cubicBezTo>
                    <a:cubicBezTo>
                      <a:pt x="36341" y="43512"/>
                      <a:pt x="37269" y="41833"/>
                      <a:pt x="37895" y="40054"/>
                    </a:cubicBezTo>
                    <a:cubicBezTo>
                      <a:pt x="38168" y="39284"/>
                      <a:pt x="39547" y="35518"/>
                      <a:pt x="38941" y="34786"/>
                    </a:cubicBezTo>
                    <a:lnTo>
                      <a:pt x="38941" y="34786"/>
                    </a:lnTo>
                    <a:cubicBezTo>
                      <a:pt x="39136" y="35003"/>
                      <a:pt x="39330" y="35198"/>
                      <a:pt x="39524" y="35392"/>
                    </a:cubicBezTo>
                    <a:cubicBezTo>
                      <a:pt x="39599" y="33537"/>
                      <a:pt x="39474" y="31657"/>
                      <a:pt x="39123" y="29803"/>
                    </a:cubicBezTo>
                    <a:lnTo>
                      <a:pt x="39123" y="29803"/>
                    </a:lnTo>
                    <a:cubicBezTo>
                      <a:pt x="39374" y="30028"/>
                      <a:pt x="39624" y="30254"/>
                      <a:pt x="39900" y="30480"/>
                    </a:cubicBezTo>
                    <a:cubicBezTo>
                      <a:pt x="39725" y="29126"/>
                      <a:pt x="39098" y="27998"/>
                      <a:pt x="38396" y="26870"/>
                    </a:cubicBezTo>
                    <a:lnTo>
                      <a:pt x="38396" y="26870"/>
                    </a:lnTo>
                    <a:cubicBezTo>
                      <a:pt x="38873" y="27146"/>
                      <a:pt x="39249" y="27572"/>
                      <a:pt x="39499" y="28048"/>
                    </a:cubicBezTo>
                    <a:cubicBezTo>
                      <a:pt x="39875" y="22259"/>
                      <a:pt x="35589" y="16545"/>
                      <a:pt x="31078" y="13462"/>
                    </a:cubicBezTo>
                    <a:cubicBezTo>
                      <a:pt x="29449" y="12359"/>
                      <a:pt x="27795" y="11281"/>
                      <a:pt x="26266" y="10053"/>
                    </a:cubicBezTo>
                    <a:lnTo>
                      <a:pt x="26191" y="10003"/>
                    </a:lnTo>
                    <a:cubicBezTo>
                      <a:pt x="23710" y="7998"/>
                      <a:pt x="21805" y="5241"/>
                      <a:pt x="20802" y="2209"/>
                    </a:cubicBezTo>
                    <a:cubicBezTo>
                      <a:pt x="20151" y="2058"/>
                      <a:pt x="19499" y="2108"/>
                      <a:pt x="18898" y="1858"/>
                    </a:cubicBezTo>
                    <a:cubicBezTo>
                      <a:pt x="18346" y="1632"/>
                      <a:pt x="17845" y="1331"/>
                      <a:pt x="17268" y="1131"/>
                    </a:cubicBezTo>
                    <a:cubicBezTo>
                      <a:pt x="15915" y="730"/>
                      <a:pt x="14486" y="555"/>
                      <a:pt x="13083" y="479"/>
                    </a:cubicBezTo>
                    <a:cubicBezTo>
                      <a:pt x="11604" y="404"/>
                      <a:pt x="10126" y="429"/>
                      <a:pt x="8647" y="404"/>
                    </a:cubicBezTo>
                    <a:cubicBezTo>
                      <a:pt x="8254" y="382"/>
                      <a:pt x="5567" y="0"/>
                      <a:pt x="4792" y="0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33"/>
              <p:cNvSpPr/>
              <p:nvPr/>
            </p:nvSpPr>
            <p:spPr>
              <a:xfrm>
                <a:off x="2090375" y="1800150"/>
                <a:ext cx="171700" cy="515700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0628" extrusionOk="0">
                    <a:moveTo>
                      <a:pt x="1203" y="1"/>
                    </a:moveTo>
                    <a:lnTo>
                      <a:pt x="1203" y="1"/>
                    </a:lnTo>
                    <a:cubicBezTo>
                      <a:pt x="1253" y="1153"/>
                      <a:pt x="1153" y="2306"/>
                      <a:pt x="1278" y="3484"/>
                    </a:cubicBezTo>
                    <a:cubicBezTo>
                      <a:pt x="1704" y="7043"/>
                      <a:pt x="351" y="10477"/>
                      <a:pt x="75" y="13986"/>
                    </a:cubicBezTo>
                    <a:cubicBezTo>
                      <a:pt x="0" y="15063"/>
                      <a:pt x="25" y="16191"/>
                      <a:pt x="426" y="17194"/>
                    </a:cubicBezTo>
                    <a:cubicBezTo>
                      <a:pt x="1078" y="18898"/>
                      <a:pt x="2807" y="19449"/>
                      <a:pt x="4211" y="20377"/>
                    </a:cubicBezTo>
                    <a:cubicBezTo>
                      <a:pt x="4361" y="20452"/>
                      <a:pt x="4486" y="20527"/>
                      <a:pt x="4637" y="20627"/>
                    </a:cubicBezTo>
                    <a:cubicBezTo>
                      <a:pt x="4687" y="20527"/>
                      <a:pt x="4737" y="20427"/>
                      <a:pt x="4812" y="20326"/>
                    </a:cubicBezTo>
                    <a:cubicBezTo>
                      <a:pt x="5188" y="19700"/>
                      <a:pt x="5539" y="19048"/>
                      <a:pt x="5765" y="18422"/>
                    </a:cubicBezTo>
                    <a:cubicBezTo>
                      <a:pt x="6542" y="16141"/>
                      <a:pt x="6867" y="13685"/>
                      <a:pt x="6667" y="11304"/>
                    </a:cubicBezTo>
                    <a:cubicBezTo>
                      <a:pt x="6316" y="7018"/>
                      <a:pt x="4311" y="2933"/>
                      <a:pt x="1203" y="1"/>
                    </a:cubicBezTo>
                    <a:close/>
                  </a:path>
                </a:pathLst>
              </a:custGeom>
              <a:solidFill>
                <a:srgbClr val="C64D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33"/>
              <p:cNvSpPr/>
              <p:nvPr/>
            </p:nvSpPr>
            <p:spPr>
              <a:xfrm>
                <a:off x="2317800" y="2053900"/>
                <a:ext cx="641650" cy="347475"/>
              </a:xfrm>
              <a:custGeom>
                <a:avLst/>
                <a:gdLst/>
                <a:ahLst/>
                <a:cxnLst/>
                <a:rect l="l" t="t" r="r" b="b"/>
                <a:pathLst>
                  <a:path w="25666" h="13899" extrusionOk="0">
                    <a:moveTo>
                      <a:pt x="25665" y="1"/>
                    </a:moveTo>
                    <a:cubicBezTo>
                      <a:pt x="25039" y="377"/>
                      <a:pt x="23760" y="878"/>
                      <a:pt x="23535" y="1003"/>
                    </a:cubicBezTo>
                    <a:cubicBezTo>
                      <a:pt x="22683" y="1379"/>
                      <a:pt x="21831" y="1755"/>
                      <a:pt x="20953" y="2056"/>
                    </a:cubicBezTo>
                    <a:cubicBezTo>
                      <a:pt x="19199" y="2708"/>
                      <a:pt x="17395" y="3184"/>
                      <a:pt x="15565" y="3510"/>
                    </a:cubicBezTo>
                    <a:cubicBezTo>
                      <a:pt x="13820" y="3812"/>
                      <a:pt x="12052" y="3964"/>
                      <a:pt x="10284" y="3964"/>
                    </a:cubicBezTo>
                    <a:cubicBezTo>
                      <a:pt x="10148" y="3964"/>
                      <a:pt x="10012" y="3963"/>
                      <a:pt x="9876" y="3961"/>
                    </a:cubicBezTo>
                    <a:cubicBezTo>
                      <a:pt x="9344" y="3961"/>
                      <a:pt x="8797" y="3975"/>
                      <a:pt x="8248" y="3975"/>
                    </a:cubicBezTo>
                    <a:cubicBezTo>
                      <a:pt x="7013" y="3975"/>
                      <a:pt x="5765" y="3903"/>
                      <a:pt x="4638" y="3435"/>
                    </a:cubicBezTo>
                    <a:cubicBezTo>
                      <a:pt x="3785" y="3084"/>
                      <a:pt x="2983" y="2457"/>
                      <a:pt x="2607" y="1630"/>
                    </a:cubicBezTo>
                    <a:cubicBezTo>
                      <a:pt x="1455" y="3359"/>
                      <a:pt x="427" y="5540"/>
                      <a:pt x="151" y="7595"/>
                    </a:cubicBezTo>
                    <a:cubicBezTo>
                      <a:pt x="101" y="8096"/>
                      <a:pt x="1" y="11129"/>
                      <a:pt x="277" y="12683"/>
                    </a:cubicBezTo>
                    <a:cubicBezTo>
                      <a:pt x="327" y="12708"/>
                      <a:pt x="402" y="12733"/>
                      <a:pt x="477" y="12758"/>
                    </a:cubicBezTo>
                    <a:cubicBezTo>
                      <a:pt x="653" y="12808"/>
                      <a:pt x="828" y="12833"/>
                      <a:pt x="978" y="12883"/>
                    </a:cubicBezTo>
                    <a:cubicBezTo>
                      <a:pt x="1831" y="13109"/>
                      <a:pt x="2733" y="13259"/>
                      <a:pt x="3560" y="13510"/>
                    </a:cubicBezTo>
                    <a:cubicBezTo>
                      <a:pt x="4993" y="13767"/>
                      <a:pt x="6455" y="13899"/>
                      <a:pt x="7916" y="13899"/>
                    </a:cubicBezTo>
                    <a:cubicBezTo>
                      <a:pt x="9444" y="13899"/>
                      <a:pt x="10970" y="13754"/>
                      <a:pt x="12457" y="13460"/>
                    </a:cubicBezTo>
                    <a:cubicBezTo>
                      <a:pt x="16467" y="12683"/>
                      <a:pt x="19600" y="10828"/>
                      <a:pt x="22106" y="7570"/>
                    </a:cubicBezTo>
                    <a:cubicBezTo>
                      <a:pt x="23259" y="6066"/>
                      <a:pt x="24187" y="4387"/>
                      <a:pt x="24813" y="2608"/>
                    </a:cubicBezTo>
                    <a:cubicBezTo>
                      <a:pt x="24964" y="2232"/>
                      <a:pt x="25365" y="1104"/>
                      <a:pt x="25665" y="1"/>
                    </a:cubicBezTo>
                    <a:close/>
                  </a:path>
                </a:pathLst>
              </a:custGeom>
              <a:solidFill>
                <a:srgbClr val="C64D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33"/>
              <p:cNvSpPr/>
              <p:nvPr/>
            </p:nvSpPr>
            <p:spPr>
              <a:xfrm>
                <a:off x="2388625" y="1726850"/>
                <a:ext cx="437350" cy="357150"/>
              </a:xfrm>
              <a:custGeom>
                <a:avLst/>
                <a:gdLst/>
                <a:ahLst/>
                <a:cxnLst/>
                <a:rect l="l" t="t" r="r" b="b"/>
                <a:pathLst>
                  <a:path w="17494" h="14286" extrusionOk="0">
                    <a:moveTo>
                      <a:pt x="9223" y="0"/>
                    </a:moveTo>
                    <a:cubicBezTo>
                      <a:pt x="8120" y="2206"/>
                      <a:pt x="6717" y="4286"/>
                      <a:pt x="5113" y="6166"/>
                    </a:cubicBezTo>
                    <a:cubicBezTo>
                      <a:pt x="3559" y="7945"/>
                      <a:pt x="1805" y="10101"/>
                      <a:pt x="752" y="12256"/>
                    </a:cubicBezTo>
                    <a:cubicBezTo>
                      <a:pt x="426" y="12908"/>
                      <a:pt x="226" y="13609"/>
                      <a:pt x="0" y="14286"/>
                    </a:cubicBezTo>
                    <a:cubicBezTo>
                      <a:pt x="526" y="13509"/>
                      <a:pt x="1203" y="12782"/>
                      <a:pt x="1955" y="12156"/>
                    </a:cubicBezTo>
                    <a:cubicBezTo>
                      <a:pt x="2807" y="11454"/>
                      <a:pt x="3759" y="10852"/>
                      <a:pt x="4687" y="10326"/>
                    </a:cubicBezTo>
                    <a:cubicBezTo>
                      <a:pt x="6015" y="9574"/>
                      <a:pt x="7469" y="9123"/>
                      <a:pt x="8973" y="8872"/>
                    </a:cubicBezTo>
                    <a:cubicBezTo>
                      <a:pt x="9674" y="8763"/>
                      <a:pt x="10389" y="8706"/>
                      <a:pt x="11106" y="8706"/>
                    </a:cubicBezTo>
                    <a:cubicBezTo>
                      <a:pt x="13334" y="8706"/>
                      <a:pt x="15579" y="9251"/>
                      <a:pt x="17494" y="10426"/>
                    </a:cubicBezTo>
                    <a:cubicBezTo>
                      <a:pt x="16466" y="8321"/>
                      <a:pt x="14386" y="7268"/>
                      <a:pt x="12531" y="5890"/>
                    </a:cubicBezTo>
                    <a:cubicBezTo>
                      <a:pt x="10652" y="4461"/>
                      <a:pt x="9599" y="2331"/>
                      <a:pt x="9223" y="0"/>
                    </a:cubicBezTo>
                    <a:close/>
                  </a:path>
                </a:pathLst>
              </a:custGeom>
              <a:solidFill>
                <a:srgbClr val="C64D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33"/>
              <p:cNvSpPr/>
              <p:nvPr/>
            </p:nvSpPr>
            <p:spPr>
              <a:xfrm>
                <a:off x="1990750" y="1117750"/>
                <a:ext cx="559550" cy="933675"/>
              </a:xfrm>
              <a:custGeom>
                <a:avLst/>
                <a:gdLst/>
                <a:ahLst/>
                <a:cxnLst/>
                <a:rect l="l" t="t" r="r" b="b"/>
                <a:pathLst>
                  <a:path w="22382" h="37347" extrusionOk="0">
                    <a:moveTo>
                      <a:pt x="13131" y="31854"/>
                    </a:moveTo>
                    <a:lnTo>
                      <a:pt x="13131" y="31854"/>
                    </a:lnTo>
                    <a:cubicBezTo>
                      <a:pt x="13131" y="31855"/>
                      <a:pt x="13132" y="31857"/>
                      <a:pt x="13133" y="31858"/>
                    </a:cubicBezTo>
                    <a:cubicBezTo>
                      <a:pt x="13132" y="31857"/>
                      <a:pt x="13131" y="31855"/>
                      <a:pt x="13131" y="31854"/>
                    </a:cubicBezTo>
                    <a:close/>
                    <a:moveTo>
                      <a:pt x="4792" y="0"/>
                    </a:moveTo>
                    <a:cubicBezTo>
                      <a:pt x="4676" y="0"/>
                      <a:pt x="4603" y="9"/>
                      <a:pt x="4587" y="28"/>
                    </a:cubicBezTo>
                    <a:cubicBezTo>
                      <a:pt x="2156" y="3211"/>
                      <a:pt x="552" y="7021"/>
                      <a:pt x="0" y="11006"/>
                    </a:cubicBezTo>
                    <a:cubicBezTo>
                      <a:pt x="351" y="10705"/>
                      <a:pt x="702" y="10429"/>
                      <a:pt x="1053" y="10154"/>
                    </a:cubicBezTo>
                    <a:lnTo>
                      <a:pt x="1053" y="10154"/>
                    </a:lnTo>
                    <a:cubicBezTo>
                      <a:pt x="777" y="11532"/>
                      <a:pt x="577" y="12936"/>
                      <a:pt x="451" y="14339"/>
                    </a:cubicBezTo>
                    <a:cubicBezTo>
                      <a:pt x="727" y="13662"/>
                      <a:pt x="1128" y="13011"/>
                      <a:pt x="1629" y="12459"/>
                    </a:cubicBezTo>
                    <a:lnTo>
                      <a:pt x="1629" y="12459"/>
                    </a:lnTo>
                    <a:cubicBezTo>
                      <a:pt x="1153" y="14890"/>
                      <a:pt x="1078" y="17372"/>
                      <a:pt x="1379" y="19828"/>
                    </a:cubicBezTo>
                    <a:cubicBezTo>
                      <a:pt x="1629" y="19352"/>
                      <a:pt x="1880" y="18875"/>
                      <a:pt x="2105" y="18399"/>
                    </a:cubicBezTo>
                    <a:cubicBezTo>
                      <a:pt x="2206" y="20028"/>
                      <a:pt x="2557" y="21657"/>
                      <a:pt x="3158" y="23186"/>
                    </a:cubicBezTo>
                    <a:cubicBezTo>
                      <a:pt x="3208" y="23236"/>
                      <a:pt x="3258" y="23312"/>
                      <a:pt x="3308" y="23362"/>
                    </a:cubicBezTo>
                    <a:cubicBezTo>
                      <a:pt x="3409" y="22961"/>
                      <a:pt x="3534" y="22560"/>
                      <a:pt x="3659" y="22159"/>
                    </a:cubicBezTo>
                    <a:lnTo>
                      <a:pt x="3659" y="22159"/>
                    </a:lnTo>
                    <a:cubicBezTo>
                      <a:pt x="3584" y="22409"/>
                      <a:pt x="4386" y="23688"/>
                      <a:pt x="4486" y="24013"/>
                    </a:cubicBezTo>
                    <a:cubicBezTo>
                      <a:pt x="4712" y="24615"/>
                      <a:pt x="4862" y="25266"/>
                      <a:pt x="4988" y="25893"/>
                    </a:cubicBezTo>
                    <a:cubicBezTo>
                      <a:pt x="5514" y="26845"/>
                      <a:pt x="5965" y="27823"/>
                      <a:pt x="6567" y="28725"/>
                    </a:cubicBezTo>
                    <a:cubicBezTo>
                      <a:pt x="7344" y="29878"/>
                      <a:pt x="8371" y="30881"/>
                      <a:pt x="9198" y="32008"/>
                    </a:cubicBezTo>
                    <a:cubicBezTo>
                      <a:pt x="10326" y="33587"/>
                      <a:pt x="11078" y="35442"/>
                      <a:pt x="11329" y="37347"/>
                    </a:cubicBezTo>
                    <a:cubicBezTo>
                      <a:pt x="11404" y="35993"/>
                      <a:pt x="11479" y="34615"/>
                      <a:pt x="11529" y="33261"/>
                    </a:cubicBezTo>
                    <a:lnTo>
                      <a:pt x="12030" y="33963"/>
                    </a:lnTo>
                    <a:cubicBezTo>
                      <a:pt x="12206" y="32911"/>
                      <a:pt x="12381" y="31858"/>
                      <a:pt x="12557" y="30780"/>
                    </a:cubicBezTo>
                    <a:cubicBezTo>
                      <a:pt x="12731" y="31130"/>
                      <a:pt x="12931" y="31504"/>
                      <a:pt x="13131" y="31854"/>
                    </a:cubicBezTo>
                    <a:lnTo>
                      <a:pt x="13131" y="31854"/>
                    </a:lnTo>
                    <a:cubicBezTo>
                      <a:pt x="12860" y="31373"/>
                      <a:pt x="13234" y="29952"/>
                      <a:pt x="13309" y="29427"/>
                    </a:cubicBezTo>
                    <a:cubicBezTo>
                      <a:pt x="13409" y="28575"/>
                      <a:pt x="13634" y="27748"/>
                      <a:pt x="13810" y="26896"/>
                    </a:cubicBezTo>
                    <a:cubicBezTo>
                      <a:pt x="14111" y="25317"/>
                      <a:pt x="14336" y="23662"/>
                      <a:pt x="14537" y="22058"/>
                    </a:cubicBezTo>
                    <a:cubicBezTo>
                      <a:pt x="14988" y="22735"/>
                      <a:pt x="15414" y="23412"/>
                      <a:pt x="15765" y="24139"/>
                    </a:cubicBezTo>
                    <a:cubicBezTo>
                      <a:pt x="15815" y="21056"/>
                      <a:pt x="15990" y="17948"/>
                      <a:pt x="16316" y="14890"/>
                    </a:cubicBezTo>
                    <a:cubicBezTo>
                      <a:pt x="16592" y="15517"/>
                      <a:pt x="16867" y="16169"/>
                      <a:pt x="17118" y="16795"/>
                    </a:cubicBezTo>
                    <a:cubicBezTo>
                      <a:pt x="17745" y="14439"/>
                      <a:pt x="17970" y="12008"/>
                      <a:pt x="18171" y="9577"/>
                    </a:cubicBezTo>
                    <a:cubicBezTo>
                      <a:pt x="18722" y="10429"/>
                      <a:pt x="19198" y="11332"/>
                      <a:pt x="19574" y="12259"/>
                    </a:cubicBezTo>
                    <a:cubicBezTo>
                      <a:pt x="20251" y="10129"/>
                      <a:pt x="21128" y="8048"/>
                      <a:pt x="22156" y="6043"/>
                    </a:cubicBezTo>
                    <a:cubicBezTo>
                      <a:pt x="22231" y="5893"/>
                      <a:pt x="22306" y="5768"/>
                      <a:pt x="22381" y="5617"/>
                    </a:cubicBezTo>
                    <a:cubicBezTo>
                      <a:pt x="21730" y="4540"/>
                      <a:pt x="21203" y="3387"/>
                      <a:pt x="20802" y="2209"/>
                    </a:cubicBezTo>
                    <a:cubicBezTo>
                      <a:pt x="20151" y="2058"/>
                      <a:pt x="19499" y="2108"/>
                      <a:pt x="18898" y="1858"/>
                    </a:cubicBezTo>
                    <a:cubicBezTo>
                      <a:pt x="18346" y="1632"/>
                      <a:pt x="17845" y="1331"/>
                      <a:pt x="17268" y="1131"/>
                    </a:cubicBezTo>
                    <a:cubicBezTo>
                      <a:pt x="15915" y="730"/>
                      <a:pt x="14486" y="555"/>
                      <a:pt x="13083" y="479"/>
                    </a:cubicBezTo>
                    <a:cubicBezTo>
                      <a:pt x="11604" y="404"/>
                      <a:pt x="10126" y="429"/>
                      <a:pt x="8647" y="404"/>
                    </a:cubicBezTo>
                    <a:cubicBezTo>
                      <a:pt x="8254" y="382"/>
                      <a:pt x="5567" y="0"/>
                      <a:pt x="4792" y="0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33"/>
              <p:cNvSpPr/>
              <p:nvPr/>
            </p:nvSpPr>
            <p:spPr>
              <a:xfrm>
                <a:off x="1587225" y="1691625"/>
                <a:ext cx="1329600" cy="968350"/>
              </a:xfrm>
              <a:custGeom>
                <a:avLst/>
                <a:gdLst/>
                <a:ahLst/>
                <a:cxnLst/>
                <a:rect l="l" t="t" r="r" b="b"/>
                <a:pathLst>
                  <a:path w="53184" h="38734" extrusionOk="0">
                    <a:moveTo>
                      <a:pt x="21931" y="17174"/>
                    </a:moveTo>
                    <a:cubicBezTo>
                      <a:pt x="21930" y="17178"/>
                      <a:pt x="21930" y="17182"/>
                      <a:pt x="21931" y="17186"/>
                    </a:cubicBezTo>
                    <a:lnTo>
                      <a:pt x="21931" y="17186"/>
                    </a:lnTo>
                    <a:cubicBezTo>
                      <a:pt x="21931" y="17182"/>
                      <a:pt x="21931" y="17178"/>
                      <a:pt x="21931" y="17174"/>
                    </a:cubicBezTo>
                    <a:close/>
                    <a:moveTo>
                      <a:pt x="2231" y="24317"/>
                    </a:moveTo>
                    <a:lnTo>
                      <a:pt x="2240" y="24323"/>
                    </a:lnTo>
                    <a:lnTo>
                      <a:pt x="2240" y="24323"/>
                    </a:lnTo>
                    <a:cubicBezTo>
                      <a:pt x="2237" y="24321"/>
                      <a:pt x="2234" y="24319"/>
                      <a:pt x="2231" y="24317"/>
                    </a:cubicBezTo>
                    <a:close/>
                    <a:moveTo>
                      <a:pt x="4204" y="0"/>
                    </a:moveTo>
                    <a:cubicBezTo>
                      <a:pt x="2863" y="0"/>
                      <a:pt x="1775" y="4135"/>
                      <a:pt x="1505" y="5068"/>
                    </a:cubicBezTo>
                    <a:cubicBezTo>
                      <a:pt x="1082" y="6535"/>
                      <a:pt x="265" y="9530"/>
                      <a:pt x="1009" y="10997"/>
                    </a:cubicBezTo>
                    <a:lnTo>
                      <a:pt x="1009" y="10997"/>
                    </a:lnTo>
                    <a:cubicBezTo>
                      <a:pt x="689" y="10383"/>
                      <a:pt x="345" y="9768"/>
                      <a:pt x="1" y="9154"/>
                    </a:cubicBezTo>
                    <a:lnTo>
                      <a:pt x="1" y="9154"/>
                    </a:lnTo>
                    <a:cubicBezTo>
                      <a:pt x="151" y="12863"/>
                      <a:pt x="903" y="16547"/>
                      <a:pt x="2256" y="20006"/>
                    </a:cubicBezTo>
                    <a:cubicBezTo>
                      <a:pt x="1730" y="19780"/>
                      <a:pt x="1229" y="19429"/>
                      <a:pt x="853" y="19003"/>
                    </a:cubicBezTo>
                    <a:lnTo>
                      <a:pt x="853" y="19003"/>
                    </a:lnTo>
                    <a:cubicBezTo>
                      <a:pt x="1354" y="21134"/>
                      <a:pt x="2457" y="23114"/>
                      <a:pt x="3334" y="25119"/>
                    </a:cubicBezTo>
                    <a:lnTo>
                      <a:pt x="2240" y="24323"/>
                    </a:lnTo>
                    <a:lnTo>
                      <a:pt x="2240" y="24323"/>
                    </a:lnTo>
                    <a:cubicBezTo>
                      <a:pt x="3039" y="24910"/>
                      <a:pt x="3763" y="27327"/>
                      <a:pt x="4412" y="28201"/>
                    </a:cubicBezTo>
                    <a:cubicBezTo>
                      <a:pt x="5339" y="29505"/>
                      <a:pt x="6392" y="30657"/>
                      <a:pt x="7595" y="31710"/>
                    </a:cubicBezTo>
                    <a:cubicBezTo>
                      <a:pt x="11780" y="35369"/>
                      <a:pt x="17018" y="37600"/>
                      <a:pt x="22482" y="38402"/>
                    </a:cubicBezTo>
                    <a:cubicBezTo>
                      <a:pt x="24012" y="38623"/>
                      <a:pt x="25558" y="38733"/>
                      <a:pt x="27104" y="38733"/>
                    </a:cubicBezTo>
                    <a:cubicBezTo>
                      <a:pt x="35383" y="38733"/>
                      <a:pt x="43633" y="35565"/>
                      <a:pt x="49124" y="29229"/>
                    </a:cubicBezTo>
                    <a:cubicBezTo>
                      <a:pt x="51580" y="26372"/>
                      <a:pt x="53059" y="22662"/>
                      <a:pt x="53184" y="18903"/>
                    </a:cubicBezTo>
                    <a:lnTo>
                      <a:pt x="53184" y="18903"/>
                    </a:lnTo>
                    <a:cubicBezTo>
                      <a:pt x="53159" y="19454"/>
                      <a:pt x="46668" y="20156"/>
                      <a:pt x="45966" y="20231"/>
                    </a:cubicBezTo>
                    <a:cubicBezTo>
                      <a:pt x="43785" y="20432"/>
                      <a:pt x="41655" y="20382"/>
                      <a:pt x="39525" y="20432"/>
                    </a:cubicBezTo>
                    <a:cubicBezTo>
                      <a:pt x="37785" y="20473"/>
                      <a:pt x="36023" y="20559"/>
                      <a:pt x="34267" y="20559"/>
                    </a:cubicBezTo>
                    <a:cubicBezTo>
                      <a:pt x="32810" y="20559"/>
                      <a:pt x="31358" y="20500"/>
                      <a:pt x="29926" y="20307"/>
                    </a:cubicBezTo>
                    <a:cubicBezTo>
                      <a:pt x="28422" y="20106"/>
                      <a:pt x="26943" y="19705"/>
                      <a:pt x="25540" y="19129"/>
                    </a:cubicBezTo>
                    <a:cubicBezTo>
                      <a:pt x="25067" y="18955"/>
                      <a:pt x="21955" y="17719"/>
                      <a:pt x="21931" y="17186"/>
                    </a:cubicBezTo>
                    <a:lnTo>
                      <a:pt x="21931" y="17186"/>
                    </a:lnTo>
                    <a:cubicBezTo>
                      <a:pt x="21930" y="17558"/>
                      <a:pt x="21906" y="17955"/>
                      <a:pt x="21906" y="18327"/>
                    </a:cubicBezTo>
                    <a:cubicBezTo>
                      <a:pt x="18848" y="16497"/>
                      <a:pt x="16191" y="13991"/>
                      <a:pt x="14186" y="11033"/>
                    </a:cubicBezTo>
                    <a:cubicBezTo>
                      <a:pt x="13911" y="11685"/>
                      <a:pt x="13760" y="12387"/>
                      <a:pt x="13710" y="13114"/>
                    </a:cubicBezTo>
                    <a:cubicBezTo>
                      <a:pt x="11931" y="11735"/>
                      <a:pt x="10502" y="9905"/>
                      <a:pt x="9625" y="7825"/>
                    </a:cubicBezTo>
                    <a:cubicBezTo>
                      <a:pt x="9175" y="8600"/>
                      <a:pt x="8875" y="9425"/>
                      <a:pt x="8699" y="10299"/>
                    </a:cubicBezTo>
                    <a:lnTo>
                      <a:pt x="8699" y="10299"/>
                    </a:lnTo>
                    <a:cubicBezTo>
                      <a:pt x="8749" y="9978"/>
                      <a:pt x="7242" y="8223"/>
                      <a:pt x="7043" y="7825"/>
                    </a:cubicBezTo>
                    <a:cubicBezTo>
                      <a:pt x="6567" y="6973"/>
                      <a:pt x="6166" y="6046"/>
                      <a:pt x="5840" y="5093"/>
                    </a:cubicBezTo>
                    <a:cubicBezTo>
                      <a:pt x="5540" y="4216"/>
                      <a:pt x="5314" y="156"/>
                      <a:pt x="4286" y="6"/>
                    </a:cubicBezTo>
                    <a:cubicBezTo>
                      <a:pt x="4259" y="2"/>
                      <a:pt x="4231" y="0"/>
                      <a:pt x="4204" y="0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" name="Google Shape;1659;p33"/>
              <p:cNvSpPr/>
              <p:nvPr/>
            </p:nvSpPr>
            <p:spPr>
              <a:xfrm>
                <a:off x="1587225" y="1691625"/>
                <a:ext cx="604050" cy="859800"/>
              </a:xfrm>
              <a:custGeom>
                <a:avLst/>
                <a:gdLst/>
                <a:ahLst/>
                <a:cxnLst/>
                <a:rect l="l" t="t" r="r" b="b"/>
                <a:pathLst>
                  <a:path w="24162" h="34392" extrusionOk="0">
                    <a:moveTo>
                      <a:pt x="2231" y="24317"/>
                    </a:moveTo>
                    <a:lnTo>
                      <a:pt x="2231" y="24317"/>
                    </a:lnTo>
                    <a:cubicBezTo>
                      <a:pt x="2236" y="24320"/>
                      <a:pt x="2241" y="24323"/>
                      <a:pt x="2245" y="24327"/>
                    </a:cubicBezTo>
                    <a:lnTo>
                      <a:pt x="2245" y="24327"/>
                    </a:lnTo>
                    <a:cubicBezTo>
                      <a:pt x="2241" y="24323"/>
                      <a:pt x="2236" y="24320"/>
                      <a:pt x="2231" y="24317"/>
                    </a:cubicBezTo>
                    <a:close/>
                    <a:moveTo>
                      <a:pt x="4204" y="0"/>
                    </a:moveTo>
                    <a:cubicBezTo>
                      <a:pt x="2863" y="0"/>
                      <a:pt x="1775" y="4135"/>
                      <a:pt x="1505" y="5068"/>
                    </a:cubicBezTo>
                    <a:cubicBezTo>
                      <a:pt x="1082" y="6535"/>
                      <a:pt x="265" y="9530"/>
                      <a:pt x="1009" y="10997"/>
                    </a:cubicBezTo>
                    <a:lnTo>
                      <a:pt x="1009" y="10997"/>
                    </a:lnTo>
                    <a:cubicBezTo>
                      <a:pt x="689" y="10383"/>
                      <a:pt x="345" y="9768"/>
                      <a:pt x="1" y="9154"/>
                    </a:cubicBezTo>
                    <a:lnTo>
                      <a:pt x="1" y="9154"/>
                    </a:lnTo>
                    <a:cubicBezTo>
                      <a:pt x="151" y="12863"/>
                      <a:pt x="903" y="16547"/>
                      <a:pt x="2256" y="20006"/>
                    </a:cubicBezTo>
                    <a:cubicBezTo>
                      <a:pt x="1730" y="19780"/>
                      <a:pt x="1229" y="19429"/>
                      <a:pt x="853" y="19003"/>
                    </a:cubicBezTo>
                    <a:lnTo>
                      <a:pt x="853" y="19003"/>
                    </a:lnTo>
                    <a:cubicBezTo>
                      <a:pt x="1354" y="21134"/>
                      <a:pt x="2457" y="23114"/>
                      <a:pt x="3334" y="25119"/>
                    </a:cubicBezTo>
                    <a:cubicBezTo>
                      <a:pt x="2988" y="24846"/>
                      <a:pt x="2617" y="24598"/>
                      <a:pt x="2245" y="24327"/>
                    </a:cubicBezTo>
                    <a:lnTo>
                      <a:pt x="2245" y="24327"/>
                    </a:lnTo>
                    <a:cubicBezTo>
                      <a:pt x="3042" y="24921"/>
                      <a:pt x="3764" y="27329"/>
                      <a:pt x="4412" y="28201"/>
                    </a:cubicBezTo>
                    <a:cubicBezTo>
                      <a:pt x="5339" y="29480"/>
                      <a:pt x="6417" y="30657"/>
                      <a:pt x="7595" y="31710"/>
                    </a:cubicBezTo>
                    <a:cubicBezTo>
                      <a:pt x="8322" y="32337"/>
                      <a:pt x="9073" y="32913"/>
                      <a:pt x="9850" y="33439"/>
                    </a:cubicBezTo>
                    <a:cubicBezTo>
                      <a:pt x="10627" y="33790"/>
                      <a:pt x="11429" y="34116"/>
                      <a:pt x="12256" y="34392"/>
                    </a:cubicBezTo>
                    <a:cubicBezTo>
                      <a:pt x="11956" y="33815"/>
                      <a:pt x="11655" y="33239"/>
                      <a:pt x="11329" y="32662"/>
                    </a:cubicBezTo>
                    <a:lnTo>
                      <a:pt x="11329" y="32662"/>
                    </a:lnTo>
                    <a:cubicBezTo>
                      <a:pt x="13760" y="33640"/>
                      <a:pt x="16367" y="34191"/>
                      <a:pt x="18973" y="34292"/>
                    </a:cubicBezTo>
                    <a:cubicBezTo>
                      <a:pt x="18647" y="33515"/>
                      <a:pt x="18121" y="32813"/>
                      <a:pt x="17495" y="32287"/>
                    </a:cubicBezTo>
                    <a:lnTo>
                      <a:pt x="17495" y="32287"/>
                    </a:lnTo>
                    <a:cubicBezTo>
                      <a:pt x="18748" y="32312"/>
                      <a:pt x="20001" y="32362"/>
                      <a:pt x="21254" y="32487"/>
                    </a:cubicBezTo>
                    <a:cubicBezTo>
                      <a:pt x="20201" y="31058"/>
                      <a:pt x="19149" y="29630"/>
                      <a:pt x="18071" y="28226"/>
                    </a:cubicBezTo>
                    <a:lnTo>
                      <a:pt x="18071" y="28226"/>
                    </a:lnTo>
                    <a:cubicBezTo>
                      <a:pt x="19424" y="28327"/>
                      <a:pt x="20728" y="28652"/>
                      <a:pt x="21981" y="29154"/>
                    </a:cubicBezTo>
                    <a:lnTo>
                      <a:pt x="19675" y="24793"/>
                    </a:lnTo>
                    <a:lnTo>
                      <a:pt x="19675" y="24793"/>
                    </a:lnTo>
                    <a:cubicBezTo>
                      <a:pt x="21179" y="25068"/>
                      <a:pt x="22658" y="25645"/>
                      <a:pt x="23936" y="26522"/>
                    </a:cubicBezTo>
                    <a:cubicBezTo>
                      <a:pt x="24161" y="25144"/>
                      <a:pt x="23284" y="23840"/>
                      <a:pt x="22432" y="22713"/>
                    </a:cubicBezTo>
                    <a:lnTo>
                      <a:pt x="19274" y="18502"/>
                    </a:lnTo>
                    <a:lnTo>
                      <a:pt x="19274" y="18502"/>
                    </a:lnTo>
                    <a:cubicBezTo>
                      <a:pt x="20001" y="18527"/>
                      <a:pt x="20753" y="18577"/>
                      <a:pt x="21480" y="18602"/>
                    </a:cubicBezTo>
                    <a:cubicBezTo>
                      <a:pt x="21404" y="18352"/>
                      <a:pt x="21304" y="18126"/>
                      <a:pt x="21204" y="17875"/>
                    </a:cubicBezTo>
                    <a:cubicBezTo>
                      <a:pt x="18422" y="16096"/>
                      <a:pt x="16041" y="13765"/>
                      <a:pt x="14186" y="11033"/>
                    </a:cubicBezTo>
                    <a:cubicBezTo>
                      <a:pt x="13911" y="11685"/>
                      <a:pt x="13760" y="12387"/>
                      <a:pt x="13710" y="13114"/>
                    </a:cubicBezTo>
                    <a:cubicBezTo>
                      <a:pt x="11931" y="11735"/>
                      <a:pt x="10502" y="9905"/>
                      <a:pt x="9625" y="7825"/>
                    </a:cubicBezTo>
                    <a:cubicBezTo>
                      <a:pt x="9200" y="8600"/>
                      <a:pt x="8875" y="9425"/>
                      <a:pt x="8699" y="10299"/>
                    </a:cubicBezTo>
                    <a:lnTo>
                      <a:pt x="8699" y="10299"/>
                    </a:lnTo>
                    <a:cubicBezTo>
                      <a:pt x="8749" y="9978"/>
                      <a:pt x="7242" y="8223"/>
                      <a:pt x="7043" y="7825"/>
                    </a:cubicBezTo>
                    <a:cubicBezTo>
                      <a:pt x="6567" y="6973"/>
                      <a:pt x="6166" y="6046"/>
                      <a:pt x="5840" y="5093"/>
                    </a:cubicBezTo>
                    <a:cubicBezTo>
                      <a:pt x="5540" y="4216"/>
                      <a:pt x="5314" y="156"/>
                      <a:pt x="4286" y="6"/>
                    </a:cubicBezTo>
                    <a:cubicBezTo>
                      <a:pt x="4259" y="2"/>
                      <a:pt x="4231" y="0"/>
                      <a:pt x="4204" y="0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33"/>
              <p:cNvSpPr/>
              <p:nvPr/>
            </p:nvSpPr>
            <p:spPr>
              <a:xfrm>
                <a:off x="2002025" y="1117750"/>
                <a:ext cx="578975" cy="268175"/>
              </a:xfrm>
              <a:custGeom>
                <a:avLst/>
                <a:gdLst/>
                <a:ahLst/>
                <a:cxnLst/>
                <a:rect l="l" t="t" r="r" b="b"/>
                <a:pathLst>
                  <a:path w="23159" h="10727" extrusionOk="0">
                    <a:moveTo>
                      <a:pt x="4341" y="0"/>
                    </a:moveTo>
                    <a:cubicBezTo>
                      <a:pt x="4225" y="0"/>
                      <a:pt x="4152" y="9"/>
                      <a:pt x="4136" y="28"/>
                    </a:cubicBezTo>
                    <a:cubicBezTo>
                      <a:pt x="2181" y="2585"/>
                      <a:pt x="777" y="5567"/>
                      <a:pt x="0" y="8700"/>
                    </a:cubicBezTo>
                    <a:cubicBezTo>
                      <a:pt x="3103" y="10027"/>
                      <a:pt x="6483" y="10727"/>
                      <a:pt x="9862" y="10727"/>
                    </a:cubicBezTo>
                    <a:cubicBezTo>
                      <a:pt x="11015" y="10727"/>
                      <a:pt x="12168" y="10645"/>
                      <a:pt x="13309" y="10479"/>
                    </a:cubicBezTo>
                    <a:cubicBezTo>
                      <a:pt x="14762" y="10254"/>
                      <a:pt x="16216" y="9928"/>
                      <a:pt x="17645" y="9552"/>
                    </a:cubicBezTo>
                    <a:cubicBezTo>
                      <a:pt x="18948" y="9226"/>
                      <a:pt x="20251" y="8875"/>
                      <a:pt x="21479" y="8324"/>
                    </a:cubicBezTo>
                    <a:cubicBezTo>
                      <a:pt x="22056" y="8048"/>
                      <a:pt x="22607" y="7748"/>
                      <a:pt x="23158" y="7397"/>
                    </a:cubicBezTo>
                    <a:cubicBezTo>
                      <a:pt x="21930" y="5843"/>
                      <a:pt x="20978" y="4088"/>
                      <a:pt x="20351" y="2209"/>
                    </a:cubicBezTo>
                    <a:cubicBezTo>
                      <a:pt x="19700" y="2058"/>
                      <a:pt x="19048" y="2108"/>
                      <a:pt x="18447" y="1858"/>
                    </a:cubicBezTo>
                    <a:cubicBezTo>
                      <a:pt x="17895" y="1632"/>
                      <a:pt x="17394" y="1331"/>
                      <a:pt x="16817" y="1131"/>
                    </a:cubicBezTo>
                    <a:cubicBezTo>
                      <a:pt x="15464" y="730"/>
                      <a:pt x="14035" y="555"/>
                      <a:pt x="12632" y="479"/>
                    </a:cubicBezTo>
                    <a:cubicBezTo>
                      <a:pt x="11153" y="404"/>
                      <a:pt x="9675" y="429"/>
                      <a:pt x="8196" y="404"/>
                    </a:cubicBezTo>
                    <a:cubicBezTo>
                      <a:pt x="7803" y="382"/>
                      <a:pt x="5116" y="0"/>
                      <a:pt x="4341" y="0"/>
                    </a:cubicBezTo>
                    <a:close/>
                  </a:path>
                </a:pathLst>
              </a:custGeom>
              <a:solidFill>
                <a:srgbClr val="C64D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33"/>
              <p:cNvSpPr/>
              <p:nvPr/>
            </p:nvSpPr>
            <p:spPr>
              <a:xfrm>
                <a:off x="1901150" y="645350"/>
                <a:ext cx="219950" cy="260175"/>
              </a:xfrm>
              <a:custGeom>
                <a:avLst/>
                <a:gdLst/>
                <a:ahLst/>
                <a:cxnLst/>
                <a:rect l="l" t="t" r="r" b="b"/>
                <a:pathLst>
                  <a:path w="8798" h="10407" extrusionOk="0">
                    <a:moveTo>
                      <a:pt x="1447" y="1"/>
                    </a:moveTo>
                    <a:cubicBezTo>
                      <a:pt x="1063" y="1"/>
                      <a:pt x="702" y="107"/>
                      <a:pt x="476" y="403"/>
                    </a:cubicBezTo>
                    <a:cubicBezTo>
                      <a:pt x="301" y="628"/>
                      <a:pt x="251" y="904"/>
                      <a:pt x="201" y="1180"/>
                    </a:cubicBezTo>
                    <a:cubicBezTo>
                      <a:pt x="0" y="2583"/>
                      <a:pt x="100" y="4012"/>
                      <a:pt x="376" y="5390"/>
                    </a:cubicBezTo>
                    <a:cubicBezTo>
                      <a:pt x="501" y="6067"/>
                      <a:pt x="677" y="6744"/>
                      <a:pt x="877" y="7420"/>
                    </a:cubicBezTo>
                    <a:cubicBezTo>
                      <a:pt x="1028" y="7947"/>
                      <a:pt x="1203" y="8548"/>
                      <a:pt x="1278" y="9100"/>
                    </a:cubicBezTo>
                    <a:cubicBezTo>
                      <a:pt x="1329" y="9601"/>
                      <a:pt x="1253" y="10002"/>
                      <a:pt x="1805" y="10252"/>
                    </a:cubicBezTo>
                    <a:cubicBezTo>
                      <a:pt x="2050" y="10367"/>
                      <a:pt x="2316" y="10407"/>
                      <a:pt x="2590" y="10407"/>
                    </a:cubicBezTo>
                    <a:cubicBezTo>
                      <a:pt x="2736" y="10407"/>
                      <a:pt x="2884" y="10395"/>
                      <a:pt x="3033" y="10378"/>
                    </a:cubicBezTo>
                    <a:cubicBezTo>
                      <a:pt x="4461" y="10177"/>
                      <a:pt x="5815" y="9450"/>
                      <a:pt x="6817" y="8448"/>
                    </a:cubicBezTo>
                    <a:cubicBezTo>
                      <a:pt x="7068" y="8197"/>
                      <a:pt x="7319" y="7897"/>
                      <a:pt x="7569" y="7571"/>
                    </a:cubicBezTo>
                    <a:cubicBezTo>
                      <a:pt x="8221" y="6694"/>
                      <a:pt x="8797" y="5591"/>
                      <a:pt x="8747" y="4613"/>
                    </a:cubicBezTo>
                    <a:cubicBezTo>
                      <a:pt x="8672" y="3661"/>
                      <a:pt x="7795" y="3034"/>
                      <a:pt x="7018" y="2533"/>
                    </a:cubicBezTo>
                    <a:cubicBezTo>
                      <a:pt x="5539" y="1606"/>
                      <a:pt x="4010" y="653"/>
                      <a:pt x="2331" y="152"/>
                    </a:cubicBezTo>
                    <a:cubicBezTo>
                      <a:pt x="2057" y="65"/>
                      <a:pt x="1745" y="1"/>
                      <a:pt x="1447" y="1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33"/>
              <p:cNvSpPr/>
              <p:nvPr/>
            </p:nvSpPr>
            <p:spPr>
              <a:xfrm>
                <a:off x="1953150" y="701775"/>
                <a:ext cx="97150" cy="93850"/>
              </a:xfrm>
              <a:custGeom>
                <a:avLst/>
                <a:gdLst/>
                <a:ahLst/>
                <a:cxnLst/>
                <a:rect l="l" t="t" r="r" b="b"/>
                <a:pathLst>
                  <a:path w="3886" h="3754" extrusionOk="0">
                    <a:moveTo>
                      <a:pt x="326" y="0"/>
                    </a:moveTo>
                    <a:cubicBezTo>
                      <a:pt x="251" y="0"/>
                      <a:pt x="126" y="0"/>
                      <a:pt x="76" y="51"/>
                    </a:cubicBezTo>
                    <a:cubicBezTo>
                      <a:pt x="0" y="126"/>
                      <a:pt x="0" y="226"/>
                      <a:pt x="0" y="301"/>
                    </a:cubicBezTo>
                    <a:cubicBezTo>
                      <a:pt x="0" y="1203"/>
                      <a:pt x="101" y="2056"/>
                      <a:pt x="251" y="2933"/>
                    </a:cubicBezTo>
                    <a:cubicBezTo>
                      <a:pt x="340" y="3547"/>
                      <a:pt x="624" y="3753"/>
                      <a:pt x="981" y="3753"/>
                    </a:cubicBezTo>
                    <a:cubicBezTo>
                      <a:pt x="1426" y="3753"/>
                      <a:pt x="1987" y="3434"/>
                      <a:pt x="2432" y="3183"/>
                    </a:cubicBezTo>
                    <a:cubicBezTo>
                      <a:pt x="2707" y="3033"/>
                      <a:pt x="2983" y="2858"/>
                      <a:pt x="3158" y="2632"/>
                    </a:cubicBezTo>
                    <a:cubicBezTo>
                      <a:pt x="3885" y="1680"/>
                      <a:pt x="2507" y="1028"/>
                      <a:pt x="1830" y="602"/>
                    </a:cubicBezTo>
                    <a:cubicBezTo>
                      <a:pt x="1379" y="326"/>
                      <a:pt x="878" y="51"/>
                      <a:pt x="326" y="0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33"/>
              <p:cNvSpPr/>
              <p:nvPr/>
            </p:nvSpPr>
            <p:spPr>
              <a:xfrm>
                <a:off x="2302775" y="582700"/>
                <a:ext cx="213675" cy="262575"/>
              </a:xfrm>
              <a:custGeom>
                <a:avLst/>
                <a:gdLst/>
                <a:ahLst/>
                <a:cxnLst/>
                <a:rect l="l" t="t" r="r" b="b"/>
                <a:pathLst>
                  <a:path w="8547" h="10503" extrusionOk="0">
                    <a:moveTo>
                      <a:pt x="6903" y="1"/>
                    </a:moveTo>
                    <a:cubicBezTo>
                      <a:pt x="6541" y="1"/>
                      <a:pt x="6151" y="123"/>
                      <a:pt x="5815" y="277"/>
                    </a:cubicBezTo>
                    <a:cubicBezTo>
                      <a:pt x="4211" y="1029"/>
                      <a:pt x="2833" y="2157"/>
                      <a:pt x="1504" y="3285"/>
                    </a:cubicBezTo>
                    <a:cubicBezTo>
                      <a:pt x="777" y="3886"/>
                      <a:pt x="0" y="4663"/>
                      <a:pt x="76" y="5591"/>
                    </a:cubicBezTo>
                    <a:cubicBezTo>
                      <a:pt x="176" y="6568"/>
                      <a:pt x="878" y="7596"/>
                      <a:pt x="1655" y="8373"/>
                    </a:cubicBezTo>
                    <a:cubicBezTo>
                      <a:pt x="1930" y="8648"/>
                      <a:pt x="2231" y="8899"/>
                      <a:pt x="2507" y="9124"/>
                    </a:cubicBezTo>
                    <a:cubicBezTo>
                      <a:pt x="3660" y="9977"/>
                      <a:pt x="5088" y="10503"/>
                      <a:pt x="6542" y="10503"/>
                    </a:cubicBezTo>
                    <a:cubicBezTo>
                      <a:pt x="6943" y="10503"/>
                      <a:pt x="7394" y="10453"/>
                      <a:pt x="7720" y="10227"/>
                    </a:cubicBezTo>
                    <a:cubicBezTo>
                      <a:pt x="8246" y="9876"/>
                      <a:pt x="8121" y="9500"/>
                      <a:pt x="8096" y="8999"/>
                    </a:cubicBezTo>
                    <a:cubicBezTo>
                      <a:pt x="8096" y="8448"/>
                      <a:pt x="8196" y="7821"/>
                      <a:pt x="8271" y="7270"/>
                    </a:cubicBezTo>
                    <a:cubicBezTo>
                      <a:pt x="8371" y="6593"/>
                      <a:pt x="8447" y="5891"/>
                      <a:pt x="8472" y="5215"/>
                    </a:cubicBezTo>
                    <a:cubicBezTo>
                      <a:pt x="8547" y="3786"/>
                      <a:pt x="8447" y="2383"/>
                      <a:pt x="8046" y="1004"/>
                    </a:cubicBezTo>
                    <a:cubicBezTo>
                      <a:pt x="7970" y="753"/>
                      <a:pt x="7870" y="478"/>
                      <a:pt x="7670" y="277"/>
                    </a:cubicBezTo>
                    <a:cubicBezTo>
                      <a:pt x="7459" y="78"/>
                      <a:pt x="7190" y="1"/>
                      <a:pt x="6903" y="1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1664;p33"/>
              <p:cNvSpPr/>
              <p:nvPr/>
            </p:nvSpPr>
            <p:spPr>
              <a:xfrm>
                <a:off x="2371075" y="641625"/>
                <a:ext cx="95250" cy="96050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3842" extrusionOk="0">
                    <a:moveTo>
                      <a:pt x="3431" y="0"/>
                    </a:moveTo>
                    <a:cubicBezTo>
                      <a:pt x="3384" y="0"/>
                      <a:pt x="3334" y="13"/>
                      <a:pt x="3284" y="26"/>
                    </a:cubicBezTo>
                    <a:cubicBezTo>
                      <a:pt x="2757" y="151"/>
                      <a:pt x="2306" y="477"/>
                      <a:pt x="1880" y="828"/>
                    </a:cubicBezTo>
                    <a:cubicBezTo>
                      <a:pt x="1279" y="1354"/>
                      <a:pt x="0" y="2181"/>
                      <a:pt x="852" y="3008"/>
                    </a:cubicBezTo>
                    <a:cubicBezTo>
                      <a:pt x="1078" y="3234"/>
                      <a:pt x="1354" y="3359"/>
                      <a:pt x="1654" y="3459"/>
                    </a:cubicBezTo>
                    <a:cubicBezTo>
                      <a:pt x="2074" y="3632"/>
                      <a:pt x="2592" y="3841"/>
                      <a:pt x="3011" y="3841"/>
                    </a:cubicBezTo>
                    <a:cubicBezTo>
                      <a:pt x="3443" y="3841"/>
                      <a:pt x="3772" y="3620"/>
                      <a:pt x="3785" y="2908"/>
                    </a:cubicBezTo>
                    <a:cubicBezTo>
                      <a:pt x="3810" y="2031"/>
                      <a:pt x="3785" y="1153"/>
                      <a:pt x="3659" y="276"/>
                    </a:cubicBezTo>
                    <a:cubicBezTo>
                      <a:pt x="3634" y="201"/>
                      <a:pt x="3634" y="101"/>
                      <a:pt x="3559" y="51"/>
                    </a:cubicBezTo>
                    <a:cubicBezTo>
                      <a:pt x="3522" y="13"/>
                      <a:pt x="3478" y="0"/>
                      <a:pt x="3431" y="0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5" name="Google Shape;1665;p33"/>
              <p:cNvSpPr/>
              <p:nvPr/>
            </p:nvSpPr>
            <p:spPr>
              <a:xfrm>
                <a:off x="1786475" y="706150"/>
                <a:ext cx="937375" cy="636000"/>
              </a:xfrm>
              <a:custGeom>
                <a:avLst/>
                <a:gdLst/>
                <a:ahLst/>
                <a:cxnLst/>
                <a:rect l="l" t="t" r="r" b="b"/>
                <a:pathLst>
                  <a:path w="37495" h="25440" extrusionOk="0">
                    <a:moveTo>
                      <a:pt x="19469" y="0"/>
                    </a:moveTo>
                    <a:cubicBezTo>
                      <a:pt x="19214" y="0"/>
                      <a:pt x="18957" y="9"/>
                      <a:pt x="18698" y="26"/>
                    </a:cubicBezTo>
                    <a:cubicBezTo>
                      <a:pt x="18454" y="11"/>
                      <a:pt x="18212" y="3"/>
                      <a:pt x="17972" y="3"/>
                    </a:cubicBezTo>
                    <a:cubicBezTo>
                      <a:pt x="11853" y="3"/>
                      <a:pt x="6781" y="4834"/>
                      <a:pt x="4562" y="10477"/>
                    </a:cubicBezTo>
                    <a:cubicBezTo>
                      <a:pt x="4136" y="11580"/>
                      <a:pt x="3735" y="12708"/>
                      <a:pt x="3008" y="13660"/>
                    </a:cubicBezTo>
                    <a:cubicBezTo>
                      <a:pt x="2350" y="14530"/>
                      <a:pt x="1317" y="15223"/>
                      <a:pt x="219" y="15223"/>
                    </a:cubicBezTo>
                    <a:cubicBezTo>
                      <a:pt x="147" y="15223"/>
                      <a:pt x="74" y="15220"/>
                      <a:pt x="1" y="15214"/>
                    </a:cubicBezTo>
                    <a:lnTo>
                      <a:pt x="1" y="15214"/>
                    </a:lnTo>
                    <a:cubicBezTo>
                      <a:pt x="2031" y="20126"/>
                      <a:pt x="6843" y="23009"/>
                      <a:pt x="11755" y="24487"/>
                    </a:cubicBezTo>
                    <a:cubicBezTo>
                      <a:pt x="13774" y="25095"/>
                      <a:pt x="15792" y="25440"/>
                      <a:pt x="17827" y="25440"/>
                    </a:cubicBezTo>
                    <a:cubicBezTo>
                      <a:pt x="18142" y="25440"/>
                      <a:pt x="18457" y="25431"/>
                      <a:pt x="18773" y="25415"/>
                    </a:cubicBezTo>
                    <a:cubicBezTo>
                      <a:pt x="19071" y="25431"/>
                      <a:pt x="19369" y="25438"/>
                      <a:pt x="19668" y="25438"/>
                    </a:cubicBezTo>
                    <a:cubicBezTo>
                      <a:pt x="21705" y="25438"/>
                      <a:pt x="23754" y="25074"/>
                      <a:pt x="25765" y="24462"/>
                    </a:cubicBezTo>
                    <a:cubicBezTo>
                      <a:pt x="30678" y="22958"/>
                      <a:pt x="35490" y="20051"/>
                      <a:pt x="37495" y="15139"/>
                    </a:cubicBezTo>
                    <a:lnTo>
                      <a:pt x="37495" y="15139"/>
                    </a:lnTo>
                    <a:cubicBezTo>
                      <a:pt x="37422" y="15145"/>
                      <a:pt x="37349" y="15148"/>
                      <a:pt x="37276" y="15148"/>
                    </a:cubicBezTo>
                    <a:cubicBezTo>
                      <a:pt x="36178" y="15148"/>
                      <a:pt x="35144" y="14455"/>
                      <a:pt x="34462" y="13585"/>
                    </a:cubicBezTo>
                    <a:cubicBezTo>
                      <a:pt x="33735" y="12658"/>
                      <a:pt x="33334" y="11505"/>
                      <a:pt x="32883" y="10402"/>
                    </a:cubicBezTo>
                    <a:cubicBezTo>
                      <a:pt x="30646" y="4797"/>
                      <a:pt x="25569" y="0"/>
                      <a:pt x="19469" y="0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33"/>
              <p:cNvSpPr/>
              <p:nvPr/>
            </p:nvSpPr>
            <p:spPr>
              <a:xfrm>
                <a:off x="2013925" y="1096575"/>
                <a:ext cx="523200" cy="245575"/>
              </a:xfrm>
              <a:custGeom>
                <a:avLst/>
                <a:gdLst/>
                <a:ahLst/>
                <a:cxnLst/>
                <a:rect l="l" t="t" r="r" b="b"/>
                <a:pathLst>
                  <a:path w="20928" h="9823" extrusionOk="0">
                    <a:moveTo>
                      <a:pt x="10321" y="1"/>
                    </a:moveTo>
                    <a:cubicBezTo>
                      <a:pt x="9271" y="1"/>
                      <a:pt x="8371" y="587"/>
                      <a:pt x="7695" y="1376"/>
                    </a:cubicBezTo>
                    <a:cubicBezTo>
                      <a:pt x="5640" y="3808"/>
                      <a:pt x="2883" y="6489"/>
                      <a:pt x="1" y="7918"/>
                    </a:cubicBezTo>
                    <a:cubicBezTo>
                      <a:pt x="878" y="8269"/>
                      <a:pt x="1755" y="8595"/>
                      <a:pt x="2657" y="8870"/>
                    </a:cubicBezTo>
                    <a:cubicBezTo>
                      <a:pt x="4676" y="9478"/>
                      <a:pt x="6694" y="9823"/>
                      <a:pt x="8729" y="9823"/>
                    </a:cubicBezTo>
                    <a:cubicBezTo>
                      <a:pt x="9044" y="9823"/>
                      <a:pt x="9359" y="9814"/>
                      <a:pt x="9675" y="9798"/>
                    </a:cubicBezTo>
                    <a:cubicBezTo>
                      <a:pt x="9973" y="9814"/>
                      <a:pt x="10271" y="9821"/>
                      <a:pt x="10570" y="9821"/>
                    </a:cubicBezTo>
                    <a:cubicBezTo>
                      <a:pt x="12607" y="9821"/>
                      <a:pt x="14656" y="9457"/>
                      <a:pt x="16667" y="8845"/>
                    </a:cubicBezTo>
                    <a:cubicBezTo>
                      <a:pt x="18121" y="8394"/>
                      <a:pt x="19549" y="7818"/>
                      <a:pt x="20928" y="7116"/>
                    </a:cubicBezTo>
                    <a:cubicBezTo>
                      <a:pt x="17319" y="6138"/>
                      <a:pt x="14161" y="3732"/>
                      <a:pt x="11805" y="800"/>
                    </a:cubicBezTo>
                    <a:cubicBezTo>
                      <a:pt x="11605" y="574"/>
                      <a:pt x="11429" y="324"/>
                      <a:pt x="11153" y="173"/>
                    </a:cubicBezTo>
                    <a:cubicBezTo>
                      <a:pt x="11003" y="98"/>
                      <a:pt x="10828" y="48"/>
                      <a:pt x="10677" y="23"/>
                    </a:cubicBezTo>
                    <a:cubicBezTo>
                      <a:pt x="10557" y="8"/>
                      <a:pt x="10438" y="1"/>
                      <a:pt x="10321" y="1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33"/>
              <p:cNvSpPr/>
              <p:nvPr/>
            </p:nvSpPr>
            <p:spPr>
              <a:xfrm>
                <a:off x="2203775" y="1109550"/>
                <a:ext cx="114050" cy="112925"/>
              </a:xfrm>
              <a:custGeom>
                <a:avLst/>
                <a:gdLst/>
                <a:ahLst/>
                <a:cxnLst/>
                <a:rect l="l" t="t" r="r" b="b"/>
                <a:pathLst>
                  <a:path w="4562" h="4517" extrusionOk="0">
                    <a:moveTo>
                      <a:pt x="2245" y="0"/>
                    </a:moveTo>
                    <a:cubicBezTo>
                      <a:pt x="2232" y="0"/>
                      <a:pt x="2219" y="2"/>
                      <a:pt x="2206" y="5"/>
                    </a:cubicBezTo>
                    <a:cubicBezTo>
                      <a:pt x="2106" y="5"/>
                      <a:pt x="2031" y="106"/>
                      <a:pt x="2056" y="206"/>
                    </a:cubicBezTo>
                    <a:cubicBezTo>
                      <a:pt x="2181" y="1058"/>
                      <a:pt x="2231" y="1910"/>
                      <a:pt x="2181" y="2762"/>
                    </a:cubicBezTo>
                    <a:cubicBezTo>
                      <a:pt x="2156" y="3314"/>
                      <a:pt x="2106" y="3840"/>
                      <a:pt x="1630" y="4091"/>
                    </a:cubicBezTo>
                    <a:cubicBezTo>
                      <a:pt x="1529" y="4141"/>
                      <a:pt x="1417" y="4166"/>
                      <a:pt x="1304" y="4166"/>
                    </a:cubicBezTo>
                    <a:cubicBezTo>
                      <a:pt x="1191" y="4166"/>
                      <a:pt x="1078" y="4141"/>
                      <a:pt x="978" y="4091"/>
                    </a:cubicBezTo>
                    <a:cubicBezTo>
                      <a:pt x="602" y="3915"/>
                      <a:pt x="376" y="3514"/>
                      <a:pt x="427" y="3088"/>
                    </a:cubicBezTo>
                    <a:cubicBezTo>
                      <a:pt x="452" y="2988"/>
                      <a:pt x="376" y="2888"/>
                      <a:pt x="276" y="2888"/>
                    </a:cubicBezTo>
                    <a:cubicBezTo>
                      <a:pt x="176" y="2888"/>
                      <a:pt x="76" y="2938"/>
                      <a:pt x="76" y="3038"/>
                    </a:cubicBezTo>
                    <a:cubicBezTo>
                      <a:pt x="1" y="3639"/>
                      <a:pt x="301" y="4166"/>
                      <a:pt x="803" y="4416"/>
                    </a:cubicBezTo>
                    <a:cubicBezTo>
                      <a:pt x="978" y="4492"/>
                      <a:pt x="1128" y="4517"/>
                      <a:pt x="1304" y="4517"/>
                    </a:cubicBezTo>
                    <a:cubicBezTo>
                      <a:pt x="1479" y="4517"/>
                      <a:pt x="1630" y="4492"/>
                      <a:pt x="1805" y="4416"/>
                    </a:cubicBezTo>
                    <a:cubicBezTo>
                      <a:pt x="2106" y="4241"/>
                      <a:pt x="2281" y="3990"/>
                      <a:pt x="2382" y="3740"/>
                    </a:cubicBezTo>
                    <a:cubicBezTo>
                      <a:pt x="2407" y="3765"/>
                      <a:pt x="2432" y="3815"/>
                      <a:pt x="2457" y="3865"/>
                    </a:cubicBezTo>
                    <a:cubicBezTo>
                      <a:pt x="2657" y="4241"/>
                      <a:pt x="3058" y="4492"/>
                      <a:pt x="3434" y="4492"/>
                    </a:cubicBezTo>
                    <a:lnTo>
                      <a:pt x="3509" y="4492"/>
                    </a:lnTo>
                    <a:cubicBezTo>
                      <a:pt x="3810" y="4467"/>
                      <a:pt x="4086" y="4291"/>
                      <a:pt x="4261" y="4015"/>
                    </a:cubicBezTo>
                    <a:cubicBezTo>
                      <a:pt x="4412" y="3790"/>
                      <a:pt x="4512" y="3514"/>
                      <a:pt x="4537" y="3213"/>
                    </a:cubicBezTo>
                    <a:cubicBezTo>
                      <a:pt x="4562" y="3113"/>
                      <a:pt x="4487" y="3013"/>
                      <a:pt x="4387" y="3013"/>
                    </a:cubicBezTo>
                    <a:cubicBezTo>
                      <a:pt x="4373" y="3010"/>
                      <a:pt x="4360" y="3008"/>
                      <a:pt x="4347" y="3008"/>
                    </a:cubicBezTo>
                    <a:cubicBezTo>
                      <a:pt x="4262" y="3008"/>
                      <a:pt x="4186" y="3076"/>
                      <a:pt x="4186" y="3163"/>
                    </a:cubicBezTo>
                    <a:cubicBezTo>
                      <a:pt x="4161" y="3414"/>
                      <a:pt x="4086" y="3639"/>
                      <a:pt x="3960" y="3790"/>
                    </a:cubicBezTo>
                    <a:cubicBezTo>
                      <a:pt x="3835" y="3990"/>
                      <a:pt x="3660" y="4116"/>
                      <a:pt x="3484" y="4116"/>
                    </a:cubicBezTo>
                    <a:cubicBezTo>
                      <a:pt x="3468" y="4117"/>
                      <a:pt x="3452" y="4118"/>
                      <a:pt x="3436" y="4118"/>
                    </a:cubicBezTo>
                    <a:cubicBezTo>
                      <a:pt x="3196" y="4118"/>
                      <a:pt x="2923" y="3948"/>
                      <a:pt x="2783" y="3690"/>
                    </a:cubicBezTo>
                    <a:cubicBezTo>
                      <a:pt x="2607" y="3389"/>
                      <a:pt x="2582" y="3038"/>
                      <a:pt x="2557" y="2737"/>
                    </a:cubicBezTo>
                    <a:cubicBezTo>
                      <a:pt x="2557" y="2712"/>
                      <a:pt x="2557" y="2712"/>
                      <a:pt x="2557" y="2712"/>
                    </a:cubicBezTo>
                    <a:cubicBezTo>
                      <a:pt x="2607" y="1835"/>
                      <a:pt x="2557" y="983"/>
                      <a:pt x="2407" y="156"/>
                    </a:cubicBezTo>
                    <a:cubicBezTo>
                      <a:pt x="2407" y="69"/>
                      <a:pt x="2331" y="0"/>
                      <a:pt x="2245" y="0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33"/>
              <p:cNvSpPr/>
              <p:nvPr/>
            </p:nvSpPr>
            <p:spPr>
              <a:xfrm>
                <a:off x="2216925" y="1095375"/>
                <a:ext cx="86500" cy="55225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209" extrusionOk="0">
                    <a:moveTo>
                      <a:pt x="1904" y="0"/>
                    </a:moveTo>
                    <a:cubicBezTo>
                      <a:pt x="1348" y="0"/>
                      <a:pt x="798" y="67"/>
                      <a:pt x="277" y="272"/>
                    </a:cubicBezTo>
                    <a:cubicBezTo>
                      <a:pt x="151" y="322"/>
                      <a:pt x="26" y="372"/>
                      <a:pt x="1" y="522"/>
                    </a:cubicBezTo>
                    <a:cubicBezTo>
                      <a:pt x="1" y="597"/>
                      <a:pt x="26" y="698"/>
                      <a:pt x="76" y="773"/>
                    </a:cubicBezTo>
                    <a:cubicBezTo>
                      <a:pt x="352" y="1324"/>
                      <a:pt x="728" y="1825"/>
                      <a:pt x="1254" y="2101"/>
                    </a:cubicBezTo>
                    <a:cubicBezTo>
                      <a:pt x="1397" y="2176"/>
                      <a:pt x="1547" y="2208"/>
                      <a:pt x="1698" y="2208"/>
                    </a:cubicBezTo>
                    <a:cubicBezTo>
                      <a:pt x="2207" y="2208"/>
                      <a:pt x="2730" y="1836"/>
                      <a:pt x="3059" y="1450"/>
                    </a:cubicBezTo>
                    <a:cubicBezTo>
                      <a:pt x="3284" y="1149"/>
                      <a:pt x="3460" y="723"/>
                      <a:pt x="3309" y="397"/>
                    </a:cubicBezTo>
                    <a:cubicBezTo>
                      <a:pt x="3134" y="96"/>
                      <a:pt x="2783" y="46"/>
                      <a:pt x="2482" y="21"/>
                    </a:cubicBezTo>
                    <a:cubicBezTo>
                      <a:pt x="2289" y="8"/>
                      <a:pt x="2096" y="0"/>
                      <a:pt x="1904" y="0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33"/>
              <p:cNvSpPr/>
              <p:nvPr/>
            </p:nvSpPr>
            <p:spPr>
              <a:xfrm>
                <a:off x="2100425" y="1011200"/>
                <a:ext cx="57625" cy="67250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2690" extrusionOk="0">
                    <a:moveTo>
                      <a:pt x="1159" y="1"/>
                    </a:moveTo>
                    <a:cubicBezTo>
                      <a:pt x="280" y="1"/>
                      <a:pt x="1" y="1027"/>
                      <a:pt x="49" y="1609"/>
                    </a:cubicBezTo>
                    <a:cubicBezTo>
                      <a:pt x="99" y="1934"/>
                      <a:pt x="225" y="2260"/>
                      <a:pt x="525" y="2461"/>
                    </a:cubicBezTo>
                    <a:cubicBezTo>
                      <a:pt x="720" y="2606"/>
                      <a:pt x="977" y="2689"/>
                      <a:pt x="1229" y="2689"/>
                    </a:cubicBezTo>
                    <a:cubicBezTo>
                      <a:pt x="1367" y="2689"/>
                      <a:pt x="1504" y="2664"/>
                      <a:pt x="1628" y="2611"/>
                    </a:cubicBezTo>
                    <a:cubicBezTo>
                      <a:pt x="1904" y="2461"/>
                      <a:pt x="2029" y="2185"/>
                      <a:pt x="2130" y="1934"/>
                    </a:cubicBezTo>
                    <a:cubicBezTo>
                      <a:pt x="2305" y="1358"/>
                      <a:pt x="2280" y="681"/>
                      <a:pt x="1804" y="255"/>
                    </a:cubicBezTo>
                    <a:cubicBezTo>
                      <a:pt x="1653" y="130"/>
                      <a:pt x="1478" y="30"/>
                      <a:pt x="1252" y="4"/>
                    </a:cubicBezTo>
                    <a:cubicBezTo>
                      <a:pt x="1221" y="2"/>
                      <a:pt x="1189" y="1"/>
                      <a:pt x="1159" y="1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33"/>
              <p:cNvSpPr/>
              <p:nvPr/>
            </p:nvSpPr>
            <p:spPr>
              <a:xfrm>
                <a:off x="2373000" y="1010575"/>
                <a:ext cx="57625" cy="67075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2683" extrusionOk="0">
                    <a:moveTo>
                      <a:pt x="1158" y="1"/>
                    </a:moveTo>
                    <a:cubicBezTo>
                      <a:pt x="280" y="1"/>
                      <a:pt x="0" y="1026"/>
                      <a:pt x="49" y="1583"/>
                    </a:cubicBezTo>
                    <a:cubicBezTo>
                      <a:pt x="99" y="1909"/>
                      <a:pt x="224" y="2235"/>
                      <a:pt x="525" y="2461"/>
                    </a:cubicBezTo>
                    <a:cubicBezTo>
                      <a:pt x="712" y="2601"/>
                      <a:pt x="957" y="2683"/>
                      <a:pt x="1199" y="2683"/>
                    </a:cubicBezTo>
                    <a:cubicBezTo>
                      <a:pt x="1347" y="2683"/>
                      <a:pt x="1495" y="2652"/>
                      <a:pt x="1628" y="2586"/>
                    </a:cubicBezTo>
                    <a:cubicBezTo>
                      <a:pt x="1903" y="2461"/>
                      <a:pt x="2029" y="2185"/>
                      <a:pt x="2129" y="1909"/>
                    </a:cubicBezTo>
                    <a:cubicBezTo>
                      <a:pt x="2304" y="1358"/>
                      <a:pt x="2279" y="681"/>
                      <a:pt x="1803" y="230"/>
                    </a:cubicBezTo>
                    <a:cubicBezTo>
                      <a:pt x="1653" y="105"/>
                      <a:pt x="1477" y="4"/>
                      <a:pt x="1252" y="4"/>
                    </a:cubicBezTo>
                    <a:cubicBezTo>
                      <a:pt x="1220" y="2"/>
                      <a:pt x="1189" y="1"/>
                      <a:pt x="1158" y="1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33"/>
              <p:cNvSpPr/>
              <p:nvPr/>
            </p:nvSpPr>
            <p:spPr>
              <a:xfrm>
                <a:off x="1960050" y="1062650"/>
                <a:ext cx="150400" cy="147325"/>
              </a:xfrm>
              <a:custGeom>
                <a:avLst/>
                <a:gdLst/>
                <a:ahLst/>
                <a:cxnLst/>
                <a:rect l="l" t="t" r="r" b="b"/>
                <a:pathLst>
                  <a:path w="6016" h="5893" extrusionOk="0">
                    <a:moveTo>
                      <a:pt x="3015" y="0"/>
                    </a:moveTo>
                    <a:cubicBezTo>
                      <a:pt x="1427" y="0"/>
                      <a:pt x="99" y="1261"/>
                      <a:pt x="50" y="2859"/>
                    </a:cubicBezTo>
                    <a:cubicBezTo>
                      <a:pt x="0" y="4488"/>
                      <a:pt x="1278" y="5841"/>
                      <a:pt x="2907" y="5891"/>
                    </a:cubicBezTo>
                    <a:cubicBezTo>
                      <a:pt x="2938" y="5892"/>
                      <a:pt x="2969" y="5893"/>
                      <a:pt x="3000" y="5893"/>
                    </a:cubicBezTo>
                    <a:cubicBezTo>
                      <a:pt x="4588" y="5893"/>
                      <a:pt x="5916" y="4632"/>
                      <a:pt x="5965" y="3034"/>
                    </a:cubicBezTo>
                    <a:cubicBezTo>
                      <a:pt x="6015" y="1405"/>
                      <a:pt x="4737" y="52"/>
                      <a:pt x="3108" y="2"/>
                    </a:cubicBezTo>
                    <a:cubicBezTo>
                      <a:pt x="3077" y="1"/>
                      <a:pt x="3046" y="0"/>
                      <a:pt x="3015" y="0"/>
                    </a:cubicBezTo>
                    <a:close/>
                  </a:path>
                </a:pathLst>
              </a:custGeom>
              <a:solidFill>
                <a:srgbClr val="DC49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33"/>
              <p:cNvSpPr/>
              <p:nvPr/>
            </p:nvSpPr>
            <p:spPr>
              <a:xfrm>
                <a:off x="2430600" y="1044475"/>
                <a:ext cx="149775" cy="147975"/>
              </a:xfrm>
              <a:custGeom>
                <a:avLst/>
                <a:gdLst/>
                <a:ahLst/>
                <a:cxnLst/>
                <a:rect l="l" t="t" r="r" b="b"/>
                <a:pathLst>
                  <a:path w="5991" h="5919" extrusionOk="0">
                    <a:moveTo>
                      <a:pt x="2990" y="0"/>
                    </a:moveTo>
                    <a:cubicBezTo>
                      <a:pt x="1403" y="0"/>
                      <a:pt x="100" y="1261"/>
                      <a:pt x="50" y="2859"/>
                    </a:cubicBezTo>
                    <a:cubicBezTo>
                      <a:pt x="0" y="4488"/>
                      <a:pt x="1278" y="5867"/>
                      <a:pt x="2908" y="5917"/>
                    </a:cubicBezTo>
                    <a:cubicBezTo>
                      <a:pt x="2939" y="5918"/>
                      <a:pt x="2969" y="5918"/>
                      <a:pt x="3000" y="5918"/>
                    </a:cubicBezTo>
                    <a:cubicBezTo>
                      <a:pt x="4588" y="5918"/>
                      <a:pt x="5891" y="4658"/>
                      <a:pt x="5940" y="3059"/>
                    </a:cubicBezTo>
                    <a:cubicBezTo>
                      <a:pt x="5990" y="1430"/>
                      <a:pt x="4712" y="52"/>
                      <a:pt x="3083" y="2"/>
                    </a:cubicBezTo>
                    <a:cubicBezTo>
                      <a:pt x="3052" y="1"/>
                      <a:pt x="3021" y="0"/>
                      <a:pt x="2990" y="0"/>
                    </a:cubicBezTo>
                    <a:close/>
                  </a:path>
                </a:pathLst>
              </a:custGeom>
              <a:solidFill>
                <a:srgbClr val="DC49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73" name="Google Shape;1673;p33"/>
            <p:cNvGrpSpPr/>
            <p:nvPr/>
          </p:nvGrpSpPr>
          <p:grpSpPr>
            <a:xfrm rot="3425889">
              <a:off x="6873819" y="3739530"/>
              <a:ext cx="864147" cy="672971"/>
              <a:chOff x="1530147" y="3725108"/>
              <a:chExt cx="864149" cy="672973"/>
            </a:xfrm>
          </p:grpSpPr>
          <p:sp>
            <p:nvSpPr>
              <p:cNvPr id="1674" name="Google Shape;1674;p33"/>
              <p:cNvSpPr/>
              <p:nvPr/>
            </p:nvSpPr>
            <p:spPr>
              <a:xfrm flipH="1">
                <a:off x="1530147" y="3725108"/>
                <a:ext cx="849461" cy="672726"/>
              </a:xfrm>
              <a:custGeom>
                <a:avLst/>
                <a:gdLst/>
                <a:ahLst/>
                <a:cxnLst/>
                <a:rect l="l" t="t" r="r" b="b"/>
                <a:pathLst>
                  <a:path w="24753" h="19603" extrusionOk="0">
                    <a:moveTo>
                      <a:pt x="9154" y="0"/>
                    </a:moveTo>
                    <a:cubicBezTo>
                      <a:pt x="7784" y="0"/>
                      <a:pt x="6757" y="2694"/>
                      <a:pt x="6301" y="3629"/>
                    </a:cubicBezTo>
                    <a:cubicBezTo>
                      <a:pt x="4064" y="8446"/>
                      <a:pt x="2306" y="13444"/>
                      <a:pt x="1" y="18260"/>
                    </a:cubicBezTo>
                    <a:lnTo>
                      <a:pt x="92" y="19561"/>
                    </a:lnTo>
                    <a:cubicBezTo>
                      <a:pt x="1507" y="19561"/>
                      <a:pt x="3217" y="19602"/>
                      <a:pt x="4828" y="19602"/>
                    </a:cubicBezTo>
                    <a:cubicBezTo>
                      <a:pt x="5634" y="19602"/>
                      <a:pt x="6415" y="19592"/>
                      <a:pt x="7122" y="19561"/>
                    </a:cubicBezTo>
                    <a:cubicBezTo>
                      <a:pt x="12030" y="19379"/>
                      <a:pt x="16663" y="19196"/>
                      <a:pt x="21206" y="17530"/>
                    </a:cubicBezTo>
                    <a:cubicBezTo>
                      <a:pt x="24752" y="16251"/>
                      <a:pt x="24634" y="13625"/>
                      <a:pt x="20939" y="13625"/>
                    </a:cubicBezTo>
                    <a:cubicBezTo>
                      <a:pt x="20877" y="13625"/>
                      <a:pt x="20814" y="13625"/>
                      <a:pt x="20749" y="13627"/>
                    </a:cubicBezTo>
                    <a:cubicBezTo>
                      <a:pt x="18464" y="13710"/>
                      <a:pt x="14967" y="15250"/>
                      <a:pt x="12534" y="15250"/>
                    </a:cubicBezTo>
                    <a:cubicBezTo>
                      <a:pt x="12294" y="15250"/>
                      <a:pt x="12064" y="15235"/>
                      <a:pt x="11847" y="15202"/>
                    </a:cubicBezTo>
                    <a:cubicBezTo>
                      <a:pt x="14449" y="14083"/>
                      <a:pt x="17234" y="12235"/>
                      <a:pt x="19083" y="11116"/>
                    </a:cubicBezTo>
                    <a:cubicBezTo>
                      <a:pt x="20201" y="10386"/>
                      <a:pt x="24629" y="7784"/>
                      <a:pt x="21571" y="6962"/>
                    </a:cubicBezTo>
                    <a:cubicBezTo>
                      <a:pt x="21299" y="6874"/>
                      <a:pt x="21025" y="6835"/>
                      <a:pt x="20751" y="6835"/>
                    </a:cubicBezTo>
                    <a:cubicBezTo>
                      <a:pt x="19248" y="6835"/>
                      <a:pt x="17721" y="8005"/>
                      <a:pt x="16389" y="8719"/>
                    </a:cubicBezTo>
                    <a:cubicBezTo>
                      <a:pt x="14358" y="9747"/>
                      <a:pt x="11573" y="11869"/>
                      <a:pt x="9542" y="12600"/>
                    </a:cubicBezTo>
                    <a:cubicBezTo>
                      <a:pt x="11117" y="10842"/>
                      <a:pt x="12418" y="8811"/>
                      <a:pt x="13879" y="6962"/>
                    </a:cubicBezTo>
                    <a:cubicBezTo>
                      <a:pt x="14723" y="5935"/>
                      <a:pt x="17873" y="3264"/>
                      <a:pt x="15933" y="2055"/>
                    </a:cubicBezTo>
                    <a:cubicBezTo>
                      <a:pt x="15722" y="1922"/>
                      <a:pt x="15498" y="1861"/>
                      <a:pt x="15262" y="1861"/>
                    </a:cubicBezTo>
                    <a:cubicBezTo>
                      <a:pt x="12689" y="1861"/>
                      <a:pt x="8762" y="9133"/>
                      <a:pt x="6483" y="10660"/>
                    </a:cubicBezTo>
                    <a:cubicBezTo>
                      <a:pt x="7876" y="7966"/>
                      <a:pt x="8606" y="5478"/>
                      <a:pt x="9542" y="3059"/>
                    </a:cubicBezTo>
                    <a:cubicBezTo>
                      <a:pt x="9816" y="2146"/>
                      <a:pt x="10637" y="0"/>
                      <a:pt x="9154" y="0"/>
                    </a:cubicBezTo>
                    <a:close/>
                  </a:path>
                </a:pathLst>
              </a:custGeom>
              <a:solidFill>
                <a:srgbClr val="FFDB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33"/>
              <p:cNvSpPr/>
              <p:nvPr/>
            </p:nvSpPr>
            <p:spPr>
              <a:xfrm flipH="1">
                <a:off x="1675893" y="4009263"/>
                <a:ext cx="715211" cy="388817"/>
              </a:xfrm>
              <a:custGeom>
                <a:avLst/>
                <a:gdLst/>
                <a:ahLst/>
                <a:cxnLst/>
                <a:rect l="l" t="t" r="r" b="b"/>
                <a:pathLst>
                  <a:path w="20841" h="11330" extrusionOk="0">
                    <a:moveTo>
                      <a:pt x="20347" y="0"/>
                    </a:moveTo>
                    <a:cubicBezTo>
                      <a:pt x="20292" y="0"/>
                      <a:pt x="20232" y="16"/>
                      <a:pt x="20171" y="51"/>
                    </a:cubicBezTo>
                    <a:cubicBezTo>
                      <a:pt x="16451" y="2151"/>
                      <a:pt x="12662" y="4137"/>
                      <a:pt x="8987" y="6328"/>
                    </a:cubicBezTo>
                    <a:cubicBezTo>
                      <a:pt x="7252" y="7378"/>
                      <a:pt x="5426" y="8360"/>
                      <a:pt x="3531" y="9113"/>
                    </a:cubicBezTo>
                    <a:cubicBezTo>
                      <a:pt x="2413" y="9570"/>
                      <a:pt x="1180" y="9958"/>
                      <a:pt x="267" y="10756"/>
                    </a:cubicBezTo>
                    <a:cubicBezTo>
                      <a:pt x="1" y="10987"/>
                      <a:pt x="246" y="11329"/>
                      <a:pt x="519" y="11329"/>
                    </a:cubicBezTo>
                    <a:cubicBezTo>
                      <a:pt x="596" y="11329"/>
                      <a:pt x="676" y="11302"/>
                      <a:pt x="747" y="11236"/>
                    </a:cubicBezTo>
                    <a:cubicBezTo>
                      <a:pt x="1797" y="10346"/>
                      <a:pt x="3235" y="10026"/>
                      <a:pt x="4467" y="9478"/>
                    </a:cubicBezTo>
                    <a:cubicBezTo>
                      <a:pt x="6293" y="8679"/>
                      <a:pt x="8074" y="7698"/>
                      <a:pt x="9786" y="6671"/>
                    </a:cubicBezTo>
                    <a:cubicBezTo>
                      <a:pt x="13301" y="4548"/>
                      <a:pt x="16953" y="2654"/>
                      <a:pt x="20513" y="645"/>
                    </a:cubicBezTo>
                    <a:cubicBezTo>
                      <a:pt x="20841" y="452"/>
                      <a:pt x="20648" y="0"/>
                      <a:pt x="20347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33"/>
              <p:cNvSpPr/>
              <p:nvPr/>
            </p:nvSpPr>
            <p:spPr>
              <a:xfrm flipH="1">
                <a:off x="1873734" y="3849957"/>
                <a:ext cx="520562" cy="544893"/>
              </a:xfrm>
              <a:custGeom>
                <a:avLst/>
                <a:gdLst/>
                <a:ahLst/>
                <a:cxnLst/>
                <a:rect l="l" t="t" r="r" b="b"/>
                <a:pathLst>
                  <a:path w="15169" h="15878" extrusionOk="0">
                    <a:moveTo>
                      <a:pt x="14670" y="0"/>
                    </a:moveTo>
                    <a:cubicBezTo>
                      <a:pt x="14592" y="0"/>
                      <a:pt x="14512" y="32"/>
                      <a:pt x="14444" y="106"/>
                    </a:cubicBezTo>
                    <a:cubicBezTo>
                      <a:pt x="12070" y="2662"/>
                      <a:pt x="9810" y="5310"/>
                      <a:pt x="7710" y="8049"/>
                    </a:cubicBezTo>
                    <a:cubicBezTo>
                      <a:pt x="5519" y="10902"/>
                      <a:pt x="3031" y="13047"/>
                      <a:pt x="269" y="15307"/>
                    </a:cubicBezTo>
                    <a:cubicBezTo>
                      <a:pt x="1" y="15522"/>
                      <a:pt x="238" y="15877"/>
                      <a:pt x="518" y="15877"/>
                    </a:cubicBezTo>
                    <a:cubicBezTo>
                      <a:pt x="594" y="15877"/>
                      <a:pt x="675" y="15850"/>
                      <a:pt x="748" y="15787"/>
                    </a:cubicBezTo>
                    <a:cubicBezTo>
                      <a:pt x="3099" y="13892"/>
                      <a:pt x="5542" y="12066"/>
                      <a:pt x="7368" y="9624"/>
                    </a:cubicBezTo>
                    <a:cubicBezTo>
                      <a:pt x="9742" y="6497"/>
                      <a:pt x="12252" y="3484"/>
                      <a:pt x="14923" y="608"/>
                    </a:cubicBezTo>
                    <a:cubicBezTo>
                      <a:pt x="15169" y="345"/>
                      <a:pt x="14929" y="0"/>
                      <a:pt x="14670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33"/>
              <p:cNvSpPr/>
              <p:nvPr/>
            </p:nvSpPr>
            <p:spPr>
              <a:xfrm flipH="1">
                <a:off x="2073256" y="3774389"/>
                <a:ext cx="318947" cy="611984"/>
              </a:xfrm>
              <a:custGeom>
                <a:avLst/>
                <a:gdLst/>
                <a:ahLst/>
                <a:cxnLst/>
                <a:rect l="l" t="t" r="r" b="b"/>
                <a:pathLst>
                  <a:path w="9294" h="17833" extrusionOk="0">
                    <a:moveTo>
                      <a:pt x="8862" y="0"/>
                    </a:moveTo>
                    <a:cubicBezTo>
                      <a:pt x="8726" y="0"/>
                      <a:pt x="8593" y="70"/>
                      <a:pt x="8539" y="230"/>
                    </a:cubicBezTo>
                    <a:cubicBezTo>
                      <a:pt x="7672" y="3243"/>
                      <a:pt x="6029" y="5914"/>
                      <a:pt x="4842" y="8790"/>
                    </a:cubicBezTo>
                    <a:cubicBezTo>
                      <a:pt x="3586" y="11780"/>
                      <a:pt x="2285" y="14702"/>
                      <a:pt x="208" y="17235"/>
                    </a:cubicBezTo>
                    <a:cubicBezTo>
                      <a:pt x="1" y="17495"/>
                      <a:pt x="225" y="17832"/>
                      <a:pt x="465" y="17832"/>
                    </a:cubicBezTo>
                    <a:cubicBezTo>
                      <a:pt x="542" y="17832"/>
                      <a:pt x="621" y="17798"/>
                      <a:pt x="687" y="17715"/>
                    </a:cubicBezTo>
                    <a:cubicBezTo>
                      <a:pt x="2650" y="15364"/>
                      <a:pt x="3974" y="12670"/>
                      <a:pt x="5138" y="9863"/>
                    </a:cubicBezTo>
                    <a:cubicBezTo>
                      <a:pt x="6462" y="6690"/>
                      <a:pt x="8265" y="3723"/>
                      <a:pt x="9224" y="436"/>
                    </a:cubicBezTo>
                    <a:cubicBezTo>
                      <a:pt x="9294" y="171"/>
                      <a:pt x="9075" y="0"/>
                      <a:pt x="8862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33"/>
              <p:cNvSpPr/>
              <p:nvPr/>
            </p:nvSpPr>
            <p:spPr>
              <a:xfrm flipH="1">
                <a:off x="1638350" y="4231268"/>
                <a:ext cx="738101" cy="155390"/>
              </a:xfrm>
              <a:custGeom>
                <a:avLst/>
                <a:gdLst/>
                <a:ahLst/>
                <a:cxnLst/>
                <a:rect l="l" t="t" r="r" b="b"/>
                <a:pathLst>
                  <a:path w="21508" h="4528" extrusionOk="0">
                    <a:moveTo>
                      <a:pt x="21045" y="1"/>
                    </a:moveTo>
                    <a:cubicBezTo>
                      <a:pt x="21009" y="1"/>
                      <a:pt x="20971" y="6"/>
                      <a:pt x="20931" y="19"/>
                    </a:cubicBezTo>
                    <a:cubicBezTo>
                      <a:pt x="17827" y="1069"/>
                      <a:pt x="14403" y="1412"/>
                      <a:pt x="11185" y="1982"/>
                    </a:cubicBezTo>
                    <a:cubicBezTo>
                      <a:pt x="9313" y="2302"/>
                      <a:pt x="7464" y="2553"/>
                      <a:pt x="5592" y="2872"/>
                    </a:cubicBezTo>
                    <a:cubicBezTo>
                      <a:pt x="3981" y="3169"/>
                      <a:pt x="2489" y="3820"/>
                      <a:pt x="840" y="3820"/>
                    </a:cubicBezTo>
                    <a:cubicBezTo>
                      <a:pt x="713" y="3820"/>
                      <a:pt x="585" y="3816"/>
                      <a:pt x="457" y="3808"/>
                    </a:cubicBezTo>
                    <a:cubicBezTo>
                      <a:pt x="449" y="3808"/>
                      <a:pt x="442" y="3808"/>
                      <a:pt x="435" y="3808"/>
                    </a:cubicBezTo>
                    <a:cubicBezTo>
                      <a:pt x="0" y="3808"/>
                      <a:pt x="7" y="4493"/>
                      <a:pt x="457" y="4516"/>
                    </a:cubicBezTo>
                    <a:cubicBezTo>
                      <a:pt x="585" y="4523"/>
                      <a:pt x="713" y="4527"/>
                      <a:pt x="841" y="4527"/>
                    </a:cubicBezTo>
                    <a:cubicBezTo>
                      <a:pt x="2232" y="4527"/>
                      <a:pt x="3572" y="4095"/>
                      <a:pt x="4930" y="3740"/>
                    </a:cubicBezTo>
                    <a:cubicBezTo>
                      <a:pt x="6688" y="3283"/>
                      <a:pt x="8537" y="3123"/>
                      <a:pt x="10340" y="2827"/>
                    </a:cubicBezTo>
                    <a:cubicBezTo>
                      <a:pt x="12120" y="2530"/>
                      <a:pt x="13901" y="2142"/>
                      <a:pt x="15704" y="1845"/>
                    </a:cubicBezTo>
                    <a:cubicBezTo>
                      <a:pt x="17530" y="1548"/>
                      <a:pt x="19356" y="1297"/>
                      <a:pt x="21114" y="704"/>
                    </a:cubicBezTo>
                    <a:cubicBezTo>
                      <a:pt x="21507" y="559"/>
                      <a:pt x="21393" y="1"/>
                      <a:pt x="21045" y="1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2710601" y="428978"/>
            <a:ext cx="3330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Sriracha" panose="020B0604020202020204" charset="-34"/>
                <a:cs typeface="Sriracha" panose="020B0604020202020204" charset="-34"/>
              </a:rPr>
              <a:t>Ghi nhớ </a:t>
            </a:r>
            <a:endParaRPr lang="en-US" sz="2800" dirty="0">
              <a:solidFill>
                <a:srgbClr val="FF0000"/>
              </a:solidFill>
              <a:latin typeface="Sriracha" panose="020B0604020202020204" charset="-34"/>
              <a:cs typeface="Sriracha" panose="020B060402020202020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6" name="Google Shape;1516;p32"/>
          <p:cNvGrpSpPr/>
          <p:nvPr/>
        </p:nvGrpSpPr>
        <p:grpSpPr>
          <a:xfrm rot="20758703">
            <a:off x="-638643" y="-234753"/>
            <a:ext cx="11752118" cy="1578633"/>
            <a:chOff x="713227" y="459529"/>
            <a:chExt cx="7884718" cy="4683960"/>
          </a:xfrm>
        </p:grpSpPr>
        <p:grpSp>
          <p:nvGrpSpPr>
            <p:cNvPr id="1517" name="Google Shape;1517;p32"/>
            <p:cNvGrpSpPr/>
            <p:nvPr/>
          </p:nvGrpSpPr>
          <p:grpSpPr>
            <a:xfrm rot="815345">
              <a:off x="1045572" y="1449655"/>
              <a:ext cx="1318375" cy="1005271"/>
              <a:chOff x="5913226" y="4077344"/>
              <a:chExt cx="914289" cy="694967"/>
            </a:xfrm>
          </p:grpSpPr>
          <p:sp>
            <p:nvSpPr>
              <p:cNvPr id="1518" name="Google Shape;1518;p32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" name="Google Shape;1519;p32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32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32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2" name="Google Shape;1522;p32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3" name="Google Shape;1523;p32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" name="Google Shape;1524;p32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5" name="Google Shape;1525;p32"/>
            <p:cNvGrpSpPr/>
            <p:nvPr/>
          </p:nvGrpSpPr>
          <p:grpSpPr>
            <a:xfrm rot="344346">
              <a:off x="1771931" y="1089247"/>
              <a:ext cx="545286" cy="773116"/>
              <a:chOff x="6055204" y="4369368"/>
              <a:chExt cx="545279" cy="773107"/>
            </a:xfrm>
          </p:grpSpPr>
          <p:sp>
            <p:nvSpPr>
              <p:cNvPr id="1526" name="Google Shape;1526;p32"/>
              <p:cNvSpPr/>
              <p:nvPr/>
            </p:nvSpPr>
            <p:spPr>
              <a:xfrm>
                <a:off x="6055204" y="4591716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7" name="Google Shape;1527;p32"/>
              <p:cNvSpPr/>
              <p:nvPr/>
            </p:nvSpPr>
            <p:spPr>
              <a:xfrm>
                <a:off x="6081114" y="4369368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8" name="Google Shape;1528;p32"/>
              <p:cNvSpPr/>
              <p:nvPr/>
            </p:nvSpPr>
            <p:spPr>
              <a:xfrm>
                <a:off x="6436720" y="4482413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" name="Google Shape;1529;p32"/>
              <p:cNvSpPr/>
              <p:nvPr/>
            </p:nvSpPr>
            <p:spPr>
              <a:xfrm>
                <a:off x="6229918" y="4464258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" name="Google Shape;1530;p32"/>
              <p:cNvSpPr/>
              <p:nvPr/>
            </p:nvSpPr>
            <p:spPr>
              <a:xfrm>
                <a:off x="6410261" y="4586397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32"/>
              <p:cNvSpPr/>
              <p:nvPr/>
            </p:nvSpPr>
            <p:spPr>
              <a:xfrm>
                <a:off x="6161316" y="4668349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32" name="Google Shape;1532;p32"/>
            <p:cNvSpPr/>
            <p:nvPr/>
          </p:nvSpPr>
          <p:spPr>
            <a:xfrm rot="980768">
              <a:off x="1934596" y="1034594"/>
              <a:ext cx="4594152" cy="3533829"/>
            </a:xfrm>
            <a:prstGeom prst="cloud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33" name="Google Shape;1533;p32"/>
            <p:cNvGrpSpPr/>
            <p:nvPr/>
          </p:nvGrpSpPr>
          <p:grpSpPr>
            <a:xfrm rot="5400000">
              <a:off x="7829384" y="3080233"/>
              <a:ext cx="864149" cy="672973"/>
              <a:chOff x="1530147" y="3725108"/>
              <a:chExt cx="864149" cy="672973"/>
            </a:xfrm>
          </p:grpSpPr>
          <p:sp>
            <p:nvSpPr>
              <p:cNvPr id="1534" name="Google Shape;1534;p32"/>
              <p:cNvSpPr/>
              <p:nvPr/>
            </p:nvSpPr>
            <p:spPr>
              <a:xfrm flipH="1">
                <a:off x="1530147" y="3725108"/>
                <a:ext cx="849461" cy="672726"/>
              </a:xfrm>
              <a:custGeom>
                <a:avLst/>
                <a:gdLst/>
                <a:ahLst/>
                <a:cxnLst/>
                <a:rect l="l" t="t" r="r" b="b"/>
                <a:pathLst>
                  <a:path w="24753" h="19603" extrusionOk="0">
                    <a:moveTo>
                      <a:pt x="9154" y="0"/>
                    </a:moveTo>
                    <a:cubicBezTo>
                      <a:pt x="7784" y="0"/>
                      <a:pt x="6757" y="2694"/>
                      <a:pt x="6301" y="3629"/>
                    </a:cubicBezTo>
                    <a:cubicBezTo>
                      <a:pt x="4064" y="8446"/>
                      <a:pt x="2306" y="13444"/>
                      <a:pt x="1" y="18260"/>
                    </a:cubicBezTo>
                    <a:lnTo>
                      <a:pt x="92" y="19561"/>
                    </a:lnTo>
                    <a:cubicBezTo>
                      <a:pt x="1507" y="19561"/>
                      <a:pt x="3217" y="19602"/>
                      <a:pt x="4828" y="19602"/>
                    </a:cubicBezTo>
                    <a:cubicBezTo>
                      <a:pt x="5634" y="19602"/>
                      <a:pt x="6415" y="19592"/>
                      <a:pt x="7122" y="19561"/>
                    </a:cubicBezTo>
                    <a:cubicBezTo>
                      <a:pt x="12030" y="19379"/>
                      <a:pt x="16663" y="19196"/>
                      <a:pt x="21206" y="17530"/>
                    </a:cubicBezTo>
                    <a:cubicBezTo>
                      <a:pt x="24752" y="16251"/>
                      <a:pt x="24634" y="13625"/>
                      <a:pt x="20939" y="13625"/>
                    </a:cubicBezTo>
                    <a:cubicBezTo>
                      <a:pt x="20877" y="13625"/>
                      <a:pt x="20814" y="13625"/>
                      <a:pt x="20749" y="13627"/>
                    </a:cubicBezTo>
                    <a:cubicBezTo>
                      <a:pt x="18464" y="13710"/>
                      <a:pt x="14967" y="15250"/>
                      <a:pt x="12534" y="15250"/>
                    </a:cubicBezTo>
                    <a:cubicBezTo>
                      <a:pt x="12294" y="15250"/>
                      <a:pt x="12064" y="15235"/>
                      <a:pt x="11847" y="15202"/>
                    </a:cubicBezTo>
                    <a:cubicBezTo>
                      <a:pt x="14449" y="14083"/>
                      <a:pt x="17234" y="12235"/>
                      <a:pt x="19083" y="11116"/>
                    </a:cubicBezTo>
                    <a:cubicBezTo>
                      <a:pt x="20201" y="10386"/>
                      <a:pt x="24629" y="7784"/>
                      <a:pt x="21571" y="6962"/>
                    </a:cubicBezTo>
                    <a:cubicBezTo>
                      <a:pt x="21299" y="6874"/>
                      <a:pt x="21025" y="6835"/>
                      <a:pt x="20751" y="6835"/>
                    </a:cubicBezTo>
                    <a:cubicBezTo>
                      <a:pt x="19248" y="6835"/>
                      <a:pt x="17721" y="8005"/>
                      <a:pt x="16389" y="8719"/>
                    </a:cubicBezTo>
                    <a:cubicBezTo>
                      <a:pt x="14358" y="9747"/>
                      <a:pt x="11573" y="11869"/>
                      <a:pt x="9542" y="12600"/>
                    </a:cubicBezTo>
                    <a:cubicBezTo>
                      <a:pt x="11117" y="10842"/>
                      <a:pt x="12418" y="8811"/>
                      <a:pt x="13879" y="6962"/>
                    </a:cubicBezTo>
                    <a:cubicBezTo>
                      <a:pt x="14723" y="5935"/>
                      <a:pt x="17873" y="3264"/>
                      <a:pt x="15933" y="2055"/>
                    </a:cubicBezTo>
                    <a:cubicBezTo>
                      <a:pt x="15722" y="1922"/>
                      <a:pt x="15498" y="1861"/>
                      <a:pt x="15262" y="1861"/>
                    </a:cubicBezTo>
                    <a:cubicBezTo>
                      <a:pt x="12689" y="1861"/>
                      <a:pt x="8762" y="9133"/>
                      <a:pt x="6483" y="10660"/>
                    </a:cubicBezTo>
                    <a:cubicBezTo>
                      <a:pt x="7876" y="7966"/>
                      <a:pt x="8606" y="5478"/>
                      <a:pt x="9542" y="3059"/>
                    </a:cubicBezTo>
                    <a:cubicBezTo>
                      <a:pt x="9816" y="2146"/>
                      <a:pt x="10637" y="0"/>
                      <a:pt x="9154" y="0"/>
                    </a:cubicBezTo>
                    <a:close/>
                  </a:path>
                </a:pathLst>
              </a:custGeom>
              <a:solidFill>
                <a:srgbClr val="FFDB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" name="Google Shape;1535;p32"/>
              <p:cNvSpPr/>
              <p:nvPr/>
            </p:nvSpPr>
            <p:spPr>
              <a:xfrm flipH="1">
                <a:off x="1675893" y="4009263"/>
                <a:ext cx="715211" cy="388817"/>
              </a:xfrm>
              <a:custGeom>
                <a:avLst/>
                <a:gdLst/>
                <a:ahLst/>
                <a:cxnLst/>
                <a:rect l="l" t="t" r="r" b="b"/>
                <a:pathLst>
                  <a:path w="20841" h="11330" extrusionOk="0">
                    <a:moveTo>
                      <a:pt x="20347" y="0"/>
                    </a:moveTo>
                    <a:cubicBezTo>
                      <a:pt x="20292" y="0"/>
                      <a:pt x="20232" y="16"/>
                      <a:pt x="20171" y="51"/>
                    </a:cubicBezTo>
                    <a:cubicBezTo>
                      <a:pt x="16451" y="2151"/>
                      <a:pt x="12662" y="4137"/>
                      <a:pt x="8987" y="6328"/>
                    </a:cubicBezTo>
                    <a:cubicBezTo>
                      <a:pt x="7252" y="7378"/>
                      <a:pt x="5426" y="8360"/>
                      <a:pt x="3531" y="9113"/>
                    </a:cubicBezTo>
                    <a:cubicBezTo>
                      <a:pt x="2413" y="9570"/>
                      <a:pt x="1180" y="9958"/>
                      <a:pt x="267" y="10756"/>
                    </a:cubicBezTo>
                    <a:cubicBezTo>
                      <a:pt x="1" y="10987"/>
                      <a:pt x="246" y="11329"/>
                      <a:pt x="519" y="11329"/>
                    </a:cubicBezTo>
                    <a:cubicBezTo>
                      <a:pt x="596" y="11329"/>
                      <a:pt x="676" y="11302"/>
                      <a:pt x="747" y="11236"/>
                    </a:cubicBezTo>
                    <a:cubicBezTo>
                      <a:pt x="1797" y="10346"/>
                      <a:pt x="3235" y="10026"/>
                      <a:pt x="4467" y="9478"/>
                    </a:cubicBezTo>
                    <a:cubicBezTo>
                      <a:pt x="6293" y="8679"/>
                      <a:pt x="8074" y="7698"/>
                      <a:pt x="9786" y="6671"/>
                    </a:cubicBezTo>
                    <a:cubicBezTo>
                      <a:pt x="13301" y="4548"/>
                      <a:pt x="16953" y="2654"/>
                      <a:pt x="20513" y="645"/>
                    </a:cubicBezTo>
                    <a:cubicBezTo>
                      <a:pt x="20841" y="452"/>
                      <a:pt x="20648" y="0"/>
                      <a:pt x="20347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1536;p32"/>
              <p:cNvSpPr/>
              <p:nvPr/>
            </p:nvSpPr>
            <p:spPr>
              <a:xfrm flipH="1">
                <a:off x="1873734" y="3849957"/>
                <a:ext cx="520562" cy="544893"/>
              </a:xfrm>
              <a:custGeom>
                <a:avLst/>
                <a:gdLst/>
                <a:ahLst/>
                <a:cxnLst/>
                <a:rect l="l" t="t" r="r" b="b"/>
                <a:pathLst>
                  <a:path w="15169" h="15878" extrusionOk="0">
                    <a:moveTo>
                      <a:pt x="14670" y="0"/>
                    </a:moveTo>
                    <a:cubicBezTo>
                      <a:pt x="14592" y="0"/>
                      <a:pt x="14512" y="32"/>
                      <a:pt x="14444" y="106"/>
                    </a:cubicBezTo>
                    <a:cubicBezTo>
                      <a:pt x="12070" y="2662"/>
                      <a:pt x="9810" y="5310"/>
                      <a:pt x="7710" y="8049"/>
                    </a:cubicBezTo>
                    <a:cubicBezTo>
                      <a:pt x="5519" y="10902"/>
                      <a:pt x="3031" y="13047"/>
                      <a:pt x="269" y="15307"/>
                    </a:cubicBezTo>
                    <a:cubicBezTo>
                      <a:pt x="1" y="15522"/>
                      <a:pt x="238" y="15877"/>
                      <a:pt x="518" y="15877"/>
                    </a:cubicBezTo>
                    <a:cubicBezTo>
                      <a:pt x="594" y="15877"/>
                      <a:pt x="675" y="15850"/>
                      <a:pt x="748" y="15787"/>
                    </a:cubicBezTo>
                    <a:cubicBezTo>
                      <a:pt x="3099" y="13892"/>
                      <a:pt x="5542" y="12066"/>
                      <a:pt x="7368" y="9624"/>
                    </a:cubicBezTo>
                    <a:cubicBezTo>
                      <a:pt x="9742" y="6497"/>
                      <a:pt x="12252" y="3484"/>
                      <a:pt x="14923" y="608"/>
                    </a:cubicBezTo>
                    <a:cubicBezTo>
                      <a:pt x="15169" y="345"/>
                      <a:pt x="14929" y="0"/>
                      <a:pt x="14670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7" name="Google Shape;1537;p32"/>
              <p:cNvSpPr/>
              <p:nvPr/>
            </p:nvSpPr>
            <p:spPr>
              <a:xfrm flipH="1">
                <a:off x="2073256" y="3774389"/>
                <a:ext cx="318947" cy="611984"/>
              </a:xfrm>
              <a:custGeom>
                <a:avLst/>
                <a:gdLst/>
                <a:ahLst/>
                <a:cxnLst/>
                <a:rect l="l" t="t" r="r" b="b"/>
                <a:pathLst>
                  <a:path w="9294" h="17833" extrusionOk="0">
                    <a:moveTo>
                      <a:pt x="8862" y="0"/>
                    </a:moveTo>
                    <a:cubicBezTo>
                      <a:pt x="8726" y="0"/>
                      <a:pt x="8593" y="70"/>
                      <a:pt x="8539" y="230"/>
                    </a:cubicBezTo>
                    <a:cubicBezTo>
                      <a:pt x="7672" y="3243"/>
                      <a:pt x="6029" y="5914"/>
                      <a:pt x="4842" y="8790"/>
                    </a:cubicBezTo>
                    <a:cubicBezTo>
                      <a:pt x="3586" y="11780"/>
                      <a:pt x="2285" y="14702"/>
                      <a:pt x="208" y="17235"/>
                    </a:cubicBezTo>
                    <a:cubicBezTo>
                      <a:pt x="1" y="17495"/>
                      <a:pt x="225" y="17832"/>
                      <a:pt x="465" y="17832"/>
                    </a:cubicBezTo>
                    <a:cubicBezTo>
                      <a:pt x="542" y="17832"/>
                      <a:pt x="621" y="17798"/>
                      <a:pt x="687" y="17715"/>
                    </a:cubicBezTo>
                    <a:cubicBezTo>
                      <a:pt x="2650" y="15364"/>
                      <a:pt x="3974" y="12670"/>
                      <a:pt x="5138" y="9863"/>
                    </a:cubicBezTo>
                    <a:cubicBezTo>
                      <a:pt x="6462" y="6690"/>
                      <a:pt x="8265" y="3723"/>
                      <a:pt x="9224" y="436"/>
                    </a:cubicBezTo>
                    <a:cubicBezTo>
                      <a:pt x="9294" y="171"/>
                      <a:pt x="9075" y="0"/>
                      <a:pt x="8862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8" name="Google Shape;1538;p32"/>
              <p:cNvSpPr/>
              <p:nvPr/>
            </p:nvSpPr>
            <p:spPr>
              <a:xfrm flipH="1">
                <a:off x="1638350" y="4231268"/>
                <a:ext cx="738101" cy="155390"/>
              </a:xfrm>
              <a:custGeom>
                <a:avLst/>
                <a:gdLst/>
                <a:ahLst/>
                <a:cxnLst/>
                <a:rect l="l" t="t" r="r" b="b"/>
                <a:pathLst>
                  <a:path w="21508" h="4528" extrusionOk="0">
                    <a:moveTo>
                      <a:pt x="21045" y="1"/>
                    </a:moveTo>
                    <a:cubicBezTo>
                      <a:pt x="21009" y="1"/>
                      <a:pt x="20971" y="6"/>
                      <a:pt x="20931" y="19"/>
                    </a:cubicBezTo>
                    <a:cubicBezTo>
                      <a:pt x="17827" y="1069"/>
                      <a:pt x="14403" y="1412"/>
                      <a:pt x="11185" y="1982"/>
                    </a:cubicBezTo>
                    <a:cubicBezTo>
                      <a:pt x="9313" y="2302"/>
                      <a:pt x="7464" y="2553"/>
                      <a:pt x="5592" y="2872"/>
                    </a:cubicBezTo>
                    <a:cubicBezTo>
                      <a:pt x="3981" y="3169"/>
                      <a:pt x="2489" y="3820"/>
                      <a:pt x="840" y="3820"/>
                    </a:cubicBezTo>
                    <a:cubicBezTo>
                      <a:pt x="713" y="3820"/>
                      <a:pt x="585" y="3816"/>
                      <a:pt x="457" y="3808"/>
                    </a:cubicBezTo>
                    <a:cubicBezTo>
                      <a:pt x="449" y="3808"/>
                      <a:pt x="442" y="3808"/>
                      <a:pt x="435" y="3808"/>
                    </a:cubicBezTo>
                    <a:cubicBezTo>
                      <a:pt x="0" y="3808"/>
                      <a:pt x="7" y="4493"/>
                      <a:pt x="457" y="4516"/>
                    </a:cubicBezTo>
                    <a:cubicBezTo>
                      <a:pt x="585" y="4523"/>
                      <a:pt x="713" y="4527"/>
                      <a:pt x="841" y="4527"/>
                    </a:cubicBezTo>
                    <a:cubicBezTo>
                      <a:pt x="2232" y="4527"/>
                      <a:pt x="3572" y="4095"/>
                      <a:pt x="4930" y="3740"/>
                    </a:cubicBezTo>
                    <a:cubicBezTo>
                      <a:pt x="6688" y="3283"/>
                      <a:pt x="8537" y="3123"/>
                      <a:pt x="10340" y="2827"/>
                    </a:cubicBezTo>
                    <a:cubicBezTo>
                      <a:pt x="12120" y="2530"/>
                      <a:pt x="13901" y="2142"/>
                      <a:pt x="15704" y="1845"/>
                    </a:cubicBezTo>
                    <a:cubicBezTo>
                      <a:pt x="17530" y="1548"/>
                      <a:pt x="19356" y="1297"/>
                      <a:pt x="21114" y="704"/>
                    </a:cubicBezTo>
                    <a:cubicBezTo>
                      <a:pt x="21507" y="559"/>
                      <a:pt x="21393" y="1"/>
                      <a:pt x="21045" y="1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9" name="Google Shape;1539;p32"/>
            <p:cNvGrpSpPr/>
            <p:nvPr/>
          </p:nvGrpSpPr>
          <p:grpSpPr>
            <a:xfrm rot="5400000">
              <a:off x="610768" y="3373189"/>
              <a:ext cx="890274" cy="685355"/>
              <a:chOff x="8267893" y="1920039"/>
              <a:chExt cx="890274" cy="685355"/>
            </a:xfrm>
          </p:grpSpPr>
          <p:sp>
            <p:nvSpPr>
              <p:cNvPr id="1540" name="Google Shape;1540;p32"/>
              <p:cNvSpPr/>
              <p:nvPr/>
            </p:nvSpPr>
            <p:spPr>
              <a:xfrm>
                <a:off x="8267893" y="1920039"/>
                <a:ext cx="890265" cy="685355"/>
              </a:xfrm>
              <a:custGeom>
                <a:avLst/>
                <a:gdLst/>
                <a:ahLst/>
                <a:cxnLst/>
                <a:rect l="l" t="t" r="r" b="b"/>
                <a:pathLst>
                  <a:path w="25942" h="19971" extrusionOk="0">
                    <a:moveTo>
                      <a:pt x="9705" y="1"/>
                    </a:moveTo>
                    <a:cubicBezTo>
                      <a:pt x="7527" y="1"/>
                      <a:pt x="5973" y="655"/>
                      <a:pt x="8435" y="3009"/>
                    </a:cubicBezTo>
                    <a:cubicBezTo>
                      <a:pt x="10695" y="5086"/>
                      <a:pt x="14849" y="6638"/>
                      <a:pt x="17770" y="7505"/>
                    </a:cubicBezTo>
                    <a:cubicBezTo>
                      <a:pt x="16612" y="7411"/>
                      <a:pt x="11802" y="6606"/>
                      <a:pt x="7521" y="6606"/>
                    </a:cubicBezTo>
                    <a:cubicBezTo>
                      <a:pt x="3532" y="6606"/>
                      <a:pt x="1" y="7304"/>
                      <a:pt x="309" y="9925"/>
                    </a:cubicBezTo>
                    <a:cubicBezTo>
                      <a:pt x="574" y="12205"/>
                      <a:pt x="8728" y="12815"/>
                      <a:pt x="14639" y="12815"/>
                    </a:cubicBezTo>
                    <a:cubicBezTo>
                      <a:pt x="16359" y="12815"/>
                      <a:pt x="17889" y="12764"/>
                      <a:pt x="18980" y="12686"/>
                    </a:cubicBezTo>
                    <a:lnTo>
                      <a:pt x="18980" y="12686"/>
                    </a:lnTo>
                    <a:cubicBezTo>
                      <a:pt x="14324" y="14421"/>
                      <a:pt x="9142" y="14946"/>
                      <a:pt x="6015" y="15631"/>
                    </a:cubicBezTo>
                    <a:cubicBezTo>
                      <a:pt x="905" y="16609"/>
                      <a:pt x="1306" y="19970"/>
                      <a:pt x="6427" y="19970"/>
                    </a:cubicBezTo>
                    <a:cubicBezTo>
                      <a:pt x="6682" y="19970"/>
                      <a:pt x="6948" y="19962"/>
                      <a:pt x="7225" y="19945"/>
                    </a:cubicBezTo>
                    <a:cubicBezTo>
                      <a:pt x="12931" y="19625"/>
                      <a:pt x="19893" y="18347"/>
                      <a:pt x="25942" y="17023"/>
                    </a:cubicBezTo>
                    <a:lnTo>
                      <a:pt x="25942" y="4629"/>
                    </a:lnTo>
                    <a:cubicBezTo>
                      <a:pt x="22016" y="3077"/>
                      <a:pt x="17702" y="1799"/>
                      <a:pt x="13981" y="589"/>
                    </a:cubicBezTo>
                    <a:cubicBezTo>
                      <a:pt x="12996" y="310"/>
                      <a:pt x="11203" y="1"/>
                      <a:pt x="9705" y="1"/>
                    </a:cubicBezTo>
                    <a:close/>
                  </a:path>
                </a:pathLst>
              </a:custGeom>
              <a:solidFill>
                <a:srgbClr val="FF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32"/>
              <p:cNvSpPr/>
              <p:nvPr/>
            </p:nvSpPr>
            <p:spPr>
              <a:xfrm>
                <a:off x="8600128" y="1969526"/>
                <a:ext cx="558037" cy="233153"/>
              </a:xfrm>
              <a:custGeom>
                <a:avLst/>
                <a:gdLst/>
                <a:ahLst/>
                <a:cxnLst/>
                <a:rect l="l" t="t" r="r" b="b"/>
                <a:pathLst>
                  <a:path w="16261" h="6794" extrusionOk="0">
                    <a:moveTo>
                      <a:pt x="487" y="1"/>
                    </a:moveTo>
                    <a:cubicBezTo>
                      <a:pt x="190" y="1"/>
                      <a:pt x="1" y="463"/>
                      <a:pt x="306" y="653"/>
                    </a:cubicBezTo>
                    <a:cubicBezTo>
                      <a:pt x="5031" y="3712"/>
                      <a:pt x="10646" y="5675"/>
                      <a:pt x="16261" y="6793"/>
                    </a:cubicBezTo>
                    <a:lnTo>
                      <a:pt x="16261" y="6086"/>
                    </a:lnTo>
                    <a:cubicBezTo>
                      <a:pt x="10760" y="4967"/>
                      <a:pt x="5282" y="3027"/>
                      <a:pt x="671" y="60"/>
                    </a:cubicBezTo>
                    <a:cubicBezTo>
                      <a:pt x="607" y="19"/>
                      <a:pt x="545" y="1"/>
                      <a:pt x="487" y="1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2" name="Google Shape;1542;p32"/>
              <p:cNvSpPr/>
              <p:nvPr/>
            </p:nvSpPr>
            <p:spPr>
              <a:xfrm>
                <a:off x="8352110" y="2225369"/>
                <a:ext cx="806049" cy="51716"/>
              </a:xfrm>
              <a:custGeom>
                <a:avLst/>
                <a:gdLst/>
                <a:ahLst/>
                <a:cxnLst/>
                <a:rect l="l" t="t" r="r" b="b"/>
                <a:pathLst>
                  <a:path w="23488" h="1507" extrusionOk="0">
                    <a:moveTo>
                      <a:pt x="11990" y="0"/>
                    </a:moveTo>
                    <a:cubicBezTo>
                      <a:pt x="8126" y="0"/>
                      <a:pt x="4258" y="160"/>
                      <a:pt x="457" y="160"/>
                    </a:cubicBezTo>
                    <a:cubicBezTo>
                      <a:pt x="1" y="160"/>
                      <a:pt x="1" y="868"/>
                      <a:pt x="457" y="868"/>
                    </a:cubicBezTo>
                    <a:cubicBezTo>
                      <a:pt x="4258" y="856"/>
                      <a:pt x="8126" y="691"/>
                      <a:pt x="11990" y="691"/>
                    </a:cubicBezTo>
                    <a:cubicBezTo>
                      <a:pt x="15853" y="691"/>
                      <a:pt x="19710" y="856"/>
                      <a:pt x="23488" y="1507"/>
                    </a:cubicBezTo>
                    <a:lnTo>
                      <a:pt x="23488" y="799"/>
                    </a:lnTo>
                    <a:cubicBezTo>
                      <a:pt x="19710" y="160"/>
                      <a:pt x="15853" y="0"/>
                      <a:pt x="11990" y="0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3" name="Google Shape;1543;p32"/>
              <p:cNvSpPr/>
              <p:nvPr/>
            </p:nvSpPr>
            <p:spPr>
              <a:xfrm>
                <a:off x="8480529" y="2421189"/>
                <a:ext cx="677633" cy="130235"/>
              </a:xfrm>
              <a:custGeom>
                <a:avLst/>
                <a:gdLst/>
                <a:ahLst/>
                <a:cxnLst/>
                <a:rect l="l" t="t" r="r" b="b"/>
                <a:pathLst>
                  <a:path w="19746" h="3795" extrusionOk="0">
                    <a:moveTo>
                      <a:pt x="19746" y="1"/>
                    </a:moveTo>
                    <a:cubicBezTo>
                      <a:pt x="13241" y="503"/>
                      <a:pt x="6850" y="1872"/>
                      <a:pt x="413" y="3105"/>
                    </a:cubicBezTo>
                    <a:cubicBezTo>
                      <a:pt x="0" y="3192"/>
                      <a:pt x="145" y="3795"/>
                      <a:pt x="553" y="3795"/>
                    </a:cubicBezTo>
                    <a:cubicBezTo>
                      <a:pt x="574" y="3795"/>
                      <a:pt x="596" y="3793"/>
                      <a:pt x="618" y="3790"/>
                    </a:cubicBezTo>
                    <a:cubicBezTo>
                      <a:pt x="6964" y="2557"/>
                      <a:pt x="13309" y="1188"/>
                      <a:pt x="19746" y="708"/>
                    </a:cubicBezTo>
                    <a:lnTo>
                      <a:pt x="19746" y="1"/>
                    </a:ln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4" name="Google Shape;1544;p32"/>
              <p:cNvSpPr/>
              <p:nvPr/>
            </p:nvSpPr>
            <p:spPr>
              <a:xfrm>
                <a:off x="8675456" y="2081884"/>
                <a:ext cx="482710" cy="421247"/>
              </a:xfrm>
              <a:custGeom>
                <a:avLst/>
                <a:gdLst/>
                <a:ahLst/>
                <a:cxnLst/>
                <a:rect l="l" t="t" r="r" b="b"/>
                <a:pathLst>
                  <a:path w="14066" h="12275" extrusionOk="0">
                    <a:moveTo>
                      <a:pt x="5947" y="1"/>
                    </a:moveTo>
                    <a:cubicBezTo>
                      <a:pt x="4617" y="1"/>
                      <a:pt x="3672" y="406"/>
                      <a:pt x="5187" y="1853"/>
                    </a:cubicBezTo>
                    <a:cubicBezTo>
                      <a:pt x="6556" y="3131"/>
                      <a:pt x="9113" y="4090"/>
                      <a:pt x="10916" y="4615"/>
                    </a:cubicBezTo>
                    <a:cubicBezTo>
                      <a:pt x="10195" y="4556"/>
                      <a:pt x="7242" y="4063"/>
                      <a:pt x="4615" y="4063"/>
                    </a:cubicBezTo>
                    <a:cubicBezTo>
                      <a:pt x="2167" y="4063"/>
                      <a:pt x="1" y="4491"/>
                      <a:pt x="188" y="6099"/>
                    </a:cubicBezTo>
                    <a:cubicBezTo>
                      <a:pt x="346" y="7488"/>
                      <a:pt x="5300" y="7875"/>
                      <a:pt x="8923" y="7875"/>
                    </a:cubicBezTo>
                    <a:cubicBezTo>
                      <a:pt x="10003" y="7875"/>
                      <a:pt x="10965" y="7840"/>
                      <a:pt x="11646" y="7788"/>
                    </a:cubicBezTo>
                    <a:lnTo>
                      <a:pt x="11646" y="7788"/>
                    </a:lnTo>
                    <a:cubicBezTo>
                      <a:pt x="8793" y="8861"/>
                      <a:pt x="5598" y="9180"/>
                      <a:pt x="3680" y="9591"/>
                    </a:cubicBezTo>
                    <a:cubicBezTo>
                      <a:pt x="537" y="10202"/>
                      <a:pt x="796" y="12275"/>
                      <a:pt x="3980" y="12275"/>
                    </a:cubicBezTo>
                    <a:cubicBezTo>
                      <a:pt x="4125" y="12275"/>
                      <a:pt x="4276" y="12271"/>
                      <a:pt x="4434" y="12262"/>
                    </a:cubicBezTo>
                    <a:cubicBezTo>
                      <a:pt x="7355" y="12079"/>
                      <a:pt x="10825" y="11508"/>
                      <a:pt x="14066" y="10846"/>
                    </a:cubicBezTo>
                    <a:lnTo>
                      <a:pt x="14066" y="2150"/>
                    </a:lnTo>
                    <a:cubicBezTo>
                      <a:pt x="12194" y="1511"/>
                      <a:pt x="10277" y="917"/>
                      <a:pt x="8565" y="370"/>
                    </a:cubicBezTo>
                    <a:cubicBezTo>
                      <a:pt x="7960" y="193"/>
                      <a:pt x="6863" y="1"/>
                      <a:pt x="5947" y="1"/>
                    </a:cubicBezTo>
                    <a:close/>
                  </a:path>
                </a:pathLst>
              </a:custGeom>
              <a:solidFill>
                <a:srgbClr val="A53A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46" name="Google Shape;1546;p32"/>
          <p:cNvSpPr txBox="1">
            <a:spLocks noGrp="1"/>
          </p:cNvSpPr>
          <p:nvPr>
            <p:ph type="subTitle" idx="1"/>
          </p:nvPr>
        </p:nvSpPr>
        <p:spPr>
          <a:xfrm>
            <a:off x="2808467" y="2385646"/>
            <a:ext cx="2796600" cy="13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11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11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47" name="Google Shape;1547;p32"/>
          <p:cNvSpPr txBox="1">
            <a:spLocks noGrp="1"/>
          </p:cNvSpPr>
          <p:nvPr>
            <p:ph type="subTitle" idx="2"/>
          </p:nvPr>
        </p:nvSpPr>
        <p:spPr>
          <a:xfrm>
            <a:off x="1399982" y="353298"/>
            <a:ext cx="6337919" cy="4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Hãy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hoàn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thành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bức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tranh khu rừng thân thiện theo ý thích của mình nhé. </a:t>
            </a:r>
            <a:endParaRPr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548" name="Google Shape;1548;p32"/>
          <p:cNvGrpSpPr/>
          <p:nvPr/>
        </p:nvGrpSpPr>
        <p:grpSpPr>
          <a:xfrm>
            <a:off x="8034073" y="3795812"/>
            <a:ext cx="866128" cy="1354511"/>
            <a:chOff x="678900" y="3632375"/>
            <a:chExt cx="1610325" cy="1940225"/>
          </a:xfrm>
        </p:grpSpPr>
        <p:sp>
          <p:nvSpPr>
            <p:cNvPr id="1549" name="Google Shape;1549;p32"/>
            <p:cNvSpPr/>
            <p:nvPr/>
          </p:nvSpPr>
          <p:spPr>
            <a:xfrm>
              <a:off x="780400" y="4816100"/>
              <a:ext cx="328975" cy="240200"/>
            </a:xfrm>
            <a:custGeom>
              <a:avLst/>
              <a:gdLst/>
              <a:ahLst/>
              <a:cxnLst/>
              <a:rect l="l" t="t" r="r" b="b"/>
              <a:pathLst>
                <a:path w="13159" h="9608" extrusionOk="0">
                  <a:moveTo>
                    <a:pt x="2316" y="0"/>
                  </a:moveTo>
                  <a:cubicBezTo>
                    <a:pt x="2227" y="0"/>
                    <a:pt x="2126" y="18"/>
                    <a:pt x="2006" y="58"/>
                  </a:cubicBezTo>
                  <a:cubicBezTo>
                    <a:pt x="1379" y="234"/>
                    <a:pt x="1029" y="860"/>
                    <a:pt x="778" y="1412"/>
                  </a:cubicBezTo>
                  <a:cubicBezTo>
                    <a:pt x="402" y="2289"/>
                    <a:pt x="1" y="3467"/>
                    <a:pt x="302" y="4419"/>
                  </a:cubicBezTo>
                  <a:cubicBezTo>
                    <a:pt x="602" y="5347"/>
                    <a:pt x="1605" y="6299"/>
                    <a:pt x="2307" y="6976"/>
                  </a:cubicBezTo>
                  <a:cubicBezTo>
                    <a:pt x="3986" y="8580"/>
                    <a:pt x="6542" y="9607"/>
                    <a:pt x="8873" y="9607"/>
                  </a:cubicBezTo>
                  <a:cubicBezTo>
                    <a:pt x="9625" y="9607"/>
                    <a:pt x="10377" y="9532"/>
                    <a:pt x="11054" y="9256"/>
                  </a:cubicBezTo>
                  <a:cubicBezTo>
                    <a:pt x="11755" y="8956"/>
                    <a:pt x="12357" y="8454"/>
                    <a:pt x="12658" y="7753"/>
                  </a:cubicBezTo>
                  <a:cubicBezTo>
                    <a:pt x="12858" y="7352"/>
                    <a:pt x="12958" y="6675"/>
                    <a:pt x="13034" y="6224"/>
                  </a:cubicBezTo>
                  <a:cubicBezTo>
                    <a:pt x="13159" y="5597"/>
                    <a:pt x="12983" y="4895"/>
                    <a:pt x="12507" y="4494"/>
                  </a:cubicBezTo>
                  <a:cubicBezTo>
                    <a:pt x="12207" y="4244"/>
                    <a:pt x="11831" y="4118"/>
                    <a:pt x="11455" y="4018"/>
                  </a:cubicBezTo>
                  <a:cubicBezTo>
                    <a:pt x="11079" y="3930"/>
                    <a:pt x="10715" y="3924"/>
                    <a:pt x="10352" y="3924"/>
                  </a:cubicBezTo>
                  <a:cubicBezTo>
                    <a:pt x="10291" y="3924"/>
                    <a:pt x="10231" y="3924"/>
                    <a:pt x="10170" y="3924"/>
                  </a:cubicBezTo>
                  <a:cubicBezTo>
                    <a:pt x="9867" y="3924"/>
                    <a:pt x="9562" y="3920"/>
                    <a:pt x="9249" y="3868"/>
                  </a:cubicBezTo>
                  <a:cubicBezTo>
                    <a:pt x="8372" y="3717"/>
                    <a:pt x="7520" y="3442"/>
                    <a:pt x="6718" y="3091"/>
                  </a:cubicBezTo>
                  <a:cubicBezTo>
                    <a:pt x="5615" y="2615"/>
                    <a:pt x="4437" y="1963"/>
                    <a:pt x="3535" y="1136"/>
                  </a:cubicBezTo>
                  <a:cubicBezTo>
                    <a:pt x="3409" y="1011"/>
                    <a:pt x="3284" y="885"/>
                    <a:pt x="3159" y="760"/>
                  </a:cubicBezTo>
                  <a:cubicBezTo>
                    <a:pt x="2849" y="389"/>
                    <a:pt x="2727" y="0"/>
                    <a:pt x="2316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846825" y="3632375"/>
              <a:ext cx="995650" cy="751600"/>
            </a:xfrm>
            <a:custGeom>
              <a:avLst/>
              <a:gdLst/>
              <a:ahLst/>
              <a:cxnLst/>
              <a:rect l="l" t="t" r="r" b="b"/>
              <a:pathLst>
                <a:path w="39826" h="30064" extrusionOk="0">
                  <a:moveTo>
                    <a:pt x="19449" y="1"/>
                  </a:moveTo>
                  <a:cubicBezTo>
                    <a:pt x="12040" y="1"/>
                    <a:pt x="5248" y="4371"/>
                    <a:pt x="978" y="10339"/>
                  </a:cubicBezTo>
                  <a:cubicBezTo>
                    <a:pt x="577" y="10891"/>
                    <a:pt x="176" y="11517"/>
                    <a:pt x="1" y="12169"/>
                  </a:cubicBezTo>
                  <a:cubicBezTo>
                    <a:pt x="833" y="10956"/>
                    <a:pt x="2204" y="10258"/>
                    <a:pt x="3626" y="10258"/>
                  </a:cubicBezTo>
                  <a:cubicBezTo>
                    <a:pt x="4260" y="10258"/>
                    <a:pt x="4904" y="10397"/>
                    <a:pt x="5514" y="10690"/>
                  </a:cubicBezTo>
                  <a:cubicBezTo>
                    <a:pt x="7269" y="11542"/>
                    <a:pt x="8221" y="13422"/>
                    <a:pt x="7946" y="15252"/>
                  </a:cubicBezTo>
                  <a:cubicBezTo>
                    <a:pt x="8654" y="14827"/>
                    <a:pt x="9466" y="14594"/>
                    <a:pt x="10292" y="14594"/>
                  </a:cubicBezTo>
                  <a:cubicBezTo>
                    <a:pt x="10927" y="14594"/>
                    <a:pt x="11571" y="14732"/>
                    <a:pt x="12181" y="15026"/>
                  </a:cubicBezTo>
                  <a:cubicBezTo>
                    <a:pt x="13936" y="15878"/>
                    <a:pt x="14863" y="17733"/>
                    <a:pt x="14612" y="19537"/>
                  </a:cubicBezTo>
                  <a:cubicBezTo>
                    <a:pt x="15401" y="18888"/>
                    <a:pt x="16410" y="18524"/>
                    <a:pt x="17444" y="18524"/>
                  </a:cubicBezTo>
                  <a:cubicBezTo>
                    <a:pt x="18085" y="18524"/>
                    <a:pt x="18735" y="18664"/>
                    <a:pt x="19349" y="18961"/>
                  </a:cubicBezTo>
                  <a:cubicBezTo>
                    <a:pt x="21304" y="19913"/>
                    <a:pt x="22231" y="22119"/>
                    <a:pt x="21630" y="24149"/>
                  </a:cubicBezTo>
                  <a:cubicBezTo>
                    <a:pt x="22476" y="23066"/>
                    <a:pt x="23767" y="22463"/>
                    <a:pt x="25103" y="22463"/>
                  </a:cubicBezTo>
                  <a:cubicBezTo>
                    <a:pt x="25746" y="22463"/>
                    <a:pt x="26399" y="22603"/>
                    <a:pt x="27018" y="22896"/>
                  </a:cubicBezTo>
                  <a:cubicBezTo>
                    <a:pt x="28647" y="23698"/>
                    <a:pt x="29575" y="25377"/>
                    <a:pt x="29474" y="27081"/>
                  </a:cubicBezTo>
                  <a:cubicBezTo>
                    <a:pt x="30307" y="26184"/>
                    <a:pt x="31479" y="25690"/>
                    <a:pt x="32687" y="25690"/>
                  </a:cubicBezTo>
                  <a:cubicBezTo>
                    <a:pt x="33334" y="25690"/>
                    <a:pt x="33992" y="25832"/>
                    <a:pt x="34612" y="26129"/>
                  </a:cubicBezTo>
                  <a:cubicBezTo>
                    <a:pt x="36166" y="26881"/>
                    <a:pt x="37094" y="28435"/>
                    <a:pt x="37094" y="30064"/>
                  </a:cubicBezTo>
                  <a:cubicBezTo>
                    <a:pt x="39750" y="24149"/>
                    <a:pt x="39825" y="17056"/>
                    <a:pt x="36968" y="11242"/>
                  </a:cubicBezTo>
                  <a:cubicBezTo>
                    <a:pt x="34061" y="5277"/>
                    <a:pt x="28096" y="841"/>
                    <a:pt x="21504" y="114"/>
                  </a:cubicBezTo>
                  <a:cubicBezTo>
                    <a:pt x="20815" y="38"/>
                    <a:pt x="20129" y="1"/>
                    <a:pt x="19449" y="1"/>
                  </a:cubicBezTo>
                  <a:close/>
                </a:path>
              </a:pathLst>
            </a:custGeom>
            <a:solidFill>
              <a:srgbClr val="FFB2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1045450" y="3654625"/>
              <a:ext cx="625350" cy="646650"/>
            </a:xfrm>
            <a:custGeom>
              <a:avLst/>
              <a:gdLst/>
              <a:ahLst/>
              <a:cxnLst/>
              <a:rect l="l" t="t" r="r" b="b"/>
              <a:pathLst>
                <a:path w="25014" h="25866" extrusionOk="0">
                  <a:moveTo>
                    <a:pt x="17093" y="1"/>
                  </a:moveTo>
                  <a:cubicBezTo>
                    <a:pt x="15615" y="402"/>
                    <a:pt x="14211" y="1053"/>
                    <a:pt x="12883" y="1805"/>
                  </a:cubicBezTo>
                  <a:cubicBezTo>
                    <a:pt x="9850" y="3484"/>
                    <a:pt x="7068" y="5615"/>
                    <a:pt x="4637" y="8096"/>
                  </a:cubicBezTo>
                  <a:cubicBezTo>
                    <a:pt x="3234" y="9550"/>
                    <a:pt x="1103" y="11605"/>
                    <a:pt x="51" y="13785"/>
                  </a:cubicBezTo>
                  <a:cubicBezTo>
                    <a:pt x="51" y="13986"/>
                    <a:pt x="51" y="14161"/>
                    <a:pt x="1" y="14362"/>
                  </a:cubicBezTo>
                  <a:cubicBezTo>
                    <a:pt x="709" y="13937"/>
                    <a:pt x="1521" y="13704"/>
                    <a:pt x="2347" y="13704"/>
                  </a:cubicBezTo>
                  <a:cubicBezTo>
                    <a:pt x="2982" y="13704"/>
                    <a:pt x="3626" y="13842"/>
                    <a:pt x="4236" y="14136"/>
                  </a:cubicBezTo>
                  <a:cubicBezTo>
                    <a:pt x="5890" y="14938"/>
                    <a:pt x="6818" y="16667"/>
                    <a:pt x="6692" y="18397"/>
                  </a:cubicBezTo>
                  <a:cubicBezTo>
                    <a:pt x="6717" y="18347"/>
                    <a:pt x="6742" y="18322"/>
                    <a:pt x="6767" y="18272"/>
                  </a:cubicBezTo>
                  <a:cubicBezTo>
                    <a:pt x="8923" y="14963"/>
                    <a:pt x="10652" y="11404"/>
                    <a:pt x="12783" y="8096"/>
                  </a:cubicBezTo>
                  <a:cubicBezTo>
                    <a:pt x="13284" y="7344"/>
                    <a:pt x="13785" y="6617"/>
                    <a:pt x="14311" y="5890"/>
                  </a:cubicBezTo>
                  <a:cubicBezTo>
                    <a:pt x="15489" y="4337"/>
                    <a:pt x="17394" y="2081"/>
                    <a:pt x="18773" y="828"/>
                  </a:cubicBezTo>
                  <a:lnTo>
                    <a:pt x="18773" y="828"/>
                  </a:lnTo>
                  <a:cubicBezTo>
                    <a:pt x="18597" y="6667"/>
                    <a:pt x="17043" y="13485"/>
                    <a:pt x="15364" y="19099"/>
                  </a:cubicBezTo>
                  <a:cubicBezTo>
                    <a:pt x="15063" y="20101"/>
                    <a:pt x="14712" y="21104"/>
                    <a:pt x="14286" y="22056"/>
                  </a:cubicBezTo>
                  <a:cubicBezTo>
                    <a:pt x="14186" y="22307"/>
                    <a:pt x="13986" y="22607"/>
                    <a:pt x="13785" y="22883"/>
                  </a:cubicBezTo>
                  <a:cubicBezTo>
                    <a:pt x="13760" y="23008"/>
                    <a:pt x="13735" y="23134"/>
                    <a:pt x="13685" y="23259"/>
                  </a:cubicBezTo>
                  <a:cubicBezTo>
                    <a:pt x="14531" y="22176"/>
                    <a:pt x="15822" y="21573"/>
                    <a:pt x="17158" y="21573"/>
                  </a:cubicBezTo>
                  <a:cubicBezTo>
                    <a:pt x="17801" y="21573"/>
                    <a:pt x="18454" y="21713"/>
                    <a:pt x="19073" y="22006"/>
                  </a:cubicBezTo>
                  <a:cubicBezTo>
                    <a:pt x="20602" y="22758"/>
                    <a:pt x="21504" y="24262"/>
                    <a:pt x="21529" y="25866"/>
                  </a:cubicBezTo>
                  <a:cubicBezTo>
                    <a:pt x="22006" y="24813"/>
                    <a:pt x="22457" y="23735"/>
                    <a:pt x="22833" y="22657"/>
                  </a:cubicBezTo>
                  <a:cubicBezTo>
                    <a:pt x="24562" y="17620"/>
                    <a:pt x="25013" y="12407"/>
                    <a:pt x="23509" y="7219"/>
                  </a:cubicBezTo>
                  <a:cubicBezTo>
                    <a:pt x="23209" y="6191"/>
                    <a:pt x="22858" y="5139"/>
                    <a:pt x="22407" y="4136"/>
                  </a:cubicBezTo>
                  <a:cubicBezTo>
                    <a:pt x="22106" y="3434"/>
                    <a:pt x="21555" y="2056"/>
                    <a:pt x="20828" y="1655"/>
                  </a:cubicBezTo>
                  <a:cubicBezTo>
                    <a:pt x="19650" y="978"/>
                    <a:pt x="18397" y="402"/>
                    <a:pt x="17093" y="1"/>
                  </a:cubicBezTo>
                  <a:close/>
                </a:path>
              </a:pathLst>
            </a:custGeom>
            <a:solidFill>
              <a:srgbClr val="ACD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678900" y="4076800"/>
              <a:ext cx="657300" cy="1057825"/>
            </a:xfrm>
            <a:custGeom>
              <a:avLst/>
              <a:gdLst/>
              <a:ahLst/>
              <a:cxnLst/>
              <a:rect l="l" t="t" r="r" b="b"/>
              <a:pathLst>
                <a:path w="26292" h="42313" extrusionOk="0">
                  <a:moveTo>
                    <a:pt x="25523" y="0"/>
                  </a:moveTo>
                  <a:cubicBezTo>
                    <a:pt x="25314" y="0"/>
                    <a:pt x="25110" y="100"/>
                    <a:pt x="24988" y="282"/>
                  </a:cubicBezTo>
                  <a:cubicBezTo>
                    <a:pt x="17520" y="10733"/>
                    <a:pt x="5966" y="29881"/>
                    <a:pt x="151" y="41335"/>
                  </a:cubicBezTo>
                  <a:cubicBezTo>
                    <a:pt x="1" y="41660"/>
                    <a:pt x="126" y="42061"/>
                    <a:pt x="452" y="42237"/>
                  </a:cubicBezTo>
                  <a:cubicBezTo>
                    <a:pt x="552" y="42287"/>
                    <a:pt x="652" y="42312"/>
                    <a:pt x="753" y="42312"/>
                  </a:cubicBezTo>
                  <a:cubicBezTo>
                    <a:pt x="1003" y="42312"/>
                    <a:pt x="1229" y="42162"/>
                    <a:pt x="1354" y="41936"/>
                  </a:cubicBezTo>
                  <a:cubicBezTo>
                    <a:pt x="7119" y="30533"/>
                    <a:pt x="18647" y="11460"/>
                    <a:pt x="26066" y="1059"/>
                  </a:cubicBezTo>
                  <a:cubicBezTo>
                    <a:pt x="26292" y="758"/>
                    <a:pt x="26216" y="332"/>
                    <a:pt x="25916" y="131"/>
                  </a:cubicBezTo>
                  <a:cubicBezTo>
                    <a:pt x="25797" y="42"/>
                    <a:pt x="25659" y="0"/>
                    <a:pt x="25523" y="0"/>
                  </a:cubicBezTo>
                  <a:close/>
                </a:path>
              </a:pathLst>
            </a:custGeom>
            <a:solidFill>
              <a:srgbClr val="DC49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1460250" y="5147750"/>
              <a:ext cx="828975" cy="347425"/>
            </a:xfrm>
            <a:custGeom>
              <a:avLst/>
              <a:gdLst/>
              <a:ahLst/>
              <a:cxnLst/>
              <a:rect l="l" t="t" r="r" b="b"/>
              <a:pathLst>
                <a:path w="33159" h="13897" extrusionOk="0">
                  <a:moveTo>
                    <a:pt x="9621" y="1"/>
                  </a:moveTo>
                  <a:cubicBezTo>
                    <a:pt x="7369" y="1"/>
                    <a:pt x="5095" y="597"/>
                    <a:pt x="3133" y="1604"/>
                  </a:cubicBezTo>
                  <a:cubicBezTo>
                    <a:pt x="1003" y="2682"/>
                    <a:pt x="150" y="5489"/>
                    <a:pt x="50" y="7745"/>
                  </a:cubicBezTo>
                  <a:cubicBezTo>
                    <a:pt x="0" y="8597"/>
                    <a:pt x="75" y="9474"/>
                    <a:pt x="401" y="10276"/>
                  </a:cubicBezTo>
                  <a:cubicBezTo>
                    <a:pt x="1362" y="12812"/>
                    <a:pt x="3541" y="13896"/>
                    <a:pt x="5945" y="13896"/>
                  </a:cubicBezTo>
                  <a:cubicBezTo>
                    <a:pt x="6487" y="13896"/>
                    <a:pt x="7041" y="13841"/>
                    <a:pt x="7594" y="13735"/>
                  </a:cubicBezTo>
                  <a:cubicBezTo>
                    <a:pt x="10832" y="13138"/>
                    <a:pt x="14027" y="12078"/>
                    <a:pt x="17277" y="12078"/>
                  </a:cubicBezTo>
                  <a:cubicBezTo>
                    <a:pt x="17575" y="12078"/>
                    <a:pt x="17872" y="12087"/>
                    <a:pt x="18171" y="12106"/>
                  </a:cubicBezTo>
                  <a:cubicBezTo>
                    <a:pt x="20259" y="12229"/>
                    <a:pt x="22300" y="12833"/>
                    <a:pt x="24363" y="12833"/>
                  </a:cubicBezTo>
                  <a:cubicBezTo>
                    <a:pt x="24404" y="12833"/>
                    <a:pt x="24445" y="12833"/>
                    <a:pt x="24486" y="12833"/>
                  </a:cubicBezTo>
                  <a:cubicBezTo>
                    <a:pt x="24787" y="12833"/>
                    <a:pt x="25063" y="12807"/>
                    <a:pt x="25364" y="12782"/>
                  </a:cubicBezTo>
                  <a:cubicBezTo>
                    <a:pt x="27544" y="12557"/>
                    <a:pt x="29800" y="11379"/>
                    <a:pt x="31128" y="9599"/>
                  </a:cubicBezTo>
                  <a:cubicBezTo>
                    <a:pt x="31730" y="8772"/>
                    <a:pt x="33158" y="5264"/>
                    <a:pt x="31379" y="5038"/>
                  </a:cubicBezTo>
                  <a:cubicBezTo>
                    <a:pt x="31352" y="5035"/>
                    <a:pt x="31325" y="5034"/>
                    <a:pt x="31299" y="5034"/>
                  </a:cubicBezTo>
                  <a:cubicBezTo>
                    <a:pt x="31080" y="5034"/>
                    <a:pt x="30881" y="5121"/>
                    <a:pt x="30702" y="5188"/>
                  </a:cubicBezTo>
                  <a:cubicBezTo>
                    <a:pt x="29450" y="5684"/>
                    <a:pt x="28269" y="5888"/>
                    <a:pt x="27118" y="5888"/>
                  </a:cubicBezTo>
                  <a:cubicBezTo>
                    <a:pt x="25065" y="5888"/>
                    <a:pt x="23106" y="5239"/>
                    <a:pt x="21003" y="4436"/>
                  </a:cubicBezTo>
                  <a:cubicBezTo>
                    <a:pt x="18070" y="3284"/>
                    <a:pt x="15514" y="1053"/>
                    <a:pt x="12406" y="326"/>
                  </a:cubicBezTo>
                  <a:cubicBezTo>
                    <a:pt x="11498" y="105"/>
                    <a:pt x="10561" y="1"/>
                    <a:pt x="9621" y="1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821775" y="5086550"/>
              <a:ext cx="343375" cy="384950"/>
            </a:xfrm>
            <a:custGeom>
              <a:avLst/>
              <a:gdLst/>
              <a:ahLst/>
              <a:cxnLst/>
              <a:rect l="l" t="t" r="r" b="b"/>
              <a:pathLst>
                <a:path w="13735" h="15398" extrusionOk="0">
                  <a:moveTo>
                    <a:pt x="5209" y="0"/>
                  </a:moveTo>
                  <a:cubicBezTo>
                    <a:pt x="4347" y="0"/>
                    <a:pt x="3502" y="272"/>
                    <a:pt x="2832" y="894"/>
                  </a:cubicBezTo>
                  <a:cubicBezTo>
                    <a:pt x="1629" y="2047"/>
                    <a:pt x="1604" y="3977"/>
                    <a:pt x="1905" y="5631"/>
                  </a:cubicBezTo>
                  <a:cubicBezTo>
                    <a:pt x="2356" y="8012"/>
                    <a:pt x="3333" y="9842"/>
                    <a:pt x="4612" y="11847"/>
                  </a:cubicBezTo>
                  <a:cubicBezTo>
                    <a:pt x="4460" y="11837"/>
                    <a:pt x="4308" y="11831"/>
                    <a:pt x="4155" y="11831"/>
                  </a:cubicBezTo>
                  <a:cubicBezTo>
                    <a:pt x="3195" y="11831"/>
                    <a:pt x="2218" y="12034"/>
                    <a:pt x="1353" y="12423"/>
                  </a:cubicBezTo>
                  <a:cubicBezTo>
                    <a:pt x="702" y="12724"/>
                    <a:pt x="0" y="13301"/>
                    <a:pt x="125" y="14002"/>
                  </a:cubicBezTo>
                  <a:cubicBezTo>
                    <a:pt x="226" y="14754"/>
                    <a:pt x="1103" y="15055"/>
                    <a:pt x="1855" y="15180"/>
                  </a:cubicBezTo>
                  <a:cubicBezTo>
                    <a:pt x="2977" y="15347"/>
                    <a:pt x="4107" y="15398"/>
                    <a:pt x="5240" y="15398"/>
                  </a:cubicBezTo>
                  <a:cubicBezTo>
                    <a:pt x="6157" y="15398"/>
                    <a:pt x="7076" y="15364"/>
                    <a:pt x="7995" y="15331"/>
                  </a:cubicBezTo>
                  <a:cubicBezTo>
                    <a:pt x="9374" y="15281"/>
                    <a:pt x="10752" y="15205"/>
                    <a:pt x="12130" y="15130"/>
                  </a:cubicBezTo>
                  <a:cubicBezTo>
                    <a:pt x="12456" y="15105"/>
                    <a:pt x="12832" y="15080"/>
                    <a:pt x="13083" y="14854"/>
                  </a:cubicBezTo>
                  <a:cubicBezTo>
                    <a:pt x="13735" y="14328"/>
                    <a:pt x="13333" y="12298"/>
                    <a:pt x="13208" y="11521"/>
                  </a:cubicBezTo>
                  <a:cubicBezTo>
                    <a:pt x="12657" y="8087"/>
                    <a:pt x="10927" y="4779"/>
                    <a:pt x="8973" y="1947"/>
                  </a:cubicBezTo>
                  <a:cubicBezTo>
                    <a:pt x="8184" y="780"/>
                    <a:pt x="6672" y="0"/>
                    <a:pt x="5209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62875" y="4252700"/>
              <a:ext cx="789500" cy="632250"/>
            </a:xfrm>
            <a:custGeom>
              <a:avLst/>
              <a:gdLst/>
              <a:ahLst/>
              <a:cxnLst/>
              <a:rect l="l" t="t" r="r" b="b"/>
              <a:pathLst>
                <a:path w="31580" h="25290" extrusionOk="0">
                  <a:moveTo>
                    <a:pt x="15852" y="0"/>
                  </a:moveTo>
                  <a:cubicBezTo>
                    <a:pt x="13641" y="0"/>
                    <a:pt x="11429" y="539"/>
                    <a:pt x="9649" y="1617"/>
                  </a:cubicBezTo>
                  <a:cubicBezTo>
                    <a:pt x="7644" y="2845"/>
                    <a:pt x="6065" y="4775"/>
                    <a:pt x="5063" y="6955"/>
                  </a:cubicBezTo>
                  <a:cubicBezTo>
                    <a:pt x="4211" y="8785"/>
                    <a:pt x="3735" y="10790"/>
                    <a:pt x="2532" y="12369"/>
                  </a:cubicBezTo>
                  <a:cubicBezTo>
                    <a:pt x="2181" y="12820"/>
                    <a:pt x="1730" y="13271"/>
                    <a:pt x="1203" y="13547"/>
                  </a:cubicBezTo>
                  <a:cubicBezTo>
                    <a:pt x="827" y="13747"/>
                    <a:pt x="301" y="13747"/>
                    <a:pt x="0" y="14123"/>
                  </a:cubicBezTo>
                  <a:cubicBezTo>
                    <a:pt x="1" y="14122"/>
                    <a:pt x="3" y="14121"/>
                    <a:pt x="5" y="14121"/>
                  </a:cubicBezTo>
                  <a:cubicBezTo>
                    <a:pt x="112" y="14121"/>
                    <a:pt x="1481" y="15202"/>
                    <a:pt x="1579" y="15276"/>
                  </a:cubicBezTo>
                  <a:cubicBezTo>
                    <a:pt x="1203" y="15380"/>
                    <a:pt x="810" y="15433"/>
                    <a:pt x="428" y="15433"/>
                  </a:cubicBezTo>
                  <a:cubicBezTo>
                    <a:pt x="352" y="15433"/>
                    <a:pt x="276" y="15430"/>
                    <a:pt x="201" y="15426"/>
                  </a:cubicBezTo>
                  <a:lnTo>
                    <a:pt x="201" y="15426"/>
                  </a:lnTo>
                  <a:cubicBezTo>
                    <a:pt x="802" y="16028"/>
                    <a:pt x="1554" y="16504"/>
                    <a:pt x="2356" y="16805"/>
                  </a:cubicBezTo>
                  <a:cubicBezTo>
                    <a:pt x="1704" y="17030"/>
                    <a:pt x="978" y="16830"/>
                    <a:pt x="426" y="17331"/>
                  </a:cubicBezTo>
                  <a:cubicBezTo>
                    <a:pt x="2632" y="18609"/>
                    <a:pt x="4762" y="19988"/>
                    <a:pt x="6817" y="21466"/>
                  </a:cubicBezTo>
                  <a:cubicBezTo>
                    <a:pt x="7945" y="22294"/>
                    <a:pt x="9098" y="23121"/>
                    <a:pt x="10301" y="23847"/>
                  </a:cubicBezTo>
                  <a:cubicBezTo>
                    <a:pt x="11454" y="24549"/>
                    <a:pt x="12507" y="24875"/>
                    <a:pt x="13835" y="25101"/>
                  </a:cubicBezTo>
                  <a:cubicBezTo>
                    <a:pt x="14603" y="25229"/>
                    <a:pt x="15375" y="25290"/>
                    <a:pt x="16145" y="25290"/>
                  </a:cubicBezTo>
                  <a:cubicBezTo>
                    <a:pt x="18090" y="25290"/>
                    <a:pt x="20024" y="24898"/>
                    <a:pt x="21855" y="24198"/>
                  </a:cubicBezTo>
                  <a:cubicBezTo>
                    <a:pt x="23434" y="23597"/>
                    <a:pt x="24837" y="22619"/>
                    <a:pt x="26116" y="21542"/>
                  </a:cubicBezTo>
                  <a:cubicBezTo>
                    <a:pt x="27093" y="20740"/>
                    <a:pt x="28071" y="19963"/>
                    <a:pt x="29073" y="19186"/>
                  </a:cubicBezTo>
                  <a:cubicBezTo>
                    <a:pt x="29574" y="18810"/>
                    <a:pt x="30076" y="18509"/>
                    <a:pt x="30502" y="18108"/>
                  </a:cubicBezTo>
                  <a:cubicBezTo>
                    <a:pt x="30802" y="17857"/>
                    <a:pt x="31078" y="17557"/>
                    <a:pt x="31304" y="17206"/>
                  </a:cubicBezTo>
                  <a:cubicBezTo>
                    <a:pt x="31329" y="17181"/>
                    <a:pt x="31329" y="17156"/>
                    <a:pt x="31329" y="17106"/>
                  </a:cubicBezTo>
                  <a:cubicBezTo>
                    <a:pt x="31329" y="17055"/>
                    <a:pt x="31228" y="17055"/>
                    <a:pt x="31178" y="17055"/>
                  </a:cubicBezTo>
                  <a:lnTo>
                    <a:pt x="29424" y="17281"/>
                  </a:lnTo>
                  <a:cubicBezTo>
                    <a:pt x="30176" y="16805"/>
                    <a:pt x="30953" y="16278"/>
                    <a:pt x="31253" y="15476"/>
                  </a:cubicBezTo>
                  <a:lnTo>
                    <a:pt x="31253" y="15476"/>
                  </a:lnTo>
                  <a:cubicBezTo>
                    <a:pt x="30992" y="15514"/>
                    <a:pt x="30724" y="15534"/>
                    <a:pt x="30454" y="15534"/>
                  </a:cubicBezTo>
                  <a:cubicBezTo>
                    <a:pt x="29999" y="15534"/>
                    <a:pt x="29539" y="15477"/>
                    <a:pt x="29098" y="15351"/>
                  </a:cubicBezTo>
                  <a:cubicBezTo>
                    <a:pt x="30076" y="15276"/>
                    <a:pt x="30878" y="14524"/>
                    <a:pt x="31579" y="13822"/>
                  </a:cubicBezTo>
                  <a:cubicBezTo>
                    <a:pt x="30552" y="13822"/>
                    <a:pt x="29750" y="13121"/>
                    <a:pt x="29173" y="12369"/>
                  </a:cubicBezTo>
                  <a:cubicBezTo>
                    <a:pt x="27945" y="10790"/>
                    <a:pt x="27469" y="8785"/>
                    <a:pt x="26642" y="6955"/>
                  </a:cubicBezTo>
                  <a:cubicBezTo>
                    <a:pt x="25639" y="4775"/>
                    <a:pt x="24060" y="2845"/>
                    <a:pt x="22055" y="1617"/>
                  </a:cubicBezTo>
                  <a:cubicBezTo>
                    <a:pt x="20276" y="539"/>
                    <a:pt x="18064" y="0"/>
                    <a:pt x="15852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917000" y="4798750"/>
              <a:ext cx="716825" cy="760625"/>
            </a:xfrm>
            <a:custGeom>
              <a:avLst/>
              <a:gdLst/>
              <a:ahLst/>
              <a:cxnLst/>
              <a:rect l="l" t="t" r="r" b="b"/>
              <a:pathLst>
                <a:path w="28673" h="30425" extrusionOk="0">
                  <a:moveTo>
                    <a:pt x="19600" y="0"/>
                  </a:moveTo>
                  <a:cubicBezTo>
                    <a:pt x="18422" y="953"/>
                    <a:pt x="17119" y="1830"/>
                    <a:pt x="15690" y="2381"/>
                  </a:cubicBezTo>
                  <a:cubicBezTo>
                    <a:pt x="13862" y="3062"/>
                    <a:pt x="11932" y="3449"/>
                    <a:pt x="9991" y="3449"/>
                  </a:cubicBezTo>
                  <a:cubicBezTo>
                    <a:pt x="9217" y="3449"/>
                    <a:pt x="8441" y="3387"/>
                    <a:pt x="7670" y="3259"/>
                  </a:cubicBezTo>
                  <a:cubicBezTo>
                    <a:pt x="6342" y="3033"/>
                    <a:pt x="5289" y="2707"/>
                    <a:pt x="4136" y="2005"/>
                  </a:cubicBezTo>
                  <a:cubicBezTo>
                    <a:pt x="3409" y="1579"/>
                    <a:pt x="2682" y="1103"/>
                    <a:pt x="2006" y="602"/>
                  </a:cubicBezTo>
                  <a:cubicBezTo>
                    <a:pt x="1605" y="2832"/>
                    <a:pt x="1229" y="5038"/>
                    <a:pt x="853" y="7269"/>
                  </a:cubicBezTo>
                  <a:cubicBezTo>
                    <a:pt x="427" y="9625"/>
                    <a:pt x="1" y="11780"/>
                    <a:pt x="301" y="14186"/>
                  </a:cubicBezTo>
                  <a:cubicBezTo>
                    <a:pt x="727" y="17494"/>
                    <a:pt x="2557" y="21229"/>
                    <a:pt x="4712" y="23810"/>
                  </a:cubicBezTo>
                  <a:cubicBezTo>
                    <a:pt x="6291" y="25690"/>
                    <a:pt x="8146" y="26617"/>
                    <a:pt x="10352" y="27544"/>
                  </a:cubicBezTo>
                  <a:cubicBezTo>
                    <a:pt x="12382" y="28397"/>
                    <a:pt x="14186" y="29299"/>
                    <a:pt x="16342" y="29925"/>
                  </a:cubicBezTo>
                  <a:cubicBezTo>
                    <a:pt x="17448" y="30254"/>
                    <a:pt x="18564" y="30425"/>
                    <a:pt x="19676" y="30425"/>
                  </a:cubicBezTo>
                  <a:cubicBezTo>
                    <a:pt x="21106" y="30425"/>
                    <a:pt x="22528" y="30142"/>
                    <a:pt x="23911" y="29549"/>
                  </a:cubicBezTo>
                  <a:cubicBezTo>
                    <a:pt x="28246" y="27745"/>
                    <a:pt x="28672" y="22933"/>
                    <a:pt x="27319" y="19073"/>
                  </a:cubicBezTo>
                  <a:cubicBezTo>
                    <a:pt x="26116" y="15690"/>
                    <a:pt x="24537" y="12457"/>
                    <a:pt x="23058" y="9173"/>
                  </a:cubicBezTo>
                  <a:cubicBezTo>
                    <a:pt x="22582" y="8171"/>
                    <a:pt x="22156" y="7143"/>
                    <a:pt x="21730" y="6141"/>
                  </a:cubicBezTo>
                  <a:cubicBezTo>
                    <a:pt x="20953" y="4286"/>
                    <a:pt x="20602" y="1705"/>
                    <a:pt x="19600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818625" y="4446850"/>
              <a:ext cx="300775" cy="237075"/>
            </a:xfrm>
            <a:custGeom>
              <a:avLst/>
              <a:gdLst/>
              <a:ahLst/>
              <a:cxnLst/>
              <a:rect l="l" t="t" r="r" b="b"/>
              <a:pathLst>
                <a:path w="12031" h="9483" extrusionOk="0">
                  <a:moveTo>
                    <a:pt x="6870" y="0"/>
                  </a:moveTo>
                  <a:cubicBezTo>
                    <a:pt x="6152" y="0"/>
                    <a:pt x="5424" y="142"/>
                    <a:pt x="4738" y="417"/>
                  </a:cubicBezTo>
                  <a:cubicBezTo>
                    <a:pt x="3886" y="743"/>
                    <a:pt x="3084" y="1194"/>
                    <a:pt x="2332" y="1720"/>
                  </a:cubicBezTo>
                  <a:cubicBezTo>
                    <a:pt x="2056" y="1921"/>
                    <a:pt x="1805" y="2121"/>
                    <a:pt x="1555" y="2322"/>
                  </a:cubicBezTo>
                  <a:cubicBezTo>
                    <a:pt x="1229" y="3124"/>
                    <a:pt x="828" y="3901"/>
                    <a:pt x="302" y="4603"/>
                  </a:cubicBezTo>
                  <a:cubicBezTo>
                    <a:pt x="201" y="4728"/>
                    <a:pt x="101" y="4828"/>
                    <a:pt x="1" y="4954"/>
                  </a:cubicBezTo>
                  <a:cubicBezTo>
                    <a:pt x="1" y="4953"/>
                    <a:pt x="1" y="4953"/>
                    <a:pt x="2" y="4953"/>
                  </a:cubicBezTo>
                  <a:cubicBezTo>
                    <a:pt x="61" y="4953"/>
                    <a:pt x="2710" y="6835"/>
                    <a:pt x="3008" y="7034"/>
                  </a:cubicBezTo>
                  <a:cubicBezTo>
                    <a:pt x="4036" y="7786"/>
                    <a:pt x="5164" y="8412"/>
                    <a:pt x="6342" y="8888"/>
                  </a:cubicBezTo>
                  <a:cubicBezTo>
                    <a:pt x="7182" y="9218"/>
                    <a:pt x="8099" y="9483"/>
                    <a:pt x="8998" y="9483"/>
                  </a:cubicBezTo>
                  <a:cubicBezTo>
                    <a:pt x="9467" y="9483"/>
                    <a:pt x="9931" y="9411"/>
                    <a:pt x="10377" y="9239"/>
                  </a:cubicBezTo>
                  <a:cubicBezTo>
                    <a:pt x="10678" y="9114"/>
                    <a:pt x="11003" y="8939"/>
                    <a:pt x="11229" y="8663"/>
                  </a:cubicBezTo>
                  <a:cubicBezTo>
                    <a:pt x="12031" y="7761"/>
                    <a:pt x="12031" y="6207"/>
                    <a:pt x="11906" y="5054"/>
                  </a:cubicBezTo>
                  <a:cubicBezTo>
                    <a:pt x="11780" y="3826"/>
                    <a:pt x="11329" y="2598"/>
                    <a:pt x="10527" y="1645"/>
                  </a:cubicBezTo>
                  <a:cubicBezTo>
                    <a:pt x="9588" y="525"/>
                    <a:pt x="8248" y="0"/>
                    <a:pt x="6870" y="0"/>
                  </a:cubicBezTo>
                  <a:close/>
                </a:path>
              </a:pathLst>
            </a:custGeom>
            <a:solidFill>
              <a:srgbClr val="F2C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1203975" y="4446850"/>
              <a:ext cx="297025" cy="234775"/>
            </a:xfrm>
            <a:custGeom>
              <a:avLst/>
              <a:gdLst/>
              <a:ahLst/>
              <a:cxnLst/>
              <a:rect l="l" t="t" r="r" b="b"/>
              <a:pathLst>
                <a:path w="11881" h="9391" extrusionOk="0">
                  <a:moveTo>
                    <a:pt x="5111" y="0"/>
                  </a:moveTo>
                  <a:cubicBezTo>
                    <a:pt x="3733" y="0"/>
                    <a:pt x="2393" y="525"/>
                    <a:pt x="1454" y="1645"/>
                  </a:cubicBezTo>
                  <a:cubicBezTo>
                    <a:pt x="251" y="3074"/>
                    <a:pt x="0" y="4803"/>
                    <a:pt x="251" y="6608"/>
                  </a:cubicBezTo>
                  <a:cubicBezTo>
                    <a:pt x="351" y="7284"/>
                    <a:pt x="627" y="8036"/>
                    <a:pt x="1028" y="8613"/>
                  </a:cubicBezTo>
                  <a:cubicBezTo>
                    <a:pt x="1479" y="9214"/>
                    <a:pt x="2482" y="9365"/>
                    <a:pt x="3183" y="9390"/>
                  </a:cubicBezTo>
                  <a:cubicBezTo>
                    <a:pt x="3213" y="9390"/>
                    <a:pt x="3243" y="9390"/>
                    <a:pt x="3273" y="9390"/>
                  </a:cubicBezTo>
                  <a:cubicBezTo>
                    <a:pt x="4844" y="9390"/>
                    <a:pt x="6343" y="8750"/>
                    <a:pt x="7745" y="8036"/>
                  </a:cubicBezTo>
                  <a:cubicBezTo>
                    <a:pt x="8597" y="7610"/>
                    <a:pt x="9599" y="7209"/>
                    <a:pt x="10326" y="6558"/>
                  </a:cubicBezTo>
                  <a:cubicBezTo>
                    <a:pt x="10853" y="6081"/>
                    <a:pt x="11379" y="5530"/>
                    <a:pt x="11880" y="5029"/>
                  </a:cubicBezTo>
                  <a:cubicBezTo>
                    <a:pt x="11755" y="4878"/>
                    <a:pt x="11655" y="4728"/>
                    <a:pt x="11554" y="4578"/>
                  </a:cubicBezTo>
                  <a:cubicBezTo>
                    <a:pt x="11003" y="3801"/>
                    <a:pt x="10552" y="3024"/>
                    <a:pt x="10176" y="2147"/>
                  </a:cubicBezTo>
                  <a:cubicBezTo>
                    <a:pt x="10000" y="1996"/>
                    <a:pt x="9825" y="1871"/>
                    <a:pt x="9650" y="1720"/>
                  </a:cubicBezTo>
                  <a:cubicBezTo>
                    <a:pt x="8898" y="1194"/>
                    <a:pt x="8096" y="743"/>
                    <a:pt x="7244" y="417"/>
                  </a:cubicBezTo>
                  <a:cubicBezTo>
                    <a:pt x="6557" y="142"/>
                    <a:pt x="5829" y="0"/>
                    <a:pt x="5111" y="0"/>
                  </a:cubicBezTo>
                  <a:close/>
                </a:path>
              </a:pathLst>
            </a:custGeom>
            <a:solidFill>
              <a:srgbClr val="F2C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871275" y="4252700"/>
              <a:ext cx="575825" cy="427775"/>
            </a:xfrm>
            <a:custGeom>
              <a:avLst/>
              <a:gdLst/>
              <a:ahLst/>
              <a:cxnLst/>
              <a:rect l="l" t="t" r="r" b="b"/>
              <a:pathLst>
                <a:path w="23033" h="17111" extrusionOk="0">
                  <a:moveTo>
                    <a:pt x="11516" y="0"/>
                  </a:moveTo>
                  <a:cubicBezTo>
                    <a:pt x="9305" y="0"/>
                    <a:pt x="7093" y="539"/>
                    <a:pt x="5313" y="1617"/>
                  </a:cubicBezTo>
                  <a:cubicBezTo>
                    <a:pt x="3308" y="2845"/>
                    <a:pt x="1729" y="4775"/>
                    <a:pt x="727" y="6955"/>
                  </a:cubicBezTo>
                  <a:cubicBezTo>
                    <a:pt x="451" y="7532"/>
                    <a:pt x="226" y="8133"/>
                    <a:pt x="0" y="8735"/>
                  </a:cubicBezTo>
                  <a:cubicBezTo>
                    <a:pt x="752" y="8158"/>
                    <a:pt x="1579" y="7632"/>
                    <a:pt x="2431" y="7306"/>
                  </a:cubicBezTo>
                  <a:cubicBezTo>
                    <a:pt x="3187" y="6999"/>
                    <a:pt x="4015" y="6831"/>
                    <a:pt x="4837" y="6831"/>
                  </a:cubicBezTo>
                  <a:cubicBezTo>
                    <a:pt x="5759" y="6831"/>
                    <a:pt x="6674" y="7043"/>
                    <a:pt x="7469" y="7506"/>
                  </a:cubicBezTo>
                  <a:cubicBezTo>
                    <a:pt x="8847" y="8334"/>
                    <a:pt x="9749" y="9837"/>
                    <a:pt x="10176" y="11391"/>
                  </a:cubicBezTo>
                  <a:cubicBezTo>
                    <a:pt x="10476" y="12519"/>
                    <a:pt x="10577" y="13672"/>
                    <a:pt x="10627" y="14850"/>
                  </a:cubicBezTo>
                  <a:cubicBezTo>
                    <a:pt x="10652" y="15677"/>
                    <a:pt x="10401" y="16880"/>
                    <a:pt x="11554" y="17080"/>
                  </a:cubicBezTo>
                  <a:cubicBezTo>
                    <a:pt x="11661" y="17101"/>
                    <a:pt x="11756" y="17110"/>
                    <a:pt x="11841" y="17110"/>
                  </a:cubicBezTo>
                  <a:cubicBezTo>
                    <a:pt x="12812" y="17110"/>
                    <a:pt x="12427" y="15871"/>
                    <a:pt x="12381" y="15226"/>
                  </a:cubicBezTo>
                  <a:cubicBezTo>
                    <a:pt x="12331" y="13973"/>
                    <a:pt x="12506" y="12594"/>
                    <a:pt x="12857" y="11391"/>
                  </a:cubicBezTo>
                  <a:cubicBezTo>
                    <a:pt x="13283" y="9837"/>
                    <a:pt x="14161" y="8334"/>
                    <a:pt x="15564" y="7506"/>
                  </a:cubicBezTo>
                  <a:cubicBezTo>
                    <a:pt x="16359" y="7043"/>
                    <a:pt x="17267" y="6831"/>
                    <a:pt x="18186" y="6831"/>
                  </a:cubicBezTo>
                  <a:cubicBezTo>
                    <a:pt x="19005" y="6831"/>
                    <a:pt x="19834" y="6999"/>
                    <a:pt x="20602" y="7306"/>
                  </a:cubicBezTo>
                  <a:cubicBezTo>
                    <a:pt x="21454" y="7632"/>
                    <a:pt x="22256" y="8158"/>
                    <a:pt x="23033" y="8735"/>
                  </a:cubicBezTo>
                  <a:cubicBezTo>
                    <a:pt x="22807" y="8133"/>
                    <a:pt x="22582" y="7532"/>
                    <a:pt x="22306" y="6955"/>
                  </a:cubicBezTo>
                  <a:cubicBezTo>
                    <a:pt x="21303" y="4775"/>
                    <a:pt x="19724" y="2845"/>
                    <a:pt x="17719" y="1617"/>
                  </a:cubicBezTo>
                  <a:cubicBezTo>
                    <a:pt x="15940" y="539"/>
                    <a:pt x="13728" y="0"/>
                    <a:pt x="11516" y="0"/>
                  </a:cubicBezTo>
                  <a:close/>
                </a:path>
              </a:pathLst>
            </a:custGeom>
            <a:solidFill>
              <a:srgbClr val="755F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1106850" y="4663150"/>
              <a:ext cx="100275" cy="65850"/>
            </a:xfrm>
            <a:custGeom>
              <a:avLst/>
              <a:gdLst/>
              <a:ahLst/>
              <a:cxnLst/>
              <a:rect l="l" t="t" r="r" b="b"/>
              <a:pathLst>
                <a:path w="4011" h="2634" extrusionOk="0">
                  <a:moveTo>
                    <a:pt x="2171" y="1"/>
                  </a:moveTo>
                  <a:cubicBezTo>
                    <a:pt x="1840" y="1"/>
                    <a:pt x="1509" y="46"/>
                    <a:pt x="1179" y="136"/>
                  </a:cubicBezTo>
                  <a:cubicBezTo>
                    <a:pt x="878" y="236"/>
                    <a:pt x="577" y="362"/>
                    <a:pt x="402" y="612"/>
                  </a:cubicBezTo>
                  <a:cubicBezTo>
                    <a:pt x="1" y="1189"/>
                    <a:pt x="702" y="1966"/>
                    <a:pt x="1128" y="2292"/>
                  </a:cubicBezTo>
                  <a:cubicBezTo>
                    <a:pt x="1432" y="2508"/>
                    <a:pt x="1802" y="2633"/>
                    <a:pt x="2166" y="2633"/>
                  </a:cubicBezTo>
                  <a:cubicBezTo>
                    <a:pt x="2434" y="2633"/>
                    <a:pt x="2699" y="2566"/>
                    <a:pt x="2933" y="2417"/>
                  </a:cubicBezTo>
                  <a:cubicBezTo>
                    <a:pt x="3384" y="2141"/>
                    <a:pt x="3760" y="1540"/>
                    <a:pt x="3860" y="1038"/>
                  </a:cubicBezTo>
                  <a:cubicBezTo>
                    <a:pt x="4011" y="362"/>
                    <a:pt x="3409" y="161"/>
                    <a:pt x="2833" y="61"/>
                  </a:cubicBezTo>
                  <a:cubicBezTo>
                    <a:pt x="2612" y="21"/>
                    <a:pt x="2392" y="1"/>
                    <a:pt x="2171" y="1"/>
                  </a:cubicBezTo>
                  <a:close/>
                </a:path>
              </a:pathLst>
            </a:custGeom>
            <a:solidFill>
              <a:srgbClr val="573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1108725" y="4714775"/>
              <a:ext cx="55175" cy="69575"/>
            </a:xfrm>
            <a:custGeom>
              <a:avLst/>
              <a:gdLst/>
              <a:ahLst/>
              <a:cxnLst/>
              <a:rect l="l" t="t" r="r" b="b"/>
              <a:pathLst>
                <a:path w="2207" h="2783" extrusionOk="0">
                  <a:moveTo>
                    <a:pt x="2031" y="1"/>
                  </a:moveTo>
                  <a:cubicBezTo>
                    <a:pt x="1956" y="1"/>
                    <a:pt x="1906" y="76"/>
                    <a:pt x="1906" y="151"/>
                  </a:cubicBezTo>
                  <a:cubicBezTo>
                    <a:pt x="1931" y="577"/>
                    <a:pt x="1931" y="1003"/>
                    <a:pt x="1931" y="1455"/>
                  </a:cubicBezTo>
                  <a:cubicBezTo>
                    <a:pt x="1956" y="1655"/>
                    <a:pt x="1931" y="1831"/>
                    <a:pt x="1881" y="1981"/>
                  </a:cubicBezTo>
                  <a:cubicBezTo>
                    <a:pt x="1780" y="2257"/>
                    <a:pt x="1505" y="2482"/>
                    <a:pt x="1179" y="2507"/>
                  </a:cubicBezTo>
                  <a:cubicBezTo>
                    <a:pt x="1134" y="2511"/>
                    <a:pt x="1091" y="2513"/>
                    <a:pt x="1049" y="2513"/>
                  </a:cubicBezTo>
                  <a:cubicBezTo>
                    <a:pt x="831" y="2513"/>
                    <a:pt x="649" y="2458"/>
                    <a:pt x="502" y="2332"/>
                  </a:cubicBezTo>
                  <a:cubicBezTo>
                    <a:pt x="352" y="2181"/>
                    <a:pt x="277" y="2006"/>
                    <a:pt x="251" y="1780"/>
                  </a:cubicBezTo>
                  <a:cubicBezTo>
                    <a:pt x="251" y="1705"/>
                    <a:pt x="201" y="1630"/>
                    <a:pt x="126" y="1630"/>
                  </a:cubicBezTo>
                  <a:cubicBezTo>
                    <a:pt x="51" y="1655"/>
                    <a:pt x="1" y="1705"/>
                    <a:pt x="1" y="1780"/>
                  </a:cubicBezTo>
                  <a:cubicBezTo>
                    <a:pt x="1" y="2081"/>
                    <a:pt x="126" y="2332"/>
                    <a:pt x="327" y="2532"/>
                  </a:cubicBezTo>
                  <a:cubicBezTo>
                    <a:pt x="527" y="2708"/>
                    <a:pt x="778" y="2783"/>
                    <a:pt x="1079" y="2783"/>
                  </a:cubicBezTo>
                  <a:lnTo>
                    <a:pt x="1204" y="2783"/>
                  </a:lnTo>
                  <a:cubicBezTo>
                    <a:pt x="1630" y="2733"/>
                    <a:pt x="2006" y="2457"/>
                    <a:pt x="2131" y="2056"/>
                  </a:cubicBezTo>
                  <a:cubicBezTo>
                    <a:pt x="2206" y="1856"/>
                    <a:pt x="2206" y="1655"/>
                    <a:pt x="2206" y="1455"/>
                  </a:cubicBezTo>
                  <a:cubicBezTo>
                    <a:pt x="2206" y="1003"/>
                    <a:pt x="2181" y="552"/>
                    <a:pt x="2181" y="126"/>
                  </a:cubicBezTo>
                  <a:cubicBezTo>
                    <a:pt x="2181" y="51"/>
                    <a:pt x="2106" y="1"/>
                    <a:pt x="2031" y="1"/>
                  </a:cubicBezTo>
                  <a:close/>
                </a:path>
              </a:pathLst>
            </a:custGeom>
            <a:solidFill>
              <a:srgbClr val="573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1156975" y="4750500"/>
              <a:ext cx="55175" cy="35125"/>
            </a:xfrm>
            <a:custGeom>
              <a:avLst/>
              <a:gdLst/>
              <a:ahLst/>
              <a:cxnLst/>
              <a:rect l="l" t="t" r="r" b="b"/>
              <a:pathLst>
                <a:path w="2207" h="1405" extrusionOk="0">
                  <a:moveTo>
                    <a:pt x="2081" y="1"/>
                  </a:moveTo>
                  <a:cubicBezTo>
                    <a:pt x="2006" y="1"/>
                    <a:pt x="1956" y="76"/>
                    <a:pt x="1956" y="151"/>
                  </a:cubicBezTo>
                  <a:cubicBezTo>
                    <a:pt x="1956" y="452"/>
                    <a:pt x="1880" y="853"/>
                    <a:pt x="1504" y="1053"/>
                  </a:cubicBezTo>
                  <a:cubicBezTo>
                    <a:pt x="1414" y="1110"/>
                    <a:pt x="1303" y="1136"/>
                    <a:pt x="1188" y="1136"/>
                  </a:cubicBezTo>
                  <a:cubicBezTo>
                    <a:pt x="1048" y="1136"/>
                    <a:pt x="902" y="1097"/>
                    <a:pt x="778" y="1028"/>
                  </a:cubicBezTo>
                  <a:cubicBezTo>
                    <a:pt x="477" y="853"/>
                    <a:pt x="352" y="502"/>
                    <a:pt x="276" y="151"/>
                  </a:cubicBezTo>
                  <a:cubicBezTo>
                    <a:pt x="256" y="89"/>
                    <a:pt x="201" y="44"/>
                    <a:pt x="155" y="44"/>
                  </a:cubicBezTo>
                  <a:cubicBezTo>
                    <a:pt x="145" y="44"/>
                    <a:pt x="135" y="46"/>
                    <a:pt x="126" y="51"/>
                  </a:cubicBezTo>
                  <a:cubicBezTo>
                    <a:pt x="51" y="51"/>
                    <a:pt x="1" y="126"/>
                    <a:pt x="26" y="201"/>
                  </a:cubicBezTo>
                  <a:cubicBezTo>
                    <a:pt x="126" y="602"/>
                    <a:pt x="251" y="1028"/>
                    <a:pt x="652" y="1254"/>
                  </a:cubicBezTo>
                  <a:cubicBezTo>
                    <a:pt x="803" y="1354"/>
                    <a:pt x="1003" y="1404"/>
                    <a:pt x="1179" y="1404"/>
                  </a:cubicBezTo>
                  <a:cubicBezTo>
                    <a:pt x="1329" y="1404"/>
                    <a:pt x="1504" y="1354"/>
                    <a:pt x="1630" y="1279"/>
                  </a:cubicBezTo>
                  <a:cubicBezTo>
                    <a:pt x="2031" y="1078"/>
                    <a:pt x="2206" y="677"/>
                    <a:pt x="2206" y="151"/>
                  </a:cubicBezTo>
                  <a:cubicBezTo>
                    <a:pt x="2206" y="76"/>
                    <a:pt x="2156" y="26"/>
                    <a:pt x="2081" y="1"/>
                  </a:cubicBezTo>
                  <a:close/>
                </a:path>
              </a:pathLst>
            </a:custGeom>
            <a:solidFill>
              <a:srgbClr val="573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877525" y="4264275"/>
              <a:ext cx="144775" cy="105300"/>
            </a:xfrm>
            <a:custGeom>
              <a:avLst/>
              <a:gdLst/>
              <a:ahLst/>
              <a:cxnLst/>
              <a:rect l="l" t="t" r="r" b="b"/>
              <a:pathLst>
                <a:path w="5791" h="4212" extrusionOk="0">
                  <a:moveTo>
                    <a:pt x="2362" y="72"/>
                  </a:moveTo>
                  <a:cubicBezTo>
                    <a:pt x="2285" y="72"/>
                    <a:pt x="2208" y="74"/>
                    <a:pt x="2131" y="76"/>
                  </a:cubicBezTo>
                  <a:cubicBezTo>
                    <a:pt x="1479" y="101"/>
                    <a:pt x="1" y="1"/>
                    <a:pt x="1" y="953"/>
                  </a:cubicBezTo>
                  <a:cubicBezTo>
                    <a:pt x="151" y="891"/>
                    <a:pt x="308" y="865"/>
                    <a:pt x="464" y="865"/>
                  </a:cubicBezTo>
                  <a:cubicBezTo>
                    <a:pt x="621" y="865"/>
                    <a:pt x="778" y="891"/>
                    <a:pt x="928" y="928"/>
                  </a:cubicBezTo>
                  <a:cubicBezTo>
                    <a:pt x="1479" y="1104"/>
                    <a:pt x="1956" y="1404"/>
                    <a:pt x="2357" y="1805"/>
                  </a:cubicBezTo>
                  <a:cubicBezTo>
                    <a:pt x="2657" y="2131"/>
                    <a:pt x="2908" y="2482"/>
                    <a:pt x="3134" y="2858"/>
                  </a:cubicBezTo>
                  <a:cubicBezTo>
                    <a:pt x="3209" y="2983"/>
                    <a:pt x="3259" y="3084"/>
                    <a:pt x="3334" y="3184"/>
                  </a:cubicBezTo>
                  <a:cubicBezTo>
                    <a:pt x="3509" y="3510"/>
                    <a:pt x="3660" y="3835"/>
                    <a:pt x="3735" y="4211"/>
                  </a:cubicBezTo>
                  <a:cubicBezTo>
                    <a:pt x="4011" y="4136"/>
                    <a:pt x="4211" y="3835"/>
                    <a:pt x="4412" y="3635"/>
                  </a:cubicBezTo>
                  <a:cubicBezTo>
                    <a:pt x="4637" y="3384"/>
                    <a:pt x="4863" y="3134"/>
                    <a:pt x="5063" y="2833"/>
                  </a:cubicBezTo>
                  <a:cubicBezTo>
                    <a:pt x="5239" y="2607"/>
                    <a:pt x="5389" y="2332"/>
                    <a:pt x="5514" y="2056"/>
                  </a:cubicBezTo>
                  <a:cubicBezTo>
                    <a:pt x="5590" y="1855"/>
                    <a:pt x="5790" y="1379"/>
                    <a:pt x="5715" y="1154"/>
                  </a:cubicBezTo>
                  <a:cubicBezTo>
                    <a:pt x="5665" y="1028"/>
                    <a:pt x="5339" y="903"/>
                    <a:pt x="5189" y="803"/>
                  </a:cubicBezTo>
                  <a:cubicBezTo>
                    <a:pt x="4963" y="627"/>
                    <a:pt x="4712" y="502"/>
                    <a:pt x="4437" y="402"/>
                  </a:cubicBezTo>
                  <a:cubicBezTo>
                    <a:pt x="3782" y="176"/>
                    <a:pt x="3066" y="72"/>
                    <a:pt x="2362" y="72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878150" y="4285900"/>
              <a:ext cx="92125" cy="120525"/>
            </a:xfrm>
            <a:custGeom>
              <a:avLst/>
              <a:gdLst/>
              <a:ahLst/>
              <a:cxnLst/>
              <a:rect l="l" t="t" r="r" b="b"/>
              <a:pathLst>
                <a:path w="3685" h="4821" extrusionOk="0">
                  <a:moveTo>
                    <a:pt x="464" y="0"/>
                  </a:moveTo>
                  <a:cubicBezTo>
                    <a:pt x="314" y="0"/>
                    <a:pt x="164" y="26"/>
                    <a:pt x="26" y="88"/>
                  </a:cubicBezTo>
                  <a:cubicBezTo>
                    <a:pt x="26" y="88"/>
                    <a:pt x="26" y="113"/>
                    <a:pt x="26" y="138"/>
                  </a:cubicBezTo>
                  <a:cubicBezTo>
                    <a:pt x="1" y="1617"/>
                    <a:pt x="352" y="3096"/>
                    <a:pt x="828" y="4474"/>
                  </a:cubicBezTo>
                  <a:cubicBezTo>
                    <a:pt x="853" y="4600"/>
                    <a:pt x="903" y="4725"/>
                    <a:pt x="1028" y="4800"/>
                  </a:cubicBezTo>
                  <a:cubicBezTo>
                    <a:pt x="1063" y="4814"/>
                    <a:pt x="1102" y="4820"/>
                    <a:pt x="1143" y="4820"/>
                  </a:cubicBezTo>
                  <a:cubicBezTo>
                    <a:pt x="1248" y="4820"/>
                    <a:pt x="1364" y="4779"/>
                    <a:pt x="1454" y="4725"/>
                  </a:cubicBezTo>
                  <a:cubicBezTo>
                    <a:pt x="2231" y="4349"/>
                    <a:pt x="3109" y="3948"/>
                    <a:pt x="3685" y="3296"/>
                  </a:cubicBezTo>
                  <a:cubicBezTo>
                    <a:pt x="3635" y="2945"/>
                    <a:pt x="3459" y="2620"/>
                    <a:pt x="3309" y="2319"/>
                  </a:cubicBezTo>
                  <a:cubicBezTo>
                    <a:pt x="3234" y="2219"/>
                    <a:pt x="3184" y="2118"/>
                    <a:pt x="3109" y="1993"/>
                  </a:cubicBezTo>
                  <a:cubicBezTo>
                    <a:pt x="2883" y="1617"/>
                    <a:pt x="2632" y="1266"/>
                    <a:pt x="2332" y="940"/>
                  </a:cubicBezTo>
                  <a:cubicBezTo>
                    <a:pt x="1931" y="539"/>
                    <a:pt x="1454" y="239"/>
                    <a:pt x="903" y="63"/>
                  </a:cubicBezTo>
                  <a:cubicBezTo>
                    <a:pt x="765" y="26"/>
                    <a:pt x="615" y="0"/>
                    <a:pt x="464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1296075" y="4264275"/>
              <a:ext cx="145400" cy="105300"/>
            </a:xfrm>
            <a:custGeom>
              <a:avLst/>
              <a:gdLst/>
              <a:ahLst/>
              <a:cxnLst/>
              <a:rect l="l" t="t" r="r" b="b"/>
              <a:pathLst>
                <a:path w="5816" h="4212" extrusionOk="0">
                  <a:moveTo>
                    <a:pt x="3429" y="72"/>
                  </a:moveTo>
                  <a:cubicBezTo>
                    <a:pt x="2729" y="72"/>
                    <a:pt x="2031" y="176"/>
                    <a:pt x="1354" y="402"/>
                  </a:cubicBezTo>
                  <a:cubicBezTo>
                    <a:pt x="1103" y="502"/>
                    <a:pt x="828" y="627"/>
                    <a:pt x="602" y="803"/>
                  </a:cubicBezTo>
                  <a:cubicBezTo>
                    <a:pt x="477" y="903"/>
                    <a:pt x="151" y="1028"/>
                    <a:pt x="101" y="1154"/>
                  </a:cubicBezTo>
                  <a:cubicBezTo>
                    <a:pt x="1" y="1379"/>
                    <a:pt x="226" y="1855"/>
                    <a:pt x="301" y="2056"/>
                  </a:cubicBezTo>
                  <a:cubicBezTo>
                    <a:pt x="427" y="2332"/>
                    <a:pt x="552" y="2607"/>
                    <a:pt x="727" y="2833"/>
                  </a:cubicBezTo>
                  <a:cubicBezTo>
                    <a:pt x="928" y="3134"/>
                    <a:pt x="1154" y="3384"/>
                    <a:pt x="1404" y="3635"/>
                  </a:cubicBezTo>
                  <a:cubicBezTo>
                    <a:pt x="1605" y="3835"/>
                    <a:pt x="1805" y="4136"/>
                    <a:pt x="2081" y="4211"/>
                  </a:cubicBezTo>
                  <a:cubicBezTo>
                    <a:pt x="2131" y="3835"/>
                    <a:pt x="2306" y="3510"/>
                    <a:pt x="2482" y="3184"/>
                  </a:cubicBezTo>
                  <a:cubicBezTo>
                    <a:pt x="2532" y="3084"/>
                    <a:pt x="2607" y="2983"/>
                    <a:pt x="2657" y="2858"/>
                  </a:cubicBezTo>
                  <a:cubicBezTo>
                    <a:pt x="2883" y="2482"/>
                    <a:pt x="3159" y="2131"/>
                    <a:pt x="3459" y="1805"/>
                  </a:cubicBezTo>
                  <a:cubicBezTo>
                    <a:pt x="3860" y="1404"/>
                    <a:pt x="4336" y="1104"/>
                    <a:pt x="4888" y="928"/>
                  </a:cubicBezTo>
                  <a:cubicBezTo>
                    <a:pt x="5038" y="891"/>
                    <a:pt x="5195" y="865"/>
                    <a:pt x="5348" y="865"/>
                  </a:cubicBezTo>
                  <a:cubicBezTo>
                    <a:pt x="5502" y="865"/>
                    <a:pt x="5652" y="891"/>
                    <a:pt x="5790" y="953"/>
                  </a:cubicBezTo>
                  <a:cubicBezTo>
                    <a:pt x="5815" y="1"/>
                    <a:pt x="4336" y="101"/>
                    <a:pt x="3660" y="76"/>
                  </a:cubicBezTo>
                  <a:cubicBezTo>
                    <a:pt x="3583" y="74"/>
                    <a:pt x="3506" y="72"/>
                    <a:pt x="3429" y="72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1348075" y="4285900"/>
              <a:ext cx="92775" cy="120525"/>
            </a:xfrm>
            <a:custGeom>
              <a:avLst/>
              <a:gdLst/>
              <a:ahLst/>
              <a:cxnLst/>
              <a:rect l="l" t="t" r="r" b="b"/>
              <a:pathLst>
                <a:path w="3711" h="4821" extrusionOk="0">
                  <a:moveTo>
                    <a:pt x="3234" y="0"/>
                  </a:moveTo>
                  <a:cubicBezTo>
                    <a:pt x="3090" y="0"/>
                    <a:pt x="2946" y="26"/>
                    <a:pt x="2808" y="63"/>
                  </a:cubicBezTo>
                  <a:cubicBezTo>
                    <a:pt x="2256" y="239"/>
                    <a:pt x="1780" y="539"/>
                    <a:pt x="1379" y="940"/>
                  </a:cubicBezTo>
                  <a:cubicBezTo>
                    <a:pt x="1079" y="1266"/>
                    <a:pt x="803" y="1617"/>
                    <a:pt x="577" y="1993"/>
                  </a:cubicBezTo>
                  <a:cubicBezTo>
                    <a:pt x="527" y="2118"/>
                    <a:pt x="452" y="2219"/>
                    <a:pt x="402" y="2319"/>
                  </a:cubicBezTo>
                  <a:cubicBezTo>
                    <a:pt x="226" y="2620"/>
                    <a:pt x="76" y="2945"/>
                    <a:pt x="1" y="3296"/>
                  </a:cubicBezTo>
                  <a:cubicBezTo>
                    <a:pt x="602" y="3948"/>
                    <a:pt x="1454" y="4349"/>
                    <a:pt x="2231" y="4725"/>
                  </a:cubicBezTo>
                  <a:cubicBezTo>
                    <a:pt x="2340" y="4779"/>
                    <a:pt x="2448" y="4820"/>
                    <a:pt x="2557" y="4820"/>
                  </a:cubicBezTo>
                  <a:cubicBezTo>
                    <a:pt x="2599" y="4820"/>
                    <a:pt x="2641" y="4814"/>
                    <a:pt x="2683" y="4800"/>
                  </a:cubicBezTo>
                  <a:cubicBezTo>
                    <a:pt x="2783" y="4725"/>
                    <a:pt x="2833" y="4600"/>
                    <a:pt x="2883" y="4474"/>
                  </a:cubicBezTo>
                  <a:cubicBezTo>
                    <a:pt x="3359" y="3096"/>
                    <a:pt x="3710" y="1617"/>
                    <a:pt x="3660" y="138"/>
                  </a:cubicBezTo>
                  <a:cubicBezTo>
                    <a:pt x="3660" y="113"/>
                    <a:pt x="3660" y="88"/>
                    <a:pt x="3660" y="88"/>
                  </a:cubicBezTo>
                  <a:cubicBezTo>
                    <a:pt x="3522" y="26"/>
                    <a:pt x="3378" y="0"/>
                    <a:pt x="3234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1012875" y="4582725"/>
              <a:ext cx="48900" cy="62600"/>
            </a:xfrm>
            <a:custGeom>
              <a:avLst/>
              <a:gdLst/>
              <a:ahLst/>
              <a:cxnLst/>
              <a:rect l="l" t="t" r="r" b="b"/>
              <a:pathLst>
                <a:path w="1956" h="2504" extrusionOk="0">
                  <a:moveTo>
                    <a:pt x="940" y="1"/>
                  </a:moveTo>
                  <a:cubicBezTo>
                    <a:pt x="877" y="1"/>
                    <a:pt x="815" y="7"/>
                    <a:pt x="752" y="20"/>
                  </a:cubicBezTo>
                  <a:cubicBezTo>
                    <a:pt x="527" y="70"/>
                    <a:pt x="351" y="270"/>
                    <a:pt x="251" y="496"/>
                  </a:cubicBezTo>
                  <a:cubicBezTo>
                    <a:pt x="0" y="997"/>
                    <a:pt x="100" y="1599"/>
                    <a:pt x="401" y="2075"/>
                  </a:cubicBezTo>
                  <a:cubicBezTo>
                    <a:pt x="527" y="2275"/>
                    <a:pt x="727" y="2476"/>
                    <a:pt x="1003" y="2501"/>
                  </a:cubicBezTo>
                  <a:cubicBezTo>
                    <a:pt x="1020" y="2503"/>
                    <a:pt x="1038" y="2503"/>
                    <a:pt x="1055" y="2503"/>
                  </a:cubicBezTo>
                  <a:cubicBezTo>
                    <a:pt x="1310" y="2503"/>
                    <a:pt x="1539" y="2336"/>
                    <a:pt x="1679" y="2125"/>
                  </a:cubicBezTo>
                  <a:cubicBezTo>
                    <a:pt x="1905" y="1749"/>
                    <a:pt x="1955" y="1148"/>
                    <a:pt x="1880" y="747"/>
                  </a:cubicBezTo>
                  <a:cubicBezTo>
                    <a:pt x="1855" y="496"/>
                    <a:pt x="1705" y="245"/>
                    <a:pt x="1454" y="120"/>
                  </a:cubicBezTo>
                  <a:cubicBezTo>
                    <a:pt x="1354" y="70"/>
                    <a:pt x="1228" y="20"/>
                    <a:pt x="1128" y="20"/>
                  </a:cubicBezTo>
                  <a:cubicBezTo>
                    <a:pt x="1065" y="7"/>
                    <a:pt x="1003" y="1"/>
                    <a:pt x="940" y="1"/>
                  </a:cubicBezTo>
                  <a:close/>
                </a:path>
              </a:pathLst>
            </a:custGeom>
            <a:solidFill>
              <a:srgbClr val="573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1249700" y="4582725"/>
              <a:ext cx="49525" cy="62600"/>
            </a:xfrm>
            <a:custGeom>
              <a:avLst/>
              <a:gdLst/>
              <a:ahLst/>
              <a:cxnLst/>
              <a:rect l="l" t="t" r="r" b="b"/>
              <a:pathLst>
                <a:path w="1981" h="2504" extrusionOk="0">
                  <a:moveTo>
                    <a:pt x="944" y="1"/>
                  </a:moveTo>
                  <a:cubicBezTo>
                    <a:pt x="884" y="1"/>
                    <a:pt x="828" y="7"/>
                    <a:pt x="778" y="20"/>
                  </a:cubicBezTo>
                  <a:cubicBezTo>
                    <a:pt x="527" y="70"/>
                    <a:pt x="352" y="270"/>
                    <a:pt x="252" y="496"/>
                  </a:cubicBezTo>
                  <a:cubicBezTo>
                    <a:pt x="1" y="997"/>
                    <a:pt x="101" y="1599"/>
                    <a:pt x="402" y="2075"/>
                  </a:cubicBezTo>
                  <a:cubicBezTo>
                    <a:pt x="527" y="2275"/>
                    <a:pt x="728" y="2476"/>
                    <a:pt x="1003" y="2501"/>
                  </a:cubicBezTo>
                  <a:cubicBezTo>
                    <a:pt x="1021" y="2503"/>
                    <a:pt x="1039" y="2503"/>
                    <a:pt x="1056" y="2503"/>
                  </a:cubicBezTo>
                  <a:cubicBezTo>
                    <a:pt x="1311" y="2503"/>
                    <a:pt x="1539" y="2336"/>
                    <a:pt x="1680" y="2125"/>
                  </a:cubicBezTo>
                  <a:cubicBezTo>
                    <a:pt x="1931" y="1749"/>
                    <a:pt x="1981" y="1148"/>
                    <a:pt x="1906" y="747"/>
                  </a:cubicBezTo>
                  <a:cubicBezTo>
                    <a:pt x="1856" y="496"/>
                    <a:pt x="1730" y="245"/>
                    <a:pt x="1480" y="120"/>
                  </a:cubicBezTo>
                  <a:cubicBezTo>
                    <a:pt x="1379" y="70"/>
                    <a:pt x="1254" y="20"/>
                    <a:pt x="1129" y="20"/>
                  </a:cubicBezTo>
                  <a:cubicBezTo>
                    <a:pt x="1066" y="7"/>
                    <a:pt x="1003" y="1"/>
                    <a:pt x="944" y="1"/>
                  </a:cubicBezTo>
                  <a:close/>
                </a:path>
              </a:pathLst>
            </a:custGeom>
            <a:solidFill>
              <a:srgbClr val="573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2"/>
            <p:cNvSpPr/>
            <p:nvPr/>
          </p:nvSpPr>
          <p:spPr>
            <a:xfrm>
              <a:off x="920775" y="5058150"/>
              <a:ext cx="595875" cy="500650"/>
            </a:xfrm>
            <a:custGeom>
              <a:avLst/>
              <a:gdLst/>
              <a:ahLst/>
              <a:cxnLst/>
              <a:rect l="l" t="t" r="r" b="b"/>
              <a:pathLst>
                <a:path w="23835" h="20026" extrusionOk="0">
                  <a:moveTo>
                    <a:pt x="326" y="0"/>
                  </a:moveTo>
                  <a:cubicBezTo>
                    <a:pt x="276" y="101"/>
                    <a:pt x="226" y="176"/>
                    <a:pt x="150" y="276"/>
                  </a:cubicBezTo>
                  <a:cubicBezTo>
                    <a:pt x="25" y="1429"/>
                    <a:pt x="0" y="2582"/>
                    <a:pt x="150" y="3810"/>
                  </a:cubicBezTo>
                  <a:cubicBezTo>
                    <a:pt x="576" y="7118"/>
                    <a:pt x="2406" y="10853"/>
                    <a:pt x="4561" y="13434"/>
                  </a:cubicBezTo>
                  <a:cubicBezTo>
                    <a:pt x="5890" y="15013"/>
                    <a:pt x="7394" y="15915"/>
                    <a:pt x="9123" y="16692"/>
                  </a:cubicBezTo>
                  <a:cubicBezTo>
                    <a:pt x="9449" y="16818"/>
                    <a:pt x="9800" y="16993"/>
                    <a:pt x="10201" y="17168"/>
                  </a:cubicBezTo>
                  <a:cubicBezTo>
                    <a:pt x="12231" y="18021"/>
                    <a:pt x="14035" y="18923"/>
                    <a:pt x="16191" y="19549"/>
                  </a:cubicBezTo>
                  <a:cubicBezTo>
                    <a:pt x="16491" y="19650"/>
                    <a:pt x="16792" y="19725"/>
                    <a:pt x="17093" y="19775"/>
                  </a:cubicBezTo>
                  <a:cubicBezTo>
                    <a:pt x="17243" y="19825"/>
                    <a:pt x="17394" y="19825"/>
                    <a:pt x="17519" y="19850"/>
                  </a:cubicBezTo>
                  <a:cubicBezTo>
                    <a:pt x="17694" y="19900"/>
                    <a:pt x="17845" y="19925"/>
                    <a:pt x="17995" y="19950"/>
                  </a:cubicBezTo>
                  <a:cubicBezTo>
                    <a:pt x="18196" y="19975"/>
                    <a:pt x="18396" y="19975"/>
                    <a:pt x="18572" y="20000"/>
                  </a:cubicBezTo>
                  <a:cubicBezTo>
                    <a:pt x="18672" y="20000"/>
                    <a:pt x="18797" y="20026"/>
                    <a:pt x="18897" y="20026"/>
                  </a:cubicBezTo>
                  <a:lnTo>
                    <a:pt x="19775" y="20026"/>
                  </a:lnTo>
                  <a:cubicBezTo>
                    <a:pt x="20025" y="20026"/>
                    <a:pt x="20276" y="20000"/>
                    <a:pt x="20526" y="20000"/>
                  </a:cubicBezTo>
                  <a:cubicBezTo>
                    <a:pt x="20577" y="19975"/>
                    <a:pt x="20602" y="19975"/>
                    <a:pt x="20652" y="19975"/>
                  </a:cubicBezTo>
                  <a:cubicBezTo>
                    <a:pt x="20927" y="19950"/>
                    <a:pt x="21178" y="19900"/>
                    <a:pt x="21454" y="19850"/>
                  </a:cubicBezTo>
                  <a:lnTo>
                    <a:pt x="21504" y="19850"/>
                  </a:lnTo>
                  <a:cubicBezTo>
                    <a:pt x="21805" y="19800"/>
                    <a:pt x="22080" y="19725"/>
                    <a:pt x="22356" y="19650"/>
                  </a:cubicBezTo>
                  <a:lnTo>
                    <a:pt x="22381" y="19650"/>
                  </a:lnTo>
                  <a:cubicBezTo>
                    <a:pt x="22657" y="19574"/>
                    <a:pt x="22932" y="19474"/>
                    <a:pt x="23233" y="19374"/>
                  </a:cubicBezTo>
                  <a:cubicBezTo>
                    <a:pt x="23258" y="19299"/>
                    <a:pt x="23283" y="19224"/>
                    <a:pt x="23308" y="19123"/>
                  </a:cubicBezTo>
                  <a:cubicBezTo>
                    <a:pt x="23835" y="17269"/>
                    <a:pt x="22807" y="15364"/>
                    <a:pt x="21729" y="13760"/>
                  </a:cubicBezTo>
                  <a:cubicBezTo>
                    <a:pt x="20201" y="11454"/>
                    <a:pt x="19073" y="8672"/>
                    <a:pt x="17168" y="6642"/>
                  </a:cubicBezTo>
                  <a:cubicBezTo>
                    <a:pt x="16090" y="5514"/>
                    <a:pt x="14712" y="4612"/>
                    <a:pt x="13183" y="4286"/>
                  </a:cubicBezTo>
                  <a:cubicBezTo>
                    <a:pt x="12882" y="4236"/>
                    <a:pt x="12556" y="4186"/>
                    <a:pt x="12206" y="4186"/>
                  </a:cubicBezTo>
                  <a:cubicBezTo>
                    <a:pt x="12126" y="4182"/>
                    <a:pt x="12047" y="4180"/>
                    <a:pt x="11968" y="4180"/>
                  </a:cubicBezTo>
                  <a:cubicBezTo>
                    <a:pt x="11546" y="4180"/>
                    <a:pt x="11124" y="4239"/>
                    <a:pt x="10702" y="4386"/>
                  </a:cubicBezTo>
                  <a:cubicBezTo>
                    <a:pt x="8546" y="5138"/>
                    <a:pt x="8571" y="7294"/>
                    <a:pt x="7318" y="8797"/>
                  </a:cubicBezTo>
                  <a:cubicBezTo>
                    <a:pt x="6985" y="9194"/>
                    <a:pt x="6477" y="9486"/>
                    <a:pt x="5955" y="9486"/>
                  </a:cubicBezTo>
                  <a:cubicBezTo>
                    <a:pt x="5850" y="9486"/>
                    <a:pt x="5744" y="9474"/>
                    <a:pt x="5639" y="9449"/>
                  </a:cubicBezTo>
                  <a:cubicBezTo>
                    <a:pt x="5313" y="9374"/>
                    <a:pt x="5013" y="9173"/>
                    <a:pt x="4737" y="8948"/>
                  </a:cubicBezTo>
                  <a:cubicBezTo>
                    <a:pt x="2105" y="6817"/>
                    <a:pt x="1003" y="3334"/>
                    <a:pt x="326" y="0"/>
                  </a:cubicBezTo>
                  <a:close/>
                </a:path>
              </a:pathLst>
            </a:custGeom>
            <a:solidFill>
              <a:srgbClr val="755F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32"/>
            <p:cNvSpPr/>
            <p:nvPr/>
          </p:nvSpPr>
          <p:spPr>
            <a:xfrm>
              <a:off x="935800" y="4798750"/>
              <a:ext cx="482475" cy="314275"/>
            </a:xfrm>
            <a:custGeom>
              <a:avLst/>
              <a:gdLst/>
              <a:ahLst/>
              <a:cxnLst/>
              <a:rect l="l" t="t" r="r" b="b"/>
              <a:pathLst>
                <a:path w="19299" h="12571" extrusionOk="0">
                  <a:moveTo>
                    <a:pt x="18848" y="0"/>
                  </a:moveTo>
                  <a:cubicBezTo>
                    <a:pt x="17670" y="953"/>
                    <a:pt x="16367" y="1830"/>
                    <a:pt x="14938" y="2356"/>
                  </a:cubicBezTo>
                  <a:cubicBezTo>
                    <a:pt x="13107" y="3056"/>
                    <a:pt x="11173" y="3448"/>
                    <a:pt x="9228" y="3448"/>
                  </a:cubicBezTo>
                  <a:cubicBezTo>
                    <a:pt x="8458" y="3448"/>
                    <a:pt x="7686" y="3387"/>
                    <a:pt x="6918" y="3259"/>
                  </a:cubicBezTo>
                  <a:cubicBezTo>
                    <a:pt x="5590" y="3033"/>
                    <a:pt x="4537" y="2707"/>
                    <a:pt x="3384" y="2005"/>
                  </a:cubicBezTo>
                  <a:cubicBezTo>
                    <a:pt x="2657" y="1579"/>
                    <a:pt x="1930" y="1103"/>
                    <a:pt x="1254" y="602"/>
                  </a:cubicBezTo>
                  <a:cubicBezTo>
                    <a:pt x="853" y="2832"/>
                    <a:pt x="477" y="5038"/>
                    <a:pt x="101" y="7269"/>
                  </a:cubicBezTo>
                  <a:cubicBezTo>
                    <a:pt x="76" y="7419"/>
                    <a:pt x="26" y="7544"/>
                    <a:pt x="1" y="7695"/>
                  </a:cubicBezTo>
                  <a:cubicBezTo>
                    <a:pt x="477" y="8121"/>
                    <a:pt x="1078" y="9023"/>
                    <a:pt x="1379" y="9324"/>
                  </a:cubicBezTo>
                  <a:cubicBezTo>
                    <a:pt x="2732" y="10552"/>
                    <a:pt x="4311" y="11504"/>
                    <a:pt x="6041" y="12056"/>
                  </a:cubicBezTo>
                  <a:cubicBezTo>
                    <a:pt x="7096" y="12394"/>
                    <a:pt x="8207" y="12571"/>
                    <a:pt x="9314" y="12571"/>
                  </a:cubicBezTo>
                  <a:cubicBezTo>
                    <a:pt x="10992" y="12571"/>
                    <a:pt x="12661" y="12165"/>
                    <a:pt x="14111" y="11304"/>
                  </a:cubicBezTo>
                  <a:cubicBezTo>
                    <a:pt x="15439" y="10527"/>
                    <a:pt x="16592" y="9274"/>
                    <a:pt x="16793" y="7770"/>
                  </a:cubicBezTo>
                  <a:cubicBezTo>
                    <a:pt x="16968" y="6216"/>
                    <a:pt x="16141" y="4787"/>
                    <a:pt x="15339" y="3459"/>
                  </a:cubicBezTo>
                  <a:cubicBezTo>
                    <a:pt x="16893" y="3083"/>
                    <a:pt x="18296" y="2181"/>
                    <a:pt x="19299" y="953"/>
                  </a:cubicBezTo>
                  <a:cubicBezTo>
                    <a:pt x="19174" y="627"/>
                    <a:pt x="19023" y="301"/>
                    <a:pt x="18848" y="0"/>
                  </a:cubicBezTo>
                  <a:close/>
                </a:path>
              </a:pathLst>
            </a:custGeom>
            <a:solidFill>
              <a:srgbClr val="755F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32"/>
            <p:cNvSpPr/>
            <p:nvPr/>
          </p:nvSpPr>
          <p:spPr>
            <a:xfrm>
              <a:off x="1087425" y="5187575"/>
              <a:ext cx="343400" cy="385025"/>
            </a:xfrm>
            <a:custGeom>
              <a:avLst/>
              <a:gdLst/>
              <a:ahLst/>
              <a:cxnLst/>
              <a:rect l="l" t="t" r="r" b="b"/>
              <a:pathLst>
                <a:path w="13736" h="15401" extrusionOk="0">
                  <a:moveTo>
                    <a:pt x="5227" y="1"/>
                  </a:moveTo>
                  <a:cubicBezTo>
                    <a:pt x="4359" y="1"/>
                    <a:pt x="3507" y="277"/>
                    <a:pt x="2833" y="914"/>
                  </a:cubicBezTo>
                  <a:cubicBezTo>
                    <a:pt x="1630" y="2067"/>
                    <a:pt x="1605" y="3996"/>
                    <a:pt x="1905" y="5625"/>
                  </a:cubicBezTo>
                  <a:cubicBezTo>
                    <a:pt x="2357" y="8031"/>
                    <a:pt x="3334" y="9836"/>
                    <a:pt x="4612" y="11866"/>
                  </a:cubicBezTo>
                  <a:cubicBezTo>
                    <a:pt x="4427" y="11849"/>
                    <a:pt x="4241" y="11841"/>
                    <a:pt x="4054" y="11841"/>
                  </a:cubicBezTo>
                  <a:cubicBezTo>
                    <a:pt x="3127" y="11841"/>
                    <a:pt x="2188" y="12046"/>
                    <a:pt x="1354" y="12443"/>
                  </a:cubicBezTo>
                  <a:cubicBezTo>
                    <a:pt x="702" y="12743"/>
                    <a:pt x="1" y="13295"/>
                    <a:pt x="126" y="14021"/>
                  </a:cubicBezTo>
                  <a:cubicBezTo>
                    <a:pt x="226" y="14748"/>
                    <a:pt x="1103" y="15074"/>
                    <a:pt x="1855" y="15174"/>
                  </a:cubicBezTo>
                  <a:cubicBezTo>
                    <a:pt x="2936" y="15348"/>
                    <a:pt x="4024" y="15401"/>
                    <a:pt x="5116" y="15401"/>
                  </a:cubicBezTo>
                  <a:cubicBezTo>
                    <a:pt x="6074" y="15401"/>
                    <a:pt x="7035" y="15360"/>
                    <a:pt x="7996" y="15325"/>
                  </a:cubicBezTo>
                  <a:cubicBezTo>
                    <a:pt x="9374" y="15275"/>
                    <a:pt x="10753" y="15225"/>
                    <a:pt x="12131" y="15124"/>
                  </a:cubicBezTo>
                  <a:cubicBezTo>
                    <a:pt x="12457" y="15099"/>
                    <a:pt x="12833" y="15074"/>
                    <a:pt x="13083" y="14874"/>
                  </a:cubicBezTo>
                  <a:cubicBezTo>
                    <a:pt x="13735" y="14347"/>
                    <a:pt x="13334" y="12292"/>
                    <a:pt x="13209" y="11515"/>
                  </a:cubicBezTo>
                  <a:cubicBezTo>
                    <a:pt x="12657" y="8107"/>
                    <a:pt x="10928" y="4773"/>
                    <a:pt x="8973" y="1941"/>
                  </a:cubicBezTo>
                  <a:cubicBezTo>
                    <a:pt x="8188" y="779"/>
                    <a:pt x="6685" y="1"/>
                    <a:pt x="5227" y="1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2"/>
            <p:cNvSpPr/>
            <p:nvPr/>
          </p:nvSpPr>
          <p:spPr>
            <a:xfrm>
              <a:off x="972150" y="4897700"/>
              <a:ext cx="375325" cy="188900"/>
            </a:xfrm>
            <a:custGeom>
              <a:avLst/>
              <a:gdLst/>
              <a:ahLst/>
              <a:cxnLst/>
              <a:rect l="l" t="t" r="r" b="b"/>
              <a:pathLst>
                <a:path w="15013" h="7556" extrusionOk="0">
                  <a:moveTo>
                    <a:pt x="1314" y="1"/>
                  </a:moveTo>
                  <a:cubicBezTo>
                    <a:pt x="1112" y="1"/>
                    <a:pt x="914" y="45"/>
                    <a:pt x="727" y="153"/>
                  </a:cubicBezTo>
                  <a:cubicBezTo>
                    <a:pt x="326" y="378"/>
                    <a:pt x="100" y="829"/>
                    <a:pt x="75" y="1281"/>
                  </a:cubicBezTo>
                  <a:cubicBezTo>
                    <a:pt x="0" y="2383"/>
                    <a:pt x="827" y="3787"/>
                    <a:pt x="1554" y="4564"/>
                  </a:cubicBezTo>
                  <a:cubicBezTo>
                    <a:pt x="2506" y="5641"/>
                    <a:pt x="3785" y="6393"/>
                    <a:pt x="5113" y="6920"/>
                  </a:cubicBezTo>
                  <a:cubicBezTo>
                    <a:pt x="6183" y="7343"/>
                    <a:pt x="7401" y="7556"/>
                    <a:pt x="8620" y="7556"/>
                  </a:cubicBezTo>
                  <a:cubicBezTo>
                    <a:pt x="9857" y="7556"/>
                    <a:pt x="11095" y="7336"/>
                    <a:pt x="12181" y="6895"/>
                  </a:cubicBezTo>
                  <a:cubicBezTo>
                    <a:pt x="12882" y="6619"/>
                    <a:pt x="13559" y="6268"/>
                    <a:pt x="14085" y="5742"/>
                  </a:cubicBezTo>
                  <a:cubicBezTo>
                    <a:pt x="14612" y="5215"/>
                    <a:pt x="14988" y="4514"/>
                    <a:pt x="15013" y="3762"/>
                  </a:cubicBezTo>
                  <a:cubicBezTo>
                    <a:pt x="15013" y="3311"/>
                    <a:pt x="14887" y="2634"/>
                    <a:pt x="14787" y="2183"/>
                  </a:cubicBezTo>
                  <a:cubicBezTo>
                    <a:pt x="14662" y="1556"/>
                    <a:pt x="14236" y="980"/>
                    <a:pt x="13634" y="779"/>
                  </a:cubicBezTo>
                  <a:cubicBezTo>
                    <a:pt x="13446" y="712"/>
                    <a:pt x="13243" y="688"/>
                    <a:pt x="13038" y="688"/>
                  </a:cubicBezTo>
                  <a:cubicBezTo>
                    <a:pt x="12860" y="688"/>
                    <a:pt x="12681" y="706"/>
                    <a:pt x="12506" y="729"/>
                  </a:cubicBezTo>
                  <a:cubicBezTo>
                    <a:pt x="11730" y="854"/>
                    <a:pt x="11128" y="1255"/>
                    <a:pt x="10401" y="1431"/>
                  </a:cubicBezTo>
                  <a:cubicBezTo>
                    <a:pt x="9634" y="1584"/>
                    <a:pt x="8847" y="1661"/>
                    <a:pt x="8075" y="1661"/>
                  </a:cubicBezTo>
                  <a:cubicBezTo>
                    <a:pt x="7964" y="1661"/>
                    <a:pt x="7854" y="1660"/>
                    <a:pt x="7745" y="1656"/>
                  </a:cubicBezTo>
                  <a:cubicBezTo>
                    <a:pt x="6491" y="1631"/>
                    <a:pt x="5263" y="1406"/>
                    <a:pt x="4085" y="1005"/>
                  </a:cubicBezTo>
                  <a:cubicBezTo>
                    <a:pt x="3659" y="854"/>
                    <a:pt x="3233" y="679"/>
                    <a:pt x="2832" y="504"/>
                  </a:cubicBezTo>
                  <a:cubicBezTo>
                    <a:pt x="2350" y="271"/>
                    <a:pt x="1817" y="1"/>
                    <a:pt x="1314" y="1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2"/>
            <p:cNvSpPr/>
            <p:nvPr/>
          </p:nvSpPr>
          <p:spPr>
            <a:xfrm>
              <a:off x="1576775" y="5155275"/>
              <a:ext cx="118450" cy="339000"/>
            </a:xfrm>
            <a:custGeom>
              <a:avLst/>
              <a:gdLst/>
              <a:ahLst/>
              <a:cxnLst/>
              <a:rect l="l" t="t" r="r" b="b"/>
              <a:pathLst>
                <a:path w="4738" h="13560" extrusionOk="0">
                  <a:moveTo>
                    <a:pt x="2231" y="0"/>
                  </a:moveTo>
                  <a:cubicBezTo>
                    <a:pt x="1479" y="150"/>
                    <a:pt x="728" y="351"/>
                    <a:pt x="1" y="627"/>
                  </a:cubicBezTo>
                  <a:cubicBezTo>
                    <a:pt x="1354" y="2030"/>
                    <a:pt x="1830" y="4411"/>
                    <a:pt x="2156" y="6191"/>
                  </a:cubicBezTo>
                  <a:cubicBezTo>
                    <a:pt x="2632" y="8647"/>
                    <a:pt x="2582" y="11178"/>
                    <a:pt x="2056" y="13559"/>
                  </a:cubicBezTo>
                  <a:cubicBezTo>
                    <a:pt x="2332" y="13534"/>
                    <a:pt x="2632" y="13509"/>
                    <a:pt x="2933" y="13434"/>
                  </a:cubicBezTo>
                  <a:cubicBezTo>
                    <a:pt x="3384" y="13359"/>
                    <a:pt x="3860" y="13258"/>
                    <a:pt x="4312" y="13158"/>
                  </a:cubicBezTo>
                  <a:cubicBezTo>
                    <a:pt x="4738" y="10752"/>
                    <a:pt x="4738" y="8221"/>
                    <a:pt x="4261" y="5790"/>
                  </a:cubicBezTo>
                  <a:cubicBezTo>
                    <a:pt x="3936" y="4035"/>
                    <a:pt x="3484" y="1755"/>
                    <a:pt x="2231" y="0"/>
                  </a:cubicBezTo>
                  <a:close/>
                </a:path>
              </a:pathLst>
            </a:custGeom>
            <a:solidFill>
              <a:srgbClr val="755F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2"/>
            <p:cNvSpPr/>
            <p:nvPr/>
          </p:nvSpPr>
          <p:spPr>
            <a:xfrm>
              <a:off x="1754725" y="5152750"/>
              <a:ext cx="72700" cy="315825"/>
            </a:xfrm>
            <a:custGeom>
              <a:avLst/>
              <a:gdLst/>
              <a:ahLst/>
              <a:cxnLst/>
              <a:rect l="l" t="t" r="r" b="b"/>
              <a:pathLst>
                <a:path w="2908" h="12633" extrusionOk="0">
                  <a:moveTo>
                    <a:pt x="76" y="1"/>
                  </a:moveTo>
                  <a:cubicBezTo>
                    <a:pt x="76" y="26"/>
                    <a:pt x="76" y="26"/>
                    <a:pt x="76" y="51"/>
                  </a:cubicBezTo>
                  <a:cubicBezTo>
                    <a:pt x="803" y="1881"/>
                    <a:pt x="752" y="4036"/>
                    <a:pt x="702" y="5916"/>
                  </a:cubicBezTo>
                  <a:cubicBezTo>
                    <a:pt x="652" y="7996"/>
                    <a:pt x="602" y="10352"/>
                    <a:pt x="26" y="12507"/>
                  </a:cubicBezTo>
                  <a:cubicBezTo>
                    <a:pt x="26" y="12532"/>
                    <a:pt x="26" y="12582"/>
                    <a:pt x="1" y="12633"/>
                  </a:cubicBezTo>
                  <a:cubicBezTo>
                    <a:pt x="778" y="12457"/>
                    <a:pt x="1529" y="12282"/>
                    <a:pt x="2306" y="12156"/>
                  </a:cubicBezTo>
                  <a:cubicBezTo>
                    <a:pt x="2732" y="10051"/>
                    <a:pt x="2783" y="7896"/>
                    <a:pt x="2833" y="5966"/>
                  </a:cubicBezTo>
                  <a:cubicBezTo>
                    <a:pt x="2883" y="4337"/>
                    <a:pt x="2908" y="2532"/>
                    <a:pt x="2532" y="753"/>
                  </a:cubicBezTo>
                  <a:cubicBezTo>
                    <a:pt x="1905" y="502"/>
                    <a:pt x="1279" y="277"/>
                    <a:pt x="627" y="126"/>
                  </a:cubicBezTo>
                  <a:cubicBezTo>
                    <a:pt x="452" y="76"/>
                    <a:pt x="251" y="26"/>
                    <a:pt x="76" y="1"/>
                  </a:cubicBezTo>
                  <a:close/>
                </a:path>
              </a:pathLst>
            </a:custGeom>
            <a:solidFill>
              <a:srgbClr val="755F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2"/>
            <p:cNvSpPr/>
            <p:nvPr/>
          </p:nvSpPr>
          <p:spPr>
            <a:xfrm>
              <a:off x="1899475" y="5221050"/>
              <a:ext cx="72075" cy="233125"/>
            </a:xfrm>
            <a:custGeom>
              <a:avLst/>
              <a:gdLst/>
              <a:ahLst/>
              <a:cxnLst/>
              <a:rect l="l" t="t" r="r" b="b"/>
              <a:pathLst>
                <a:path w="2883" h="9325" extrusionOk="0">
                  <a:moveTo>
                    <a:pt x="426" y="1"/>
                  </a:moveTo>
                  <a:lnTo>
                    <a:pt x="426" y="1"/>
                  </a:lnTo>
                  <a:cubicBezTo>
                    <a:pt x="852" y="2933"/>
                    <a:pt x="551" y="6041"/>
                    <a:pt x="0" y="9149"/>
                  </a:cubicBezTo>
                  <a:cubicBezTo>
                    <a:pt x="201" y="9149"/>
                    <a:pt x="401" y="9149"/>
                    <a:pt x="602" y="9174"/>
                  </a:cubicBezTo>
                  <a:cubicBezTo>
                    <a:pt x="1128" y="9199"/>
                    <a:pt x="1629" y="9249"/>
                    <a:pt x="2155" y="9324"/>
                  </a:cubicBezTo>
                  <a:cubicBezTo>
                    <a:pt x="2607" y="6642"/>
                    <a:pt x="2882" y="3885"/>
                    <a:pt x="2707" y="1179"/>
                  </a:cubicBezTo>
                  <a:cubicBezTo>
                    <a:pt x="1930" y="828"/>
                    <a:pt x="1178" y="402"/>
                    <a:pt x="426" y="1"/>
                  </a:cubicBezTo>
                  <a:close/>
                </a:path>
              </a:pathLst>
            </a:custGeom>
            <a:solidFill>
              <a:srgbClr val="755F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2"/>
            <p:cNvSpPr/>
            <p:nvPr/>
          </p:nvSpPr>
          <p:spPr>
            <a:xfrm>
              <a:off x="871900" y="4618750"/>
              <a:ext cx="125325" cy="120675"/>
            </a:xfrm>
            <a:custGeom>
              <a:avLst/>
              <a:gdLst/>
              <a:ahLst/>
              <a:cxnLst/>
              <a:rect l="l" t="t" r="r" b="b"/>
              <a:pathLst>
                <a:path w="5013" h="4827" extrusionOk="0">
                  <a:moveTo>
                    <a:pt x="2499" y="0"/>
                  </a:moveTo>
                  <a:cubicBezTo>
                    <a:pt x="1249" y="0"/>
                    <a:pt x="196" y="971"/>
                    <a:pt x="100" y="2238"/>
                  </a:cubicBezTo>
                  <a:cubicBezTo>
                    <a:pt x="0" y="3566"/>
                    <a:pt x="1003" y="4719"/>
                    <a:pt x="2331" y="4819"/>
                  </a:cubicBezTo>
                  <a:cubicBezTo>
                    <a:pt x="2392" y="4824"/>
                    <a:pt x="2453" y="4826"/>
                    <a:pt x="2514" y="4826"/>
                  </a:cubicBezTo>
                  <a:cubicBezTo>
                    <a:pt x="3764" y="4826"/>
                    <a:pt x="4817" y="3856"/>
                    <a:pt x="4912" y="2589"/>
                  </a:cubicBezTo>
                  <a:cubicBezTo>
                    <a:pt x="5013" y="1261"/>
                    <a:pt x="4010" y="108"/>
                    <a:pt x="2682" y="7"/>
                  </a:cubicBezTo>
                  <a:cubicBezTo>
                    <a:pt x="2620" y="3"/>
                    <a:pt x="2559" y="0"/>
                    <a:pt x="2499" y="0"/>
                  </a:cubicBezTo>
                  <a:close/>
                </a:path>
              </a:pathLst>
            </a:custGeom>
            <a:solidFill>
              <a:srgbClr val="DC49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2"/>
            <p:cNvSpPr/>
            <p:nvPr/>
          </p:nvSpPr>
          <p:spPr>
            <a:xfrm>
              <a:off x="1331175" y="4621875"/>
              <a:ext cx="125950" cy="120675"/>
            </a:xfrm>
            <a:custGeom>
              <a:avLst/>
              <a:gdLst/>
              <a:ahLst/>
              <a:cxnLst/>
              <a:rect l="l" t="t" r="r" b="b"/>
              <a:pathLst>
                <a:path w="5038" h="4827" extrusionOk="0">
                  <a:moveTo>
                    <a:pt x="2520" y="1"/>
                  </a:moveTo>
                  <a:cubicBezTo>
                    <a:pt x="1270" y="1"/>
                    <a:pt x="196" y="948"/>
                    <a:pt x="100" y="2213"/>
                  </a:cubicBezTo>
                  <a:cubicBezTo>
                    <a:pt x="0" y="3542"/>
                    <a:pt x="1003" y="4719"/>
                    <a:pt x="2331" y="4820"/>
                  </a:cubicBezTo>
                  <a:cubicBezTo>
                    <a:pt x="2392" y="4824"/>
                    <a:pt x="2453" y="4827"/>
                    <a:pt x="2514" y="4827"/>
                  </a:cubicBezTo>
                  <a:cubicBezTo>
                    <a:pt x="3766" y="4827"/>
                    <a:pt x="4842" y="3856"/>
                    <a:pt x="4938" y="2589"/>
                  </a:cubicBezTo>
                  <a:cubicBezTo>
                    <a:pt x="5038" y="1261"/>
                    <a:pt x="4035" y="108"/>
                    <a:pt x="2707" y="8"/>
                  </a:cubicBezTo>
                  <a:cubicBezTo>
                    <a:pt x="2644" y="3"/>
                    <a:pt x="2582" y="1"/>
                    <a:pt x="2520" y="1"/>
                  </a:cubicBezTo>
                  <a:close/>
                </a:path>
              </a:pathLst>
            </a:custGeom>
            <a:solidFill>
              <a:srgbClr val="DC49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2"/>
            <p:cNvSpPr/>
            <p:nvPr/>
          </p:nvSpPr>
          <p:spPr>
            <a:xfrm>
              <a:off x="782300" y="4813900"/>
              <a:ext cx="76450" cy="140625"/>
            </a:xfrm>
            <a:custGeom>
              <a:avLst/>
              <a:gdLst/>
              <a:ahLst/>
              <a:cxnLst/>
              <a:rect l="l" t="t" r="r" b="b"/>
              <a:pathLst>
                <a:path w="3058" h="5625" extrusionOk="0">
                  <a:moveTo>
                    <a:pt x="1799" y="1"/>
                  </a:moveTo>
                  <a:cubicBezTo>
                    <a:pt x="1752" y="1"/>
                    <a:pt x="1704" y="7"/>
                    <a:pt x="1654" y="21"/>
                  </a:cubicBezTo>
                  <a:cubicBezTo>
                    <a:pt x="978" y="196"/>
                    <a:pt x="501" y="1399"/>
                    <a:pt x="301" y="1976"/>
                  </a:cubicBezTo>
                  <a:cubicBezTo>
                    <a:pt x="125" y="2527"/>
                    <a:pt x="0" y="3079"/>
                    <a:pt x="25" y="3630"/>
                  </a:cubicBezTo>
                  <a:cubicBezTo>
                    <a:pt x="25" y="4181"/>
                    <a:pt x="201" y="4758"/>
                    <a:pt x="552" y="5184"/>
                  </a:cubicBezTo>
                  <a:cubicBezTo>
                    <a:pt x="702" y="5359"/>
                    <a:pt x="877" y="5510"/>
                    <a:pt x="1103" y="5585"/>
                  </a:cubicBezTo>
                  <a:cubicBezTo>
                    <a:pt x="1193" y="5612"/>
                    <a:pt x="1283" y="5624"/>
                    <a:pt x="1373" y="5624"/>
                  </a:cubicBezTo>
                  <a:cubicBezTo>
                    <a:pt x="1786" y="5624"/>
                    <a:pt x="2189" y="5363"/>
                    <a:pt x="2456" y="5034"/>
                  </a:cubicBezTo>
                  <a:cubicBezTo>
                    <a:pt x="2907" y="4482"/>
                    <a:pt x="3058" y="3755"/>
                    <a:pt x="3058" y="3054"/>
                  </a:cubicBezTo>
                  <a:cubicBezTo>
                    <a:pt x="3058" y="2410"/>
                    <a:pt x="2695" y="1"/>
                    <a:pt x="1799" y="1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4" name="Picture 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3340" y="1359165"/>
            <a:ext cx="2316890" cy="1726827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4"/>
          <a:srcRect l="-1" t="7941" r="3566" b="6589"/>
          <a:stretch/>
        </p:blipFill>
        <p:spPr>
          <a:xfrm>
            <a:off x="4717087" y="1323663"/>
            <a:ext cx="2277716" cy="1738131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568" y="3208294"/>
            <a:ext cx="2380767" cy="1624670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730" y="3210901"/>
            <a:ext cx="2314430" cy="1622063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7"/>
          <a:srcRect l="10237" t="5015" r="10961" b="3106"/>
          <a:stretch/>
        </p:blipFill>
        <p:spPr>
          <a:xfrm>
            <a:off x="348105" y="1320562"/>
            <a:ext cx="1690661" cy="2400107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8"/>
          <a:srcRect l="4607" r="5193"/>
          <a:stretch/>
        </p:blipFill>
        <p:spPr>
          <a:xfrm>
            <a:off x="7170555" y="1299022"/>
            <a:ext cx="1729646" cy="2443670"/>
          </a:xfrm>
          <a:prstGeom prst="rect">
            <a:avLst/>
          </a:prstGeom>
        </p:spPr>
      </p:pic>
      <p:grpSp>
        <p:nvGrpSpPr>
          <p:cNvPr id="70" name="Google Shape;1301;p30"/>
          <p:cNvGrpSpPr/>
          <p:nvPr/>
        </p:nvGrpSpPr>
        <p:grpSpPr>
          <a:xfrm>
            <a:off x="678696" y="3799564"/>
            <a:ext cx="921918" cy="1296079"/>
            <a:chOff x="4073425" y="351950"/>
            <a:chExt cx="1608350" cy="2254875"/>
          </a:xfrm>
        </p:grpSpPr>
        <p:sp>
          <p:nvSpPr>
            <p:cNvPr id="71" name="Google Shape;1302;p30"/>
            <p:cNvSpPr/>
            <p:nvPr/>
          </p:nvSpPr>
          <p:spPr>
            <a:xfrm>
              <a:off x="4940800" y="2303450"/>
              <a:ext cx="29425" cy="173600"/>
            </a:xfrm>
            <a:custGeom>
              <a:avLst/>
              <a:gdLst/>
              <a:ahLst/>
              <a:cxnLst/>
              <a:rect l="l" t="t" r="r" b="b"/>
              <a:pathLst>
                <a:path w="1177" h="6944" extrusionOk="0">
                  <a:moveTo>
                    <a:pt x="400" y="0"/>
                  </a:moveTo>
                  <a:cubicBezTo>
                    <a:pt x="267" y="0"/>
                    <a:pt x="134" y="45"/>
                    <a:pt x="1" y="45"/>
                  </a:cubicBezTo>
                  <a:cubicBezTo>
                    <a:pt x="223" y="2307"/>
                    <a:pt x="489" y="4526"/>
                    <a:pt x="755" y="6744"/>
                  </a:cubicBezTo>
                  <a:cubicBezTo>
                    <a:pt x="755" y="6877"/>
                    <a:pt x="866" y="6944"/>
                    <a:pt x="971" y="6944"/>
                  </a:cubicBezTo>
                  <a:cubicBezTo>
                    <a:pt x="1077" y="6944"/>
                    <a:pt x="1177" y="6877"/>
                    <a:pt x="1154" y="6744"/>
                  </a:cubicBezTo>
                  <a:cubicBezTo>
                    <a:pt x="888" y="4481"/>
                    <a:pt x="666" y="2263"/>
                    <a:pt x="400" y="0"/>
                  </a:cubicBezTo>
                  <a:close/>
                </a:path>
              </a:pathLst>
            </a:custGeom>
            <a:solidFill>
              <a:srgbClr val="404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303;p30"/>
            <p:cNvSpPr/>
            <p:nvPr/>
          </p:nvSpPr>
          <p:spPr>
            <a:xfrm>
              <a:off x="4936925" y="2270725"/>
              <a:ext cx="13900" cy="33850"/>
            </a:xfrm>
            <a:custGeom>
              <a:avLst/>
              <a:gdLst/>
              <a:ahLst/>
              <a:cxnLst/>
              <a:rect l="l" t="t" r="r" b="b"/>
              <a:pathLst>
                <a:path w="556" h="1354" extrusionOk="0">
                  <a:moveTo>
                    <a:pt x="189" y="0"/>
                  </a:moveTo>
                  <a:cubicBezTo>
                    <a:pt x="89" y="0"/>
                    <a:pt x="1" y="67"/>
                    <a:pt x="23" y="200"/>
                  </a:cubicBezTo>
                  <a:cubicBezTo>
                    <a:pt x="67" y="599"/>
                    <a:pt x="112" y="999"/>
                    <a:pt x="156" y="1354"/>
                  </a:cubicBezTo>
                  <a:cubicBezTo>
                    <a:pt x="289" y="1354"/>
                    <a:pt x="422" y="1309"/>
                    <a:pt x="555" y="1309"/>
                  </a:cubicBezTo>
                  <a:cubicBezTo>
                    <a:pt x="511" y="910"/>
                    <a:pt x="466" y="555"/>
                    <a:pt x="422" y="200"/>
                  </a:cubicBezTo>
                  <a:cubicBezTo>
                    <a:pt x="400" y="67"/>
                    <a:pt x="289" y="0"/>
                    <a:pt x="189" y="0"/>
                  </a:cubicBezTo>
                  <a:close/>
                </a:path>
              </a:pathLst>
            </a:custGeom>
            <a:solidFill>
              <a:srgbClr val="404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304;p30"/>
            <p:cNvSpPr/>
            <p:nvPr/>
          </p:nvSpPr>
          <p:spPr>
            <a:xfrm>
              <a:off x="4824325" y="2469725"/>
              <a:ext cx="151650" cy="91900"/>
            </a:xfrm>
            <a:custGeom>
              <a:avLst/>
              <a:gdLst/>
              <a:ahLst/>
              <a:cxnLst/>
              <a:rect l="l" t="t" r="r" b="b"/>
              <a:pathLst>
                <a:path w="6066" h="3676" extrusionOk="0">
                  <a:moveTo>
                    <a:pt x="5765" y="1"/>
                  </a:moveTo>
                  <a:cubicBezTo>
                    <a:pt x="5752" y="1"/>
                    <a:pt x="5739" y="2"/>
                    <a:pt x="5725" y="4"/>
                  </a:cubicBezTo>
                  <a:cubicBezTo>
                    <a:pt x="3506" y="492"/>
                    <a:pt x="1599" y="1646"/>
                    <a:pt x="134" y="3332"/>
                  </a:cubicBezTo>
                  <a:cubicBezTo>
                    <a:pt x="1" y="3466"/>
                    <a:pt x="119" y="3675"/>
                    <a:pt x="261" y="3675"/>
                  </a:cubicBezTo>
                  <a:cubicBezTo>
                    <a:pt x="308" y="3675"/>
                    <a:pt x="357" y="3653"/>
                    <a:pt x="401" y="3598"/>
                  </a:cubicBezTo>
                  <a:cubicBezTo>
                    <a:pt x="1865" y="1957"/>
                    <a:pt x="3684" y="892"/>
                    <a:pt x="5813" y="404"/>
                  </a:cubicBezTo>
                  <a:cubicBezTo>
                    <a:pt x="6066" y="362"/>
                    <a:pt x="5999" y="1"/>
                    <a:pt x="5765" y="1"/>
                  </a:cubicBezTo>
                  <a:close/>
                </a:path>
              </a:pathLst>
            </a:custGeom>
            <a:solidFill>
              <a:srgbClr val="404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305;p30"/>
            <p:cNvSpPr/>
            <p:nvPr/>
          </p:nvSpPr>
          <p:spPr>
            <a:xfrm>
              <a:off x="4914200" y="2467275"/>
              <a:ext cx="61125" cy="139550"/>
            </a:xfrm>
            <a:custGeom>
              <a:avLst/>
              <a:gdLst/>
              <a:ahLst/>
              <a:cxnLst/>
              <a:rect l="l" t="t" r="r" b="b"/>
              <a:pathLst>
                <a:path w="2445" h="5582" extrusionOk="0">
                  <a:moveTo>
                    <a:pt x="2132" y="0"/>
                  </a:moveTo>
                  <a:cubicBezTo>
                    <a:pt x="2085" y="0"/>
                    <a:pt x="2037" y="17"/>
                    <a:pt x="1997" y="58"/>
                  </a:cubicBezTo>
                  <a:cubicBezTo>
                    <a:pt x="666" y="1522"/>
                    <a:pt x="0" y="3386"/>
                    <a:pt x="133" y="5382"/>
                  </a:cubicBezTo>
                  <a:cubicBezTo>
                    <a:pt x="133" y="5515"/>
                    <a:pt x="244" y="5582"/>
                    <a:pt x="355" y="5582"/>
                  </a:cubicBezTo>
                  <a:cubicBezTo>
                    <a:pt x="466" y="5582"/>
                    <a:pt x="577" y="5515"/>
                    <a:pt x="577" y="5382"/>
                  </a:cubicBezTo>
                  <a:cubicBezTo>
                    <a:pt x="444" y="3519"/>
                    <a:pt x="1021" y="1744"/>
                    <a:pt x="2307" y="369"/>
                  </a:cubicBezTo>
                  <a:cubicBezTo>
                    <a:pt x="2444" y="198"/>
                    <a:pt x="2291" y="0"/>
                    <a:pt x="2132" y="0"/>
                  </a:cubicBezTo>
                  <a:close/>
                </a:path>
              </a:pathLst>
            </a:custGeom>
            <a:solidFill>
              <a:srgbClr val="404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306;p30"/>
            <p:cNvSpPr/>
            <p:nvPr/>
          </p:nvSpPr>
          <p:spPr>
            <a:xfrm>
              <a:off x="4967425" y="2470375"/>
              <a:ext cx="95925" cy="102925"/>
            </a:xfrm>
            <a:custGeom>
              <a:avLst/>
              <a:gdLst/>
              <a:ahLst/>
              <a:cxnLst/>
              <a:rect l="l" t="t" r="r" b="b"/>
              <a:pathLst>
                <a:path w="3837" h="4117" extrusionOk="0">
                  <a:moveTo>
                    <a:pt x="206" y="1"/>
                  </a:moveTo>
                  <a:cubicBezTo>
                    <a:pt x="101" y="1"/>
                    <a:pt x="1" y="67"/>
                    <a:pt x="1" y="200"/>
                  </a:cubicBezTo>
                  <a:cubicBezTo>
                    <a:pt x="134" y="2152"/>
                    <a:pt x="1554" y="3794"/>
                    <a:pt x="3506" y="4105"/>
                  </a:cubicBezTo>
                  <a:cubicBezTo>
                    <a:pt x="3530" y="4113"/>
                    <a:pt x="3553" y="4116"/>
                    <a:pt x="3574" y="4116"/>
                  </a:cubicBezTo>
                  <a:cubicBezTo>
                    <a:pt x="3785" y="4116"/>
                    <a:pt x="3837" y="3746"/>
                    <a:pt x="3595" y="3705"/>
                  </a:cubicBezTo>
                  <a:cubicBezTo>
                    <a:pt x="1864" y="3395"/>
                    <a:pt x="533" y="1975"/>
                    <a:pt x="444" y="200"/>
                  </a:cubicBezTo>
                  <a:cubicBezTo>
                    <a:pt x="422" y="67"/>
                    <a:pt x="311" y="1"/>
                    <a:pt x="206" y="1"/>
                  </a:cubicBezTo>
                  <a:close/>
                </a:path>
              </a:pathLst>
            </a:custGeom>
            <a:solidFill>
              <a:srgbClr val="404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307;p30"/>
            <p:cNvSpPr/>
            <p:nvPr/>
          </p:nvSpPr>
          <p:spPr>
            <a:xfrm>
              <a:off x="4644650" y="2291250"/>
              <a:ext cx="17775" cy="174850"/>
            </a:xfrm>
            <a:custGeom>
              <a:avLst/>
              <a:gdLst/>
              <a:ahLst/>
              <a:cxnLst/>
              <a:rect l="l" t="t" r="r" b="b"/>
              <a:pathLst>
                <a:path w="711" h="6994" extrusionOk="0">
                  <a:moveTo>
                    <a:pt x="311" y="0"/>
                  </a:moveTo>
                  <a:cubicBezTo>
                    <a:pt x="223" y="2263"/>
                    <a:pt x="134" y="4526"/>
                    <a:pt x="1" y="6744"/>
                  </a:cubicBezTo>
                  <a:cubicBezTo>
                    <a:pt x="1" y="6899"/>
                    <a:pt x="136" y="6994"/>
                    <a:pt x="257" y="6994"/>
                  </a:cubicBezTo>
                  <a:cubicBezTo>
                    <a:pt x="345" y="6994"/>
                    <a:pt x="426" y="6944"/>
                    <a:pt x="444" y="6833"/>
                  </a:cubicBezTo>
                  <a:cubicBezTo>
                    <a:pt x="533" y="4570"/>
                    <a:pt x="622" y="2352"/>
                    <a:pt x="711" y="133"/>
                  </a:cubicBezTo>
                  <a:cubicBezTo>
                    <a:pt x="578" y="89"/>
                    <a:pt x="444" y="45"/>
                    <a:pt x="311" y="0"/>
                  </a:cubicBezTo>
                  <a:close/>
                </a:path>
              </a:pathLst>
            </a:custGeom>
            <a:solidFill>
              <a:srgbClr val="404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308;p30"/>
            <p:cNvSpPr/>
            <p:nvPr/>
          </p:nvSpPr>
          <p:spPr>
            <a:xfrm>
              <a:off x="4652425" y="2258375"/>
              <a:ext cx="12225" cy="36225"/>
            </a:xfrm>
            <a:custGeom>
              <a:avLst/>
              <a:gdLst/>
              <a:ahLst/>
              <a:cxnLst/>
              <a:rect l="l" t="t" r="r" b="b"/>
              <a:pathLst>
                <a:path w="489" h="1449" extrusionOk="0">
                  <a:moveTo>
                    <a:pt x="213" y="1"/>
                  </a:moveTo>
                  <a:cubicBezTo>
                    <a:pt x="123" y="1"/>
                    <a:pt x="45" y="50"/>
                    <a:pt x="45" y="162"/>
                  </a:cubicBezTo>
                  <a:cubicBezTo>
                    <a:pt x="45" y="561"/>
                    <a:pt x="0" y="916"/>
                    <a:pt x="0" y="1315"/>
                  </a:cubicBezTo>
                  <a:cubicBezTo>
                    <a:pt x="133" y="1360"/>
                    <a:pt x="267" y="1404"/>
                    <a:pt x="400" y="1448"/>
                  </a:cubicBezTo>
                  <a:cubicBezTo>
                    <a:pt x="444" y="1049"/>
                    <a:pt x="444" y="650"/>
                    <a:pt x="488" y="250"/>
                  </a:cubicBezTo>
                  <a:cubicBezTo>
                    <a:pt x="488" y="96"/>
                    <a:pt x="339" y="1"/>
                    <a:pt x="213" y="1"/>
                  </a:cubicBezTo>
                  <a:close/>
                </a:path>
              </a:pathLst>
            </a:custGeom>
            <a:solidFill>
              <a:srgbClr val="404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309;p30"/>
            <p:cNvSpPr/>
            <p:nvPr/>
          </p:nvSpPr>
          <p:spPr>
            <a:xfrm>
              <a:off x="4498200" y="2458725"/>
              <a:ext cx="163125" cy="70000"/>
            </a:xfrm>
            <a:custGeom>
              <a:avLst/>
              <a:gdLst/>
              <a:ahLst/>
              <a:cxnLst/>
              <a:rect l="l" t="t" r="r" b="b"/>
              <a:pathLst>
                <a:path w="6525" h="2800" extrusionOk="0">
                  <a:moveTo>
                    <a:pt x="6214" y="1"/>
                  </a:moveTo>
                  <a:cubicBezTo>
                    <a:pt x="3951" y="178"/>
                    <a:pt x="1910" y="977"/>
                    <a:pt x="180" y="2397"/>
                  </a:cubicBezTo>
                  <a:cubicBezTo>
                    <a:pt x="0" y="2540"/>
                    <a:pt x="111" y="2800"/>
                    <a:pt x="277" y="2800"/>
                  </a:cubicBezTo>
                  <a:cubicBezTo>
                    <a:pt x="317" y="2800"/>
                    <a:pt x="359" y="2785"/>
                    <a:pt x="401" y="2752"/>
                  </a:cubicBezTo>
                  <a:cubicBezTo>
                    <a:pt x="2087" y="1376"/>
                    <a:pt x="4084" y="577"/>
                    <a:pt x="6258" y="444"/>
                  </a:cubicBezTo>
                  <a:cubicBezTo>
                    <a:pt x="6524" y="400"/>
                    <a:pt x="6480" y="1"/>
                    <a:pt x="6214" y="1"/>
                  </a:cubicBezTo>
                  <a:close/>
                </a:path>
              </a:pathLst>
            </a:custGeom>
            <a:solidFill>
              <a:srgbClr val="404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310;p30"/>
            <p:cNvSpPr/>
            <p:nvPr/>
          </p:nvSpPr>
          <p:spPr>
            <a:xfrm>
              <a:off x="4583650" y="2456400"/>
              <a:ext cx="77725" cy="131725"/>
            </a:xfrm>
            <a:custGeom>
              <a:avLst/>
              <a:gdLst/>
              <a:ahLst/>
              <a:cxnLst/>
              <a:rect l="l" t="t" r="r" b="b"/>
              <a:pathLst>
                <a:path w="3109" h="5269" extrusionOk="0">
                  <a:moveTo>
                    <a:pt x="2814" y="1"/>
                  </a:moveTo>
                  <a:cubicBezTo>
                    <a:pt x="2778" y="1"/>
                    <a:pt x="2741" y="15"/>
                    <a:pt x="2707" y="49"/>
                  </a:cubicBezTo>
                  <a:cubicBezTo>
                    <a:pt x="1110" y="1292"/>
                    <a:pt x="178" y="3022"/>
                    <a:pt x="0" y="5019"/>
                  </a:cubicBezTo>
                  <a:cubicBezTo>
                    <a:pt x="0" y="5173"/>
                    <a:pt x="135" y="5268"/>
                    <a:pt x="248" y="5268"/>
                  </a:cubicBezTo>
                  <a:cubicBezTo>
                    <a:pt x="330" y="5268"/>
                    <a:pt x="400" y="5219"/>
                    <a:pt x="400" y="5107"/>
                  </a:cubicBezTo>
                  <a:cubicBezTo>
                    <a:pt x="577" y="3199"/>
                    <a:pt x="1465" y="1558"/>
                    <a:pt x="2929" y="404"/>
                  </a:cubicBezTo>
                  <a:cubicBezTo>
                    <a:pt x="3108" y="261"/>
                    <a:pt x="2968" y="1"/>
                    <a:pt x="2814" y="1"/>
                  </a:cubicBezTo>
                  <a:close/>
                </a:path>
              </a:pathLst>
            </a:custGeom>
            <a:solidFill>
              <a:srgbClr val="404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311;p30"/>
            <p:cNvSpPr/>
            <p:nvPr/>
          </p:nvSpPr>
          <p:spPr>
            <a:xfrm>
              <a:off x="4649100" y="2460450"/>
              <a:ext cx="84775" cy="115100"/>
            </a:xfrm>
            <a:custGeom>
              <a:avLst/>
              <a:gdLst/>
              <a:ahLst/>
              <a:cxnLst/>
              <a:rect l="l" t="t" r="r" b="b"/>
              <a:pathLst>
                <a:path w="3391" h="4604" extrusionOk="0">
                  <a:moveTo>
                    <a:pt x="336" y="1"/>
                  </a:moveTo>
                  <a:cubicBezTo>
                    <a:pt x="242" y="1"/>
                    <a:pt x="153" y="60"/>
                    <a:pt x="133" y="198"/>
                  </a:cubicBezTo>
                  <a:cubicBezTo>
                    <a:pt x="0" y="2106"/>
                    <a:pt x="1154" y="3925"/>
                    <a:pt x="2973" y="4590"/>
                  </a:cubicBezTo>
                  <a:cubicBezTo>
                    <a:pt x="2999" y="4599"/>
                    <a:pt x="3025" y="4603"/>
                    <a:pt x="3049" y="4603"/>
                  </a:cubicBezTo>
                  <a:cubicBezTo>
                    <a:pt x="3270" y="4603"/>
                    <a:pt x="3390" y="4271"/>
                    <a:pt x="3150" y="4191"/>
                  </a:cubicBezTo>
                  <a:cubicBezTo>
                    <a:pt x="1509" y="3614"/>
                    <a:pt x="400" y="2017"/>
                    <a:pt x="577" y="242"/>
                  </a:cubicBezTo>
                  <a:cubicBezTo>
                    <a:pt x="577" y="94"/>
                    <a:pt x="453" y="1"/>
                    <a:pt x="336" y="1"/>
                  </a:cubicBezTo>
                  <a:close/>
                </a:path>
              </a:pathLst>
            </a:custGeom>
            <a:solidFill>
              <a:srgbClr val="404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312;p30"/>
            <p:cNvSpPr/>
            <p:nvPr/>
          </p:nvSpPr>
          <p:spPr>
            <a:xfrm>
              <a:off x="4073425" y="509475"/>
              <a:ext cx="1388725" cy="1805875"/>
            </a:xfrm>
            <a:custGeom>
              <a:avLst/>
              <a:gdLst/>
              <a:ahLst/>
              <a:cxnLst/>
              <a:rect l="l" t="t" r="r" b="b"/>
              <a:pathLst>
                <a:path w="55549" h="72235" extrusionOk="0">
                  <a:moveTo>
                    <a:pt x="27909" y="0"/>
                  </a:moveTo>
                  <a:cubicBezTo>
                    <a:pt x="26529" y="0"/>
                    <a:pt x="25078" y="109"/>
                    <a:pt x="23560" y="327"/>
                  </a:cubicBezTo>
                  <a:cubicBezTo>
                    <a:pt x="7853" y="2590"/>
                    <a:pt x="1110" y="6494"/>
                    <a:pt x="533" y="26726"/>
                  </a:cubicBezTo>
                  <a:cubicBezTo>
                    <a:pt x="0" y="46913"/>
                    <a:pt x="5058" y="65459"/>
                    <a:pt x="22450" y="71049"/>
                  </a:cubicBezTo>
                  <a:cubicBezTo>
                    <a:pt x="25016" y="71880"/>
                    <a:pt x="27545" y="72235"/>
                    <a:pt x="29992" y="72235"/>
                  </a:cubicBezTo>
                  <a:cubicBezTo>
                    <a:pt x="44134" y="72235"/>
                    <a:pt x="55548" y="60402"/>
                    <a:pt x="55549" y="60401"/>
                  </a:cubicBezTo>
                  <a:lnTo>
                    <a:pt x="55549" y="60401"/>
                  </a:lnTo>
                  <a:cubicBezTo>
                    <a:pt x="54951" y="60678"/>
                    <a:pt x="54383" y="60811"/>
                    <a:pt x="53845" y="60811"/>
                  </a:cubicBezTo>
                  <a:cubicBezTo>
                    <a:pt x="47839" y="60811"/>
                    <a:pt x="45568" y="44236"/>
                    <a:pt x="46586" y="26726"/>
                  </a:cubicBezTo>
                  <a:cubicBezTo>
                    <a:pt x="47589" y="9487"/>
                    <a:pt x="40839" y="0"/>
                    <a:pt x="27909" y="0"/>
                  </a:cubicBezTo>
                  <a:close/>
                </a:path>
              </a:pathLst>
            </a:custGeom>
            <a:solidFill>
              <a:srgbClr val="E6C2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313;p30"/>
            <p:cNvSpPr/>
            <p:nvPr/>
          </p:nvSpPr>
          <p:spPr>
            <a:xfrm>
              <a:off x="5217500" y="1235275"/>
              <a:ext cx="464275" cy="948775"/>
            </a:xfrm>
            <a:custGeom>
              <a:avLst/>
              <a:gdLst/>
              <a:ahLst/>
              <a:cxnLst/>
              <a:rect l="l" t="t" r="r" b="b"/>
              <a:pathLst>
                <a:path w="18571" h="37951" extrusionOk="0">
                  <a:moveTo>
                    <a:pt x="690" y="1"/>
                  </a:moveTo>
                  <a:lnTo>
                    <a:pt x="690" y="1"/>
                  </a:lnTo>
                  <a:cubicBezTo>
                    <a:pt x="1" y="16632"/>
                    <a:pt x="2352" y="31780"/>
                    <a:pt x="8084" y="31780"/>
                  </a:cubicBezTo>
                  <a:cubicBezTo>
                    <a:pt x="8621" y="31780"/>
                    <a:pt x="9189" y="31647"/>
                    <a:pt x="9786" y="31369"/>
                  </a:cubicBezTo>
                  <a:lnTo>
                    <a:pt x="9786" y="31369"/>
                  </a:lnTo>
                  <a:cubicBezTo>
                    <a:pt x="9786" y="31369"/>
                    <a:pt x="7345" y="33942"/>
                    <a:pt x="3264" y="36649"/>
                  </a:cubicBezTo>
                  <a:cubicBezTo>
                    <a:pt x="6567" y="37575"/>
                    <a:pt x="9772" y="37950"/>
                    <a:pt x="12640" y="37950"/>
                  </a:cubicBezTo>
                  <a:cubicBezTo>
                    <a:pt x="14855" y="37950"/>
                    <a:pt x="16869" y="37726"/>
                    <a:pt x="18571" y="37359"/>
                  </a:cubicBezTo>
                  <a:cubicBezTo>
                    <a:pt x="18571" y="37359"/>
                    <a:pt x="11782" y="30570"/>
                    <a:pt x="9919" y="20676"/>
                  </a:cubicBezTo>
                  <a:cubicBezTo>
                    <a:pt x="8677" y="14065"/>
                    <a:pt x="6369" y="4171"/>
                    <a:pt x="690" y="1"/>
                  </a:cubicBezTo>
                  <a:close/>
                </a:path>
              </a:pathLst>
            </a:custGeom>
            <a:solidFill>
              <a:srgbClr val="7C6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314;p30"/>
            <p:cNvSpPr/>
            <p:nvPr/>
          </p:nvSpPr>
          <p:spPr>
            <a:xfrm>
              <a:off x="4554800" y="1184500"/>
              <a:ext cx="907350" cy="967000"/>
            </a:xfrm>
            <a:custGeom>
              <a:avLst/>
              <a:gdLst/>
              <a:ahLst/>
              <a:cxnLst/>
              <a:rect l="l" t="t" r="r" b="b"/>
              <a:pathLst>
                <a:path w="36294" h="38680" extrusionOk="0">
                  <a:moveTo>
                    <a:pt x="21194" y="0"/>
                  </a:moveTo>
                  <a:cubicBezTo>
                    <a:pt x="19643" y="0"/>
                    <a:pt x="17937" y="330"/>
                    <a:pt x="16062" y="1056"/>
                  </a:cubicBezTo>
                  <a:cubicBezTo>
                    <a:pt x="16062" y="1056"/>
                    <a:pt x="1" y="8510"/>
                    <a:pt x="9851" y="23950"/>
                  </a:cubicBezTo>
                  <a:cubicBezTo>
                    <a:pt x="15263" y="32380"/>
                    <a:pt x="22717" y="36772"/>
                    <a:pt x="29772" y="38680"/>
                  </a:cubicBezTo>
                  <a:cubicBezTo>
                    <a:pt x="33853" y="35973"/>
                    <a:pt x="36294" y="33400"/>
                    <a:pt x="36294" y="33400"/>
                  </a:cubicBezTo>
                  <a:lnTo>
                    <a:pt x="36294" y="33400"/>
                  </a:lnTo>
                  <a:cubicBezTo>
                    <a:pt x="35697" y="33678"/>
                    <a:pt x="35129" y="33811"/>
                    <a:pt x="34592" y="33811"/>
                  </a:cubicBezTo>
                  <a:cubicBezTo>
                    <a:pt x="28860" y="33811"/>
                    <a:pt x="26509" y="18663"/>
                    <a:pt x="27198" y="2032"/>
                  </a:cubicBezTo>
                  <a:cubicBezTo>
                    <a:pt x="25518" y="751"/>
                    <a:pt x="23532" y="0"/>
                    <a:pt x="21194" y="0"/>
                  </a:cubicBezTo>
                  <a:close/>
                </a:path>
              </a:pathLst>
            </a:custGeom>
            <a:solidFill>
              <a:srgbClr val="7C6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315;p30"/>
            <p:cNvSpPr/>
            <p:nvPr/>
          </p:nvSpPr>
          <p:spPr>
            <a:xfrm>
              <a:off x="4950800" y="1785450"/>
              <a:ext cx="145325" cy="130300"/>
            </a:xfrm>
            <a:custGeom>
              <a:avLst/>
              <a:gdLst/>
              <a:ahLst/>
              <a:cxnLst/>
              <a:rect l="l" t="t" r="r" b="b"/>
              <a:pathLst>
                <a:path w="5813" h="5212" extrusionOk="0">
                  <a:moveTo>
                    <a:pt x="4836" y="0"/>
                  </a:moveTo>
                  <a:lnTo>
                    <a:pt x="4836" y="0"/>
                  </a:lnTo>
                  <a:cubicBezTo>
                    <a:pt x="4969" y="932"/>
                    <a:pt x="5014" y="1775"/>
                    <a:pt x="5014" y="2662"/>
                  </a:cubicBezTo>
                  <a:cubicBezTo>
                    <a:pt x="4969" y="3062"/>
                    <a:pt x="4969" y="3550"/>
                    <a:pt x="4881" y="3816"/>
                  </a:cubicBezTo>
                  <a:cubicBezTo>
                    <a:pt x="4748" y="4127"/>
                    <a:pt x="4570" y="4260"/>
                    <a:pt x="4260" y="4304"/>
                  </a:cubicBezTo>
                  <a:cubicBezTo>
                    <a:pt x="4198" y="4317"/>
                    <a:pt x="4135" y="4323"/>
                    <a:pt x="4072" y="4323"/>
                  </a:cubicBezTo>
                  <a:cubicBezTo>
                    <a:pt x="3497" y="4323"/>
                    <a:pt x="2854" y="3812"/>
                    <a:pt x="2174" y="3372"/>
                  </a:cubicBezTo>
                  <a:cubicBezTo>
                    <a:pt x="1464" y="2884"/>
                    <a:pt x="754" y="2352"/>
                    <a:pt x="0" y="1819"/>
                  </a:cubicBezTo>
                  <a:lnTo>
                    <a:pt x="0" y="1819"/>
                  </a:lnTo>
                  <a:cubicBezTo>
                    <a:pt x="488" y="2574"/>
                    <a:pt x="1065" y="3284"/>
                    <a:pt x="1731" y="3905"/>
                  </a:cubicBezTo>
                  <a:cubicBezTo>
                    <a:pt x="2086" y="4215"/>
                    <a:pt x="2440" y="4526"/>
                    <a:pt x="2840" y="4792"/>
                  </a:cubicBezTo>
                  <a:cubicBezTo>
                    <a:pt x="3178" y="5018"/>
                    <a:pt x="3612" y="5211"/>
                    <a:pt x="4114" y="5211"/>
                  </a:cubicBezTo>
                  <a:cubicBezTo>
                    <a:pt x="4205" y="5211"/>
                    <a:pt x="4298" y="5205"/>
                    <a:pt x="4393" y="5191"/>
                  </a:cubicBezTo>
                  <a:cubicBezTo>
                    <a:pt x="4659" y="5147"/>
                    <a:pt x="4969" y="5058"/>
                    <a:pt x="5191" y="4836"/>
                  </a:cubicBezTo>
                  <a:cubicBezTo>
                    <a:pt x="5457" y="4659"/>
                    <a:pt x="5635" y="4348"/>
                    <a:pt x="5679" y="4082"/>
                  </a:cubicBezTo>
                  <a:cubicBezTo>
                    <a:pt x="5812" y="3505"/>
                    <a:pt x="5768" y="3062"/>
                    <a:pt x="5724" y="2618"/>
                  </a:cubicBezTo>
                  <a:cubicBezTo>
                    <a:pt x="5591" y="1686"/>
                    <a:pt x="5324" y="799"/>
                    <a:pt x="4836" y="0"/>
                  </a:cubicBezTo>
                  <a:close/>
                </a:path>
              </a:pathLst>
            </a:custGeom>
            <a:solidFill>
              <a:srgbClr val="E6C2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316;p30"/>
            <p:cNvSpPr/>
            <p:nvPr/>
          </p:nvSpPr>
          <p:spPr>
            <a:xfrm>
              <a:off x="5258050" y="1742175"/>
              <a:ext cx="16650" cy="78800"/>
            </a:xfrm>
            <a:custGeom>
              <a:avLst/>
              <a:gdLst/>
              <a:ahLst/>
              <a:cxnLst/>
              <a:rect l="l" t="t" r="r" b="b"/>
              <a:pathLst>
                <a:path w="666" h="3152" extrusionOk="0">
                  <a:moveTo>
                    <a:pt x="0" y="1"/>
                  </a:moveTo>
                  <a:lnTo>
                    <a:pt x="0" y="1"/>
                  </a:lnTo>
                  <a:cubicBezTo>
                    <a:pt x="222" y="1110"/>
                    <a:pt x="399" y="2175"/>
                    <a:pt x="666" y="3151"/>
                  </a:cubicBezTo>
                  <a:cubicBezTo>
                    <a:pt x="666" y="2752"/>
                    <a:pt x="666" y="2441"/>
                    <a:pt x="621" y="2086"/>
                  </a:cubicBezTo>
                  <a:cubicBezTo>
                    <a:pt x="532" y="1376"/>
                    <a:pt x="355" y="667"/>
                    <a:pt x="0" y="1"/>
                  </a:cubicBezTo>
                  <a:close/>
                </a:path>
              </a:pathLst>
            </a:custGeom>
            <a:solidFill>
              <a:srgbClr val="E6C2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317;p30"/>
            <p:cNvSpPr/>
            <p:nvPr/>
          </p:nvSpPr>
          <p:spPr>
            <a:xfrm>
              <a:off x="5131600" y="1729975"/>
              <a:ext cx="143100" cy="129950"/>
            </a:xfrm>
            <a:custGeom>
              <a:avLst/>
              <a:gdLst/>
              <a:ahLst/>
              <a:cxnLst/>
              <a:rect l="l" t="t" r="r" b="b"/>
              <a:pathLst>
                <a:path w="5724" h="5198" extrusionOk="0">
                  <a:moveTo>
                    <a:pt x="4792" y="1"/>
                  </a:moveTo>
                  <a:lnTo>
                    <a:pt x="4792" y="1"/>
                  </a:lnTo>
                  <a:cubicBezTo>
                    <a:pt x="4925" y="888"/>
                    <a:pt x="5014" y="1776"/>
                    <a:pt x="4969" y="2619"/>
                  </a:cubicBezTo>
                  <a:cubicBezTo>
                    <a:pt x="4925" y="3018"/>
                    <a:pt x="4925" y="3506"/>
                    <a:pt x="4836" y="3817"/>
                  </a:cubicBezTo>
                  <a:cubicBezTo>
                    <a:pt x="4748" y="4127"/>
                    <a:pt x="4526" y="4216"/>
                    <a:pt x="4215" y="4305"/>
                  </a:cubicBezTo>
                  <a:cubicBezTo>
                    <a:pt x="4172" y="4311"/>
                    <a:pt x="4128" y="4314"/>
                    <a:pt x="4085" y="4314"/>
                  </a:cubicBezTo>
                  <a:cubicBezTo>
                    <a:pt x="3495" y="4314"/>
                    <a:pt x="2835" y="3783"/>
                    <a:pt x="2174" y="3329"/>
                  </a:cubicBezTo>
                  <a:cubicBezTo>
                    <a:pt x="1420" y="2840"/>
                    <a:pt x="710" y="2308"/>
                    <a:pt x="0" y="1776"/>
                  </a:cubicBezTo>
                  <a:lnTo>
                    <a:pt x="0" y="1776"/>
                  </a:lnTo>
                  <a:cubicBezTo>
                    <a:pt x="444" y="2574"/>
                    <a:pt x="1065" y="3240"/>
                    <a:pt x="1730" y="3861"/>
                  </a:cubicBezTo>
                  <a:cubicBezTo>
                    <a:pt x="2041" y="4216"/>
                    <a:pt x="2396" y="4482"/>
                    <a:pt x="2795" y="4748"/>
                  </a:cubicBezTo>
                  <a:cubicBezTo>
                    <a:pt x="3160" y="4992"/>
                    <a:pt x="3673" y="5198"/>
                    <a:pt x="4199" y="5198"/>
                  </a:cubicBezTo>
                  <a:cubicBezTo>
                    <a:pt x="4248" y="5198"/>
                    <a:pt x="4298" y="5196"/>
                    <a:pt x="4348" y="5192"/>
                  </a:cubicBezTo>
                  <a:cubicBezTo>
                    <a:pt x="4614" y="5148"/>
                    <a:pt x="4925" y="5015"/>
                    <a:pt x="5191" y="4837"/>
                  </a:cubicBezTo>
                  <a:cubicBezTo>
                    <a:pt x="5413" y="4615"/>
                    <a:pt x="5590" y="4305"/>
                    <a:pt x="5635" y="4038"/>
                  </a:cubicBezTo>
                  <a:cubicBezTo>
                    <a:pt x="5679" y="3905"/>
                    <a:pt x="5679" y="3772"/>
                    <a:pt x="5724" y="3639"/>
                  </a:cubicBezTo>
                  <a:cubicBezTo>
                    <a:pt x="5457" y="2663"/>
                    <a:pt x="5280" y="1598"/>
                    <a:pt x="5058" y="489"/>
                  </a:cubicBezTo>
                  <a:cubicBezTo>
                    <a:pt x="4969" y="312"/>
                    <a:pt x="4881" y="134"/>
                    <a:pt x="4792" y="1"/>
                  </a:cubicBezTo>
                  <a:close/>
                </a:path>
              </a:pathLst>
            </a:custGeom>
            <a:solidFill>
              <a:srgbClr val="E6C2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318;p30"/>
            <p:cNvSpPr/>
            <p:nvPr/>
          </p:nvSpPr>
          <p:spPr>
            <a:xfrm>
              <a:off x="5317925" y="1899700"/>
              <a:ext cx="143125" cy="129925"/>
            </a:xfrm>
            <a:custGeom>
              <a:avLst/>
              <a:gdLst/>
              <a:ahLst/>
              <a:cxnLst/>
              <a:rect l="l" t="t" r="r" b="b"/>
              <a:pathLst>
                <a:path w="5725" h="5197" extrusionOk="0">
                  <a:moveTo>
                    <a:pt x="4748" y="0"/>
                  </a:moveTo>
                  <a:lnTo>
                    <a:pt x="4748" y="0"/>
                  </a:lnTo>
                  <a:cubicBezTo>
                    <a:pt x="4881" y="888"/>
                    <a:pt x="4970" y="1775"/>
                    <a:pt x="4926" y="2618"/>
                  </a:cubicBezTo>
                  <a:cubicBezTo>
                    <a:pt x="4926" y="3017"/>
                    <a:pt x="4926" y="3505"/>
                    <a:pt x="4793" y="3816"/>
                  </a:cubicBezTo>
                  <a:cubicBezTo>
                    <a:pt x="4704" y="4126"/>
                    <a:pt x="4526" y="4260"/>
                    <a:pt x="4172" y="4304"/>
                  </a:cubicBezTo>
                  <a:cubicBezTo>
                    <a:pt x="4131" y="4310"/>
                    <a:pt x="4091" y="4313"/>
                    <a:pt x="4049" y="4313"/>
                  </a:cubicBezTo>
                  <a:cubicBezTo>
                    <a:pt x="3490" y="4313"/>
                    <a:pt x="2791" y="3782"/>
                    <a:pt x="2131" y="3328"/>
                  </a:cubicBezTo>
                  <a:cubicBezTo>
                    <a:pt x="1421" y="2840"/>
                    <a:pt x="711" y="2352"/>
                    <a:pt x="1" y="1819"/>
                  </a:cubicBezTo>
                  <a:lnTo>
                    <a:pt x="1" y="1819"/>
                  </a:lnTo>
                  <a:lnTo>
                    <a:pt x="45" y="1952"/>
                  </a:lnTo>
                  <a:cubicBezTo>
                    <a:pt x="489" y="2662"/>
                    <a:pt x="1066" y="3328"/>
                    <a:pt x="1687" y="3905"/>
                  </a:cubicBezTo>
                  <a:cubicBezTo>
                    <a:pt x="1997" y="4215"/>
                    <a:pt x="2352" y="4481"/>
                    <a:pt x="2752" y="4748"/>
                  </a:cubicBezTo>
                  <a:cubicBezTo>
                    <a:pt x="3117" y="4991"/>
                    <a:pt x="3629" y="5197"/>
                    <a:pt x="4155" y="5197"/>
                  </a:cubicBezTo>
                  <a:cubicBezTo>
                    <a:pt x="4205" y="5197"/>
                    <a:pt x="4255" y="5195"/>
                    <a:pt x="4305" y="5191"/>
                  </a:cubicBezTo>
                  <a:cubicBezTo>
                    <a:pt x="4571" y="5147"/>
                    <a:pt x="4881" y="5014"/>
                    <a:pt x="5148" y="4836"/>
                  </a:cubicBezTo>
                  <a:cubicBezTo>
                    <a:pt x="5369" y="4615"/>
                    <a:pt x="5547" y="4304"/>
                    <a:pt x="5591" y="4038"/>
                  </a:cubicBezTo>
                  <a:cubicBezTo>
                    <a:pt x="5724" y="3505"/>
                    <a:pt x="5680" y="3062"/>
                    <a:pt x="5636" y="2574"/>
                  </a:cubicBezTo>
                  <a:cubicBezTo>
                    <a:pt x="5547" y="1686"/>
                    <a:pt x="5236" y="755"/>
                    <a:pt x="4748" y="0"/>
                  </a:cubicBezTo>
                  <a:close/>
                </a:path>
              </a:pathLst>
            </a:custGeom>
            <a:solidFill>
              <a:srgbClr val="E6C2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319;p30"/>
            <p:cNvSpPr/>
            <p:nvPr/>
          </p:nvSpPr>
          <p:spPr>
            <a:xfrm>
              <a:off x="5316825" y="1944050"/>
              <a:ext cx="2250" cy="4475"/>
            </a:xfrm>
            <a:custGeom>
              <a:avLst/>
              <a:gdLst/>
              <a:ahLst/>
              <a:cxnLst/>
              <a:rect l="l" t="t" r="r" b="b"/>
              <a:pathLst>
                <a:path w="90" h="179" extrusionOk="0">
                  <a:moveTo>
                    <a:pt x="1" y="1"/>
                  </a:moveTo>
                  <a:lnTo>
                    <a:pt x="89" y="178"/>
                  </a:lnTo>
                  <a:lnTo>
                    <a:pt x="89" y="178"/>
                  </a:lnTo>
                  <a:lnTo>
                    <a:pt x="45" y="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6C2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320;p30"/>
            <p:cNvSpPr/>
            <p:nvPr/>
          </p:nvSpPr>
          <p:spPr>
            <a:xfrm>
              <a:off x="5285775" y="1652350"/>
              <a:ext cx="144225" cy="130225"/>
            </a:xfrm>
            <a:custGeom>
              <a:avLst/>
              <a:gdLst/>
              <a:ahLst/>
              <a:cxnLst/>
              <a:rect l="l" t="t" r="r" b="b"/>
              <a:pathLst>
                <a:path w="5769" h="5209" extrusionOk="0">
                  <a:moveTo>
                    <a:pt x="4792" y="0"/>
                  </a:moveTo>
                  <a:lnTo>
                    <a:pt x="4792" y="0"/>
                  </a:lnTo>
                  <a:cubicBezTo>
                    <a:pt x="4925" y="888"/>
                    <a:pt x="5014" y="1775"/>
                    <a:pt x="4969" y="2618"/>
                  </a:cubicBezTo>
                  <a:cubicBezTo>
                    <a:pt x="4969" y="3062"/>
                    <a:pt x="4969" y="3505"/>
                    <a:pt x="4836" y="3816"/>
                  </a:cubicBezTo>
                  <a:cubicBezTo>
                    <a:pt x="4748" y="4126"/>
                    <a:pt x="4570" y="4260"/>
                    <a:pt x="4215" y="4304"/>
                  </a:cubicBezTo>
                  <a:cubicBezTo>
                    <a:pt x="4175" y="4310"/>
                    <a:pt x="4134" y="4313"/>
                    <a:pt x="4093" y="4313"/>
                  </a:cubicBezTo>
                  <a:cubicBezTo>
                    <a:pt x="3534" y="4313"/>
                    <a:pt x="2835" y="3782"/>
                    <a:pt x="2174" y="3328"/>
                  </a:cubicBezTo>
                  <a:cubicBezTo>
                    <a:pt x="1464" y="2840"/>
                    <a:pt x="755" y="2307"/>
                    <a:pt x="0" y="1775"/>
                  </a:cubicBezTo>
                  <a:lnTo>
                    <a:pt x="0" y="1775"/>
                  </a:lnTo>
                  <a:cubicBezTo>
                    <a:pt x="444" y="2574"/>
                    <a:pt x="1065" y="3283"/>
                    <a:pt x="1731" y="3905"/>
                  </a:cubicBezTo>
                  <a:cubicBezTo>
                    <a:pt x="2041" y="4215"/>
                    <a:pt x="2396" y="4481"/>
                    <a:pt x="2795" y="4792"/>
                  </a:cubicBezTo>
                  <a:cubicBezTo>
                    <a:pt x="3141" y="4984"/>
                    <a:pt x="3619" y="5209"/>
                    <a:pt x="4115" y="5209"/>
                  </a:cubicBezTo>
                  <a:cubicBezTo>
                    <a:pt x="4192" y="5209"/>
                    <a:pt x="4270" y="5203"/>
                    <a:pt x="4348" y="5191"/>
                  </a:cubicBezTo>
                  <a:cubicBezTo>
                    <a:pt x="4659" y="5147"/>
                    <a:pt x="4925" y="5058"/>
                    <a:pt x="5191" y="4836"/>
                  </a:cubicBezTo>
                  <a:cubicBezTo>
                    <a:pt x="5413" y="4614"/>
                    <a:pt x="5591" y="4348"/>
                    <a:pt x="5679" y="4038"/>
                  </a:cubicBezTo>
                  <a:cubicBezTo>
                    <a:pt x="5768" y="3505"/>
                    <a:pt x="5724" y="3062"/>
                    <a:pt x="5679" y="2574"/>
                  </a:cubicBezTo>
                  <a:cubicBezTo>
                    <a:pt x="5591" y="1686"/>
                    <a:pt x="5280" y="754"/>
                    <a:pt x="4792" y="0"/>
                  </a:cubicBezTo>
                  <a:close/>
                </a:path>
              </a:pathLst>
            </a:custGeom>
            <a:solidFill>
              <a:srgbClr val="E6C2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321;p30"/>
            <p:cNvSpPr/>
            <p:nvPr/>
          </p:nvSpPr>
          <p:spPr>
            <a:xfrm>
              <a:off x="4946350" y="1574700"/>
              <a:ext cx="144225" cy="130300"/>
            </a:xfrm>
            <a:custGeom>
              <a:avLst/>
              <a:gdLst/>
              <a:ahLst/>
              <a:cxnLst/>
              <a:rect l="l" t="t" r="r" b="b"/>
              <a:pathLst>
                <a:path w="5769" h="5212" extrusionOk="0">
                  <a:moveTo>
                    <a:pt x="4792" y="0"/>
                  </a:moveTo>
                  <a:cubicBezTo>
                    <a:pt x="4926" y="932"/>
                    <a:pt x="5014" y="1775"/>
                    <a:pt x="4970" y="2663"/>
                  </a:cubicBezTo>
                  <a:cubicBezTo>
                    <a:pt x="4926" y="3062"/>
                    <a:pt x="4926" y="3550"/>
                    <a:pt x="4837" y="3816"/>
                  </a:cubicBezTo>
                  <a:cubicBezTo>
                    <a:pt x="4748" y="4127"/>
                    <a:pt x="4526" y="4260"/>
                    <a:pt x="4216" y="4304"/>
                  </a:cubicBezTo>
                  <a:cubicBezTo>
                    <a:pt x="4154" y="4317"/>
                    <a:pt x="4091" y="4324"/>
                    <a:pt x="4028" y="4324"/>
                  </a:cubicBezTo>
                  <a:cubicBezTo>
                    <a:pt x="3453" y="4324"/>
                    <a:pt x="2810" y="3812"/>
                    <a:pt x="2130" y="3372"/>
                  </a:cubicBezTo>
                  <a:cubicBezTo>
                    <a:pt x="1421" y="2884"/>
                    <a:pt x="711" y="2352"/>
                    <a:pt x="1" y="1820"/>
                  </a:cubicBezTo>
                  <a:lnTo>
                    <a:pt x="1" y="1820"/>
                  </a:lnTo>
                  <a:cubicBezTo>
                    <a:pt x="444" y="2574"/>
                    <a:pt x="1066" y="3284"/>
                    <a:pt x="1731" y="3905"/>
                  </a:cubicBezTo>
                  <a:cubicBezTo>
                    <a:pt x="2042" y="4215"/>
                    <a:pt x="2397" y="4526"/>
                    <a:pt x="2796" y="4792"/>
                  </a:cubicBezTo>
                  <a:cubicBezTo>
                    <a:pt x="3134" y="5018"/>
                    <a:pt x="3568" y="5211"/>
                    <a:pt x="4070" y="5211"/>
                  </a:cubicBezTo>
                  <a:cubicBezTo>
                    <a:pt x="4161" y="5211"/>
                    <a:pt x="4254" y="5205"/>
                    <a:pt x="4349" y="5191"/>
                  </a:cubicBezTo>
                  <a:cubicBezTo>
                    <a:pt x="4615" y="5147"/>
                    <a:pt x="4926" y="5058"/>
                    <a:pt x="5147" y="4837"/>
                  </a:cubicBezTo>
                  <a:cubicBezTo>
                    <a:pt x="5414" y="4659"/>
                    <a:pt x="5591" y="4348"/>
                    <a:pt x="5635" y="4082"/>
                  </a:cubicBezTo>
                  <a:cubicBezTo>
                    <a:pt x="5769" y="3505"/>
                    <a:pt x="5724" y="3062"/>
                    <a:pt x="5680" y="2618"/>
                  </a:cubicBezTo>
                  <a:cubicBezTo>
                    <a:pt x="5547" y="1686"/>
                    <a:pt x="5281" y="799"/>
                    <a:pt x="4792" y="0"/>
                  </a:cubicBezTo>
                  <a:close/>
                </a:path>
              </a:pathLst>
            </a:custGeom>
            <a:solidFill>
              <a:srgbClr val="E6C2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322;p30"/>
            <p:cNvSpPr/>
            <p:nvPr/>
          </p:nvSpPr>
          <p:spPr>
            <a:xfrm>
              <a:off x="5234750" y="1389450"/>
              <a:ext cx="25525" cy="127600"/>
            </a:xfrm>
            <a:custGeom>
              <a:avLst/>
              <a:gdLst/>
              <a:ahLst/>
              <a:cxnLst/>
              <a:rect l="l" t="t" r="r" b="b"/>
              <a:pathLst>
                <a:path w="1021" h="5104" extrusionOk="0">
                  <a:moveTo>
                    <a:pt x="45" y="1"/>
                  </a:moveTo>
                  <a:cubicBezTo>
                    <a:pt x="178" y="933"/>
                    <a:pt x="267" y="1776"/>
                    <a:pt x="222" y="2619"/>
                  </a:cubicBezTo>
                  <a:cubicBezTo>
                    <a:pt x="222" y="3062"/>
                    <a:pt x="178" y="3506"/>
                    <a:pt x="89" y="3817"/>
                  </a:cubicBezTo>
                  <a:cubicBezTo>
                    <a:pt x="45" y="3905"/>
                    <a:pt x="45" y="3994"/>
                    <a:pt x="0" y="4038"/>
                  </a:cubicBezTo>
                  <a:cubicBezTo>
                    <a:pt x="0" y="4393"/>
                    <a:pt x="0" y="4748"/>
                    <a:pt x="45" y="5103"/>
                  </a:cubicBezTo>
                  <a:cubicBezTo>
                    <a:pt x="178" y="5015"/>
                    <a:pt x="311" y="4970"/>
                    <a:pt x="444" y="4837"/>
                  </a:cubicBezTo>
                  <a:cubicBezTo>
                    <a:pt x="666" y="4660"/>
                    <a:pt x="843" y="4349"/>
                    <a:pt x="888" y="4083"/>
                  </a:cubicBezTo>
                  <a:cubicBezTo>
                    <a:pt x="1021" y="3506"/>
                    <a:pt x="976" y="3062"/>
                    <a:pt x="932" y="2619"/>
                  </a:cubicBezTo>
                  <a:cubicBezTo>
                    <a:pt x="843" y="1687"/>
                    <a:pt x="533" y="800"/>
                    <a:pt x="45" y="1"/>
                  </a:cubicBezTo>
                  <a:close/>
                </a:path>
              </a:pathLst>
            </a:custGeom>
            <a:solidFill>
              <a:srgbClr val="E6C2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323;p30"/>
            <p:cNvSpPr/>
            <p:nvPr/>
          </p:nvSpPr>
          <p:spPr>
            <a:xfrm>
              <a:off x="5116075" y="1434950"/>
              <a:ext cx="119800" cy="84800"/>
            </a:xfrm>
            <a:custGeom>
              <a:avLst/>
              <a:gdLst/>
              <a:ahLst/>
              <a:cxnLst/>
              <a:rect l="l" t="t" r="r" b="b"/>
              <a:pathLst>
                <a:path w="4792" h="3392" extrusionOk="0">
                  <a:moveTo>
                    <a:pt x="0" y="0"/>
                  </a:moveTo>
                  <a:lnTo>
                    <a:pt x="0" y="0"/>
                  </a:lnTo>
                  <a:cubicBezTo>
                    <a:pt x="444" y="754"/>
                    <a:pt x="1065" y="1464"/>
                    <a:pt x="1730" y="2085"/>
                  </a:cubicBezTo>
                  <a:cubicBezTo>
                    <a:pt x="2041" y="2396"/>
                    <a:pt x="2396" y="2662"/>
                    <a:pt x="2795" y="2973"/>
                  </a:cubicBezTo>
                  <a:cubicBezTo>
                    <a:pt x="3133" y="3198"/>
                    <a:pt x="3599" y="3392"/>
                    <a:pt x="4084" y="3392"/>
                  </a:cubicBezTo>
                  <a:cubicBezTo>
                    <a:pt x="4172" y="3392"/>
                    <a:pt x="4260" y="3386"/>
                    <a:pt x="4348" y="3372"/>
                  </a:cubicBezTo>
                  <a:cubicBezTo>
                    <a:pt x="4481" y="3372"/>
                    <a:pt x="4614" y="3328"/>
                    <a:pt x="4792" y="3283"/>
                  </a:cubicBezTo>
                  <a:cubicBezTo>
                    <a:pt x="4747" y="2928"/>
                    <a:pt x="4747" y="2573"/>
                    <a:pt x="4747" y="2218"/>
                  </a:cubicBezTo>
                  <a:cubicBezTo>
                    <a:pt x="4614" y="2396"/>
                    <a:pt x="4481" y="2440"/>
                    <a:pt x="4215" y="2485"/>
                  </a:cubicBezTo>
                  <a:cubicBezTo>
                    <a:pt x="4161" y="2497"/>
                    <a:pt x="4105" y="2503"/>
                    <a:pt x="4048" y="2503"/>
                  </a:cubicBezTo>
                  <a:cubicBezTo>
                    <a:pt x="3497" y="2503"/>
                    <a:pt x="2817" y="1955"/>
                    <a:pt x="2174" y="1553"/>
                  </a:cubicBezTo>
                  <a:cubicBezTo>
                    <a:pt x="1420" y="1065"/>
                    <a:pt x="710" y="532"/>
                    <a:pt x="0" y="0"/>
                  </a:cubicBezTo>
                  <a:close/>
                </a:path>
              </a:pathLst>
            </a:custGeom>
            <a:solidFill>
              <a:srgbClr val="E6C2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324;p30"/>
            <p:cNvSpPr/>
            <p:nvPr/>
          </p:nvSpPr>
          <p:spPr>
            <a:xfrm>
              <a:off x="5131600" y="1915225"/>
              <a:ext cx="144200" cy="129950"/>
            </a:xfrm>
            <a:custGeom>
              <a:avLst/>
              <a:gdLst/>
              <a:ahLst/>
              <a:cxnLst/>
              <a:rect l="l" t="t" r="r" b="b"/>
              <a:pathLst>
                <a:path w="5768" h="5198" extrusionOk="0">
                  <a:moveTo>
                    <a:pt x="4792" y="0"/>
                  </a:moveTo>
                  <a:lnTo>
                    <a:pt x="4792" y="0"/>
                  </a:lnTo>
                  <a:cubicBezTo>
                    <a:pt x="4925" y="888"/>
                    <a:pt x="5014" y="1775"/>
                    <a:pt x="4969" y="2618"/>
                  </a:cubicBezTo>
                  <a:cubicBezTo>
                    <a:pt x="4925" y="3017"/>
                    <a:pt x="4925" y="3505"/>
                    <a:pt x="4836" y="3816"/>
                  </a:cubicBezTo>
                  <a:cubicBezTo>
                    <a:pt x="4748" y="4127"/>
                    <a:pt x="4526" y="4260"/>
                    <a:pt x="4215" y="4304"/>
                  </a:cubicBezTo>
                  <a:cubicBezTo>
                    <a:pt x="4172" y="4310"/>
                    <a:pt x="4128" y="4313"/>
                    <a:pt x="4085" y="4313"/>
                  </a:cubicBezTo>
                  <a:cubicBezTo>
                    <a:pt x="3495" y="4313"/>
                    <a:pt x="2835" y="3782"/>
                    <a:pt x="2174" y="3328"/>
                  </a:cubicBezTo>
                  <a:cubicBezTo>
                    <a:pt x="1420" y="2840"/>
                    <a:pt x="710" y="2308"/>
                    <a:pt x="0" y="1775"/>
                  </a:cubicBezTo>
                  <a:lnTo>
                    <a:pt x="0" y="1775"/>
                  </a:lnTo>
                  <a:cubicBezTo>
                    <a:pt x="444" y="2574"/>
                    <a:pt x="1065" y="3284"/>
                    <a:pt x="1730" y="3905"/>
                  </a:cubicBezTo>
                  <a:cubicBezTo>
                    <a:pt x="2041" y="4215"/>
                    <a:pt x="2396" y="4482"/>
                    <a:pt x="2795" y="4748"/>
                  </a:cubicBezTo>
                  <a:cubicBezTo>
                    <a:pt x="3160" y="4991"/>
                    <a:pt x="3673" y="5197"/>
                    <a:pt x="4199" y="5197"/>
                  </a:cubicBezTo>
                  <a:cubicBezTo>
                    <a:pt x="4248" y="5197"/>
                    <a:pt x="4298" y="5195"/>
                    <a:pt x="4348" y="5191"/>
                  </a:cubicBezTo>
                  <a:cubicBezTo>
                    <a:pt x="4614" y="5147"/>
                    <a:pt x="4925" y="5014"/>
                    <a:pt x="5191" y="4837"/>
                  </a:cubicBezTo>
                  <a:cubicBezTo>
                    <a:pt x="5413" y="4615"/>
                    <a:pt x="5590" y="4304"/>
                    <a:pt x="5635" y="4038"/>
                  </a:cubicBezTo>
                  <a:cubicBezTo>
                    <a:pt x="5768" y="3505"/>
                    <a:pt x="5724" y="3062"/>
                    <a:pt x="5679" y="2574"/>
                  </a:cubicBezTo>
                  <a:cubicBezTo>
                    <a:pt x="5590" y="1642"/>
                    <a:pt x="5280" y="755"/>
                    <a:pt x="4792" y="0"/>
                  </a:cubicBezTo>
                  <a:close/>
                </a:path>
              </a:pathLst>
            </a:custGeom>
            <a:solidFill>
              <a:srgbClr val="E6C2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325;p30"/>
            <p:cNvSpPr/>
            <p:nvPr/>
          </p:nvSpPr>
          <p:spPr>
            <a:xfrm>
              <a:off x="4267525" y="1809850"/>
              <a:ext cx="86550" cy="78775"/>
            </a:xfrm>
            <a:custGeom>
              <a:avLst/>
              <a:gdLst/>
              <a:ahLst/>
              <a:cxnLst/>
              <a:rect l="l" t="t" r="r" b="b"/>
              <a:pathLst>
                <a:path w="3462" h="3151" extrusionOk="0">
                  <a:moveTo>
                    <a:pt x="3106" y="0"/>
                  </a:moveTo>
                  <a:cubicBezTo>
                    <a:pt x="3106" y="577"/>
                    <a:pt x="3062" y="1110"/>
                    <a:pt x="2973" y="1642"/>
                  </a:cubicBezTo>
                  <a:cubicBezTo>
                    <a:pt x="2929" y="1864"/>
                    <a:pt x="2885" y="2174"/>
                    <a:pt x="2796" y="2352"/>
                  </a:cubicBezTo>
                  <a:cubicBezTo>
                    <a:pt x="2707" y="2529"/>
                    <a:pt x="2574" y="2574"/>
                    <a:pt x="2397" y="2574"/>
                  </a:cubicBezTo>
                  <a:lnTo>
                    <a:pt x="2352" y="2574"/>
                  </a:lnTo>
                  <a:cubicBezTo>
                    <a:pt x="1953" y="2574"/>
                    <a:pt x="1598" y="2130"/>
                    <a:pt x="1199" y="1775"/>
                  </a:cubicBezTo>
                  <a:cubicBezTo>
                    <a:pt x="799" y="1420"/>
                    <a:pt x="400" y="1021"/>
                    <a:pt x="1" y="622"/>
                  </a:cubicBezTo>
                  <a:lnTo>
                    <a:pt x="1" y="622"/>
                  </a:lnTo>
                  <a:cubicBezTo>
                    <a:pt x="223" y="1154"/>
                    <a:pt x="533" y="1642"/>
                    <a:pt x="844" y="2086"/>
                  </a:cubicBezTo>
                  <a:cubicBezTo>
                    <a:pt x="1021" y="2308"/>
                    <a:pt x="1199" y="2529"/>
                    <a:pt x="1420" y="2707"/>
                  </a:cubicBezTo>
                  <a:cubicBezTo>
                    <a:pt x="1642" y="2929"/>
                    <a:pt x="1953" y="3106"/>
                    <a:pt x="2352" y="3151"/>
                  </a:cubicBezTo>
                  <a:cubicBezTo>
                    <a:pt x="2530" y="3151"/>
                    <a:pt x="2707" y="3106"/>
                    <a:pt x="2885" y="3017"/>
                  </a:cubicBezTo>
                  <a:cubicBezTo>
                    <a:pt x="3062" y="2884"/>
                    <a:pt x="3195" y="2751"/>
                    <a:pt x="3240" y="2574"/>
                  </a:cubicBezTo>
                  <a:cubicBezTo>
                    <a:pt x="3373" y="2219"/>
                    <a:pt x="3417" y="1953"/>
                    <a:pt x="3417" y="1686"/>
                  </a:cubicBezTo>
                  <a:cubicBezTo>
                    <a:pt x="3461" y="1110"/>
                    <a:pt x="3373" y="533"/>
                    <a:pt x="3106" y="0"/>
                  </a:cubicBezTo>
                  <a:close/>
                </a:path>
              </a:pathLst>
            </a:custGeom>
            <a:solidFill>
              <a:srgbClr val="B19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326;p30"/>
            <p:cNvSpPr/>
            <p:nvPr/>
          </p:nvSpPr>
          <p:spPr>
            <a:xfrm>
              <a:off x="4384000" y="1793200"/>
              <a:ext cx="85425" cy="78800"/>
            </a:xfrm>
            <a:custGeom>
              <a:avLst/>
              <a:gdLst/>
              <a:ahLst/>
              <a:cxnLst/>
              <a:rect l="l" t="t" r="r" b="b"/>
              <a:pathLst>
                <a:path w="3417" h="3152" extrusionOk="0">
                  <a:moveTo>
                    <a:pt x="3106" y="1"/>
                  </a:moveTo>
                  <a:cubicBezTo>
                    <a:pt x="3106" y="578"/>
                    <a:pt x="3062" y="1110"/>
                    <a:pt x="2929" y="1643"/>
                  </a:cubicBezTo>
                  <a:cubicBezTo>
                    <a:pt x="2884" y="1864"/>
                    <a:pt x="2840" y="2175"/>
                    <a:pt x="2751" y="2352"/>
                  </a:cubicBezTo>
                  <a:cubicBezTo>
                    <a:pt x="2662" y="2530"/>
                    <a:pt x="2529" y="2574"/>
                    <a:pt x="2352" y="2574"/>
                  </a:cubicBezTo>
                  <a:lnTo>
                    <a:pt x="2307" y="2574"/>
                  </a:lnTo>
                  <a:cubicBezTo>
                    <a:pt x="1952" y="2574"/>
                    <a:pt x="1553" y="2175"/>
                    <a:pt x="1154" y="1776"/>
                  </a:cubicBezTo>
                  <a:cubicBezTo>
                    <a:pt x="755" y="1421"/>
                    <a:pt x="400" y="1021"/>
                    <a:pt x="0" y="622"/>
                  </a:cubicBezTo>
                  <a:lnTo>
                    <a:pt x="0" y="622"/>
                  </a:lnTo>
                  <a:cubicBezTo>
                    <a:pt x="178" y="1154"/>
                    <a:pt x="488" y="1643"/>
                    <a:pt x="843" y="2086"/>
                  </a:cubicBezTo>
                  <a:cubicBezTo>
                    <a:pt x="1021" y="2308"/>
                    <a:pt x="1198" y="2530"/>
                    <a:pt x="1420" y="2707"/>
                  </a:cubicBezTo>
                  <a:cubicBezTo>
                    <a:pt x="1642" y="2929"/>
                    <a:pt x="1952" y="3107"/>
                    <a:pt x="2307" y="3151"/>
                  </a:cubicBezTo>
                  <a:lnTo>
                    <a:pt x="2352" y="3151"/>
                  </a:lnTo>
                  <a:cubicBezTo>
                    <a:pt x="2485" y="3151"/>
                    <a:pt x="2707" y="3107"/>
                    <a:pt x="2840" y="3018"/>
                  </a:cubicBezTo>
                  <a:cubicBezTo>
                    <a:pt x="3017" y="2885"/>
                    <a:pt x="3150" y="2752"/>
                    <a:pt x="3239" y="2574"/>
                  </a:cubicBezTo>
                  <a:cubicBezTo>
                    <a:pt x="3328" y="2264"/>
                    <a:pt x="3372" y="1953"/>
                    <a:pt x="3372" y="1687"/>
                  </a:cubicBezTo>
                  <a:cubicBezTo>
                    <a:pt x="3417" y="1110"/>
                    <a:pt x="3328" y="533"/>
                    <a:pt x="3106" y="1"/>
                  </a:cubicBezTo>
                  <a:close/>
                </a:path>
              </a:pathLst>
            </a:custGeom>
            <a:solidFill>
              <a:srgbClr val="B19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327;p30"/>
            <p:cNvSpPr/>
            <p:nvPr/>
          </p:nvSpPr>
          <p:spPr>
            <a:xfrm>
              <a:off x="4480500" y="1915225"/>
              <a:ext cx="85425" cy="78775"/>
            </a:xfrm>
            <a:custGeom>
              <a:avLst/>
              <a:gdLst/>
              <a:ahLst/>
              <a:cxnLst/>
              <a:rect l="l" t="t" r="r" b="b"/>
              <a:pathLst>
                <a:path w="3417" h="3151" extrusionOk="0">
                  <a:moveTo>
                    <a:pt x="3106" y="0"/>
                  </a:moveTo>
                  <a:cubicBezTo>
                    <a:pt x="3106" y="577"/>
                    <a:pt x="3062" y="1110"/>
                    <a:pt x="2929" y="1642"/>
                  </a:cubicBezTo>
                  <a:cubicBezTo>
                    <a:pt x="2884" y="1908"/>
                    <a:pt x="2840" y="2174"/>
                    <a:pt x="2751" y="2352"/>
                  </a:cubicBezTo>
                  <a:cubicBezTo>
                    <a:pt x="2662" y="2529"/>
                    <a:pt x="2529" y="2574"/>
                    <a:pt x="2352" y="2574"/>
                  </a:cubicBezTo>
                  <a:lnTo>
                    <a:pt x="2307" y="2574"/>
                  </a:lnTo>
                  <a:cubicBezTo>
                    <a:pt x="1952" y="2574"/>
                    <a:pt x="1553" y="2174"/>
                    <a:pt x="1154" y="1819"/>
                  </a:cubicBezTo>
                  <a:cubicBezTo>
                    <a:pt x="755" y="1420"/>
                    <a:pt x="400" y="1021"/>
                    <a:pt x="0" y="622"/>
                  </a:cubicBezTo>
                  <a:lnTo>
                    <a:pt x="0" y="622"/>
                  </a:lnTo>
                  <a:cubicBezTo>
                    <a:pt x="178" y="1154"/>
                    <a:pt x="488" y="1642"/>
                    <a:pt x="843" y="2086"/>
                  </a:cubicBezTo>
                  <a:cubicBezTo>
                    <a:pt x="1021" y="2308"/>
                    <a:pt x="1198" y="2529"/>
                    <a:pt x="1420" y="2751"/>
                  </a:cubicBezTo>
                  <a:cubicBezTo>
                    <a:pt x="1642" y="2929"/>
                    <a:pt x="1952" y="3151"/>
                    <a:pt x="2307" y="3151"/>
                  </a:cubicBezTo>
                  <a:lnTo>
                    <a:pt x="2352" y="3151"/>
                  </a:lnTo>
                  <a:cubicBezTo>
                    <a:pt x="2485" y="3151"/>
                    <a:pt x="2707" y="3106"/>
                    <a:pt x="2840" y="3017"/>
                  </a:cubicBezTo>
                  <a:cubicBezTo>
                    <a:pt x="3017" y="2929"/>
                    <a:pt x="3150" y="2751"/>
                    <a:pt x="3239" y="2574"/>
                  </a:cubicBezTo>
                  <a:cubicBezTo>
                    <a:pt x="3328" y="2263"/>
                    <a:pt x="3372" y="1997"/>
                    <a:pt x="3372" y="1686"/>
                  </a:cubicBezTo>
                  <a:cubicBezTo>
                    <a:pt x="3417" y="1110"/>
                    <a:pt x="3328" y="533"/>
                    <a:pt x="3106" y="0"/>
                  </a:cubicBezTo>
                  <a:close/>
                </a:path>
              </a:pathLst>
            </a:custGeom>
            <a:solidFill>
              <a:srgbClr val="B19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328;p30"/>
            <p:cNvSpPr/>
            <p:nvPr/>
          </p:nvSpPr>
          <p:spPr>
            <a:xfrm>
              <a:off x="4480500" y="2097125"/>
              <a:ext cx="85425" cy="77675"/>
            </a:xfrm>
            <a:custGeom>
              <a:avLst/>
              <a:gdLst/>
              <a:ahLst/>
              <a:cxnLst/>
              <a:rect l="l" t="t" r="r" b="b"/>
              <a:pathLst>
                <a:path w="3417" h="3107" extrusionOk="0">
                  <a:moveTo>
                    <a:pt x="3106" y="1"/>
                  </a:moveTo>
                  <a:cubicBezTo>
                    <a:pt x="3106" y="533"/>
                    <a:pt x="3062" y="1066"/>
                    <a:pt x="2929" y="1598"/>
                  </a:cubicBezTo>
                  <a:cubicBezTo>
                    <a:pt x="2884" y="1864"/>
                    <a:pt x="2840" y="2130"/>
                    <a:pt x="2751" y="2308"/>
                  </a:cubicBezTo>
                  <a:cubicBezTo>
                    <a:pt x="2662" y="2485"/>
                    <a:pt x="2529" y="2574"/>
                    <a:pt x="2352" y="2574"/>
                  </a:cubicBezTo>
                  <a:lnTo>
                    <a:pt x="2307" y="2574"/>
                  </a:lnTo>
                  <a:cubicBezTo>
                    <a:pt x="1952" y="2574"/>
                    <a:pt x="1553" y="2130"/>
                    <a:pt x="1154" y="1775"/>
                  </a:cubicBezTo>
                  <a:cubicBezTo>
                    <a:pt x="755" y="1376"/>
                    <a:pt x="400" y="1021"/>
                    <a:pt x="0" y="622"/>
                  </a:cubicBezTo>
                  <a:lnTo>
                    <a:pt x="0" y="622"/>
                  </a:lnTo>
                  <a:cubicBezTo>
                    <a:pt x="178" y="1110"/>
                    <a:pt x="488" y="1598"/>
                    <a:pt x="843" y="2042"/>
                  </a:cubicBezTo>
                  <a:cubicBezTo>
                    <a:pt x="1021" y="2264"/>
                    <a:pt x="1198" y="2485"/>
                    <a:pt x="1420" y="2707"/>
                  </a:cubicBezTo>
                  <a:cubicBezTo>
                    <a:pt x="1642" y="2885"/>
                    <a:pt x="1952" y="3107"/>
                    <a:pt x="2307" y="3107"/>
                  </a:cubicBezTo>
                  <a:lnTo>
                    <a:pt x="2352" y="3107"/>
                  </a:lnTo>
                  <a:cubicBezTo>
                    <a:pt x="2485" y="3107"/>
                    <a:pt x="2707" y="3062"/>
                    <a:pt x="2840" y="2973"/>
                  </a:cubicBezTo>
                  <a:cubicBezTo>
                    <a:pt x="3017" y="2885"/>
                    <a:pt x="3150" y="2707"/>
                    <a:pt x="3239" y="2530"/>
                  </a:cubicBezTo>
                  <a:cubicBezTo>
                    <a:pt x="3328" y="2219"/>
                    <a:pt x="3372" y="1953"/>
                    <a:pt x="3372" y="1642"/>
                  </a:cubicBezTo>
                  <a:cubicBezTo>
                    <a:pt x="3417" y="1066"/>
                    <a:pt x="3328" y="489"/>
                    <a:pt x="3106" y="1"/>
                  </a:cubicBezTo>
                  <a:close/>
                </a:path>
              </a:pathLst>
            </a:custGeom>
            <a:solidFill>
              <a:srgbClr val="B19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329;p30"/>
            <p:cNvSpPr/>
            <p:nvPr/>
          </p:nvSpPr>
          <p:spPr>
            <a:xfrm>
              <a:off x="4542600" y="1682300"/>
              <a:ext cx="85450" cy="77650"/>
            </a:xfrm>
            <a:custGeom>
              <a:avLst/>
              <a:gdLst/>
              <a:ahLst/>
              <a:cxnLst/>
              <a:rect l="l" t="t" r="r" b="b"/>
              <a:pathLst>
                <a:path w="3418" h="3106" extrusionOk="0">
                  <a:moveTo>
                    <a:pt x="3107" y="0"/>
                  </a:moveTo>
                  <a:cubicBezTo>
                    <a:pt x="3107" y="577"/>
                    <a:pt x="3062" y="1109"/>
                    <a:pt x="2929" y="1642"/>
                  </a:cubicBezTo>
                  <a:cubicBezTo>
                    <a:pt x="2885" y="1864"/>
                    <a:pt x="2840" y="2174"/>
                    <a:pt x="2752" y="2352"/>
                  </a:cubicBezTo>
                  <a:cubicBezTo>
                    <a:pt x="2663" y="2529"/>
                    <a:pt x="2530" y="2573"/>
                    <a:pt x="2352" y="2573"/>
                  </a:cubicBezTo>
                  <a:lnTo>
                    <a:pt x="2308" y="2573"/>
                  </a:lnTo>
                  <a:cubicBezTo>
                    <a:pt x="1953" y="2573"/>
                    <a:pt x="1554" y="2130"/>
                    <a:pt x="1154" y="1775"/>
                  </a:cubicBezTo>
                  <a:cubicBezTo>
                    <a:pt x="755" y="1420"/>
                    <a:pt x="400" y="1021"/>
                    <a:pt x="1" y="621"/>
                  </a:cubicBezTo>
                  <a:lnTo>
                    <a:pt x="1" y="621"/>
                  </a:lnTo>
                  <a:cubicBezTo>
                    <a:pt x="178" y="1154"/>
                    <a:pt x="489" y="1642"/>
                    <a:pt x="844" y="2085"/>
                  </a:cubicBezTo>
                  <a:cubicBezTo>
                    <a:pt x="1021" y="2307"/>
                    <a:pt x="1199" y="2529"/>
                    <a:pt x="1421" y="2707"/>
                  </a:cubicBezTo>
                  <a:cubicBezTo>
                    <a:pt x="1642" y="2928"/>
                    <a:pt x="1953" y="3106"/>
                    <a:pt x="2308" y="3106"/>
                  </a:cubicBezTo>
                  <a:lnTo>
                    <a:pt x="2352" y="3106"/>
                  </a:lnTo>
                  <a:cubicBezTo>
                    <a:pt x="2485" y="3106"/>
                    <a:pt x="2707" y="3106"/>
                    <a:pt x="2840" y="2973"/>
                  </a:cubicBezTo>
                  <a:cubicBezTo>
                    <a:pt x="3018" y="2884"/>
                    <a:pt x="3151" y="2707"/>
                    <a:pt x="3240" y="2573"/>
                  </a:cubicBezTo>
                  <a:cubicBezTo>
                    <a:pt x="3328" y="2219"/>
                    <a:pt x="3373" y="1952"/>
                    <a:pt x="3373" y="1686"/>
                  </a:cubicBezTo>
                  <a:cubicBezTo>
                    <a:pt x="3417" y="1109"/>
                    <a:pt x="3328" y="533"/>
                    <a:pt x="3107" y="0"/>
                  </a:cubicBezTo>
                  <a:close/>
                </a:path>
              </a:pathLst>
            </a:custGeom>
            <a:solidFill>
              <a:srgbClr val="B19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330;p30"/>
            <p:cNvSpPr/>
            <p:nvPr/>
          </p:nvSpPr>
          <p:spPr>
            <a:xfrm>
              <a:off x="4285275" y="1681175"/>
              <a:ext cx="85425" cy="77675"/>
            </a:xfrm>
            <a:custGeom>
              <a:avLst/>
              <a:gdLst/>
              <a:ahLst/>
              <a:cxnLst/>
              <a:rect l="l" t="t" r="r" b="b"/>
              <a:pathLst>
                <a:path w="3417" h="3107" extrusionOk="0">
                  <a:moveTo>
                    <a:pt x="3106" y="1"/>
                  </a:moveTo>
                  <a:cubicBezTo>
                    <a:pt x="3106" y="533"/>
                    <a:pt x="3062" y="1066"/>
                    <a:pt x="2973" y="1598"/>
                  </a:cubicBezTo>
                  <a:cubicBezTo>
                    <a:pt x="2929" y="1864"/>
                    <a:pt x="2884" y="2130"/>
                    <a:pt x="2751" y="2308"/>
                  </a:cubicBezTo>
                  <a:cubicBezTo>
                    <a:pt x="2663" y="2485"/>
                    <a:pt x="2574" y="2530"/>
                    <a:pt x="2352" y="2530"/>
                  </a:cubicBezTo>
                  <a:cubicBezTo>
                    <a:pt x="1953" y="2530"/>
                    <a:pt x="1553" y="2130"/>
                    <a:pt x="1199" y="1775"/>
                  </a:cubicBezTo>
                  <a:cubicBezTo>
                    <a:pt x="799" y="1376"/>
                    <a:pt x="400" y="977"/>
                    <a:pt x="1" y="578"/>
                  </a:cubicBezTo>
                  <a:lnTo>
                    <a:pt x="1" y="578"/>
                  </a:lnTo>
                  <a:cubicBezTo>
                    <a:pt x="222" y="1110"/>
                    <a:pt x="533" y="1598"/>
                    <a:pt x="844" y="2042"/>
                  </a:cubicBezTo>
                  <a:cubicBezTo>
                    <a:pt x="1021" y="2264"/>
                    <a:pt x="1199" y="2485"/>
                    <a:pt x="1420" y="2707"/>
                  </a:cubicBezTo>
                  <a:cubicBezTo>
                    <a:pt x="1642" y="2885"/>
                    <a:pt x="1953" y="3107"/>
                    <a:pt x="2352" y="3107"/>
                  </a:cubicBezTo>
                  <a:cubicBezTo>
                    <a:pt x="2530" y="3107"/>
                    <a:pt x="2707" y="3062"/>
                    <a:pt x="2884" y="2973"/>
                  </a:cubicBezTo>
                  <a:cubicBezTo>
                    <a:pt x="3062" y="2885"/>
                    <a:pt x="3195" y="2707"/>
                    <a:pt x="3239" y="2530"/>
                  </a:cubicBezTo>
                  <a:cubicBezTo>
                    <a:pt x="3373" y="2219"/>
                    <a:pt x="3373" y="1953"/>
                    <a:pt x="3417" y="1642"/>
                  </a:cubicBezTo>
                  <a:cubicBezTo>
                    <a:pt x="3417" y="1066"/>
                    <a:pt x="3328" y="489"/>
                    <a:pt x="3106" y="1"/>
                  </a:cubicBezTo>
                  <a:close/>
                </a:path>
              </a:pathLst>
            </a:custGeom>
            <a:solidFill>
              <a:srgbClr val="B19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331;p30"/>
            <p:cNvSpPr/>
            <p:nvPr/>
          </p:nvSpPr>
          <p:spPr>
            <a:xfrm>
              <a:off x="4407300" y="1583575"/>
              <a:ext cx="86525" cy="78775"/>
            </a:xfrm>
            <a:custGeom>
              <a:avLst/>
              <a:gdLst/>
              <a:ahLst/>
              <a:cxnLst/>
              <a:rect l="l" t="t" r="r" b="b"/>
              <a:pathLst>
                <a:path w="3461" h="3151" extrusionOk="0">
                  <a:moveTo>
                    <a:pt x="3106" y="0"/>
                  </a:moveTo>
                  <a:cubicBezTo>
                    <a:pt x="3106" y="577"/>
                    <a:pt x="3106" y="1110"/>
                    <a:pt x="2973" y="1642"/>
                  </a:cubicBezTo>
                  <a:cubicBezTo>
                    <a:pt x="2928" y="1908"/>
                    <a:pt x="2884" y="2174"/>
                    <a:pt x="2795" y="2352"/>
                  </a:cubicBezTo>
                  <a:cubicBezTo>
                    <a:pt x="2706" y="2529"/>
                    <a:pt x="2573" y="2574"/>
                    <a:pt x="2396" y="2574"/>
                  </a:cubicBezTo>
                  <a:lnTo>
                    <a:pt x="2352" y="2574"/>
                  </a:lnTo>
                  <a:cubicBezTo>
                    <a:pt x="1952" y="2574"/>
                    <a:pt x="1597" y="2174"/>
                    <a:pt x="1198" y="1819"/>
                  </a:cubicBezTo>
                  <a:cubicBezTo>
                    <a:pt x="799" y="1420"/>
                    <a:pt x="399" y="1021"/>
                    <a:pt x="0" y="622"/>
                  </a:cubicBezTo>
                  <a:lnTo>
                    <a:pt x="0" y="622"/>
                  </a:lnTo>
                  <a:cubicBezTo>
                    <a:pt x="222" y="1154"/>
                    <a:pt x="532" y="1642"/>
                    <a:pt x="887" y="2086"/>
                  </a:cubicBezTo>
                  <a:cubicBezTo>
                    <a:pt x="1020" y="2308"/>
                    <a:pt x="1198" y="2529"/>
                    <a:pt x="1420" y="2751"/>
                  </a:cubicBezTo>
                  <a:cubicBezTo>
                    <a:pt x="1642" y="2929"/>
                    <a:pt x="1952" y="3150"/>
                    <a:pt x="2352" y="3150"/>
                  </a:cubicBezTo>
                  <a:cubicBezTo>
                    <a:pt x="2529" y="3150"/>
                    <a:pt x="2706" y="3106"/>
                    <a:pt x="2884" y="3017"/>
                  </a:cubicBezTo>
                  <a:cubicBezTo>
                    <a:pt x="3061" y="2929"/>
                    <a:pt x="3195" y="2751"/>
                    <a:pt x="3239" y="2574"/>
                  </a:cubicBezTo>
                  <a:cubicBezTo>
                    <a:pt x="3372" y="2263"/>
                    <a:pt x="3416" y="1997"/>
                    <a:pt x="3416" y="1686"/>
                  </a:cubicBezTo>
                  <a:cubicBezTo>
                    <a:pt x="3461" y="1110"/>
                    <a:pt x="3372" y="533"/>
                    <a:pt x="3106" y="0"/>
                  </a:cubicBezTo>
                  <a:close/>
                </a:path>
              </a:pathLst>
            </a:custGeom>
            <a:solidFill>
              <a:srgbClr val="B19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332;p30"/>
            <p:cNvSpPr/>
            <p:nvPr/>
          </p:nvSpPr>
          <p:spPr>
            <a:xfrm>
              <a:off x="4543725" y="1459350"/>
              <a:ext cx="85425" cy="78775"/>
            </a:xfrm>
            <a:custGeom>
              <a:avLst/>
              <a:gdLst/>
              <a:ahLst/>
              <a:cxnLst/>
              <a:rect l="l" t="t" r="r" b="b"/>
              <a:pathLst>
                <a:path w="3417" h="3151" extrusionOk="0">
                  <a:moveTo>
                    <a:pt x="3106" y="0"/>
                  </a:moveTo>
                  <a:cubicBezTo>
                    <a:pt x="3106" y="577"/>
                    <a:pt x="3062" y="1109"/>
                    <a:pt x="2973" y="1642"/>
                  </a:cubicBezTo>
                  <a:cubicBezTo>
                    <a:pt x="2884" y="1908"/>
                    <a:pt x="2840" y="2174"/>
                    <a:pt x="2751" y="2352"/>
                  </a:cubicBezTo>
                  <a:cubicBezTo>
                    <a:pt x="2662" y="2529"/>
                    <a:pt x="2529" y="2573"/>
                    <a:pt x="2352" y="2573"/>
                  </a:cubicBezTo>
                  <a:lnTo>
                    <a:pt x="2307" y="2573"/>
                  </a:lnTo>
                  <a:cubicBezTo>
                    <a:pt x="1952" y="2573"/>
                    <a:pt x="1553" y="2174"/>
                    <a:pt x="1154" y="1819"/>
                  </a:cubicBezTo>
                  <a:cubicBezTo>
                    <a:pt x="755" y="1420"/>
                    <a:pt x="400" y="1021"/>
                    <a:pt x="0" y="621"/>
                  </a:cubicBezTo>
                  <a:lnTo>
                    <a:pt x="0" y="621"/>
                  </a:lnTo>
                  <a:cubicBezTo>
                    <a:pt x="178" y="1154"/>
                    <a:pt x="488" y="1642"/>
                    <a:pt x="843" y="2085"/>
                  </a:cubicBezTo>
                  <a:cubicBezTo>
                    <a:pt x="1021" y="2307"/>
                    <a:pt x="1198" y="2529"/>
                    <a:pt x="1420" y="2751"/>
                  </a:cubicBezTo>
                  <a:cubicBezTo>
                    <a:pt x="1642" y="2928"/>
                    <a:pt x="1952" y="3106"/>
                    <a:pt x="2307" y="3150"/>
                  </a:cubicBezTo>
                  <a:lnTo>
                    <a:pt x="2352" y="3150"/>
                  </a:lnTo>
                  <a:cubicBezTo>
                    <a:pt x="2529" y="3150"/>
                    <a:pt x="2707" y="3106"/>
                    <a:pt x="2840" y="3017"/>
                  </a:cubicBezTo>
                  <a:cubicBezTo>
                    <a:pt x="3017" y="2884"/>
                    <a:pt x="3150" y="2751"/>
                    <a:pt x="3239" y="2573"/>
                  </a:cubicBezTo>
                  <a:cubicBezTo>
                    <a:pt x="3372" y="2263"/>
                    <a:pt x="3372" y="1997"/>
                    <a:pt x="3372" y="1686"/>
                  </a:cubicBezTo>
                  <a:cubicBezTo>
                    <a:pt x="3417" y="1109"/>
                    <a:pt x="3328" y="533"/>
                    <a:pt x="3106" y="0"/>
                  </a:cubicBezTo>
                  <a:close/>
                </a:path>
              </a:pathLst>
            </a:custGeom>
            <a:solidFill>
              <a:srgbClr val="B19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333;p30"/>
            <p:cNvSpPr/>
            <p:nvPr/>
          </p:nvSpPr>
          <p:spPr>
            <a:xfrm>
              <a:off x="4622475" y="1798750"/>
              <a:ext cx="85425" cy="78775"/>
            </a:xfrm>
            <a:custGeom>
              <a:avLst/>
              <a:gdLst/>
              <a:ahLst/>
              <a:cxnLst/>
              <a:rect l="l" t="t" r="r" b="b"/>
              <a:pathLst>
                <a:path w="3417" h="3151" extrusionOk="0">
                  <a:moveTo>
                    <a:pt x="3106" y="1"/>
                  </a:moveTo>
                  <a:cubicBezTo>
                    <a:pt x="3106" y="578"/>
                    <a:pt x="3062" y="1110"/>
                    <a:pt x="2973" y="1642"/>
                  </a:cubicBezTo>
                  <a:cubicBezTo>
                    <a:pt x="2929" y="1864"/>
                    <a:pt x="2884" y="2175"/>
                    <a:pt x="2751" y="2352"/>
                  </a:cubicBezTo>
                  <a:cubicBezTo>
                    <a:pt x="2662" y="2530"/>
                    <a:pt x="2574" y="2574"/>
                    <a:pt x="2352" y="2574"/>
                  </a:cubicBezTo>
                  <a:cubicBezTo>
                    <a:pt x="1953" y="2574"/>
                    <a:pt x="1553" y="2175"/>
                    <a:pt x="1198" y="1775"/>
                  </a:cubicBezTo>
                  <a:cubicBezTo>
                    <a:pt x="799" y="1421"/>
                    <a:pt x="400" y="1021"/>
                    <a:pt x="0" y="622"/>
                  </a:cubicBezTo>
                  <a:lnTo>
                    <a:pt x="0" y="622"/>
                  </a:lnTo>
                  <a:cubicBezTo>
                    <a:pt x="222" y="1154"/>
                    <a:pt x="488" y="1642"/>
                    <a:pt x="843" y="2086"/>
                  </a:cubicBezTo>
                  <a:cubicBezTo>
                    <a:pt x="1021" y="2308"/>
                    <a:pt x="1198" y="2530"/>
                    <a:pt x="1420" y="2707"/>
                  </a:cubicBezTo>
                  <a:cubicBezTo>
                    <a:pt x="1642" y="2929"/>
                    <a:pt x="1953" y="3107"/>
                    <a:pt x="2352" y="3151"/>
                  </a:cubicBezTo>
                  <a:cubicBezTo>
                    <a:pt x="2529" y="3151"/>
                    <a:pt x="2707" y="3107"/>
                    <a:pt x="2884" y="3018"/>
                  </a:cubicBezTo>
                  <a:cubicBezTo>
                    <a:pt x="3062" y="2885"/>
                    <a:pt x="3195" y="2752"/>
                    <a:pt x="3239" y="2574"/>
                  </a:cubicBezTo>
                  <a:cubicBezTo>
                    <a:pt x="3372" y="2264"/>
                    <a:pt x="3372" y="1953"/>
                    <a:pt x="3417" y="1687"/>
                  </a:cubicBezTo>
                  <a:cubicBezTo>
                    <a:pt x="3417" y="1110"/>
                    <a:pt x="3328" y="533"/>
                    <a:pt x="3106" y="1"/>
                  </a:cubicBezTo>
                  <a:close/>
                </a:path>
              </a:pathLst>
            </a:custGeom>
            <a:solidFill>
              <a:srgbClr val="B19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334;p30"/>
            <p:cNvSpPr/>
            <p:nvPr/>
          </p:nvSpPr>
          <p:spPr>
            <a:xfrm>
              <a:off x="4622475" y="2048325"/>
              <a:ext cx="85425" cy="77675"/>
            </a:xfrm>
            <a:custGeom>
              <a:avLst/>
              <a:gdLst/>
              <a:ahLst/>
              <a:cxnLst/>
              <a:rect l="l" t="t" r="r" b="b"/>
              <a:pathLst>
                <a:path w="3417" h="3107" extrusionOk="0">
                  <a:moveTo>
                    <a:pt x="3106" y="1"/>
                  </a:moveTo>
                  <a:cubicBezTo>
                    <a:pt x="3106" y="533"/>
                    <a:pt x="3062" y="1065"/>
                    <a:pt x="2973" y="1598"/>
                  </a:cubicBezTo>
                  <a:cubicBezTo>
                    <a:pt x="2929" y="1864"/>
                    <a:pt x="2884" y="2130"/>
                    <a:pt x="2751" y="2308"/>
                  </a:cubicBezTo>
                  <a:cubicBezTo>
                    <a:pt x="2662" y="2485"/>
                    <a:pt x="2574" y="2574"/>
                    <a:pt x="2352" y="2574"/>
                  </a:cubicBezTo>
                  <a:cubicBezTo>
                    <a:pt x="1953" y="2574"/>
                    <a:pt x="1553" y="2130"/>
                    <a:pt x="1198" y="1775"/>
                  </a:cubicBezTo>
                  <a:cubicBezTo>
                    <a:pt x="799" y="1376"/>
                    <a:pt x="400" y="1021"/>
                    <a:pt x="0" y="622"/>
                  </a:cubicBezTo>
                  <a:lnTo>
                    <a:pt x="0" y="622"/>
                  </a:lnTo>
                  <a:cubicBezTo>
                    <a:pt x="222" y="1110"/>
                    <a:pt x="488" y="1598"/>
                    <a:pt x="843" y="2041"/>
                  </a:cubicBezTo>
                  <a:cubicBezTo>
                    <a:pt x="1021" y="2263"/>
                    <a:pt x="1198" y="2485"/>
                    <a:pt x="1420" y="2707"/>
                  </a:cubicBezTo>
                  <a:cubicBezTo>
                    <a:pt x="1642" y="2884"/>
                    <a:pt x="1953" y="3106"/>
                    <a:pt x="2352" y="3106"/>
                  </a:cubicBezTo>
                  <a:cubicBezTo>
                    <a:pt x="2529" y="3106"/>
                    <a:pt x="2707" y="3062"/>
                    <a:pt x="2884" y="2973"/>
                  </a:cubicBezTo>
                  <a:cubicBezTo>
                    <a:pt x="3062" y="2884"/>
                    <a:pt x="3195" y="2707"/>
                    <a:pt x="3239" y="2530"/>
                  </a:cubicBezTo>
                  <a:cubicBezTo>
                    <a:pt x="3372" y="2219"/>
                    <a:pt x="3372" y="1953"/>
                    <a:pt x="3417" y="1642"/>
                  </a:cubicBezTo>
                  <a:cubicBezTo>
                    <a:pt x="3417" y="1065"/>
                    <a:pt x="3328" y="489"/>
                    <a:pt x="3106" y="1"/>
                  </a:cubicBezTo>
                  <a:close/>
                </a:path>
              </a:pathLst>
            </a:custGeom>
            <a:solidFill>
              <a:srgbClr val="B19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335;p30"/>
            <p:cNvSpPr/>
            <p:nvPr/>
          </p:nvSpPr>
          <p:spPr>
            <a:xfrm>
              <a:off x="4237575" y="1539200"/>
              <a:ext cx="86550" cy="77675"/>
            </a:xfrm>
            <a:custGeom>
              <a:avLst/>
              <a:gdLst/>
              <a:ahLst/>
              <a:cxnLst/>
              <a:rect l="l" t="t" r="r" b="b"/>
              <a:pathLst>
                <a:path w="3462" h="3107" extrusionOk="0">
                  <a:moveTo>
                    <a:pt x="3151" y="1"/>
                  </a:moveTo>
                  <a:cubicBezTo>
                    <a:pt x="3107" y="533"/>
                    <a:pt x="3107" y="1065"/>
                    <a:pt x="2973" y="1598"/>
                  </a:cubicBezTo>
                  <a:cubicBezTo>
                    <a:pt x="2929" y="1864"/>
                    <a:pt x="2885" y="2130"/>
                    <a:pt x="2796" y="2308"/>
                  </a:cubicBezTo>
                  <a:cubicBezTo>
                    <a:pt x="2707" y="2485"/>
                    <a:pt x="2574" y="2574"/>
                    <a:pt x="2397" y="2574"/>
                  </a:cubicBezTo>
                  <a:lnTo>
                    <a:pt x="2352" y="2574"/>
                  </a:lnTo>
                  <a:cubicBezTo>
                    <a:pt x="1953" y="2574"/>
                    <a:pt x="1598" y="2130"/>
                    <a:pt x="1199" y="1775"/>
                  </a:cubicBezTo>
                  <a:cubicBezTo>
                    <a:pt x="799" y="1376"/>
                    <a:pt x="400" y="1021"/>
                    <a:pt x="1" y="622"/>
                  </a:cubicBezTo>
                  <a:lnTo>
                    <a:pt x="1" y="622"/>
                  </a:lnTo>
                  <a:cubicBezTo>
                    <a:pt x="223" y="1110"/>
                    <a:pt x="533" y="1598"/>
                    <a:pt x="888" y="2042"/>
                  </a:cubicBezTo>
                  <a:cubicBezTo>
                    <a:pt x="1021" y="2308"/>
                    <a:pt x="1199" y="2485"/>
                    <a:pt x="1421" y="2707"/>
                  </a:cubicBezTo>
                  <a:cubicBezTo>
                    <a:pt x="1642" y="2885"/>
                    <a:pt x="1997" y="3106"/>
                    <a:pt x="2352" y="3106"/>
                  </a:cubicBezTo>
                  <a:cubicBezTo>
                    <a:pt x="2530" y="3106"/>
                    <a:pt x="2707" y="3062"/>
                    <a:pt x="2885" y="2973"/>
                  </a:cubicBezTo>
                  <a:cubicBezTo>
                    <a:pt x="3062" y="2885"/>
                    <a:pt x="3195" y="2707"/>
                    <a:pt x="3240" y="2530"/>
                  </a:cubicBezTo>
                  <a:cubicBezTo>
                    <a:pt x="3373" y="2219"/>
                    <a:pt x="3417" y="1953"/>
                    <a:pt x="3417" y="1642"/>
                  </a:cubicBezTo>
                  <a:cubicBezTo>
                    <a:pt x="3461" y="1065"/>
                    <a:pt x="3373" y="489"/>
                    <a:pt x="3151" y="1"/>
                  </a:cubicBezTo>
                  <a:close/>
                </a:path>
              </a:pathLst>
            </a:custGeom>
            <a:solidFill>
              <a:srgbClr val="B19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336;p30"/>
            <p:cNvSpPr/>
            <p:nvPr/>
          </p:nvSpPr>
          <p:spPr>
            <a:xfrm>
              <a:off x="4365150" y="1906350"/>
              <a:ext cx="85425" cy="78775"/>
            </a:xfrm>
            <a:custGeom>
              <a:avLst/>
              <a:gdLst/>
              <a:ahLst/>
              <a:cxnLst/>
              <a:rect l="l" t="t" r="r" b="b"/>
              <a:pathLst>
                <a:path w="3417" h="3151" extrusionOk="0">
                  <a:moveTo>
                    <a:pt x="3106" y="0"/>
                  </a:moveTo>
                  <a:cubicBezTo>
                    <a:pt x="3106" y="577"/>
                    <a:pt x="3061" y="1110"/>
                    <a:pt x="2973" y="1642"/>
                  </a:cubicBezTo>
                  <a:cubicBezTo>
                    <a:pt x="2928" y="1908"/>
                    <a:pt x="2840" y="2174"/>
                    <a:pt x="2751" y="2352"/>
                  </a:cubicBezTo>
                  <a:cubicBezTo>
                    <a:pt x="2662" y="2529"/>
                    <a:pt x="2573" y="2574"/>
                    <a:pt x="2352" y="2574"/>
                  </a:cubicBezTo>
                  <a:cubicBezTo>
                    <a:pt x="1952" y="2574"/>
                    <a:pt x="1553" y="2174"/>
                    <a:pt x="1154" y="1820"/>
                  </a:cubicBezTo>
                  <a:cubicBezTo>
                    <a:pt x="799" y="1420"/>
                    <a:pt x="399" y="1021"/>
                    <a:pt x="0" y="622"/>
                  </a:cubicBezTo>
                  <a:lnTo>
                    <a:pt x="0" y="622"/>
                  </a:lnTo>
                  <a:cubicBezTo>
                    <a:pt x="222" y="1154"/>
                    <a:pt x="488" y="1642"/>
                    <a:pt x="843" y="2086"/>
                  </a:cubicBezTo>
                  <a:cubicBezTo>
                    <a:pt x="1021" y="2308"/>
                    <a:pt x="1198" y="2529"/>
                    <a:pt x="1420" y="2751"/>
                  </a:cubicBezTo>
                  <a:cubicBezTo>
                    <a:pt x="1642" y="2929"/>
                    <a:pt x="1952" y="3151"/>
                    <a:pt x="2307" y="3151"/>
                  </a:cubicBezTo>
                  <a:lnTo>
                    <a:pt x="2352" y="3151"/>
                  </a:lnTo>
                  <a:cubicBezTo>
                    <a:pt x="2529" y="3151"/>
                    <a:pt x="2706" y="3106"/>
                    <a:pt x="2884" y="3017"/>
                  </a:cubicBezTo>
                  <a:cubicBezTo>
                    <a:pt x="3061" y="2929"/>
                    <a:pt x="3195" y="2751"/>
                    <a:pt x="3239" y="2574"/>
                  </a:cubicBezTo>
                  <a:cubicBezTo>
                    <a:pt x="3372" y="2263"/>
                    <a:pt x="3372" y="1997"/>
                    <a:pt x="3416" y="1686"/>
                  </a:cubicBezTo>
                  <a:cubicBezTo>
                    <a:pt x="3416" y="1110"/>
                    <a:pt x="3328" y="533"/>
                    <a:pt x="3106" y="0"/>
                  </a:cubicBezTo>
                  <a:close/>
                </a:path>
              </a:pathLst>
            </a:custGeom>
            <a:solidFill>
              <a:srgbClr val="B19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337;p30"/>
            <p:cNvSpPr/>
            <p:nvPr/>
          </p:nvSpPr>
          <p:spPr>
            <a:xfrm>
              <a:off x="4346275" y="889225"/>
              <a:ext cx="42175" cy="126450"/>
            </a:xfrm>
            <a:custGeom>
              <a:avLst/>
              <a:gdLst/>
              <a:ahLst/>
              <a:cxnLst/>
              <a:rect l="l" t="t" r="r" b="b"/>
              <a:pathLst>
                <a:path w="1687" h="5058" extrusionOk="0">
                  <a:moveTo>
                    <a:pt x="844" y="0"/>
                  </a:moveTo>
                  <a:cubicBezTo>
                    <a:pt x="400" y="0"/>
                    <a:pt x="1" y="1154"/>
                    <a:pt x="1" y="2529"/>
                  </a:cubicBezTo>
                  <a:cubicBezTo>
                    <a:pt x="1" y="3949"/>
                    <a:pt x="400" y="5058"/>
                    <a:pt x="844" y="5058"/>
                  </a:cubicBezTo>
                  <a:cubicBezTo>
                    <a:pt x="1332" y="5058"/>
                    <a:pt x="1687" y="3949"/>
                    <a:pt x="1687" y="2529"/>
                  </a:cubicBezTo>
                  <a:cubicBezTo>
                    <a:pt x="1687" y="1154"/>
                    <a:pt x="1332" y="0"/>
                    <a:pt x="844" y="0"/>
                  </a:cubicBezTo>
                  <a:close/>
                </a:path>
              </a:pathLst>
            </a:custGeom>
            <a:solidFill>
              <a:srgbClr val="404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338;p30"/>
            <p:cNvSpPr/>
            <p:nvPr/>
          </p:nvSpPr>
          <p:spPr>
            <a:xfrm>
              <a:off x="4921950" y="889225"/>
              <a:ext cx="42175" cy="126450"/>
            </a:xfrm>
            <a:custGeom>
              <a:avLst/>
              <a:gdLst/>
              <a:ahLst/>
              <a:cxnLst/>
              <a:rect l="l" t="t" r="r" b="b"/>
              <a:pathLst>
                <a:path w="1687" h="5058" extrusionOk="0">
                  <a:moveTo>
                    <a:pt x="844" y="0"/>
                  </a:moveTo>
                  <a:cubicBezTo>
                    <a:pt x="400" y="0"/>
                    <a:pt x="1" y="1154"/>
                    <a:pt x="1" y="2529"/>
                  </a:cubicBezTo>
                  <a:cubicBezTo>
                    <a:pt x="1" y="3949"/>
                    <a:pt x="400" y="5058"/>
                    <a:pt x="844" y="5058"/>
                  </a:cubicBezTo>
                  <a:cubicBezTo>
                    <a:pt x="1332" y="5058"/>
                    <a:pt x="1687" y="3949"/>
                    <a:pt x="1687" y="2529"/>
                  </a:cubicBezTo>
                  <a:cubicBezTo>
                    <a:pt x="1687" y="1154"/>
                    <a:pt x="1332" y="0"/>
                    <a:pt x="844" y="0"/>
                  </a:cubicBezTo>
                  <a:close/>
                </a:path>
              </a:pathLst>
            </a:custGeom>
            <a:solidFill>
              <a:srgbClr val="404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339;p30"/>
            <p:cNvSpPr/>
            <p:nvPr/>
          </p:nvSpPr>
          <p:spPr>
            <a:xfrm>
              <a:off x="4585875" y="1099950"/>
              <a:ext cx="112050" cy="112075"/>
            </a:xfrm>
            <a:custGeom>
              <a:avLst/>
              <a:gdLst/>
              <a:ahLst/>
              <a:cxnLst/>
              <a:rect l="l" t="t" r="r" b="b"/>
              <a:pathLst>
                <a:path w="4482" h="4483" extrusionOk="0">
                  <a:moveTo>
                    <a:pt x="0" y="1"/>
                  </a:moveTo>
                  <a:lnTo>
                    <a:pt x="1686" y="4482"/>
                  </a:lnTo>
                  <a:lnTo>
                    <a:pt x="4481" y="1"/>
                  </a:lnTo>
                  <a:close/>
                </a:path>
              </a:pathLst>
            </a:custGeom>
            <a:solidFill>
              <a:srgbClr val="3D3E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340;p30"/>
            <p:cNvSpPr/>
            <p:nvPr/>
          </p:nvSpPr>
          <p:spPr>
            <a:xfrm>
              <a:off x="4275850" y="406750"/>
              <a:ext cx="172500" cy="163050"/>
            </a:xfrm>
            <a:custGeom>
              <a:avLst/>
              <a:gdLst/>
              <a:ahLst/>
              <a:cxnLst/>
              <a:rect l="l" t="t" r="r" b="b"/>
              <a:pathLst>
                <a:path w="6900" h="6522" extrusionOk="0">
                  <a:moveTo>
                    <a:pt x="1457" y="0"/>
                  </a:moveTo>
                  <a:cubicBezTo>
                    <a:pt x="305" y="0"/>
                    <a:pt x="1" y="4885"/>
                    <a:pt x="5746" y="6521"/>
                  </a:cubicBezTo>
                  <a:cubicBezTo>
                    <a:pt x="6101" y="6388"/>
                    <a:pt x="6500" y="6299"/>
                    <a:pt x="6900" y="6166"/>
                  </a:cubicBezTo>
                  <a:cubicBezTo>
                    <a:pt x="5613" y="5101"/>
                    <a:pt x="3439" y="3060"/>
                    <a:pt x="2285" y="798"/>
                  </a:cubicBezTo>
                  <a:cubicBezTo>
                    <a:pt x="2005" y="237"/>
                    <a:pt x="1710" y="0"/>
                    <a:pt x="1457" y="0"/>
                  </a:cubicBezTo>
                  <a:close/>
                </a:path>
              </a:pathLst>
            </a:custGeom>
            <a:solidFill>
              <a:srgbClr val="7C6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341;p30"/>
            <p:cNvSpPr/>
            <p:nvPr/>
          </p:nvSpPr>
          <p:spPr>
            <a:xfrm>
              <a:off x="4419500" y="560900"/>
              <a:ext cx="53250" cy="19975"/>
            </a:xfrm>
            <a:custGeom>
              <a:avLst/>
              <a:gdLst/>
              <a:ahLst/>
              <a:cxnLst/>
              <a:rect l="l" t="t" r="r" b="b"/>
              <a:pathLst>
                <a:path w="2130" h="799" extrusionOk="0">
                  <a:moveTo>
                    <a:pt x="1154" y="0"/>
                  </a:moveTo>
                  <a:cubicBezTo>
                    <a:pt x="754" y="133"/>
                    <a:pt x="355" y="222"/>
                    <a:pt x="0" y="355"/>
                  </a:cubicBezTo>
                  <a:cubicBezTo>
                    <a:pt x="621" y="577"/>
                    <a:pt x="1331" y="710"/>
                    <a:pt x="2130" y="799"/>
                  </a:cubicBezTo>
                  <a:cubicBezTo>
                    <a:pt x="2130" y="799"/>
                    <a:pt x="1730" y="488"/>
                    <a:pt x="1154" y="0"/>
                  </a:cubicBezTo>
                  <a:close/>
                </a:path>
              </a:pathLst>
            </a:custGeom>
            <a:solidFill>
              <a:srgbClr val="7C6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342;p30"/>
            <p:cNvSpPr/>
            <p:nvPr/>
          </p:nvSpPr>
          <p:spPr>
            <a:xfrm>
              <a:off x="4250650" y="503750"/>
              <a:ext cx="166650" cy="82700"/>
            </a:xfrm>
            <a:custGeom>
              <a:avLst/>
              <a:gdLst/>
              <a:ahLst/>
              <a:cxnLst/>
              <a:rect l="l" t="t" r="r" b="b"/>
              <a:pathLst>
                <a:path w="6666" h="3308" extrusionOk="0">
                  <a:moveTo>
                    <a:pt x="976" y="0"/>
                  </a:moveTo>
                  <a:cubicBezTo>
                    <a:pt x="1" y="0"/>
                    <a:pt x="944" y="3308"/>
                    <a:pt x="4847" y="3308"/>
                  </a:cubicBezTo>
                  <a:cubicBezTo>
                    <a:pt x="4891" y="3308"/>
                    <a:pt x="4935" y="3307"/>
                    <a:pt x="4979" y="3307"/>
                  </a:cubicBezTo>
                  <a:cubicBezTo>
                    <a:pt x="5512" y="3085"/>
                    <a:pt x="6089" y="2863"/>
                    <a:pt x="6665" y="2685"/>
                  </a:cubicBezTo>
                  <a:cubicBezTo>
                    <a:pt x="5512" y="2330"/>
                    <a:pt x="3249" y="1621"/>
                    <a:pt x="1652" y="334"/>
                  </a:cubicBezTo>
                  <a:cubicBezTo>
                    <a:pt x="1372" y="100"/>
                    <a:pt x="1145" y="0"/>
                    <a:pt x="976" y="0"/>
                  </a:cubicBezTo>
                  <a:close/>
                </a:path>
              </a:pathLst>
            </a:custGeom>
            <a:solidFill>
              <a:srgbClr val="7C6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343;p30"/>
            <p:cNvSpPr/>
            <p:nvPr/>
          </p:nvSpPr>
          <p:spPr>
            <a:xfrm>
              <a:off x="4375125" y="570875"/>
              <a:ext cx="63250" cy="15550"/>
            </a:xfrm>
            <a:custGeom>
              <a:avLst/>
              <a:gdLst/>
              <a:ahLst/>
              <a:cxnLst/>
              <a:rect l="l" t="t" r="r" b="b"/>
              <a:pathLst>
                <a:path w="2530" h="622" extrusionOk="0">
                  <a:moveTo>
                    <a:pt x="1686" y="0"/>
                  </a:moveTo>
                  <a:cubicBezTo>
                    <a:pt x="1110" y="178"/>
                    <a:pt x="533" y="400"/>
                    <a:pt x="0" y="622"/>
                  </a:cubicBezTo>
                  <a:cubicBezTo>
                    <a:pt x="710" y="622"/>
                    <a:pt x="1553" y="488"/>
                    <a:pt x="2529" y="178"/>
                  </a:cubicBezTo>
                  <a:cubicBezTo>
                    <a:pt x="2529" y="178"/>
                    <a:pt x="2219" y="134"/>
                    <a:pt x="1686" y="0"/>
                  </a:cubicBezTo>
                  <a:close/>
                </a:path>
              </a:pathLst>
            </a:custGeom>
            <a:solidFill>
              <a:srgbClr val="7C6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344;p30"/>
            <p:cNvSpPr/>
            <p:nvPr/>
          </p:nvSpPr>
          <p:spPr>
            <a:xfrm>
              <a:off x="4894225" y="351950"/>
              <a:ext cx="140375" cy="179025"/>
            </a:xfrm>
            <a:custGeom>
              <a:avLst/>
              <a:gdLst/>
              <a:ahLst/>
              <a:cxnLst/>
              <a:rect l="l" t="t" r="r" b="b"/>
              <a:pathLst>
                <a:path w="5615" h="7161" extrusionOk="0">
                  <a:moveTo>
                    <a:pt x="3214" y="0"/>
                  </a:moveTo>
                  <a:cubicBezTo>
                    <a:pt x="2928" y="0"/>
                    <a:pt x="2661" y="298"/>
                    <a:pt x="2529" y="993"/>
                  </a:cubicBezTo>
                  <a:cubicBezTo>
                    <a:pt x="2130" y="3167"/>
                    <a:pt x="932" y="5385"/>
                    <a:pt x="0" y="6850"/>
                  </a:cubicBezTo>
                  <a:cubicBezTo>
                    <a:pt x="400" y="6938"/>
                    <a:pt x="843" y="7027"/>
                    <a:pt x="1243" y="7160"/>
                  </a:cubicBezTo>
                  <a:cubicBezTo>
                    <a:pt x="5614" y="4118"/>
                    <a:pt x="4280" y="0"/>
                    <a:pt x="3214" y="0"/>
                  </a:cubicBezTo>
                  <a:close/>
                </a:path>
              </a:pathLst>
            </a:custGeom>
            <a:solidFill>
              <a:srgbClr val="7C6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345;p30"/>
            <p:cNvSpPr/>
            <p:nvPr/>
          </p:nvSpPr>
          <p:spPr>
            <a:xfrm>
              <a:off x="4865375" y="523175"/>
              <a:ext cx="59925" cy="41075"/>
            </a:xfrm>
            <a:custGeom>
              <a:avLst/>
              <a:gdLst/>
              <a:ahLst/>
              <a:cxnLst/>
              <a:rect l="l" t="t" r="r" b="b"/>
              <a:pathLst>
                <a:path w="2397" h="1643" extrusionOk="0">
                  <a:moveTo>
                    <a:pt x="1154" y="1"/>
                  </a:moveTo>
                  <a:cubicBezTo>
                    <a:pt x="489" y="977"/>
                    <a:pt x="1" y="1642"/>
                    <a:pt x="1" y="1642"/>
                  </a:cubicBezTo>
                  <a:cubicBezTo>
                    <a:pt x="933" y="1243"/>
                    <a:pt x="1731" y="799"/>
                    <a:pt x="2397" y="311"/>
                  </a:cubicBezTo>
                  <a:cubicBezTo>
                    <a:pt x="1997" y="178"/>
                    <a:pt x="1554" y="89"/>
                    <a:pt x="1154" y="1"/>
                  </a:cubicBezTo>
                  <a:close/>
                </a:path>
              </a:pathLst>
            </a:custGeom>
            <a:solidFill>
              <a:srgbClr val="7C6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346;p30"/>
            <p:cNvSpPr/>
            <p:nvPr/>
          </p:nvSpPr>
          <p:spPr>
            <a:xfrm>
              <a:off x="4926400" y="435075"/>
              <a:ext cx="131525" cy="108100"/>
            </a:xfrm>
            <a:custGeom>
              <a:avLst/>
              <a:gdLst/>
              <a:ahLst/>
              <a:cxnLst/>
              <a:rect l="l" t="t" r="r" b="b"/>
              <a:pathLst>
                <a:path w="5261" h="4324" extrusionOk="0">
                  <a:moveTo>
                    <a:pt x="4388" y="0"/>
                  </a:moveTo>
                  <a:cubicBezTo>
                    <a:pt x="4204" y="0"/>
                    <a:pt x="3975" y="151"/>
                    <a:pt x="3727" y="508"/>
                  </a:cubicBezTo>
                  <a:cubicBezTo>
                    <a:pt x="2751" y="1972"/>
                    <a:pt x="1109" y="3170"/>
                    <a:pt x="0" y="3880"/>
                  </a:cubicBezTo>
                  <a:cubicBezTo>
                    <a:pt x="444" y="4013"/>
                    <a:pt x="887" y="4146"/>
                    <a:pt x="1331" y="4323"/>
                  </a:cubicBezTo>
                  <a:cubicBezTo>
                    <a:pt x="5140" y="3371"/>
                    <a:pt x="5261" y="0"/>
                    <a:pt x="4388" y="0"/>
                  </a:cubicBezTo>
                  <a:close/>
                </a:path>
              </a:pathLst>
            </a:custGeom>
            <a:solidFill>
              <a:srgbClr val="7C6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347;p30"/>
            <p:cNvSpPr/>
            <p:nvPr/>
          </p:nvSpPr>
          <p:spPr>
            <a:xfrm>
              <a:off x="4897550" y="532050"/>
              <a:ext cx="62150" cy="16950"/>
            </a:xfrm>
            <a:custGeom>
              <a:avLst/>
              <a:gdLst/>
              <a:ahLst/>
              <a:cxnLst/>
              <a:rect l="l" t="t" r="r" b="b"/>
              <a:pathLst>
                <a:path w="2486" h="678" extrusionOk="0">
                  <a:moveTo>
                    <a:pt x="1154" y="1"/>
                  </a:moveTo>
                  <a:cubicBezTo>
                    <a:pt x="489" y="444"/>
                    <a:pt x="1" y="666"/>
                    <a:pt x="1" y="666"/>
                  </a:cubicBezTo>
                  <a:cubicBezTo>
                    <a:pt x="160" y="674"/>
                    <a:pt x="318" y="677"/>
                    <a:pt x="472" y="677"/>
                  </a:cubicBezTo>
                  <a:cubicBezTo>
                    <a:pt x="1218" y="677"/>
                    <a:pt x="1897" y="591"/>
                    <a:pt x="2485" y="444"/>
                  </a:cubicBezTo>
                  <a:cubicBezTo>
                    <a:pt x="2041" y="267"/>
                    <a:pt x="1598" y="134"/>
                    <a:pt x="1154" y="1"/>
                  </a:cubicBezTo>
                  <a:close/>
                </a:path>
              </a:pathLst>
            </a:custGeom>
            <a:solidFill>
              <a:srgbClr val="7C6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348;p30"/>
            <p:cNvSpPr/>
            <p:nvPr/>
          </p:nvSpPr>
          <p:spPr>
            <a:xfrm>
              <a:off x="4130000" y="509425"/>
              <a:ext cx="1064850" cy="394225"/>
            </a:xfrm>
            <a:custGeom>
              <a:avLst/>
              <a:gdLst/>
              <a:ahLst/>
              <a:cxnLst/>
              <a:rect l="l" t="t" r="r" b="b"/>
              <a:pathLst>
                <a:path w="42594" h="15769" extrusionOk="0">
                  <a:moveTo>
                    <a:pt x="25646" y="1"/>
                  </a:moveTo>
                  <a:cubicBezTo>
                    <a:pt x="24265" y="1"/>
                    <a:pt x="22814" y="109"/>
                    <a:pt x="21297" y="329"/>
                  </a:cubicBezTo>
                  <a:cubicBezTo>
                    <a:pt x="9628" y="2015"/>
                    <a:pt x="2884" y="4632"/>
                    <a:pt x="0" y="14127"/>
                  </a:cubicBezTo>
                  <a:cubicBezTo>
                    <a:pt x="2307" y="11509"/>
                    <a:pt x="6034" y="8226"/>
                    <a:pt x="10338" y="7916"/>
                  </a:cubicBezTo>
                  <a:cubicBezTo>
                    <a:pt x="10580" y="7897"/>
                    <a:pt x="10819" y="7887"/>
                    <a:pt x="11055" y="7887"/>
                  </a:cubicBezTo>
                  <a:cubicBezTo>
                    <a:pt x="17950" y="7887"/>
                    <a:pt x="22140" y="15769"/>
                    <a:pt x="22140" y="15769"/>
                  </a:cubicBezTo>
                  <a:cubicBezTo>
                    <a:pt x="22140" y="15769"/>
                    <a:pt x="25642" y="7821"/>
                    <a:pt x="34016" y="7821"/>
                  </a:cubicBezTo>
                  <a:cubicBezTo>
                    <a:pt x="34535" y="7821"/>
                    <a:pt x="35071" y="7851"/>
                    <a:pt x="35627" y="7916"/>
                  </a:cubicBezTo>
                  <a:cubicBezTo>
                    <a:pt x="38600" y="8271"/>
                    <a:pt x="40863" y="9735"/>
                    <a:pt x="42593" y="11554"/>
                  </a:cubicBezTo>
                  <a:cubicBezTo>
                    <a:pt x="39850" y="4011"/>
                    <a:pt x="34032" y="1"/>
                    <a:pt x="25646" y="1"/>
                  </a:cubicBezTo>
                  <a:close/>
                </a:path>
              </a:pathLst>
            </a:custGeom>
            <a:solidFill>
              <a:srgbClr val="7C6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0" name="Google Shape;1960;p36"/>
          <p:cNvGrpSpPr/>
          <p:nvPr/>
        </p:nvGrpSpPr>
        <p:grpSpPr>
          <a:xfrm>
            <a:off x="699911" y="425845"/>
            <a:ext cx="8208121" cy="4786874"/>
            <a:chOff x="1725162" y="776658"/>
            <a:chExt cx="6298176" cy="3715416"/>
          </a:xfrm>
        </p:grpSpPr>
        <p:grpSp>
          <p:nvGrpSpPr>
            <p:cNvPr id="1961" name="Google Shape;1961;p36"/>
            <p:cNvGrpSpPr/>
            <p:nvPr/>
          </p:nvGrpSpPr>
          <p:grpSpPr>
            <a:xfrm>
              <a:off x="1786221" y="1083493"/>
              <a:ext cx="1630484" cy="3024816"/>
              <a:chOff x="1786221" y="1083493"/>
              <a:chExt cx="1630484" cy="3024816"/>
            </a:xfrm>
          </p:grpSpPr>
          <p:grpSp>
            <p:nvGrpSpPr>
              <p:cNvPr id="1962" name="Google Shape;1962;p36"/>
              <p:cNvGrpSpPr/>
              <p:nvPr/>
            </p:nvGrpSpPr>
            <p:grpSpPr>
              <a:xfrm rot="-4188303" flipH="1">
                <a:off x="2154157" y="2895872"/>
                <a:ext cx="1206951" cy="960535"/>
                <a:chOff x="8757948" y="1920174"/>
                <a:chExt cx="1090443" cy="865316"/>
              </a:xfrm>
            </p:grpSpPr>
            <p:sp>
              <p:nvSpPr>
                <p:cNvPr id="1963" name="Google Shape;1963;p36"/>
                <p:cNvSpPr/>
                <p:nvPr/>
              </p:nvSpPr>
              <p:spPr>
                <a:xfrm flipH="1">
                  <a:off x="8767390" y="1920174"/>
                  <a:ext cx="1081001" cy="8653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00" h="25215" extrusionOk="0">
                      <a:moveTo>
                        <a:pt x="3702" y="1"/>
                      </a:moveTo>
                      <a:cubicBezTo>
                        <a:pt x="2458" y="1"/>
                        <a:pt x="1221" y="88"/>
                        <a:pt x="0" y="266"/>
                      </a:cubicBezTo>
                      <a:cubicBezTo>
                        <a:pt x="1598" y="3256"/>
                        <a:pt x="3653" y="5973"/>
                        <a:pt x="5250" y="8940"/>
                      </a:cubicBezTo>
                      <a:cubicBezTo>
                        <a:pt x="7168" y="12615"/>
                        <a:pt x="9405" y="16518"/>
                        <a:pt x="12691" y="19325"/>
                      </a:cubicBezTo>
                      <a:cubicBezTo>
                        <a:pt x="17462" y="23274"/>
                        <a:pt x="25588" y="24598"/>
                        <a:pt x="31499" y="25214"/>
                      </a:cubicBezTo>
                      <a:cubicBezTo>
                        <a:pt x="31479" y="10329"/>
                        <a:pt x="17249" y="1"/>
                        <a:pt x="3702" y="1"/>
                      </a:cubicBezTo>
                      <a:close/>
                    </a:path>
                  </a:pathLst>
                </a:custGeom>
                <a:solidFill>
                  <a:srgbClr val="1156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4" name="Google Shape;1964;p36"/>
                <p:cNvSpPr/>
                <p:nvPr/>
              </p:nvSpPr>
              <p:spPr>
                <a:xfrm flipH="1">
                  <a:off x="8757948" y="2024330"/>
                  <a:ext cx="905810" cy="749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95" h="21851" extrusionOk="0">
                      <a:moveTo>
                        <a:pt x="480" y="1"/>
                      </a:moveTo>
                      <a:cubicBezTo>
                        <a:pt x="186" y="1"/>
                        <a:pt x="0" y="446"/>
                        <a:pt x="304" y="655"/>
                      </a:cubicBezTo>
                      <a:cubicBezTo>
                        <a:pt x="4960" y="3851"/>
                        <a:pt x="8932" y="7845"/>
                        <a:pt x="13406" y="11246"/>
                      </a:cubicBezTo>
                      <a:cubicBezTo>
                        <a:pt x="17674" y="14487"/>
                        <a:pt x="22330" y="17454"/>
                        <a:pt x="25686" y="21723"/>
                      </a:cubicBezTo>
                      <a:cubicBezTo>
                        <a:pt x="25753" y="21813"/>
                        <a:pt x="25835" y="21850"/>
                        <a:pt x="25915" y="21850"/>
                      </a:cubicBezTo>
                      <a:cubicBezTo>
                        <a:pt x="26160" y="21850"/>
                        <a:pt x="26394" y="21501"/>
                        <a:pt x="26188" y="21243"/>
                      </a:cubicBezTo>
                      <a:cubicBezTo>
                        <a:pt x="22970" y="17158"/>
                        <a:pt x="18587" y="14236"/>
                        <a:pt x="14456" y="11177"/>
                      </a:cubicBezTo>
                      <a:cubicBezTo>
                        <a:pt x="9708" y="7640"/>
                        <a:pt x="5554" y="3417"/>
                        <a:pt x="669" y="62"/>
                      </a:cubicBezTo>
                      <a:cubicBezTo>
                        <a:pt x="604" y="19"/>
                        <a:pt x="540" y="1"/>
                        <a:pt x="480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5" name="Google Shape;1965;p36"/>
                <p:cNvSpPr/>
                <p:nvPr/>
              </p:nvSpPr>
              <p:spPr>
                <a:xfrm flipH="1">
                  <a:off x="8854329" y="2661689"/>
                  <a:ext cx="13350" cy="12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67" extrusionOk="0">
                      <a:moveTo>
                        <a:pt x="1" y="1"/>
                      </a:moveTo>
                      <a:cubicBezTo>
                        <a:pt x="24" y="138"/>
                        <a:pt x="24" y="252"/>
                        <a:pt x="46" y="366"/>
                      </a:cubicBezTo>
                      <a:cubicBezTo>
                        <a:pt x="161" y="252"/>
                        <a:pt x="275" y="138"/>
                        <a:pt x="389" y="24"/>
                      </a:cubicBezTo>
                      <a:cubicBezTo>
                        <a:pt x="252" y="24"/>
                        <a:pt x="138" y="24"/>
                        <a:pt x="1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6" name="Google Shape;1966;p36"/>
                <p:cNvSpPr/>
                <p:nvPr/>
              </p:nvSpPr>
              <p:spPr>
                <a:xfrm flipH="1">
                  <a:off x="8830825" y="2482445"/>
                  <a:ext cx="237374" cy="203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7" h="5934" extrusionOk="0">
                      <a:moveTo>
                        <a:pt x="5844" y="5224"/>
                      </a:moveTo>
                      <a:lnTo>
                        <a:pt x="5844" y="5224"/>
                      </a:lnTo>
                      <a:cubicBezTo>
                        <a:pt x="5981" y="5247"/>
                        <a:pt x="6095" y="5247"/>
                        <a:pt x="6232" y="5247"/>
                      </a:cubicBezTo>
                      <a:cubicBezTo>
                        <a:pt x="6118" y="5361"/>
                        <a:pt x="6004" y="5475"/>
                        <a:pt x="5889" y="5589"/>
                      </a:cubicBezTo>
                      <a:cubicBezTo>
                        <a:pt x="5867" y="5475"/>
                        <a:pt x="5867" y="5361"/>
                        <a:pt x="5844" y="5224"/>
                      </a:cubicBezTo>
                      <a:close/>
                      <a:moveTo>
                        <a:pt x="5509" y="1"/>
                      </a:moveTo>
                      <a:cubicBezTo>
                        <a:pt x="5265" y="1"/>
                        <a:pt x="5029" y="244"/>
                        <a:pt x="5205" y="499"/>
                      </a:cubicBezTo>
                      <a:cubicBezTo>
                        <a:pt x="6163" y="1891"/>
                        <a:pt x="5730" y="3626"/>
                        <a:pt x="5844" y="5224"/>
                      </a:cubicBezTo>
                      <a:cubicBezTo>
                        <a:pt x="4041" y="5155"/>
                        <a:pt x="2237" y="5201"/>
                        <a:pt x="457" y="5064"/>
                      </a:cubicBezTo>
                      <a:cubicBezTo>
                        <a:pt x="450" y="5064"/>
                        <a:pt x="442" y="5064"/>
                        <a:pt x="435" y="5064"/>
                      </a:cubicBezTo>
                      <a:cubicBezTo>
                        <a:pt x="1" y="5064"/>
                        <a:pt x="8" y="5727"/>
                        <a:pt x="457" y="5772"/>
                      </a:cubicBezTo>
                      <a:cubicBezTo>
                        <a:pt x="2374" y="5909"/>
                        <a:pt x="4314" y="5817"/>
                        <a:pt x="6232" y="5931"/>
                      </a:cubicBezTo>
                      <a:cubicBezTo>
                        <a:pt x="6241" y="5933"/>
                        <a:pt x="6250" y="5933"/>
                        <a:pt x="6260" y="5933"/>
                      </a:cubicBezTo>
                      <a:cubicBezTo>
                        <a:pt x="6414" y="5933"/>
                        <a:pt x="6596" y="5761"/>
                        <a:pt x="6574" y="5589"/>
                      </a:cubicBezTo>
                      <a:cubicBezTo>
                        <a:pt x="6323" y="3763"/>
                        <a:pt x="6917" y="1777"/>
                        <a:pt x="5798" y="157"/>
                      </a:cubicBezTo>
                      <a:cubicBezTo>
                        <a:pt x="5722" y="46"/>
                        <a:pt x="5615" y="1"/>
                        <a:pt x="5509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7" name="Google Shape;1967;p36"/>
                <p:cNvSpPr/>
                <p:nvPr/>
              </p:nvSpPr>
              <p:spPr>
                <a:xfrm flipH="1">
                  <a:off x="8954572" y="2574761"/>
                  <a:ext cx="14928" cy="14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434" extrusionOk="0">
                      <a:moveTo>
                        <a:pt x="0" y="0"/>
                      </a:moveTo>
                      <a:cubicBezTo>
                        <a:pt x="0" y="160"/>
                        <a:pt x="0" y="297"/>
                        <a:pt x="0" y="434"/>
                      </a:cubicBezTo>
                      <a:cubicBezTo>
                        <a:pt x="137" y="320"/>
                        <a:pt x="297" y="206"/>
                        <a:pt x="434" y="92"/>
                      </a:cubicBezTo>
                      <a:cubicBezTo>
                        <a:pt x="297" y="69"/>
                        <a:pt x="137" y="46"/>
                        <a:pt x="0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8" name="Google Shape;1968;p36"/>
                <p:cNvSpPr/>
                <p:nvPr/>
              </p:nvSpPr>
              <p:spPr>
                <a:xfrm flipH="1">
                  <a:off x="8942842" y="2350525"/>
                  <a:ext cx="313353" cy="2511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31" h="7319" extrusionOk="0">
                      <a:moveTo>
                        <a:pt x="7246" y="0"/>
                      </a:moveTo>
                      <a:cubicBezTo>
                        <a:pt x="7010" y="0"/>
                        <a:pt x="6757" y="260"/>
                        <a:pt x="6916" y="531"/>
                      </a:cubicBezTo>
                      <a:cubicBezTo>
                        <a:pt x="7852" y="2312"/>
                        <a:pt x="8354" y="4503"/>
                        <a:pt x="8354" y="6534"/>
                      </a:cubicBezTo>
                      <a:cubicBezTo>
                        <a:pt x="8491" y="6580"/>
                        <a:pt x="8651" y="6603"/>
                        <a:pt x="8788" y="6626"/>
                      </a:cubicBezTo>
                      <a:cubicBezTo>
                        <a:pt x="8651" y="6740"/>
                        <a:pt x="8491" y="6854"/>
                        <a:pt x="8354" y="6968"/>
                      </a:cubicBezTo>
                      <a:cubicBezTo>
                        <a:pt x="8354" y="6831"/>
                        <a:pt x="8354" y="6694"/>
                        <a:pt x="8354" y="6534"/>
                      </a:cubicBezTo>
                      <a:cubicBezTo>
                        <a:pt x="6091" y="6078"/>
                        <a:pt x="3793" y="5759"/>
                        <a:pt x="1475" y="5759"/>
                      </a:cubicBezTo>
                      <a:cubicBezTo>
                        <a:pt x="1128" y="5759"/>
                        <a:pt x="781" y="5766"/>
                        <a:pt x="434" y="5781"/>
                      </a:cubicBezTo>
                      <a:cubicBezTo>
                        <a:pt x="7" y="5781"/>
                        <a:pt x="1" y="6466"/>
                        <a:pt x="414" y="6466"/>
                      </a:cubicBezTo>
                      <a:cubicBezTo>
                        <a:pt x="420" y="6466"/>
                        <a:pt x="427" y="6466"/>
                        <a:pt x="434" y="6466"/>
                      </a:cubicBezTo>
                      <a:cubicBezTo>
                        <a:pt x="774" y="6452"/>
                        <a:pt x="1113" y="6445"/>
                        <a:pt x="1451" y="6445"/>
                      </a:cubicBezTo>
                      <a:cubicBezTo>
                        <a:pt x="3864" y="6445"/>
                        <a:pt x="6243" y="6790"/>
                        <a:pt x="8606" y="7310"/>
                      </a:cubicBezTo>
                      <a:cubicBezTo>
                        <a:pt x="8632" y="7316"/>
                        <a:pt x="8658" y="7318"/>
                        <a:pt x="8684" y="7318"/>
                      </a:cubicBezTo>
                      <a:cubicBezTo>
                        <a:pt x="8879" y="7318"/>
                        <a:pt x="9039" y="7170"/>
                        <a:pt x="9039" y="6968"/>
                      </a:cubicBezTo>
                      <a:cubicBezTo>
                        <a:pt x="9131" y="4685"/>
                        <a:pt x="8583" y="2175"/>
                        <a:pt x="7510" y="166"/>
                      </a:cubicBezTo>
                      <a:cubicBezTo>
                        <a:pt x="7448" y="49"/>
                        <a:pt x="7349" y="0"/>
                        <a:pt x="7246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9" name="Google Shape;1969;p36"/>
                <p:cNvSpPr/>
                <p:nvPr/>
              </p:nvSpPr>
              <p:spPr>
                <a:xfrm flipH="1">
                  <a:off x="9131625" y="2185489"/>
                  <a:ext cx="249076" cy="266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8" h="7761" extrusionOk="0">
                      <a:moveTo>
                        <a:pt x="5332" y="1"/>
                      </a:moveTo>
                      <a:cubicBezTo>
                        <a:pt x="5104" y="1"/>
                        <a:pt x="4857" y="257"/>
                        <a:pt x="4998" y="524"/>
                      </a:cubicBezTo>
                      <a:cubicBezTo>
                        <a:pt x="5774" y="2168"/>
                        <a:pt x="6116" y="4130"/>
                        <a:pt x="6276" y="5934"/>
                      </a:cubicBezTo>
                      <a:cubicBezTo>
                        <a:pt x="6299" y="6230"/>
                        <a:pt x="6299" y="6527"/>
                        <a:pt x="6276" y="6824"/>
                      </a:cubicBezTo>
                      <a:cubicBezTo>
                        <a:pt x="6276" y="6938"/>
                        <a:pt x="5888" y="6967"/>
                        <a:pt x="5477" y="6967"/>
                      </a:cubicBezTo>
                      <a:cubicBezTo>
                        <a:pt x="5066" y="6967"/>
                        <a:pt x="4633" y="6938"/>
                        <a:pt x="4541" y="6938"/>
                      </a:cubicBezTo>
                      <a:cubicBezTo>
                        <a:pt x="3195" y="6961"/>
                        <a:pt x="1825" y="7006"/>
                        <a:pt x="456" y="7052"/>
                      </a:cubicBezTo>
                      <a:cubicBezTo>
                        <a:pt x="29" y="7075"/>
                        <a:pt x="0" y="7760"/>
                        <a:pt x="434" y="7760"/>
                      </a:cubicBezTo>
                      <a:cubicBezTo>
                        <a:pt x="441" y="7760"/>
                        <a:pt x="448" y="7760"/>
                        <a:pt x="456" y="7760"/>
                      </a:cubicBezTo>
                      <a:cubicBezTo>
                        <a:pt x="2215" y="7700"/>
                        <a:pt x="3991" y="7641"/>
                        <a:pt x="5755" y="7641"/>
                      </a:cubicBezTo>
                      <a:cubicBezTo>
                        <a:pt x="6028" y="7641"/>
                        <a:pt x="6301" y="7643"/>
                        <a:pt x="6573" y="7646"/>
                      </a:cubicBezTo>
                      <a:cubicBezTo>
                        <a:pt x="6710" y="7646"/>
                        <a:pt x="6892" y="7531"/>
                        <a:pt x="6915" y="7395"/>
                      </a:cubicBezTo>
                      <a:cubicBezTo>
                        <a:pt x="7258" y="5089"/>
                        <a:pt x="6573" y="2259"/>
                        <a:pt x="5591" y="182"/>
                      </a:cubicBezTo>
                      <a:cubicBezTo>
                        <a:pt x="5534" y="54"/>
                        <a:pt x="5435" y="1"/>
                        <a:pt x="5332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0" name="Google Shape;1970;p36"/>
                <p:cNvSpPr/>
                <p:nvPr/>
              </p:nvSpPr>
              <p:spPr>
                <a:xfrm flipH="1">
                  <a:off x="9303177" y="2296680"/>
                  <a:ext cx="11771" cy="117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" h="343" extrusionOk="0">
                      <a:moveTo>
                        <a:pt x="1" y="0"/>
                      </a:moveTo>
                      <a:cubicBezTo>
                        <a:pt x="1" y="114"/>
                        <a:pt x="1" y="229"/>
                        <a:pt x="1" y="343"/>
                      </a:cubicBezTo>
                      <a:cubicBezTo>
                        <a:pt x="115" y="229"/>
                        <a:pt x="229" y="114"/>
                        <a:pt x="343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1" name="Google Shape;1971;p36"/>
                <p:cNvSpPr/>
                <p:nvPr/>
              </p:nvSpPr>
              <p:spPr>
                <a:xfrm flipH="1">
                  <a:off x="9289077" y="2126702"/>
                  <a:ext cx="220902" cy="1942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7" h="5661" extrusionOk="0">
                      <a:moveTo>
                        <a:pt x="5963" y="0"/>
                      </a:moveTo>
                      <a:cubicBezTo>
                        <a:pt x="5792" y="0"/>
                        <a:pt x="5626" y="114"/>
                        <a:pt x="5638" y="343"/>
                      </a:cubicBezTo>
                      <a:cubicBezTo>
                        <a:pt x="5684" y="1872"/>
                        <a:pt x="5729" y="3401"/>
                        <a:pt x="5684" y="4953"/>
                      </a:cubicBezTo>
                      <a:lnTo>
                        <a:pt x="6026" y="4953"/>
                      </a:lnTo>
                      <a:cubicBezTo>
                        <a:pt x="5912" y="5067"/>
                        <a:pt x="5798" y="5182"/>
                        <a:pt x="5684" y="5296"/>
                      </a:cubicBezTo>
                      <a:cubicBezTo>
                        <a:pt x="5684" y="5182"/>
                        <a:pt x="5684" y="5067"/>
                        <a:pt x="5684" y="4953"/>
                      </a:cubicBezTo>
                      <a:cubicBezTo>
                        <a:pt x="5105" y="4923"/>
                        <a:pt x="4525" y="4913"/>
                        <a:pt x="3942" y="4913"/>
                      </a:cubicBezTo>
                      <a:cubicBezTo>
                        <a:pt x="2777" y="4913"/>
                        <a:pt x="1605" y="4953"/>
                        <a:pt x="434" y="4953"/>
                      </a:cubicBezTo>
                      <a:cubicBezTo>
                        <a:pt x="0" y="4953"/>
                        <a:pt x="0" y="5661"/>
                        <a:pt x="434" y="5661"/>
                      </a:cubicBezTo>
                      <a:cubicBezTo>
                        <a:pt x="1771" y="5661"/>
                        <a:pt x="3096" y="5603"/>
                        <a:pt x="4426" y="5603"/>
                      </a:cubicBezTo>
                      <a:cubicBezTo>
                        <a:pt x="4958" y="5603"/>
                        <a:pt x="5491" y="5612"/>
                        <a:pt x="6026" y="5638"/>
                      </a:cubicBezTo>
                      <a:cubicBezTo>
                        <a:pt x="6036" y="5639"/>
                        <a:pt x="6047" y="5640"/>
                        <a:pt x="6057" y="5640"/>
                      </a:cubicBezTo>
                      <a:cubicBezTo>
                        <a:pt x="6226" y="5640"/>
                        <a:pt x="6368" y="5468"/>
                        <a:pt x="6368" y="5296"/>
                      </a:cubicBezTo>
                      <a:cubicBezTo>
                        <a:pt x="6437" y="3652"/>
                        <a:pt x="6391" y="1986"/>
                        <a:pt x="6323" y="343"/>
                      </a:cubicBezTo>
                      <a:cubicBezTo>
                        <a:pt x="6311" y="114"/>
                        <a:pt x="6134" y="0"/>
                        <a:pt x="5963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2" name="Google Shape;1972;p36"/>
                <p:cNvSpPr/>
                <p:nvPr/>
              </p:nvSpPr>
              <p:spPr>
                <a:xfrm flipH="1">
                  <a:off x="9475489" y="2156455"/>
                  <a:ext cx="14928" cy="10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298" extrusionOk="0">
                      <a:moveTo>
                        <a:pt x="46" y="1"/>
                      </a:moveTo>
                      <a:cubicBezTo>
                        <a:pt x="23" y="92"/>
                        <a:pt x="23" y="183"/>
                        <a:pt x="1" y="297"/>
                      </a:cubicBezTo>
                      <a:cubicBezTo>
                        <a:pt x="160" y="206"/>
                        <a:pt x="297" y="138"/>
                        <a:pt x="434" y="46"/>
                      </a:cubicBezTo>
                      <a:cubicBezTo>
                        <a:pt x="297" y="23"/>
                        <a:pt x="183" y="23"/>
                        <a:pt x="46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3" name="Google Shape;1973;p36"/>
                <p:cNvSpPr/>
                <p:nvPr/>
              </p:nvSpPr>
              <p:spPr>
                <a:xfrm flipH="1">
                  <a:off x="9459054" y="1995674"/>
                  <a:ext cx="173132" cy="185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5" h="5407" extrusionOk="0">
                      <a:moveTo>
                        <a:pt x="3832" y="1"/>
                      </a:moveTo>
                      <a:cubicBezTo>
                        <a:pt x="3658" y="1"/>
                        <a:pt x="3493" y="109"/>
                        <a:pt x="3515" y="326"/>
                      </a:cubicBezTo>
                      <a:cubicBezTo>
                        <a:pt x="3629" y="1787"/>
                        <a:pt x="4269" y="3225"/>
                        <a:pt x="4177" y="4686"/>
                      </a:cubicBezTo>
                      <a:cubicBezTo>
                        <a:pt x="4314" y="4708"/>
                        <a:pt x="4428" y="4708"/>
                        <a:pt x="4565" y="4731"/>
                      </a:cubicBezTo>
                      <a:cubicBezTo>
                        <a:pt x="4428" y="4823"/>
                        <a:pt x="4291" y="4891"/>
                        <a:pt x="4132" y="4982"/>
                      </a:cubicBezTo>
                      <a:cubicBezTo>
                        <a:pt x="4154" y="4868"/>
                        <a:pt x="4154" y="4777"/>
                        <a:pt x="4177" y="4686"/>
                      </a:cubicBezTo>
                      <a:cubicBezTo>
                        <a:pt x="3477" y="4597"/>
                        <a:pt x="2785" y="4550"/>
                        <a:pt x="2091" y="4550"/>
                      </a:cubicBezTo>
                      <a:cubicBezTo>
                        <a:pt x="1541" y="4550"/>
                        <a:pt x="990" y="4579"/>
                        <a:pt x="434" y="4640"/>
                      </a:cubicBezTo>
                      <a:cubicBezTo>
                        <a:pt x="14" y="4684"/>
                        <a:pt x="1" y="5327"/>
                        <a:pt x="393" y="5327"/>
                      </a:cubicBezTo>
                      <a:cubicBezTo>
                        <a:pt x="406" y="5327"/>
                        <a:pt x="420" y="5326"/>
                        <a:pt x="434" y="5325"/>
                      </a:cubicBezTo>
                      <a:cubicBezTo>
                        <a:pt x="1029" y="5263"/>
                        <a:pt x="1619" y="5229"/>
                        <a:pt x="2209" y="5229"/>
                      </a:cubicBezTo>
                      <a:cubicBezTo>
                        <a:pt x="2932" y="5229"/>
                        <a:pt x="3654" y="5280"/>
                        <a:pt x="4383" y="5393"/>
                      </a:cubicBezTo>
                      <a:cubicBezTo>
                        <a:pt x="4414" y="5402"/>
                        <a:pt x="4448" y="5407"/>
                        <a:pt x="4483" y="5407"/>
                      </a:cubicBezTo>
                      <a:cubicBezTo>
                        <a:pt x="4625" y="5407"/>
                        <a:pt x="4780" y="5330"/>
                        <a:pt x="4816" y="5165"/>
                      </a:cubicBezTo>
                      <a:cubicBezTo>
                        <a:pt x="5045" y="3476"/>
                        <a:pt x="4337" y="1969"/>
                        <a:pt x="4200" y="326"/>
                      </a:cubicBezTo>
                      <a:cubicBezTo>
                        <a:pt x="4189" y="109"/>
                        <a:pt x="4006" y="1"/>
                        <a:pt x="3832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4" name="Google Shape;1974;p36"/>
                <p:cNvSpPr/>
                <p:nvPr/>
              </p:nvSpPr>
              <p:spPr>
                <a:xfrm flipH="1">
                  <a:off x="9343124" y="2090667"/>
                  <a:ext cx="46226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051" extrusionOk="0">
                      <a:moveTo>
                        <a:pt x="662" y="0"/>
                      </a:moveTo>
                      <a:cubicBezTo>
                        <a:pt x="0" y="0"/>
                        <a:pt x="0" y="1050"/>
                        <a:pt x="662" y="1050"/>
                      </a:cubicBezTo>
                      <a:cubicBezTo>
                        <a:pt x="1347" y="1050"/>
                        <a:pt x="1347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5" name="Google Shape;1975;p36"/>
                <p:cNvSpPr/>
                <p:nvPr/>
              </p:nvSpPr>
              <p:spPr>
                <a:xfrm flipH="1">
                  <a:off x="9385404" y="2053055"/>
                  <a:ext cx="46260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1051" extrusionOk="0">
                      <a:moveTo>
                        <a:pt x="685" y="1"/>
                      </a:moveTo>
                      <a:cubicBezTo>
                        <a:pt x="1" y="1"/>
                        <a:pt x="1" y="1051"/>
                        <a:pt x="685" y="1051"/>
                      </a:cubicBezTo>
                      <a:cubicBezTo>
                        <a:pt x="1347" y="1051"/>
                        <a:pt x="1347" y="1"/>
                        <a:pt x="685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6" name="Google Shape;1976;p36"/>
                <p:cNvSpPr/>
                <p:nvPr/>
              </p:nvSpPr>
              <p:spPr>
                <a:xfrm flipH="1">
                  <a:off x="9333721" y="2041318"/>
                  <a:ext cx="46226" cy="35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028" extrusionOk="0">
                      <a:moveTo>
                        <a:pt x="662" y="0"/>
                      </a:moveTo>
                      <a:cubicBezTo>
                        <a:pt x="0" y="0"/>
                        <a:pt x="0" y="1027"/>
                        <a:pt x="662" y="1027"/>
                      </a:cubicBezTo>
                      <a:cubicBezTo>
                        <a:pt x="1347" y="1027"/>
                        <a:pt x="1347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7" name="Google Shape;1977;p36"/>
                <p:cNvSpPr/>
                <p:nvPr/>
              </p:nvSpPr>
              <p:spPr>
                <a:xfrm flipH="1">
                  <a:off x="9420649" y="2422010"/>
                  <a:ext cx="46260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1051" extrusionOk="0">
                      <a:moveTo>
                        <a:pt x="685" y="0"/>
                      </a:moveTo>
                      <a:cubicBezTo>
                        <a:pt x="0" y="0"/>
                        <a:pt x="0" y="1050"/>
                        <a:pt x="685" y="1050"/>
                      </a:cubicBezTo>
                      <a:cubicBezTo>
                        <a:pt x="1347" y="1050"/>
                        <a:pt x="1347" y="0"/>
                        <a:pt x="685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8" name="Google Shape;1978;p36"/>
                <p:cNvSpPr/>
                <p:nvPr/>
              </p:nvSpPr>
              <p:spPr>
                <a:xfrm flipH="1">
                  <a:off x="9467665" y="2387555"/>
                  <a:ext cx="46260" cy="360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1050" extrusionOk="0">
                      <a:moveTo>
                        <a:pt x="686" y="0"/>
                      </a:moveTo>
                      <a:cubicBezTo>
                        <a:pt x="1" y="0"/>
                        <a:pt x="1" y="1050"/>
                        <a:pt x="686" y="1050"/>
                      </a:cubicBezTo>
                      <a:cubicBezTo>
                        <a:pt x="1348" y="1050"/>
                        <a:pt x="1348" y="0"/>
                        <a:pt x="686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9" name="Google Shape;1979;p36"/>
                <p:cNvSpPr/>
                <p:nvPr/>
              </p:nvSpPr>
              <p:spPr>
                <a:xfrm flipH="1">
                  <a:off x="9405789" y="2369538"/>
                  <a:ext cx="46226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051" extrusionOk="0">
                      <a:moveTo>
                        <a:pt x="662" y="0"/>
                      </a:moveTo>
                      <a:cubicBezTo>
                        <a:pt x="0" y="0"/>
                        <a:pt x="0" y="1050"/>
                        <a:pt x="662" y="1050"/>
                      </a:cubicBezTo>
                      <a:cubicBezTo>
                        <a:pt x="1347" y="1050"/>
                        <a:pt x="1347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0" name="Google Shape;1980;p36"/>
                <p:cNvSpPr/>
                <p:nvPr/>
              </p:nvSpPr>
              <p:spPr>
                <a:xfrm flipH="1">
                  <a:off x="9663485" y="1973162"/>
                  <a:ext cx="46260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1051" extrusionOk="0">
                      <a:moveTo>
                        <a:pt x="662" y="0"/>
                      </a:moveTo>
                      <a:cubicBezTo>
                        <a:pt x="1" y="0"/>
                        <a:pt x="1" y="1050"/>
                        <a:pt x="662" y="1050"/>
                      </a:cubicBezTo>
                      <a:cubicBezTo>
                        <a:pt x="1347" y="1050"/>
                        <a:pt x="1347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1" name="Google Shape;1981;p36"/>
                <p:cNvSpPr/>
                <p:nvPr/>
              </p:nvSpPr>
              <p:spPr>
                <a:xfrm flipH="1">
                  <a:off x="9116727" y="2152543"/>
                  <a:ext cx="45471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5" h="1051" extrusionOk="0">
                      <a:moveTo>
                        <a:pt x="662" y="0"/>
                      </a:moveTo>
                      <a:cubicBezTo>
                        <a:pt x="0" y="0"/>
                        <a:pt x="0" y="1050"/>
                        <a:pt x="662" y="1050"/>
                      </a:cubicBezTo>
                      <a:cubicBezTo>
                        <a:pt x="1324" y="1050"/>
                        <a:pt x="1324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2" name="Google Shape;1982;p36"/>
                <p:cNvSpPr/>
                <p:nvPr/>
              </p:nvSpPr>
              <p:spPr>
                <a:xfrm flipH="1">
                  <a:off x="9155129" y="2120421"/>
                  <a:ext cx="46226" cy="35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028" extrusionOk="0">
                      <a:moveTo>
                        <a:pt x="662" y="1"/>
                      </a:moveTo>
                      <a:cubicBezTo>
                        <a:pt x="0" y="1"/>
                        <a:pt x="0" y="1028"/>
                        <a:pt x="662" y="1028"/>
                      </a:cubicBezTo>
                      <a:cubicBezTo>
                        <a:pt x="1347" y="1028"/>
                        <a:pt x="1347" y="1"/>
                        <a:pt x="662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3" name="Google Shape;1983;p36"/>
                <p:cNvSpPr/>
                <p:nvPr/>
              </p:nvSpPr>
              <p:spPr>
                <a:xfrm flipH="1">
                  <a:off x="9244425" y="2591989"/>
                  <a:ext cx="46226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051" extrusionOk="0">
                      <a:moveTo>
                        <a:pt x="662" y="0"/>
                      </a:moveTo>
                      <a:cubicBezTo>
                        <a:pt x="0" y="0"/>
                        <a:pt x="0" y="1050"/>
                        <a:pt x="662" y="1050"/>
                      </a:cubicBezTo>
                      <a:cubicBezTo>
                        <a:pt x="1347" y="1050"/>
                        <a:pt x="1347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4" name="Google Shape;1984;p36"/>
                <p:cNvSpPr/>
                <p:nvPr/>
              </p:nvSpPr>
              <p:spPr>
                <a:xfrm flipH="1">
                  <a:off x="9292196" y="2574761"/>
                  <a:ext cx="46260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1051" extrusionOk="0">
                      <a:moveTo>
                        <a:pt x="686" y="0"/>
                      </a:moveTo>
                      <a:cubicBezTo>
                        <a:pt x="1" y="0"/>
                        <a:pt x="1" y="1050"/>
                        <a:pt x="686" y="1050"/>
                      </a:cubicBezTo>
                      <a:cubicBezTo>
                        <a:pt x="1347" y="1050"/>
                        <a:pt x="1347" y="0"/>
                        <a:pt x="686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985" name="Google Shape;1985;p36"/>
              <p:cNvGrpSpPr/>
              <p:nvPr/>
            </p:nvGrpSpPr>
            <p:grpSpPr>
              <a:xfrm rot="-6364197" flipH="1">
                <a:off x="1793871" y="1342480"/>
                <a:ext cx="1270971" cy="972426"/>
                <a:chOff x="5913226" y="4077344"/>
                <a:chExt cx="914289" cy="694967"/>
              </a:xfrm>
            </p:grpSpPr>
            <p:sp>
              <p:nvSpPr>
                <p:cNvPr id="1986" name="Google Shape;1986;p36"/>
                <p:cNvSpPr/>
                <p:nvPr/>
              </p:nvSpPr>
              <p:spPr>
                <a:xfrm>
                  <a:off x="5913226" y="4077344"/>
                  <a:ext cx="891397" cy="6756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75" h="19689" extrusionOk="0">
                      <a:moveTo>
                        <a:pt x="7300" y="1"/>
                      </a:moveTo>
                      <a:cubicBezTo>
                        <a:pt x="5044" y="1"/>
                        <a:pt x="8279" y="4954"/>
                        <a:pt x="8559" y="6222"/>
                      </a:cubicBezTo>
                      <a:cubicBezTo>
                        <a:pt x="6796" y="4606"/>
                        <a:pt x="2825" y="2102"/>
                        <a:pt x="1058" y="2102"/>
                      </a:cubicBezTo>
                      <a:cubicBezTo>
                        <a:pt x="355" y="2102"/>
                        <a:pt x="0" y="2499"/>
                        <a:pt x="273" y="3506"/>
                      </a:cubicBezTo>
                      <a:cubicBezTo>
                        <a:pt x="1072" y="6291"/>
                        <a:pt x="5363" y="8664"/>
                        <a:pt x="7783" y="10696"/>
                      </a:cubicBezTo>
                      <a:cubicBezTo>
                        <a:pt x="6094" y="11221"/>
                        <a:pt x="319" y="10878"/>
                        <a:pt x="3378" y="13412"/>
                      </a:cubicBezTo>
                      <a:cubicBezTo>
                        <a:pt x="5295" y="15033"/>
                        <a:pt x="9837" y="14485"/>
                        <a:pt x="11640" y="16014"/>
                      </a:cubicBezTo>
                      <a:cubicBezTo>
                        <a:pt x="10887" y="16197"/>
                        <a:pt x="7600" y="16562"/>
                        <a:pt x="7440" y="17521"/>
                      </a:cubicBezTo>
                      <a:cubicBezTo>
                        <a:pt x="7052" y="19164"/>
                        <a:pt x="11549" y="19552"/>
                        <a:pt x="12576" y="19552"/>
                      </a:cubicBezTo>
                      <a:cubicBezTo>
                        <a:pt x="13609" y="19627"/>
                        <a:pt x="14860" y="19649"/>
                        <a:pt x="16216" y="19649"/>
                      </a:cubicBezTo>
                      <a:cubicBezTo>
                        <a:pt x="18120" y="19649"/>
                        <a:pt x="20229" y="19606"/>
                        <a:pt x="22227" y="19606"/>
                      </a:cubicBezTo>
                      <a:cubicBezTo>
                        <a:pt x="23557" y="19606"/>
                        <a:pt x="24837" y="19625"/>
                        <a:pt x="25975" y="19689"/>
                      </a:cubicBezTo>
                      <a:cubicBezTo>
                        <a:pt x="25084" y="17543"/>
                        <a:pt x="24514" y="14576"/>
                        <a:pt x="24103" y="12202"/>
                      </a:cubicBezTo>
                      <a:cubicBezTo>
                        <a:pt x="23943" y="10947"/>
                        <a:pt x="23464" y="7295"/>
                        <a:pt x="22596" y="6336"/>
                      </a:cubicBezTo>
                      <a:cubicBezTo>
                        <a:pt x="22205" y="5940"/>
                        <a:pt x="21880" y="5777"/>
                        <a:pt x="21600" y="5777"/>
                      </a:cubicBezTo>
                      <a:cubicBezTo>
                        <a:pt x="20542" y="5777"/>
                        <a:pt x="20140" y="8103"/>
                        <a:pt x="19310" y="8915"/>
                      </a:cubicBezTo>
                      <a:cubicBezTo>
                        <a:pt x="18283" y="6176"/>
                        <a:pt x="17780" y="4601"/>
                        <a:pt x="16434" y="2707"/>
                      </a:cubicBezTo>
                      <a:cubicBezTo>
                        <a:pt x="15815" y="1739"/>
                        <a:pt x="15368" y="1351"/>
                        <a:pt x="15042" y="1351"/>
                      </a:cubicBezTo>
                      <a:cubicBezTo>
                        <a:pt x="13961" y="1351"/>
                        <a:pt x="14214" y="5620"/>
                        <a:pt x="13969" y="7181"/>
                      </a:cubicBezTo>
                      <a:cubicBezTo>
                        <a:pt x="12188" y="4487"/>
                        <a:pt x="10339" y="493"/>
                        <a:pt x="7783" y="59"/>
                      </a:cubicBezTo>
                      <a:cubicBezTo>
                        <a:pt x="7600" y="19"/>
                        <a:pt x="7439" y="1"/>
                        <a:pt x="7300" y="1"/>
                      </a:cubicBezTo>
                      <a:close/>
                    </a:path>
                  </a:pathLst>
                </a:custGeom>
                <a:solidFill>
                  <a:srgbClr val="CFD6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7" name="Google Shape;1987;p36"/>
                <p:cNvSpPr/>
                <p:nvPr/>
              </p:nvSpPr>
              <p:spPr>
                <a:xfrm>
                  <a:off x="6022599" y="4229579"/>
                  <a:ext cx="804917" cy="542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55" h="15815" extrusionOk="0">
                      <a:moveTo>
                        <a:pt x="494" y="0"/>
                      </a:moveTo>
                      <a:cubicBezTo>
                        <a:pt x="193" y="0"/>
                        <a:pt x="0" y="452"/>
                        <a:pt x="328" y="645"/>
                      </a:cubicBezTo>
                      <a:cubicBezTo>
                        <a:pt x="8179" y="5141"/>
                        <a:pt x="15141" y="10962"/>
                        <a:pt x="22788" y="15755"/>
                      </a:cubicBezTo>
                      <a:cubicBezTo>
                        <a:pt x="22851" y="15796"/>
                        <a:pt x="22914" y="15814"/>
                        <a:pt x="22972" y="15814"/>
                      </a:cubicBezTo>
                      <a:cubicBezTo>
                        <a:pt x="23268" y="15814"/>
                        <a:pt x="23454" y="15352"/>
                        <a:pt x="23130" y="15162"/>
                      </a:cubicBezTo>
                      <a:cubicBezTo>
                        <a:pt x="15484" y="10368"/>
                        <a:pt x="8522" y="4525"/>
                        <a:pt x="670" y="51"/>
                      </a:cubicBezTo>
                      <a:cubicBezTo>
                        <a:pt x="609" y="16"/>
                        <a:pt x="550" y="0"/>
                        <a:pt x="494" y="0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8" name="Google Shape;1988;p36"/>
                <p:cNvSpPr/>
                <p:nvPr/>
              </p:nvSpPr>
              <p:spPr>
                <a:xfrm>
                  <a:off x="6385548" y="4469464"/>
                  <a:ext cx="17262" cy="14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" h="434" extrusionOk="0">
                      <a:moveTo>
                        <a:pt x="502" y="0"/>
                      </a:moveTo>
                      <a:cubicBezTo>
                        <a:pt x="342" y="0"/>
                        <a:pt x="160" y="23"/>
                        <a:pt x="0" y="23"/>
                      </a:cubicBezTo>
                      <a:cubicBezTo>
                        <a:pt x="46" y="160"/>
                        <a:pt x="114" y="297"/>
                        <a:pt x="183" y="434"/>
                      </a:cubicBezTo>
                      <a:cubicBezTo>
                        <a:pt x="274" y="297"/>
                        <a:pt x="388" y="160"/>
                        <a:pt x="502" y="0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9" name="Google Shape;1989;p36"/>
                <p:cNvSpPr/>
                <p:nvPr/>
              </p:nvSpPr>
              <p:spPr>
                <a:xfrm>
                  <a:off x="6117248" y="4185240"/>
                  <a:ext cx="300415" cy="339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4" h="9894" extrusionOk="0">
                      <a:moveTo>
                        <a:pt x="3300" y="1"/>
                      </a:moveTo>
                      <a:cubicBezTo>
                        <a:pt x="3062" y="1"/>
                        <a:pt x="2819" y="250"/>
                        <a:pt x="2979" y="522"/>
                      </a:cubicBezTo>
                      <a:cubicBezTo>
                        <a:pt x="4554" y="3055"/>
                        <a:pt x="6586" y="5543"/>
                        <a:pt x="7818" y="8305"/>
                      </a:cubicBezTo>
                      <a:cubicBezTo>
                        <a:pt x="7978" y="8305"/>
                        <a:pt x="8160" y="8282"/>
                        <a:pt x="8320" y="8282"/>
                      </a:cubicBezTo>
                      <a:cubicBezTo>
                        <a:pt x="8206" y="8442"/>
                        <a:pt x="8092" y="8579"/>
                        <a:pt x="8001" y="8716"/>
                      </a:cubicBezTo>
                      <a:cubicBezTo>
                        <a:pt x="7932" y="8579"/>
                        <a:pt x="7864" y="8442"/>
                        <a:pt x="7818" y="8305"/>
                      </a:cubicBezTo>
                      <a:cubicBezTo>
                        <a:pt x="5307" y="8374"/>
                        <a:pt x="2819" y="8556"/>
                        <a:pt x="400" y="9218"/>
                      </a:cubicBezTo>
                      <a:cubicBezTo>
                        <a:pt x="0" y="9323"/>
                        <a:pt x="124" y="9893"/>
                        <a:pt x="485" y="9893"/>
                      </a:cubicBezTo>
                      <a:cubicBezTo>
                        <a:pt x="516" y="9893"/>
                        <a:pt x="548" y="9889"/>
                        <a:pt x="582" y="9880"/>
                      </a:cubicBezTo>
                      <a:cubicBezTo>
                        <a:pt x="3116" y="9195"/>
                        <a:pt x="5718" y="9035"/>
                        <a:pt x="8320" y="8990"/>
                      </a:cubicBezTo>
                      <a:cubicBezTo>
                        <a:pt x="8526" y="8967"/>
                        <a:pt x="8754" y="8762"/>
                        <a:pt x="8663" y="8533"/>
                      </a:cubicBezTo>
                      <a:cubicBezTo>
                        <a:pt x="7453" y="5543"/>
                        <a:pt x="5284" y="2895"/>
                        <a:pt x="3573" y="156"/>
                      </a:cubicBezTo>
                      <a:cubicBezTo>
                        <a:pt x="3504" y="47"/>
                        <a:pt x="3403" y="1"/>
                        <a:pt x="3300" y="1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0" name="Google Shape;1990;p36"/>
                <p:cNvSpPr/>
                <p:nvPr/>
              </p:nvSpPr>
              <p:spPr>
                <a:xfrm>
                  <a:off x="6316775" y="4277659"/>
                  <a:ext cx="225466" cy="3205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0" h="9342" extrusionOk="0">
                      <a:moveTo>
                        <a:pt x="4338" y="0"/>
                      </a:moveTo>
                      <a:cubicBezTo>
                        <a:pt x="4133" y="0"/>
                        <a:pt x="3921" y="170"/>
                        <a:pt x="3990" y="431"/>
                      </a:cubicBezTo>
                      <a:cubicBezTo>
                        <a:pt x="4469" y="2462"/>
                        <a:pt x="5177" y="4471"/>
                        <a:pt x="5633" y="6525"/>
                      </a:cubicBezTo>
                      <a:cubicBezTo>
                        <a:pt x="5747" y="7027"/>
                        <a:pt x="5816" y="7552"/>
                        <a:pt x="5862" y="8077"/>
                      </a:cubicBezTo>
                      <a:cubicBezTo>
                        <a:pt x="5862" y="8260"/>
                        <a:pt x="3807" y="8305"/>
                        <a:pt x="3602" y="8328"/>
                      </a:cubicBezTo>
                      <a:cubicBezTo>
                        <a:pt x="2529" y="8374"/>
                        <a:pt x="1479" y="8442"/>
                        <a:pt x="406" y="8671"/>
                      </a:cubicBezTo>
                      <a:cubicBezTo>
                        <a:pt x="1" y="8756"/>
                        <a:pt x="134" y="9341"/>
                        <a:pt x="509" y="9341"/>
                      </a:cubicBezTo>
                      <a:cubicBezTo>
                        <a:pt x="534" y="9341"/>
                        <a:pt x="561" y="9338"/>
                        <a:pt x="589" y="9333"/>
                      </a:cubicBezTo>
                      <a:cubicBezTo>
                        <a:pt x="2483" y="8945"/>
                        <a:pt x="4401" y="9059"/>
                        <a:pt x="6295" y="8785"/>
                      </a:cubicBezTo>
                      <a:cubicBezTo>
                        <a:pt x="6455" y="8762"/>
                        <a:pt x="6569" y="8579"/>
                        <a:pt x="6546" y="8442"/>
                      </a:cubicBezTo>
                      <a:cubicBezTo>
                        <a:pt x="6478" y="5635"/>
                        <a:pt x="5314" y="2941"/>
                        <a:pt x="4652" y="248"/>
                      </a:cubicBezTo>
                      <a:cubicBezTo>
                        <a:pt x="4606" y="75"/>
                        <a:pt x="4474" y="0"/>
                        <a:pt x="4338" y="0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1" name="Google Shape;1991;p36"/>
                <p:cNvSpPr/>
                <p:nvPr/>
              </p:nvSpPr>
              <p:spPr>
                <a:xfrm>
                  <a:off x="6664384" y="4677021"/>
                  <a:ext cx="14139" cy="149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435" extrusionOk="0">
                      <a:moveTo>
                        <a:pt x="1" y="1"/>
                      </a:moveTo>
                      <a:cubicBezTo>
                        <a:pt x="24" y="161"/>
                        <a:pt x="47" y="298"/>
                        <a:pt x="69" y="435"/>
                      </a:cubicBezTo>
                      <a:cubicBezTo>
                        <a:pt x="184" y="275"/>
                        <a:pt x="298" y="138"/>
                        <a:pt x="412" y="1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2" name="Google Shape;1992;p36"/>
                <p:cNvSpPr/>
                <p:nvPr/>
              </p:nvSpPr>
              <p:spPr>
                <a:xfrm>
                  <a:off x="6432530" y="4400622"/>
                  <a:ext cx="258514" cy="304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3" h="8877" extrusionOk="0">
                      <a:moveTo>
                        <a:pt x="6120" y="1"/>
                      </a:moveTo>
                      <a:cubicBezTo>
                        <a:pt x="5920" y="1"/>
                        <a:pt x="5689" y="171"/>
                        <a:pt x="5730" y="431"/>
                      </a:cubicBezTo>
                      <a:cubicBezTo>
                        <a:pt x="6072" y="2988"/>
                        <a:pt x="6323" y="5544"/>
                        <a:pt x="6757" y="8055"/>
                      </a:cubicBezTo>
                      <a:lnTo>
                        <a:pt x="7168" y="8055"/>
                      </a:lnTo>
                      <a:cubicBezTo>
                        <a:pt x="7054" y="8192"/>
                        <a:pt x="6940" y="8329"/>
                        <a:pt x="6825" y="8489"/>
                      </a:cubicBezTo>
                      <a:cubicBezTo>
                        <a:pt x="6803" y="8352"/>
                        <a:pt x="6780" y="8215"/>
                        <a:pt x="6757" y="8055"/>
                      </a:cubicBezTo>
                      <a:cubicBezTo>
                        <a:pt x="4657" y="8169"/>
                        <a:pt x="2557" y="8192"/>
                        <a:pt x="457" y="8192"/>
                      </a:cubicBezTo>
                      <a:cubicBezTo>
                        <a:pt x="1" y="8192"/>
                        <a:pt x="1" y="8877"/>
                        <a:pt x="457" y="8877"/>
                      </a:cubicBezTo>
                      <a:cubicBezTo>
                        <a:pt x="2694" y="8877"/>
                        <a:pt x="4931" y="8854"/>
                        <a:pt x="7168" y="8740"/>
                      </a:cubicBezTo>
                      <a:cubicBezTo>
                        <a:pt x="7396" y="8740"/>
                        <a:pt x="7533" y="8534"/>
                        <a:pt x="7487" y="8306"/>
                      </a:cubicBezTo>
                      <a:cubicBezTo>
                        <a:pt x="7008" y="5635"/>
                        <a:pt x="6757" y="2942"/>
                        <a:pt x="6392" y="249"/>
                      </a:cubicBezTo>
                      <a:cubicBezTo>
                        <a:pt x="6373" y="76"/>
                        <a:pt x="6254" y="1"/>
                        <a:pt x="6120" y="1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993" name="Google Shape;1993;p36"/>
              <p:cNvGrpSpPr/>
              <p:nvPr/>
            </p:nvGrpSpPr>
            <p:grpSpPr>
              <a:xfrm rot="-5977178" flipH="1">
                <a:off x="2241688" y="2074921"/>
                <a:ext cx="579642" cy="1176840"/>
                <a:chOff x="6358918" y="3044707"/>
                <a:chExt cx="579665" cy="1176886"/>
              </a:xfrm>
            </p:grpSpPr>
            <p:sp>
              <p:nvSpPr>
                <p:cNvPr id="1994" name="Google Shape;1994;p36"/>
                <p:cNvSpPr/>
                <p:nvPr/>
              </p:nvSpPr>
              <p:spPr>
                <a:xfrm>
                  <a:off x="6382391" y="3044707"/>
                  <a:ext cx="271863" cy="306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22" h="8945" extrusionOk="0">
                      <a:moveTo>
                        <a:pt x="4485" y="1"/>
                      </a:moveTo>
                      <a:cubicBezTo>
                        <a:pt x="4111" y="1"/>
                        <a:pt x="3697" y="127"/>
                        <a:pt x="3242" y="408"/>
                      </a:cubicBezTo>
                      <a:cubicBezTo>
                        <a:pt x="1" y="2439"/>
                        <a:pt x="5547" y="7644"/>
                        <a:pt x="7396" y="8945"/>
                      </a:cubicBezTo>
                      <a:lnTo>
                        <a:pt x="7579" y="8945"/>
                      </a:lnTo>
                      <a:cubicBezTo>
                        <a:pt x="7921" y="7131"/>
                        <a:pt x="7303" y="1"/>
                        <a:pt x="4485" y="1"/>
                      </a:cubicBezTo>
                      <a:close/>
                    </a:path>
                  </a:pathLst>
                </a:custGeom>
                <a:solidFill>
                  <a:srgbClr val="EDF4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5" name="Google Shape;1995;p36"/>
                <p:cNvSpPr/>
                <p:nvPr/>
              </p:nvSpPr>
              <p:spPr>
                <a:xfrm>
                  <a:off x="6706699" y="3364176"/>
                  <a:ext cx="3157" cy="63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" h="184" extrusionOk="0">
                      <a:moveTo>
                        <a:pt x="92" y="1"/>
                      </a:moveTo>
                      <a:cubicBezTo>
                        <a:pt x="69" y="69"/>
                        <a:pt x="23" y="115"/>
                        <a:pt x="0" y="183"/>
                      </a:cubicBezTo>
                      <a:lnTo>
                        <a:pt x="92" y="92"/>
                      </a:lnTo>
                      <a:lnTo>
                        <a:pt x="92" y="1"/>
                      </a:lnTo>
                      <a:close/>
                    </a:path>
                  </a:pathLst>
                </a:custGeom>
                <a:solidFill>
                  <a:srgbClr val="EDF4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6" name="Google Shape;1996;p36"/>
                <p:cNvSpPr/>
                <p:nvPr/>
              </p:nvSpPr>
              <p:spPr>
                <a:xfrm>
                  <a:off x="6645990" y="3064852"/>
                  <a:ext cx="200174" cy="2993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3" h="8723" extrusionOk="0">
                      <a:moveTo>
                        <a:pt x="3017" y="0"/>
                      </a:moveTo>
                      <a:cubicBezTo>
                        <a:pt x="0" y="0"/>
                        <a:pt x="2154" y="6785"/>
                        <a:pt x="1861" y="8723"/>
                      </a:cubicBezTo>
                      <a:cubicBezTo>
                        <a:pt x="2523" y="7582"/>
                        <a:pt x="3550" y="6532"/>
                        <a:pt x="4257" y="5299"/>
                      </a:cubicBezTo>
                      <a:cubicBezTo>
                        <a:pt x="4919" y="3998"/>
                        <a:pt x="5832" y="186"/>
                        <a:pt x="3139" y="4"/>
                      </a:cubicBezTo>
                      <a:cubicBezTo>
                        <a:pt x="3098" y="1"/>
                        <a:pt x="3057" y="0"/>
                        <a:pt x="3017" y="0"/>
                      </a:cubicBezTo>
                      <a:close/>
                    </a:path>
                  </a:pathLst>
                </a:custGeom>
                <a:solidFill>
                  <a:srgbClr val="EDF4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7" name="Google Shape;1997;p36"/>
                <p:cNvSpPr/>
                <p:nvPr/>
              </p:nvSpPr>
              <p:spPr>
                <a:xfrm>
                  <a:off x="6358918" y="3497640"/>
                  <a:ext cx="221691" cy="18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60" h="5334" extrusionOk="0">
                      <a:moveTo>
                        <a:pt x="1499" y="1"/>
                      </a:moveTo>
                      <a:cubicBezTo>
                        <a:pt x="785" y="1"/>
                        <a:pt x="229" y="406"/>
                        <a:pt x="137" y="1521"/>
                      </a:cubicBezTo>
                      <a:cubicBezTo>
                        <a:pt x="0" y="3918"/>
                        <a:pt x="4702" y="4945"/>
                        <a:pt x="6460" y="5333"/>
                      </a:cubicBezTo>
                      <a:lnTo>
                        <a:pt x="6460" y="5242"/>
                      </a:lnTo>
                      <a:cubicBezTo>
                        <a:pt x="6300" y="4329"/>
                        <a:pt x="5684" y="2914"/>
                        <a:pt x="5044" y="2069"/>
                      </a:cubicBezTo>
                      <a:cubicBezTo>
                        <a:pt x="4464" y="1228"/>
                        <a:pt x="2743" y="1"/>
                        <a:pt x="1499" y="1"/>
                      </a:cubicBezTo>
                      <a:close/>
                    </a:path>
                  </a:pathLst>
                </a:custGeom>
                <a:solidFill>
                  <a:srgbClr val="EDF4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8" name="Google Shape;1998;p36"/>
                <p:cNvSpPr/>
                <p:nvPr/>
              </p:nvSpPr>
              <p:spPr>
                <a:xfrm>
                  <a:off x="6716102" y="3669711"/>
                  <a:ext cx="222480" cy="193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3" h="5638" extrusionOk="0">
                      <a:moveTo>
                        <a:pt x="3902" y="1"/>
                      </a:moveTo>
                      <a:cubicBezTo>
                        <a:pt x="2291" y="1"/>
                        <a:pt x="483" y="4536"/>
                        <a:pt x="183" y="5455"/>
                      </a:cubicBezTo>
                      <a:lnTo>
                        <a:pt x="0" y="5637"/>
                      </a:lnTo>
                      <a:cubicBezTo>
                        <a:pt x="1667" y="5637"/>
                        <a:pt x="6483" y="3241"/>
                        <a:pt x="4908" y="730"/>
                      </a:cubicBezTo>
                      <a:cubicBezTo>
                        <a:pt x="4594" y="216"/>
                        <a:pt x="4252" y="1"/>
                        <a:pt x="3902" y="1"/>
                      </a:cubicBezTo>
                      <a:close/>
                    </a:path>
                  </a:pathLst>
                </a:custGeom>
                <a:solidFill>
                  <a:srgbClr val="EDF4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9" name="Google Shape;1999;p36"/>
                <p:cNvSpPr/>
                <p:nvPr/>
              </p:nvSpPr>
              <p:spPr>
                <a:xfrm>
                  <a:off x="6522444" y="3135891"/>
                  <a:ext cx="356284" cy="108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82" h="31637" extrusionOk="0">
                      <a:moveTo>
                        <a:pt x="487" y="0"/>
                      </a:moveTo>
                      <a:cubicBezTo>
                        <a:pt x="251" y="0"/>
                        <a:pt x="0" y="252"/>
                        <a:pt x="142" y="536"/>
                      </a:cubicBezTo>
                      <a:cubicBezTo>
                        <a:pt x="827" y="1860"/>
                        <a:pt x="1329" y="3320"/>
                        <a:pt x="1969" y="4690"/>
                      </a:cubicBezTo>
                      <a:cubicBezTo>
                        <a:pt x="2699" y="6196"/>
                        <a:pt x="3429" y="7703"/>
                        <a:pt x="4046" y="9255"/>
                      </a:cubicBezTo>
                      <a:cubicBezTo>
                        <a:pt x="5301" y="12542"/>
                        <a:pt x="5210" y="15806"/>
                        <a:pt x="3909" y="19070"/>
                      </a:cubicBezTo>
                      <a:cubicBezTo>
                        <a:pt x="2973" y="21466"/>
                        <a:pt x="2539" y="23749"/>
                        <a:pt x="3703" y="26146"/>
                      </a:cubicBezTo>
                      <a:cubicBezTo>
                        <a:pt x="4844" y="28474"/>
                        <a:pt x="7241" y="30962"/>
                        <a:pt x="9798" y="31624"/>
                      </a:cubicBezTo>
                      <a:cubicBezTo>
                        <a:pt x="9832" y="31633"/>
                        <a:pt x="9864" y="31637"/>
                        <a:pt x="9895" y="31637"/>
                      </a:cubicBezTo>
                      <a:cubicBezTo>
                        <a:pt x="10256" y="31637"/>
                        <a:pt x="10381" y="31067"/>
                        <a:pt x="10003" y="30962"/>
                      </a:cubicBezTo>
                      <a:cubicBezTo>
                        <a:pt x="7173" y="30208"/>
                        <a:pt x="4411" y="27013"/>
                        <a:pt x="3726" y="24228"/>
                      </a:cubicBezTo>
                      <a:cubicBezTo>
                        <a:pt x="3041" y="21329"/>
                        <a:pt x="5187" y="18385"/>
                        <a:pt x="5598" y="15577"/>
                      </a:cubicBezTo>
                      <a:cubicBezTo>
                        <a:pt x="5940" y="13067"/>
                        <a:pt x="5347" y="10624"/>
                        <a:pt x="4411" y="8319"/>
                      </a:cubicBezTo>
                      <a:cubicBezTo>
                        <a:pt x="3931" y="7109"/>
                        <a:pt x="3338" y="5922"/>
                        <a:pt x="2767" y="4736"/>
                      </a:cubicBezTo>
                      <a:cubicBezTo>
                        <a:pt x="2037" y="3252"/>
                        <a:pt x="1489" y="1654"/>
                        <a:pt x="759" y="170"/>
                      </a:cubicBezTo>
                      <a:cubicBezTo>
                        <a:pt x="695" y="51"/>
                        <a:pt x="593" y="0"/>
                        <a:pt x="487" y="0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0" name="Google Shape;2000;p36"/>
                <p:cNvSpPr/>
                <p:nvPr/>
              </p:nvSpPr>
              <p:spPr>
                <a:xfrm>
                  <a:off x="6669532" y="3180642"/>
                  <a:ext cx="84833" cy="2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2" h="8297" extrusionOk="0">
                      <a:moveTo>
                        <a:pt x="2037" y="1"/>
                      </a:moveTo>
                      <a:cubicBezTo>
                        <a:pt x="1905" y="1"/>
                        <a:pt x="1786" y="78"/>
                        <a:pt x="1768" y="259"/>
                      </a:cubicBezTo>
                      <a:cubicBezTo>
                        <a:pt x="1403" y="2815"/>
                        <a:pt x="1243" y="5394"/>
                        <a:pt x="125" y="7768"/>
                      </a:cubicBezTo>
                      <a:cubicBezTo>
                        <a:pt x="0" y="8048"/>
                        <a:pt x="236" y="8296"/>
                        <a:pt x="457" y="8296"/>
                      </a:cubicBezTo>
                      <a:cubicBezTo>
                        <a:pt x="560" y="8296"/>
                        <a:pt x="660" y="8242"/>
                        <a:pt x="718" y="8111"/>
                      </a:cubicBezTo>
                      <a:cubicBezTo>
                        <a:pt x="1860" y="5668"/>
                        <a:pt x="2065" y="3066"/>
                        <a:pt x="2430" y="441"/>
                      </a:cubicBezTo>
                      <a:cubicBezTo>
                        <a:pt x="2472" y="180"/>
                        <a:pt x="2238" y="1"/>
                        <a:pt x="2037" y="1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1" name="Google Shape;2001;p36"/>
                <p:cNvSpPr/>
                <p:nvPr/>
              </p:nvSpPr>
              <p:spPr>
                <a:xfrm>
                  <a:off x="6422544" y="3552480"/>
                  <a:ext cx="282639" cy="1730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36" h="5042" extrusionOk="0">
                      <a:moveTo>
                        <a:pt x="498" y="1"/>
                      </a:moveTo>
                      <a:cubicBezTo>
                        <a:pt x="240" y="1"/>
                        <a:pt x="1" y="340"/>
                        <a:pt x="246" y="585"/>
                      </a:cubicBezTo>
                      <a:cubicBezTo>
                        <a:pt x="2277" y="2731"/>
                        <a:pt x="4651" y="4511"/>
                        <a:pt x="7619" y="5036"/>
                      </a:cubicBezTo>
                      <a:cubicBezTo>
                        <a:pt x="7640" y="5040"/>
                        <a:pt x="7661" y="5041"/>
                        <a:pt x="7681" y="5041"/>
                      </a:cubicBezTo>
                      <a:cubicBezTo>
                        <a:pt x="8071" y="5041"/>
                        <a:pt x="8235" y="4439"/>
                        <a:pt x="7801" y="4374"/>
                      </a:cubicBezTo>
                      <a:cubicBezTo>
                        <a:pt x="4925" y="3872"/>
                        <a:pt x="2711" y="2183"/>
                        <a:pt x="725" y="106"/>
                      </a:cubicBezTo>
                      <a:cubicBezTo>
                        <a:pt x="656" y="32"/>
                        <a:pt x="576" y="1"/>
                        <a:pt x="498" y="1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2" name="Google Shape;2002;p36"/>
                <p:cNvSpPr/>
                <p:nvPr/>
              </p:nvSpPr>
              <p:spPr>
                <a:xfrm>
                  <a:off x="6625193" y="3711614"/>
                  <a:ext cx="233942" cy="180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17" h="5250" extrusionOk="0">
                      <a:moveTo>
                        <a:pt x="6338" y="0"/>
                      </a:moveTo>
                      <a:cubicBezTo>
                        <a:pt x="6230" y="0"/>
                        <a:pt x="6121" y="50"/>
                        <a:pt x="6050" y="171"/>
                      </a:cubicBezTo>
                      <a:cubicBezTo>
                        <a:pt x="5031" y="1797"/>
                        <a:pt x="3167" y="4577"/>
                        <a:pt x="948" y="4577"/>
                      </a:cubicBezTo>
                      <a:cubicBezTo>
                        <a:pt x="832" y="4577"/>
                        <a:pt x="714" y="4569"/>
                        <a:pt x="595" y="4553"/>
                      </a:cubicBezTo>
                      <a:cubicBezTo>
                        <a:pt x="574" y="4550"/>
                        <a:pt x="553" y="4548"/>
                        <a:pt x="533" y="4548"/>
                      </a:cubicBezTo>
                      <a:cubicBezTo>
                        <a:pt x="145" y="4548"/>
                        <a:pt x="0" y="5150"/>
                        <a:pt x="412" y="5215"/>
                      </a:cubicBezTo>
                      <a:cubicBezTo>
                        <a:pt x="578" y="5238"/>
                        <a:pt x="741" y="5249"/>
                        <a:pt x="901" y="5249"/>
                      </a:cubicBezTo>
                      <a:cubicBezTo>
                        <a:pt x="3451" y="5249"/>
                        <a:pt x="5441" y="2467"/>
                        <a:pt x="6644" y="513"/>
                      </a:cubicBezTo>
                      <a:cubicBezTo>
                        <a:pt x="6817" y="246"/>
                        <a:pt x="6578" y="0"/>
                        <a:pt x="6338" y="0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003" name="Google Shape;2003;p36"/>
            <p:cNvSpPr/>
            <p:nvPr/>
          </p:nvSpPr>
          <p:spPr>
            <a:xfrm rot="980710">
              <a:off x="2760823" y="1232786"/>
              <a:ext cx="3644218" cy="2803160"/>
            </a:xfrm>
            <a:prstGeom prst="cloud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36"/>
            <p:cNvSpPr/>
            <p:nvPr/>
          </p:nvSpPr>
          <p:spPr>
            <a:xfrm>
              <a:off x="7360132" y="1482563"/>
              <a:ext cx="240175" cy="235452"/>
            </a:xfrm>
            <a:custGeom>
              <a:avLst/>
              <a:gdLst/>
              <a:ahLst/>
              <a:cxnLst/>
              <a:rect l="l" t="t" r="r" b="b"/>
              <a:pathLst>
                <a:path w="13986" h="13711" extrusionOk="0">
                  <a:moveTo>
                    <a:pt x="13233" y="6843"/>
                  </a:moveTo>
                  <a:cubicBezTo>
                    <a:pt x="12457" y="10026"/>
                    <a:pt x="8446" y="13710"/>
                    <a:pt x="6918" y="13710"/>
                  </a:cubicBezTo>
                  <a:cubicBezTo>
                    <a:pt x="5013" y="13710"/>
                    <a:pt x="1479" y="10026"/>
                    <a:pt x="752" y="6843"/>
                  </a:cubicBezTo>
                  <a:cubicBezTo>
                    <a:pt x="0" y="3510"/>
                    <a:pt x="2732" y="1"/>
                    <a:pt x="6993" y="3885"/>
                  </a:cubicBezTo>
                  <a:cubicBezTo>
                    <a:pt x="11153" y="101"/>
                    <a:pt x="13985" y="3710"/>
                    <a:pt x="13233" y="6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36"/>
            <p:cNvSpPr/>
            <p:nvPr/>
          </p:nvSpPr>
          <p:spPr>
            <a:xfrm>
              <a:off x="1725162" y="2279268"/>
              <a:ext cx="177770" cy="174318"/>
            </a:xfrm>
            <a:custGeom>
              <a:avLst/>
              <a:gdLst/>
              <a:ahLst/>
              <a:cxnLst/>
              <a:rect l="l" t="t" r="r" b="b"/>
              <a:pathLst>
                <a:path w="10352" h="10151" extrusionOk="0">
                  <a:moveTo>
                    <a:pt x="9800" y="5063"/>
                  </a:moveTo>
                  <a:cubicBezTo>
                    <a:pt x="9248" y="7419"/>
                    <a:pt x="6266" y="10151"/>
                    <a:pt x="5113" y="10151"/>
                  </a:cubicBezTo>
                  <a:cubicBezTo>
                    <a:pt x="3710" y="10151"/>
                    <a:pt x="1103" y="7419"/>
                    <a:pt x="552" y="5063"/>
                  </a:cubicBezTo>
                  <a:cubicBezTo>
                    <a:pt x="0" y="2582"/>
                    <a:pt x="2030" y="0"/>
                    <a:pt x="5188" y="2883"/>
                  </a:cubicBezTo>
                  <a:cubicBezTo>
                    <a:pt x="8246" y="76"/>
                    <a:pt x="10351" y="2757"/>
                    <a:pt x="9800" y="50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36"/>
            <p:cNvSpPr/>
            <p:nvPr/>
          </p:nvSpPr>
          <p:spPr>
            <a:xfrm>
              <a:off x="2894721" y="1308254"/>
              <a:ext cx="177770" cy="174318"/>
            </a:xfrm>
            <a:custGeom>
              <a:avLst/>
              <a:gdLst/>
              <a:ahLst/>
              <a:cxnLst/>
              <a:rect l="l" t="t" r="r" b="b"/>
              <a:pathLst>
                <a:path w="10352" h="10151" extrusionOk="0">
                  <a:moveTo>
                    <a:pt x="9800" y="5063"/>
                  </a:moveTo>
                  <a:cubicBezTo>
                    <a:pt x="9223" y="7419"/>
                    <a:pt x="6266" y="10151"/>
                    <a:pt x="5113" y="10151"/>
                  </a:cubicBezTo>
                  <a:cubicBezTo>
                    <a:pt x="3709" y="10151"/>
                    <a:pt x="1103" y="7419"/>
                    <a:pt x="551" y="5063"/>
                  </a:cubicBezTo>
                  <a:cubicBezTo>
                    <a:pt x="0" y="2582"/>
                    <a:pt x="2030" y="0"/>
                    <a:pt x="5163" y="2883"/>
                  </a:cubicBezTo>
                  <a:cubicBezTo>
                    <a:pt x="8246" y="76"/>
                    <a:pt x="10351" y="2757"/>
                    <a:pt x="9800" y="50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36"/>
            <p:cNvSpPr/>
            <p:nvPr/>
          </p:nvSpPr>
          <p:spPr>
            <a:xfrm>
              <a:off x="1725168" y="1946488"/>
              <a:ext cx="123110" cy="120946"/>
            </a:xfrm>
            <a:custGeom>
              <a:avLst/>
              <a:gdLst/>
              <a:ahLst/>
              <a:cxnLst/>
              <a:rect l="l" t="t" r="r" b="b"/>
              <a:pathLst>
                <a:path w="7169" h="7043" extrusionOk="0">
                  <a:moveTo>
                    <a:pt x="6793" y="3509"/>
                  </a:moveTo>
                  <a:cubicBezTo>
                    <a:pt x="6417" y="5138"/>
                    <a:pt x="4337" y="7043"/>
                    <a:pt x="3560" y="7043"/>
                  </a:cubicBezTo>
                  <a:cubicBezTo>
                    <a:pt x="2582" y="7043"/>
                    <a:pt x="778" y="5138"/>
                    <a:pt x="402" y="3509"/>
                  </a:cubicBezTo>
                  <a:cubicBezTo>
                    <a:pt x="1" y="1805"/>
                    <a:pt x="1404" y="0"/>
                    <a:pt x="3585" y="2005"/>
                  </a:cubicBezTo>
                  <a:cubicBezTo>
                    <a:pt x="5740" y="50"/>
                    <a:pt x="7169" y="1905"/>
                    <a:pt x="6793" y="35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36"/>
            <p:cNvSpPr/>
            <p:nvPr/>
          </p:nvSpPr>
          <p:spPr>
            <a:xfrm>
              <a:off x="7900229" y="2573889"/>
              <a:ext cx="123110" cy="120946"/>
            </a:xfrm>
            <a:custGeom>
              <a:avLst/>
              <a:gdLst/>
              <a:ahLst/>
              <a:cxnLst/>
              <a:rect l="l" t="t" r="r" b="b"/>
              <a:pathLst>
                <a:path w="7169" h="7043" extrusionOk="0">
                  <a:moveTo>
                    <a:pt x="6768" y="3509"/>
                  </a:moveTo>
                  <a:cubicBezTo>
                    <a:pt x="6392" y="5138"/>
                    <a:pt x="4337" y="7043"/>
                    <a:pt x="3535" y="7043"/>
                  </a:cubicBezTo>
                  <a:cubicBezTo>
                    <a:pt x="2557" y="7043"/>
                    <a:pt x="753" y="5138"/>
                    <a:pt x="377" y="3509"/>
                  </a:cubicBezTo>
                  <a:cubicBezTo>
                    <a:pt x="1" y="1805"/>
                    <a:pt x="1404" y="0"/>
                    <a:pt x="3585" y="2005"/>
                  </a:cubicBezTo>
                  <a:cubicBezTo>
                    <a:pt x="5715" y="50"/>
                    <a:pt x="7169" y="1905"/>
                    <a:pt x="6768" y="35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36"/>
            <p:cNvSpPr/>
            <p:nvPr/>
          </p:nvSpPr>
          <p:spPr>
            <a:xfrm>
              <a:off x="6576050" y="1946694"/>
              <a:ext cx="123110" cy="120517"/>
            </a:xfrm>
            <a:custGeom>
              <a:avLst/>
              <a:gdLst/>
              <a:ahLst/>
              <a:cxnLst/>
              <a:rect l="l" t="t" r="r" b="b"/>
              <a:pathLst>
                <a:path w="7169" h="7018" extrusionOk="0">
                  <a:moveTo>
                    <a:pt x="6793" y="3509"/>
                  </a:moveTo>
                  <a:cubicBezTo>
                    <a:pt x="6392" y="5138"/>
                    <a:pt x="4336" y="7018"/>
                    <a:pt x="3559" y="7018"/>
                  </a:cubicBezTo>
                  <a:cubicBezTo>
                    <a:pt x="2582" y="7018"/>
                    <a:pt x="752" y="5138"/>
                    <a:pt x="402" y="3484"/>
                  </a:cubicBezTo>
                  <a:cubicBezTo>
                    <a:pt x="1" y="1780"/>
                    <a:pt x="1404" y="0"/>
                    <a:pt x="3585" y="1980"/>
                  </a:cubicBezTo>
                  <a:cubicBezTo>
                    <a:pt x="5715" y="50"/>
                    <a:pt x="7168" y="1905"/>
                    <a:pt x="6793" y="35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14" name="Google Shape;2014;p36"/>
          <p:cNvSpPr txBox="1">
            <a:spLocks noGrp="1"/>
          </p:cNvSpPr>
          <p:nvPr>
            <p:ph type="subTitle" idx="1"/>
          </p:nvPr>
        </p:nvSpPr>
        <p:spPr>
          <a:xfrm>
            <a:off x="2607374" y="1452107"/>
            <a:ext cx="3692094" cy="10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Hoạt động 4</a:t>
            </a:r>
            <a:endParaRPr lang="en-US" dirty="0">
              <a:solidFill>
                <a:schemeClr val="accent4">
                  <a:lumMod val="50000"/>
                  <a:lumOff val="50000"/>
                </a:schemeClr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/>
              <a:t>Phân tích- đánh giá</a:t>
            </a:r>
          </a:p>
        </p:txBody>
      </p:sp>
      <p:grpSp>
        <p:nvGrpSpPr>
          <p:cNvPr id="2015" name="Google Shape;2015;p36"/>
          <p:cNvGrpSpPr/>
          <p:nvPr/>
        </p:nvGrpSpPr>
        <p:grpSpPr>
          <a:xfrm flipH="1">
            <a:off x="5506051" y="2361780"/>
            <a:ext cx="2152927" cy="2933451"/>
            <a:chOff x="2072675" y="629825"/>
            <a:chExt cx="3226325" cy="4396000"/>
          </a:xfrm>
        </p:grpSpPr>
        <p:sp>
          <p:nvSpPr>
            <p:cNvPr id="2016" name="Google Shape;2016;p36"/>
            <p:cNvSpPr/>
            <p:nvPr/>
          </p:nvSpPr>
          <p:spPr>
            <a:xfrm>
              <a:off x="2993025" y="1196400"/>
              <a:ext cx="362250" cy="476300"/>
            </a:xfrm>
            <a:custGeom>
              <a:avLst/>
              <a:gdLst/>
              <a:ahLst/>
              <a:cxnLst/>
              <a:rect l="l" t="t" r="r" b="b"/>
              <a:pathLst>
                <a:path w="14490" h="19052" extrusionOk="0">
                  <a:moveTo>
                    <a:pt x="8679" y="0"/>
                  </a:moveTo>
                  <a:cubicBezTo>
                    <a:pt x="8345" y="0"/>
                    <a:pt x="8031" y="181"/>
                    <a:pt x="7763" y="628"/>
                  </a:cubicBezTo>
                  <a:cubicBezTo>
                    <a:pt x="7522" y="1014"/>
                    <a:pt x="7450" y="1472"/>
                    <a:pt x="7329" y="1906"/>
                  </a:cubicBezTo>
                  <a:cubicBezTo>
                    <a:pt x="6847" y="3690"/>
                    <a:pt x="5666" y="5185"/>
                    <a:pt x="4460" y="6583"/>
                  </a:cubicBezTo>
                  <a:cubicBezTo>
                    <a:pt x="3255" y="7981"/>
                    <a:pt x="1977" y="9379"/>
                    <a:pt x="1206" y="11043"/>
                  </a:cubicBezTo>
                  <a:cubicBezTo>
                    <a:pt x="1109" y="11284"/>
                    <a:pt x="1013" y="11501"/>
                    <a:pt x="940" y="11742"/>
                  </a:cubicBezTo>
                  <a:cubicBezTo>
                    <a:pt x="0" y="14683"/>
                    <a:pt x="1254" y="18420"/>
                    <a:pt x="4629" y="18975"/>
                  </a:cubicBezTo>
                  <a:cubicBezTo>
                    <a:pt x="4938" y="19027"/>
                    <a:pt x="5249" y="19052"/>
                    <a:pt x="5561" y="19052"/>
                  </a:cubicBezTo>
                  <a:cubicBezTo>
                    <a:pt x="7979" y="19052"/>
                    <a:pt x="10428" y="17554"/>
                    <a:pt x="11837" y="15696"/>
                  </a:cubicBezTo>
                  <a:cubicBezTo>
                    <a:pt x="14489" y="12200"/>
                    <a:pt x="13959" y="6583"/>
                    <a:pt x="11765" y="3039"/>
                  </a:cubicBezTo>
                  <a:cubicBezTo>
                    <a:pt x="11313" y="2323"/>
                    <a:pt x="9873" y="0"/>
                    <a:pt x="8679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36"/>
            <p:cNvSpPr/>
            <p:nvPr/>
          </p:nvSpPr>
          <p:spPr>
            <a:xfrm>
              <a:off x="3178050" y="1303700"/>
              <a:ext cx="133825" cy="267625"/>
            </a:xfrm>
            <a:custGeom>
              <a:avLst/>
              <a:gdLst/>
              <a:ahLst/>
              <a:cxnLst/>
              <a:rect l="l" t="t" r="r" b="b"/>
              <a:pathLst>
                <a:path w="5353" h="10705" extrusionOk="0">
                  <a:moveTo>
                    <a:pt x="3134" y="1"/>
                  </a:moveTo>
                  <a:cubicBezTo>
                    <a:pt x="2532" y="1158"/>
                    <a:pt x="1760" y="2219"/>
                    <a:pt x="1061" y="3352"/>
                  </a:cubicBezTo>
                  <a:cubicBezTo>
                    <a:pt x="362" y="4533"/>
                    <a:pt x="0" y="5449"/>
                    <a:pt x="73" y="6823"/>
                  </a:cubicBezTo>
                  <a:cubicBezTo>
                    <a:pt x="121" y="7571"/>
                    <a:pt x="531" y="10705"/>
                    <a:pt x="1543" y="10705"/>
                  </a:cubicBezTo>
                  <a:cubicBezTo>
                    <a:pt x="2050" y="10705"/>
                    <a:pt x="3665" y="9017"/>
                    <a:pt x="3954" y="8511"/>
                  </a:cubicBezTo>
                  <a:cubicBezTo>
                    <a:pt x="5352" y="6052"/>
                    <a:pt x="4509" y="2243"/>
                    <a:pt x="3134" y="1"/>
                  </a:cubicBezTo>
                  <a:close/>
                </a:path>
              </a:pathLst>
            </a:custGeom>
            <a:solidFill>
              <a:srgbClr val="E772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36"/>
            <p:cNvSpPr/>
            <p:nvPr/>
          </p:nvSpPr>
          <p:spPr>
            <a:xfrm>
              <a:off x="2072675" y="790800"/>
              <a:ext cx="896250" cy="879650"/>
            </a:xfrm>
            <a:custGeom>
              <a:avLst/>
              <a:gdLst/>
              <a:ahLst/>
              <a:cxnLst/>
              <a:rect l="l" t="t" r="r" b="b"/>
              <a:pathLst>
                <a:path w="35850" h="35186" extrusionOk="0">
                  <a:moveTo>
                    <a:pt x="7209" y="0"/>
                  </a:moveTo>
                  <a:cubicBezTo>
                    <a:pt x="6703" y="0"/>
                    <a:pt x="6389" y="531"/>
                    <a:pt x="6245" y="1013"/>
                  </a:cubicBezTo>
                  <a:cubicBezTo>
                    <a:pt x="5521" y="3231"/>
                    <a:pt x="5883" y="5666"/>
                    <a:pt x="6655" y="7860"/>
                  </a:cubicBezTo>
                  <a:cubicBezTo>
                    <a:pt x="7426" y="10054"/>
                    <a:pt x="8607" y="12079"/>
                    <a:pt x="9548" y="14200"/>
                  </a:cubicBezTo>
                  <a:cubicBezTo>
                    <a:pt x="9620" y="14393"/>
                    <a:pt x="9692" y="14586"/>
                    <a:pt x="9596" y="14755"/>
                  </a:cubicBezTo>
                  <a:cubicBezTo>
                    <a:pt x="9523" y="14899"/>
                    <a:pt x="9331" y="14948"/>
                    <a:pt x="9138" y="14972"/>
                  </a:cubicBezTo>
                  <a:cubicBezTo>
                    <a:pt x="8969" y="14989"/>
                    <a:pt x="8804" y="14998"/>
                    <a:pt x="8643" y="14998"/>
                  </a:cubicBezTo>
                  <a:cubicBezTo>
                    <a:pt x="7058" y="14998"/>
                    <a:pt x="5830" y="14191"/>
                    <a:pt x="4364" y="13622"/>
                  </a:cubicBezTo>
                  <a:cubicBezTo>
                    <a:pt x="3643" y="13345"/>
                    <a:pt x="2540" y="12678"/>
                    <a:pt x="1678" y="12678"/>
                  </a:cubicBezTo>
                  <a:cubicBezTo>
                    <a:pt x="1187" y="12678"/>
                    <a:pt x="774" y="12895"/>
                    <a:pt x="555" y="13525"/>
                  </a:cubicBezTo>
                  <a:cubicBezTo>
                    <a:pt x="1" y="15092"/>
                    <a:pt x="1447" y="16659"/>
                    <a:pt x="2918" y="17431"/>
                  </a:cubicBezTo>
                  <a:cubicBezTo>
                    <a:pt x="4171" y="18082"/>
                    <a:pt x="5738" y="18805"/>
                    <a:pt x="7113" y="19094"/>
                  </a:cubicBezTo>
                  <a:cubicBezTo>
                    <a:pt x="8559" y="19359"/>
                    <a:pt x="10078" y="19215"/>
                    <a:pt x="11476" y="19697"/>
                  </a:cubicBezTo>
                  <a:cubicBezTo>
                    <a:pt x="12875" y="20203"/>
                    <a:pt x="13983" y="21312"/>
                    <a:pt x="15044" y="22349"/>
                  </a:cubicBezTo>
                  <a:cubicBezTo>
                    <a:pt x="15117" y="22421"/>
                    <a:pt x="15189" y="22493"/>
                    <a:pt x="15261" y="22566"/>
                  </a:cubicBezTo>
                  <a:cubicBezTo>
                    <a:pt x="20155" y="27339"/>
                    <a:pt x="25724" y="30956"/>
                    <a:pt x="31655" y="34355"/>
                  </a:cubicBezTo>
                  <a:cubicBezTo>
                    <a:pt x="32282" y="34716"/>
                    <a:pt x="32933" y="35078"/>
                    <a:pt x="33656" y="35175"/>
                  </a:cubicBezTo>
                  <a:cubicBezTo>
                    <a:pt x="33728" y="35182"/>
                    <a:pt x="33802" y="35185"/>
                    <a:pt x="33875" y="35185"/>
                  </a:cubicBezTo>
                  <a:cubicBezTo>
                    <a:pt x="34538" y="35185"/>
                    <a:pt x="35233" y="34892"/>
                    <a:pt x="35536" y="34307"/>
                  </a:cubicBezTo>
                  <a:cubicBezTo>
                    <a:pt x="35850" y="33632"/>
                    <a:pt x="35560" y="32812"/>
                    <a:pt x="35030" y="32281"/>
                  </a:cubicBezTo>
                  <a:cubicBezTo>
                    <a:pt x="34500" y="31751"/>
                    <a:pt x="33801" y="31462"/>
                    <a:pt x="33126" y="31148"/>
                  </a:cubicBezTo>
                  <a:cubicBezTo>
                    <a:pt x="30835" y="30112"/>
                    <a:pt x="28617" y="28810"/>
                    <a:pt x="26954" y="26929"/>
                  </a:cubicBezTo>
                  <a:cubicBezTo>
                    <a:pt x="25556" y="25338"/>
                    <a:pt x="24278" y="23024"/>
                    <a:pt x="24398" y="20830"/>
                  </a:cubicBezTo>
                  <a:cubicBezTo>
                    <a:pt x="24495" y="18660"/>
                    <a:pt x="24953" y="16442"/>
                    <a:pt x="24109" y="14321"/>
                  </a:cubicBezTo>
                  <a:cubicBezTo>
                    <a:pt x="24013" y="14080"/>
                    <a:pt x="23892" y="13863"/>
                    <a:pt x="23675" y="13742"/>
                  </a:cubicBezTo>
                  <a:cubicBezTo>
                    <a:pt x="23585" y="13699"/>
                    <a:pt x="23497" y="13680"/>
                    <a:pt x="23412" y="13680"/>
                  </a:cubicBezTo>
                  <a:cubicBezTo>
                    <a:pt x="22922" y="13680"/>
                    <a:pt x="22510" y="14321"/>
                    <a:pt x="22325" y="14875"/>
                  </a:cubicBezTo>
                  <a:cubicBezTo>
                    <a:pt x="21964" y="15957"/>
                    <a:pt x="21556" y="20420"/>
                    <a:pt x="20143" y="20420"/>
                  </a:cubicBezTo>
                  <a:cubicBezTo>
                    <a:pt x="20139" y="20420"/>
                    <a:pt x="20135" y="20420"/>
                    <a:pt x="20131" y="20420"/>
                  </a:cubicBezTo>
                  <a:cubicBezTo>
                    <a:pt x="19649" y="20396"/>
                    <a:pt x="19239" y="20131"/>
                    <a:pt x="18853" y="19842"/>
                  </a:cubicBezTo>
                  <a:cubicBezTo>
                    <a:pt x="14466" y="16418"/>
                    <a:pt x="12079" y="11042"/>
                    <a:pt x="10295" y="5762"/>
                  </a:cubicBezTo>
                  <a:cubicBezTo>
                    <a:pt x="9692" y="4026"/>
                    <a:pt x="9138" y="2242"/>
                    <a:pt x="8149" y="700"/>
                  </a:cubicBezTo>
                  <a:cubicBezTo>
                    <a:pt x="7932" y="362"/>
                    <a:pt x="7619" y="0"/>
                    <a:pt x="7209" y="0"/>
                  </a:cubicBezTo>
                  <a:close/>
                </a:path>
              </a:pathLst>
            </a:custGeom>
            <a:solidFill>
              <a:srgbClr val="836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36"/>
            <p:cNvSpPr/>
            <p:nvPr/>
          </p:nvSpPr>
          <p:spPr>
            <a:xfrm>
              <a:off x="2896575" y="629825"/>
              <a:ext cx="371300" cy="949825"/>
            </a:xfrm>
            <a:custGeom>
              <a:avLst/>
              <a:gdLst/>
              <a:ahLst/>
              <a:cxnLst/>
              <a:rect l="l" t="t" r="r" b="b"/>
              <a:pathLst>
                <a:path w="14852" h="37993" extrusionOk="0">
                  <a:moveTo>
                    <a:pt x="1590" y="1"/>
                  </a:moveTo>
                  <a:cubicBezTo>
                    <a:pt x="1396" y="1"/>
                    <a:pt x="1216" y="54"/>
                    <a:pt x="1086" y="195"/>
                  </a:cubicBezTo>
                  <a:cubicBezTo>
                    <a:pt x="845" y="461"/>
                    <a:pt x="893" y="846"/>
                    <a:pt x="989" y="1184"/>
                  </a:cubicBezTo>
                  <a:cubicBezTo>
                    <a:pt x="1351" y="2727"/>
                    <a:pt x="2146" y="4101"/>
                    <a:pt x="2870" y="5475"/>
                  </a:cubicBezTo>
                  <a:cubicBezTo>
                    <a:pt x="5136" y="9694"/>
                    <a:pt x="7089" y="14323"/>
                    <a:pt x="6655" y="19072"/>
                  </a:cubicBezTo>
                  <a:cubicBezTo>
                    <a:pt x="6631" y="19482"/>
                    <a:pt x="6558" y="19892"/>
                    <a:pt x="6293" y="20205"/>
                  </a:cubicBezTo>
                  <a:cubicBezTo>
                    <a:pt x="6164" y="20346"/>
                    <a:pt x="5979" y="20406"/>
                    <a:pt x="5756" y="20406"/>
                  </a:cubicBezTo>
                  <a:cubicBezTo>
                    <a:pt x="4568" y="20406"/>
                    <a:pt x="2295" y="18690"/>
                    <a:pt x="1544" y="18325"/>
                  </a:cubicBezTo>
                  <a:cubicBezTo>
                    <a:pt x="1291" y="18210"/>
                    <a:pt x="978" y="18122"/>
                    <a:pt x="701" y="18122"/>
                  </a:cubicBezTo>
                  <a:cubicBezTo>
                    <a:pt x="397" y="18122"/>
                    <a:pt x="137" y="18228"/>
                    <a:pt x="49" y="18518"/>
                  </a:cubicBezTo>
                  <a:cubicBezTo>
                    <a:pt x="1" y="18711"/>
                    <a:pt x="73" y="18928"/>
                    <a:pt x="145" y="19120"/>
                  </a:cubicBezTo>
                  <a:cubicBezTo>
                    <a:pt x="989" y="20904"/>
                    <a:pt x="2653" y="21893"/>
                    <a:pt x="4051" y="23098"/>
                  </a:cubicBezTo>
                  <a:cubicBezTo>
                    <a:pt x="5497" y="24328"/>
                    <a:pt x="6197" y="26473"/>
                    <a:pt x="6365" y="28282"/>
                  </a:cubicBezTo>
                  <a:cubicBezTo>
                    <a:pt x="6558" y="30403"/>
                    <a:pt x="6100" y="32573"/>
                    <a:pt x="5401" y="34598"/>
                  </a:cubicBezTo>
                  <a:cubicBezTo>
                    <a:pt x="5184" y="35201"/>
                    <a:pt x="4967" y="35803"/>
                    <a:pt x="4991" y="36454"/>
                  </a:cubicBezTo>
                  <a:cubicBezTo>
                    <a:pt x="5015" y="37081"/>
                    <a:pt x="5353" y="37756"/>
                    <a:pt x="5956" y="37949"/>
                  </a:cubicBezTo>
                  <a:cubicBezTo>
                    <a:pt x="6062" y="37979"/>
                    <a:pt x="6171" y="37993"/>
                    <a:pt x="6279" y="37993"/>
                  </a:cubicBezTo>
                  <a:cubicBezTo>
                    <a:pt x="6781" y="37993"/>
                    <a:pt x="7278" y="37691"/>
                    <a:pt x="7595" y="37274"/>
                  </a:cubicBezTo>
                  <a:cubicBezTo>
                    <a:pt x="7957" y="36792"/>
                    <a:pt x="8125" y="36165"/>
                    <a:pt x="8270" y="35562"/>
                  </a:cubicBezTo>
                  <a:cubicBezTo>
                    <a:pt x="9620" y="29873"/>
                    <a:pt x="10584" y="24280"/>
                    <a:pt x="10488" y="18421"/>
                  </a:cubicBezTo>
                  <a:cubicBezTo>
                    <a:pt x="10464" y="18325"/>
                    <a:pt x="10464" y="18228"/>
                    <a:pt x="10464" y="18156"/>
                  </a:cubicBezTo>
                  <a:cubicBezTo>
                    <a:pt x="10440" y="16878"/>
                    <a:pt x="10391" y="15552"/>
                    <a:pt x="10898" y="14371"/>
                  </a:cubicBezTo>
                  <a:cubicBezTo>
                    <a:pt x="11404" y="13214"/>
                    <a:pt x="12392" y="12370"/>
                    <a:pt x="13068" y="11309"/>
                  </a:cubicBezTo>
                  <a:cubicBezTo>
                    <a:pt x="13694" y="10273"/>
                    <a:pt x="14152" y="8874"/>
                    <a:pt x="14466" y="7717"/>
                  </a:cubicBezTo>
                  <a:cubicBezTo>
                    <a:pt x="14852" y="6343"/>
                    <a:pt x="14731" y="4511"/>
                    <a:pt x="13429" y="3956"/>
                  </a:cubicBezTo>
                  <a:cubicBezTo>
                    <a:pt x="13242" y="3872"/>
                    <a:pt x="13074" y="3834"/>
                    <a:pt x="12921" y="3834"/>
                  </a:cubicBezTo>
                  <a:cubicBezTo>
                    <a:pt x="11895" y="3834"/>
                    <a:pt x="11595" y="5551"/>
                    <a:pt x="11259" y="6391"/>
                  </a:cubicBezTo>
                  <a:cubicBezTo>
                    <a:pt x="10705" y="7765"/>
                    <a:pt x="10488" y="9115"/>
                    <a:pt x="9307" y="10152"/>
                  </a:cubicBezTo>
                  <a:cubicBezTo>
                    <a:pt x="9199" y="10238"/>
                    <a:pt x="9072" y="10325"/>
                    <a:pt x="8943" y="10325"/>
                  </a:cubicBezTo>
                  <a:cubicBezTo>
                    <a:pt x="8927" y="10325"/>
                    <a:pt x="8912" y="10323"/>
                    <a:pt x="8897" y="10321"/>
                  </a:cubicBezTo>
                  <a:cubicBezTo>
                    <a:pt x="8752" y="10273"/>
                    <a:pt x="8656" y="10128"/>
                    <a:pt x="8583" y="9959"/>
                  </a:cubicBezTo>
                  <a:cubicBezTo>
                    <a:pt x="7812" y="8127"/>
                    <a:pt x="7233" y="6198"/>
                    <a:pt x="6317" y="4438"/>
                  </a:cubicBezTo>
                  <a:cubicBezTo>
                    <a:pt x="5401" y="2678"/>
                    <a:pt x="4099" y="1015"/>
                    <a:pt x="2291" y="171"/>
                  </a:cubicBezTo>
                  <a:cubicBezTo>
                    <a:pt x="2080" y="79"/>
                    <a:pt x="1825" y="1"/>
                    <a:pt x="1590" y="1"/>
                  </a:cubicBezTo>
                  <a:close/>
                </a:path>
              </a:pathLst>
            </a:custGeom>
            <a:solidFill>
              <a:srgbClr val="836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36"/>
            <p:cNvSpPr/>
            <p:nvPr/>
          </p:nvSpPr>
          <p:spPr>
            <a:xfrm>
              <a:off x="2337875" y="3151600"/>
              <a:ext cx="899250" cy="1242350"/>
            </a:xfrm>
            <a:custGeom>
              <a:avLst/>
              <a:gdLst/>
              <a:ahLst/>
              <a:cxnLst/>
              <a:rect l="l" t="t" r="r" b="b"/>
              <a:pathLst>
                <a:path w="35970" h="49694" extrusionOk="0">
                  <a:moveTo>
                    <a:pt x="22783" y="1"/>
                  </a:moveTo>
                  <a:lnTo>
                    <a:pt x="23843" y="1279"/>
                  </a:lnTo>
                  <a:cubicBezTo>
                    <a:pt x="18130" y="1327"/>
                    <a:pt x="12416" y="1472"/>
                    <a:pt x="6727" y="1761"/>
                  </a:cubicBezTo>
                  <a:cubicBezTo>
                    <a:pt x="5039" y="1833"/>
                    <a:pt x="3231" y="1978"/>
                    <a:pt x="1929" y="3039"/>
                  </a:cubicBezTo>
                  <a:cubicBezTo>
                    <a:pt x="145" y="4533"/>
                    <a:pt x="0" y="7161"/>
                    <a:pt x="97" y="9500"/>
                  </a:cubicBezTo>
                  <a:cubicBezTo>
                    <a:pt x="603" y="21433"/>
                    <a:pt x="3954" y="33126"/>
                    <a:pt x="9137" y="43878"/>
                  </a:cubicBezTo>
                  <a:cubicBezTo>
                    <a:pt x="9909" y="45493"/>
                    <a:pt x="10777" y="47133"/>
                    <a:pt x="12127" y="48290"/>
                  </a:cubicBezTo>
                  <a:cubicBezTo>
                    <a:pt x="12271" y="48435"/>
                    <a:pt x="12416" y="48555"/>
                    <a:pt x="12585" y="48652"/>
                  </a:cubicBezTo>
                  <a:cubicBezTo>
                    <a:pt x="13467" y="49288"/>
                    <a:pt x="14536" y="49693"/>
                    <a:pt x="15592" y="49693"/>
                  </a:cubicBezTo>
                  <a:cubicBezTo>
                    <a:pt x="16095" y="49693"/>
                    <a:pt x="16595" y="49601"/>
                    <a:pt x="17069" y="49399"/>
                  </a:cubicBezTo>
                  <a:cubicBezTo>
                    <a:pt x="18733" y="48700"/>
                    <a:pt x="19625" y="46410"/>
                    <a:pt x="18540" y="44987"/>
                  </a:cubicBezTo>
                  <a:cubicBezTo>
                    <a:pt x="17913" y="44167"/>
                    <a:pt x="16852" y="43830"/>
                    <a:pt x="15912" y="43348"/>
                  </a:cubicBezTo>
                  <a:cubicBezTo>
                    <a:pt x="15815" y="43300"/>
                    <a:pt x="15719" y="43251"/>
                    <a:pt x="15623" y="43203"/>
                  </a:cubicBezTo>
                  <a:cubicBezTo>
                    <a:pt x="13260" y="41829"/>
                    <a:pt x="12271" y="38960"/>
                    <a:pt x="11621" y="36284"/>
                  </a:cubicBezTo>
                  <a:cubicBezTo>
                    <a:pt x="9885" y="28979"/>
                    <a:pt x="9499" y="21361"/>
                    <a:pt x="10512" y="13911"/>
                  </a:cubicBezTo>
                  <a:cubicBezTo>
                    <a:pt x="10608" y="13357"/>
                    <a:pt x="10753" y="12706"/>
                    <a:pt x="11283" y="12489"/>
                  </a:cubicBezTo>
                  <a:cubicBezTo>
                    <a:pt x="11393" y="12442"/>
                    <a:pt x="11508" y="12423"/>
                    <a:pt x="11626" y="12423"/>
                  </a:cubicBezTo>
                  <a:cubicBezTo>
                    <a:pt x="11869" y="12423"/>
                    <a:pt x="12124" y="12504"/>
                    <a:pt x="12368" y="12585"/>
                  </a:cubicBezTo>
                  <a:cubicBezTo>
                    <a:pt x="20830" y="15527"/>
                    <a:pt x="28713" y="20155"/>
                    <a:pt x="35343" y="26183"/>
                  </a:cubicBezTo>
                  <a:cubicBezTo>
                    <a:pt x="35970" y="16105"/>
                    <a:pt x="31052" y="5835"/>
                    <a:pt x="22783" y="1"/>
                  </a:cubicBezTo>
                  <a:close/>
                </a:path>
              </a:pathLst>
            </a:custGeom>
            <a:solidFill>
              <a:srgbClr val="836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36"/>
            <p:cNvSpPr/>
            <p:nvPr/>
          </p:nvSpPr>
          <p:spPr>
            <a:xfrm>
              <a:off x="4076675" y="3306500"/>
              <a:ext cx="638900" cy="1613025"/>
            </a:xfrm>
            <a:custGeom>
              <a:avLst/>
              <a:gdLst/>
              <a:ahLst/>
              <a:cxnLst/>
              <a:rect l="l" t="t" r="r" b="b"/>
              <a:pathLst>
                <a:path w="25556" h="64521" extrusionOk="0">
                  <a:moveTo>
                    <a:pt x="4317" y="1"/>
                  </a:moveTo>
                  <a:cubicBezTo>
                    <a:pt x="3619" y="1"/>
                    <a:pt x="2925" y="116"/>
                    <a:pt x="2364" y="507"/>
                  </a:cubicBezTo>
                  <a:cubicBezTo>
                    <a:pt x="1881" y="869"/>
                    <a:pt x="1568" y="1399"/>
                    <a:pt x="1351" y="1978"/>
                  </a:cubicBezTo>
                  <a:cubicBezTo>
                    <a:pt x="1279" y="2195"/>
                    <a:pt x="1206" y="2436"/>
                    <a:pt x="1134" y="2677"/>
                  </a:cubicBezTo>
                  <a:cubicBezTo>
                    <a:pt x="1" y="7016"/>
                    <a:pt x="1279" y="11573"/>
                    <a:pt x="2532" y="15864"/>
                  </a:cubicBezTo>
                  <a:cubicBezTo>
                    <a:pt x="4003" y="20951"/>
                    <a:pt x="6534" y="26472"/>
                    <a:pt x="6703" y="31776"/>
                  </a:cubicBezTo>
                  <a:cubicBezTo>
                    <a:pt x="6848" y="37393"/>
                    <a:pt x="6751" y="42745"/>
                    <a:pt x="5474" y="48266"/>
                  </a:cubicBezTo>
                  <a:cubicBezTo>
                    <a:pt x="4823" y="50966"/>
                    <a:pt x="3810" y="53570"/>
                    <a:pt x="3015" y="56221"/>
                  </a:cubicBezTo>
                  <a:cubicBezTo>
                    <a:pt x="2749" y="57017"/>
                    <a:pt x="2532" y="57837"/>
                    <a:pt x="2315" y="58632"/>
                  </a:cubicBezTo>
                  <a:cubicBezTo>
                    <a:pt x="2026" y="59862"/>
                    <a:pt x="1230" y="62152"/>
                    <a:pt x="2195" y="63237"/>
                  </a:cubicBezTo>
                  <a:cubicBezTo>
                    <a:pt x="2856" y="63943"/>
                    <a:pt x="4507" y="64521"/>
                    <a:pt x="5501" y="64521"/>
                  </a:cubicBezTo>
                  <a:cubicBezTo>
                    <a:pt x="5558" y="64521"/>
                    <a:pt x="5614" y="64519"/>
                    <a:pt x="5666" y="64515"/>
                  </a:cubicBezTo>
                  <a:cubicBezTo>
                    <a:pt x="5956" y="64491"/>
                    <a:pt x="6221" y="64442"/>
                    <a:pt x="6438" y="64274"/>
                  </a:cubicBezTo>
                  <a:cubicBezTo>
                    <a:pt x="6631" y="64129"/>
                    <a:pt x="6800" y="63936"/>
                    <a:pt x="6944" y="63719"/>
                  </a:cubicBezTo>
                  <a:cubicBezTo>
                    <a:pt x="7812" y="62417"/>
                    <a:pt x="8463" y="61091"/>
                    <a:pt x="8993" y="59597"/>
                  </a:cubicBezTo>
                  <a:cubicBezTo>
                    <a:pt x="9138" y="59187"/>
                    <a:pt x="9307" y="58753"/>
                    <a:pt x="9451" y="58295"/>
                  </a:cubicBezTo>
                  <a:cubicBezTo>
                    <a:pt x="12224" y="50556"/>
                    <a:pt x="14659" y="42552"/>
                    <a:pt x="16491" y="34548"/>
                  </a:cubicBezTo>
                  <a:cubicBezTo>
                    <a:pt x="18227" y="26954"/>
                    <a:pt x="22084" y="20276"/>
                    <a:pt x="24543" y="12923"/>
                  </a:cubicBezTo>
                  <a:cubicBezTo>
                    <a:pt x="25074" y="11308"/>
                    <a:pt x="25556" y="9524"/>
                    <a:pt x="24905" y="7957"/>
                  </a:cubicBezTo>
                  <a:cubicBezTo>
                    <a:pt x="24302" y="6534"/>
                    <a:pt x="22904" y="5618"/>
                    <a:pt x="21554" y="4895"/>
                  </a:cubicBezTo>
                  <a:cubicBezTo>
                    <a:pt x="16515" y="2146"/>
                    <a:pt x="10898" y="483"/>
                    <a:pt x="5184" y="49"/>
                  </a:cubicBezTo>
                  <a:cubicBezTo>
                    <a:pt x="4900" y="21"/>
                    <a:pt x="4608" y="1"/>
                    <a:pt x="4317" y="1"/>
                  </a:cubicBezTo>
                  <a:close/>
                </a:path>
              </a:pathLst>
            </a:custGeom>
            <a:solidFill>
              <a:srgbClr val="836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36"/>
            <p:cNvSpPr/>
            <p:nvPr/>
          </p:nvSpPr>
          <p:spPr>
            <a:xfrm>
              <a:off x="4107425" y="4712025"/>
              <a:ext cx="205550" cy="207500"/>
            </a:xfrm>
            <a:custGeom>
              <a:avLst/>
              <a:gdLst/>
              <a:ahLst/>
              <a:cxnLst/>
              <a:rect l="l" t="t" r="r" b="b"/>
              <a:pathLst>
                <a:path w="8222" h="8300" extrusionOk="0">
                  <a:moveTo>
                    <a:pt x="1785" y="0"/>
                  </a:moveTo>
                  <a:cubicBezTo>
                    <a:pt x="1519" y="796"/>
                    <a:pt x="1302" y="1616"/>
                    <a:pt x="1085" y="2411"/>
                  </a:cubicBezTo>
                  <a:cubicBezTo>
                    <a:pt x="796" y="3641"/>
                    <a:pt x="0" y="5931"/>
                    <a:pt x="965" y="7016"/>
                  </a:cubicBezTo>
                  <a:cubicBezTo>
                    <a:pt x="1626" y="7722"/>
                    <a:pt x="3277" y="8300"/>
                    <a:pt x="4271" y="8300"/>
                  </a:cubicBezTo>
                  <a:cubicBezTo>
                    <a:pt x="4328" y="8300"/>
                    <a:pt x="4384" y="8298"/>
                    <a:pt x="4436" y="8294"/>
                  </a:cubicBezTo>
                  <a:cubicBezTo>
                    <a:pt x="4726" y="8270"/>
                    <a:pt x="4991" y="8221"/>
                    <a:pt x="5208" y="8053"/>
                  </a:cubicBezTo>
                  <a:cubicBezTo>
                    <a:pt x="5401" y="7908"/>
                    <a:pt x="5570" y="7715"/>
                    <a:pt x="5714" y="7498"/>
                  </a:cubicBezTo>
                  <a:cubicBezTo>
                    <a:pt x="6582" y="6196"/>
                    <a:pt x="7233" y="4870"/>
                    <a:pt x="7763" y="3376"/>
                  </a:cubicBezTo>
                  <a:cubicBezTo>
                    <a:pt x="7908" y="2966"/>
                    <a:pt x="8077" y="2532"/>
                    <a:pt x="8221" y="2074"/>
                  </a:cubicBezTo>
                  <a:cubicBezTo>
                    <a:pt x="6100" y="1302"/>
                    <a:pt x="3954" y="579"/>
                    <a:pt x="1785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36"/>
            <p:cNvSpPr/>
            <p:nvPr/>
          </p:nvSpPr>
          <p:spPr>
            <a:xfrm>
              <a:off x="2749525" y="2051075"/>
              <a:ext cx="2340950" cy="1788700"/>
            </a:xfrm>
            <a:custGeom>
              <a:avLst/>
              <a:gdLst/>
              <a:ahLst/>
              <a:cxnLst/>
              <a:rect l="l" t="t" r="r" b="b"/>
              <a:pathLst>
                <a:path w="93638" h="71548" extrusionOk="0">
                  <a:moveTo>
                    <a:pt x="6782" y="0"/>
                  </a:moveTo>
                  <a:cubicBezTo>
                    <a:pt x="1657" y="0"/>
                    <a:pt x="2027" y="8384"/>
                    <a:pt x="1447" y="12223"/>
                  </a:cubicBezTo>
                  <a:cubicBezTo>
                    <a:pt x="507" y="18443"/>
                    <a:pt x="0" y="24591"/>
                    <a:pt x="531" y="30907"/>
                  </a:cubicBezTo>
                  <a:cubicBezTo>
                    <a:pt x="1591" y="43299"/>
                    <a:pt x="5955" y="55714"/>
                    <a:pt x="14128" y="65213"/>
                  </a:cubicBezTo>
                  <a:cubicBezTo>
                    <a:pt x="15960" y="67359"/>
                    <a:pt x="18033" y="69360"/>
                    <a:pt x="20589" y="70541"/>
                  </a:cubicBezTo>
                  <a:cubicBezTo>
                    <a:pt x="21951" y="71177"/>
                    <a:pt x="23481" y="71547"/>
                    <a:pt x="24986" y="71547"/>
                  </a:cubicBezTo>
                  <a:cubicBezTo>
                    <a:pt x="26279" y="71547"/>
                    <a:pt x="27553" y="71274"/>
                    <a:pt x="28689" y="70662"/>
                  </a:cubicBezTo>
                  <a:cubicBezTo>
                    <a:pt x="30907" y="69480"/>
                    <a:pt x="32306" y="67262"/>
                    <a:pt x="34186" y="65623"/>
                  </a:cubicBezTo>
                  <a:cubicBezTo>
                    <a:pt x="38212" y="62055"/>
                    <a:pt x="43974" y="61332"/>
                    <a:pt x="49350" y="61283"/>
                  </a:cubicBezTo>
                  <a:cubicBezTo>
                    <a:pt x="49674" y="61279"/>
                    <a:pt x="49998" y="61276"/>
                    <a:pt x="50322" y="61276"/>
                  </a:cubicBezTo>
                  <a:cubicBezTo>
                    <a:pt x="53384" y="61276"/>
                    <a:pt x="56478" y="61510"/>
                    <a:pt x="59355" y="62513"/>
                  </a:cubicBezTo>
                  <a:cubicBezTo>
                    <a:pt x="61911" y="63405"/>
                    <a:pt x="64297" y="64900"/>
                    <a:pt x="66973" y="65285"/>
                  </a:cubicBezTo>
                  <a:cubicBezTo>
                    <a:pt x="67659" y="65381"/>
                    <a:pt x="68350" y="65411"/>
                    <a:pt x="69044" y="65411"/>
                  </a:cubicBezTo>
                  <a:cubicBezTo>
                    <a:pt x="70171" y="65411"/>
                    <a:pt x="71304" y="65333"/>
                    <a:pt x="72429" y="65333"/>
                  </a:cubicBezTo>
                  <a:cubicBezTo>
                    <a:pt x="73049" y="65333"/>
                    <a:pt x="73666" y="65357"/>
                    <a:pt x="74278" y="65430"/>
                  </a:cubicBezTo>
                  <a:cubicBezTo>
                    <a:pt x="76414" y="65659"/>
                    <a:pt x="78338" y="66310"/>
                    <a:pt x="80409" y="66310"/>
                  </a:cubicBezTo>
                  <a:cubicBezTo>
                    <a:pt x="80956" y="66310"/>
                    <a:pt x="81514" y="66264"/>
                    <a:pt x="82089" y="66153"/>
                  </a:cubicBezTo>
                  <a:cubicBezTo>
                    <a:pt x="91853" y="64297"/>
                    <a:pt x="93637" y="46336"/>
                    <a:pt x="93083" y="38839"/>
                  </a:cubicBezTo>
                  <a:cubicBezTo>
                    <a:pt x="92221" y="27341"/>
                    <a:pt x="81632" y="17699"/>
                    <a:pt x="70164" y="17699"/>
                  </a:cubicBezTo>
                  <a:cubicBezTo>
                    <a:pt x="69441" y="17699"/>
                    <a:pt x="68714" y="17737"/>
                    <a:pt x="67986" y="17816"/>
                  </a:cubicBezTo>
                  <a:cubicBezTo>
                    <a:pt x="60729" y="18612"/>
                    <a:pt x="54413" y="22903"/>
                    <a:pt x="47976" y="26375"/>
                  </a:cubicBezTo>
                  <a:cubicBezTo>
                    <a:pt x="46650" y="27074"/>
                    <a:pt x="45276" y="27773"/>
                    <a:pt x="43878" y="28400"/>
                  </a:cubicBezTo>
                  <a:cubicBezTo>
                    <a:pt x="40244" y="29982"/>
                    <a:pt x="36394" y="31121"/>
                    <a:pt x="32604" y="31121"/>
                  </a:cubicBezTo>
                  <a:cubicBezTo>
                    <a:pt x="30735" y="31121"/>
                    <a:pt x="28881" y="30845"/>
                    <a:pt x="27074" y="30208"/>
                  </a:cubicBezTo>
                  <a:cubicBezTo>
                    <a:pt x="25435" y="29629"/>
                    <a:pt x="23844" y="28737"/>
                    <a:pt x="22686" y="27435"/>
                  </a:cubicBezTo>
                  <a:cubicBezTo>
                    <a:pt x="16852" y="20902"/>
                    <a:pt x="23120" y="12247"/>
                    <a:pt x="22204" y="4966"/>
                  </a:cubicBezTo>
                  <a:cubicBezTo>
                    <a:pt x="22057" y="3851"/>
                    <a:pt x="21143" y="3710"/>
                    <a:pt x="20102" y="3710"/>
                  </a:cubicBezTo>
                  <a:cubicBezTo>
                    <a:pt x="19746" y="3710"/>
                    <a:pt x="19376" y="3726"/>
                    <a:pt x="19016" y="3726"/>
                  </a:cubicBezTo>
                  <a:cubicBezTo>
                    <a:pt x="18698" y="3726"/>
                    <a:pt x="18389" y="3713"/>
                    <a:pt x="18106" y="3664"/>
                  </a:cubicBezTo>
                  <a:cubicBezTo>
                    <a:pt x="15936" y="3279"/>
                    <a:pt x="13814" y="2628"/>
                    <a:pt x="11862" y="1736"/>
                  </a:cubicBezTo>
                  <a:cubicBezTo>
                    <a:pt x="10632" y="1157"/>
                    <a:pt x="9451" y="482"/>
                    <a:pt x="8125" y="169"/>
                  </a:cubicBezTo>
                  <a:cubicBezTo>
                    <a:pt x="7640" y="54"/>
                    <a:pt x="7193" y="0"/>
                    <a:pt x="6782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36"/>
            <p:cNvSpPr/>
            <p:nvPr/>
          </p:nvSpPr>
          <p:spPr>
            <a:xfrm>
              <a:off x="4704700" y="2387125"/>
              <a:ext cx="433975" cy="355925"/>
            </a:xfrm>
            <a:custGeom>
              <a:avLst/>
              <a:gdLst/>
              <a:ahLst/>
              <a:cxnLst/>
              <a:rect l="l" t="t" r="r" b="b"/>
              <a:pathLst>
                <a:path w="17359" h="14237" extrusionOk="0">
                  <a:moveTo>
                    <a:pt x="12026" y="0"/>
                  </a:moveTo>
                  <a:cubicBezTo>
                    <a:pt x="11584" y="0"/>
                    <a:pt x="11142" y="82"/>
                    <a:pt x="10729" y="252"/>
                  </a:cubicBezTo>
                  <a:cubicBezTo>
                    <a:pt x="9138" y="902"/>
                    <a:pt x="8270" y="2566"/>
                    <a:pt x="7233" y="3940"/>
                  </a:cubicBezTo>
                  <a:cubicBezTo>
                    <a:pt x="5594" y="6062"/>
                    <a:pt x="3280" y="7677"/>
                    <a:pt x="700" y="8448"/>
                  </a:cubicBezTo>
                  <a:cubicBezTo>
                    <a:pt x="387" y="8545"/>
                    <a:pt x="1" y="8762"/>
                    <a:pt x="121" y="9075"/>
                  </a:cubicBezTo>
                  <a:cubicBezTo>
                    <a:pt x="146" y="9148"/>
                    <a:pt x="194" y="9196"/>
                    <a:pt x="266" y="9268"/>
                  </a:cubicBezTo>
                  <a:cubicBezTo>
                    <a:pt x="1616" y="10594"/>
                    <a:pt x="3256" y="11462"/>
                    <a:pt x="4943" y="12330"/>
                  </a:cubicBezTo>
                  <a:cubicBezTo>
                    <a:pt x="6365" y="13077"/>
                    <a:pt x="8005" y="13222"/>
                    <a:pt x="9524" y="13632"/>
                  </a:cubicBezTo>
                  <a:cubicBezTo>
                    <a:pt x="10223" y="13825"/>
                    <a:pt x="11067" y="14017"/>
                    <a:pt x="11910" y="14138"/>
                  </a:cubicBezTo>
                  <a:cubicBezTo>
                    <a:pt x="12290" y="14195"/>
                    <a:pt x="12723" y="14237"/>
                    <a:pt x="13165" y="14237"/>
                  </a:cubicBezTo>
                  <a:cubicBezTo>
                    <a:pt x="14405" y="14237"/>
                    <a:pt x="15714" y="13906"/>
                    <a:pt x="16105" y="12643"/>
                  </a:cubicBezTo>
                  <a:cubicBezTo>
                    <a:pt x="16443" y="11655"/>
                    <a:pt x="16033" y="10522"/>
                    <a:pt x="15286" y="9798"/>
                  </a:cubicBezTo>
                  <a:cubicBezTo>
                    <a:pt x="16443" y="9654"/>
                    <a:pt x="17359" y="8400"/>
                    <a:pt x="17142" y="7243"/>
                  </a:cubicBezTo>
                  <a:cubicBezTo>
                    <a:pt x="16937" y="6237"/>
                    <a:pt x="15945" y="5511"/>
                    <a:pt x="14955" y="5511"/>
                  </a:cubicBezTo>
                  <a:cubicBezTo>
                    <a:pt x="14783" y="5511"/>
                    <a:pt x="14610" y="5533"/>
                    <a:pt x="14442" y="5580"/>
                  </a:cubicBezTo>
                  <a:cubicBezTo>
                    <a:pt x="15575" y="4326"/>
                    <a:pt x="15840" y="2494"/>
                    <a:pt x="14707" y="1192"/>
                  </a:cubicBezTo>
                  <a:cubicBezTo>
                    <a:pt x="14037" y="422"/>
                    <a:pt x="13031" y="0"/>
                    <a:pt x="12026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36"/>
            <p:cNvSpPr/>
            <p:nvPr/>
          </p:nvSpPr>
          <p:spPr>
            <a:xfrm>
              <a:off x="4191200" y="3225050"/>
              <a:ext cx="1107800" cy="1800775"/>
            </a:xfrm>
            <a:custGeom>
              <a:avLst/>
              <a:gdLst/>
              <a:ahLst/>
              <a:cxnLst/>
              <a:rect l="l" t="t" r="r" b="b"/>
              <a:pathLst>
                <a:path w="44312" h="72031" extrusionOk="0">
                  <a:moveTo>
                    <a:pt x="11650" y="1"/>
                  </a:moveTo>
                  <a:cubicBezTo>
                    <a:pt x="9916" y="1"/>
                    <a:pt x="8177" y="272"/>
                    <a:pt x="6606" y="848"/>
                  </a:cubicBezTo>
                  <a:cubicBezTo>
                    <a:pt x="3713" y="1909"/>
                    <a:pt x="1375" y="4030"/>
                    <a:pt x="651" y="7478"/>
                  </a:cubicBezTo>
                  <a:cubicBezTo>
                    <a:pt x="1" y="10636"/>
                    <a:pt x="1110" y="13963"/>
                    <a:pt x="3038" y="16542"/>
                  </a:cubicBezTo>
                  <a:cubicBezTo>
                    <a:pt x="4967" y="19098"/>
                    <a:pt x="7691" y="21003"/>
                    <a:pt x="10488" y="22570"/>
                  </a:cubicBezTo>
                  <a:cubicBezTo>
                    <a:pt x="15710" y="25524"/>
                    <a:pt x="21672" y="27484"/>
                    <a:pt x="27633" y="27484"/>
                  </a:cubicBezTo>
                  <a:cubicBezTo>
                    <a:pt x="29211" y="27484"/>
                    <a:pt x="30789" y="27346"/>
                    <a:pt x="32354" y="27054"/>
                  </a:cubicBezTo>
                  <a:lnTo>
                    <a:pt x="32354" y="27054"/>
                  </a:lnTo>
                  <a:cubicBezTo>
                    <a:pt x="32113" y="36215"/>
                    <a:pt x="31486" y="45304"/>
                    <a:pt x="31149" y="54441"/>
                  </a:cubicBezTo>
                  <a:cubicBezTo>
                    <a:pt x="31004" y="58009"/>
                    <a:pt x="30980" y="61553"/>
                    <a:pt x="31221" y="65121"/>
                  </a:cubicBezTo>
                  <a:cubicBezTo>
                    <a:pt x="31245" y="65531"/>
                    <a:pt x="31269" y="65941"/>
                    <a:pt x="31293" y="66350"/>
                  </a:cubicBezTo>
                  <a:cubicBezTo>
                    <a:pt x="31527" y="69200"/>
                    <a:pt x="31780" y="72030"/>
                    <a:pt x="34697" y="72030"/>
                  </a:cubicBezTo>
                  <a:cubicBezTo>
                    <a:pt x="35088" y="72030"/>
                    <a:pt x="35526" y="71979"/>
                    <a:pt x="36018" y="71871"/>
                  </a:cubicBezTo>
                  <a:cubicBezTo>
                    <a:pt x="36838" y="71702"/>
                    <a:pt x="37658" y="71244"/>
                    <a:pt x="38044" y="70521"/>
                  </a:cubicBezTo>
                  <a:cubicBezTo>
                    <a:pt x="38285" y="70039"/>
                    <a:pt x="38309" y="69484"/>
                    <a:pt x="38333" y="68954"/>
                  </a:cubicBezTo>
                  <a:cubicBezTo>
                    <a:pt x="38405" y="67387"/>
                    <a:pt x="38453" y="65844"/>
                    <a:pt x="38502" y="64277"/>
                  </a:cubicBezTo>
                  <a:cubicBezTo>
                    <a:pt x="38911" y="51692"/>
                    <a:pt x="39008" y="39084"/>
                    <a:pt x="42913" y="26909"/>
                  </a:cubicBezTo>
                  <a:cubicBezTo>
                    <a:pt x="43564" y="24932"/>
                    <a:pt x="44312" y="22787"/>
                    <a:pt x="43685" y="20810"/>
                  </a:cubicBezTo>
                  <a:cubicBezTo>
                    <a:pt x="42793" y="17965"/>
                    <a:pt x="39586" y="16711"/>
                    <a:pt x="36959" y="15313"/>
                  </a:cubicBezTo>
                  <a:cubicBezTo>
                    <a:pt x="33487" y="13457"/>
                    <a:pt x="30546" y="10756"/>
                    <a:pt x="27605" y="8153"/>
                  </a:cubicBezTo>
                  <a:cubicBezTo>
                    <a:pt x="24639" y="5525"/>
                    <a:pt x="21602" y="2945"/>
                    <a:pt x="18009" y="1306"/>
                  </a:cubicBezTo>
                  <a:cubicBezTo>
                    <a:pt x="16155" y="461"/>
                    <a:pt x="13907" y="1"/>
                    <a:pt x="11650" y="1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36"/>
            <p:cNvSpPr/>
            <p:nvPr/>
          </p:nvSpPr>
          <p:spPr>
            <a:xfrm>
              <a:off x="4971700" y="4831975"/>
              <a:ext cx="182050" cy="193850"/>
            </a:xfrm>
            <a:custGeom>
              <a:avLst/>
              <a:gdLst/>
              <a:ahLst/>
              <a:cxnLst/>
              <a:rect l="l" t="t" r="r" b="b"/>
              <a:pathLst>
                <a:path w="7282" h="7754" extrusionOk="0">
                  <a:moveTo>
                    <a:pt x="7282" y="0"/>
                  </a:moveTo>
                  <a:cubicBezTo>
                    <a:pt x="6558" y="193"/>
                    <a:pt x="5811" y="506"/>
                    <a:pt x="5305" y="603"/>
                  </a:cubicBezTo>
                  <a:cubicBezTo>
                    <a:pt x="4121" y="814"/>
                    <a:pt x="2926" y="915"/>
                    <a:pt x="1735" y="915"/>
                  </a:cubicBezTo>
                  <a:cubicBezTo>
                    <a:pt x="1156" y="915"/>
                    <a:pt x="577" y="891"/>
                    <a:pt x="1" y="844"/>
                  </a:cubicBezTo>
                  <a:lnTo>
                    <a:pt x="1" y="844"/>
                  </a:lnTo>
                  <a:cubicBezTo>
                    <a:pt x="25" y="1254"/>
                    <a:pt x="49" y="1664"/>
                    <a:pt x="73" y="2073"/>
                  </a:cubicBezTo>
                  <a:cubicBezTo>
                    <a:pt x="307" y="4923"/>
                    <a:pt x="560" y="7753"/>
                    <a:pt x="3477" y="7753"/>
                  </a:cubicBezTo>
                  <a:cubicBezTo>
                    <a:pt x="3868" y="7753"/>
                    <a:pt x="4306" y="7702"/>
                    <a:pt x="4798" y="7594"/>
                  </a:cubicBezTo>
                  <a:cubicBezTo>
                    <a:pt x="5618" y="7425"/>
                    <a:pt x="6438" y="6967"/>
                    <a:pt x="6824" y="6244"/>
                  </a:cubicBezTo>
                  <a:cubicBezTo>
                    <a:pt x="7065" y="5762"/>
                    <a:pt x="7089" y="5207"/>
                    <a:pt x="7113" y="4677"/>
                  </a:cubicBezTo>
                  <a:cubicBezTo>
                    <a:pt x="7185" y="3110"/>
                    <a:pt x="7233" y="1567"/>
                    <a:pt x="7282" y="0"/>
                  </a:cubicBezTo>
                  <a:close/>
                </a:path>
              </a:pathLst>
            </a:custGeom>
            <a:solidFill>
              <a:srgbClr val="836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36"/>
            <p:cNvSpPr/>
            <p:nvPr/>
          </p:nvSpPr>
          <p:spPr>
            <a:xfrm>
              <a:off x="2652475" y="4235275"/>
              <a:ext cx="176025" cy="158675"/>
            </a:xfrm>
            <a:custGeom>
              <a:avLst/>
              <a:gdLst/>
              <a:ahLst/>
              <a:cxnLst/>
              <a:rect l="l" t="t" r="r" b="b"/>
              <a:pathLst>
                <a:path w="7041" h="6347" extrusionOk="0">
                  <a:moveTo>
                    <a:pt x="3328" y="1"/>
                  </a:moveTo>
                  <a:cubicBezTo>
                    <a:pt x="3304" y="194"/>
                    <a:pt x="3304" y="386"/>
                    <a:pt x="3256" y="507"/>
                  </a:cubicBezTo>
                  <a:cubicBezTo>
                    <a:pt x="2966" y="1278"/>
                    <a:pt x="2580" y="2098"/>
                    <a:pt x="2122" y="2773"/>
                  </a:cubicBezTo>
                  <a:cubicBezTo>
                    <a:pt x="1472" y="3665"/>
                    <a:pt x="676" y="4437"/>
                    <a:pt x="1" y="5305"/>
                  </a:cubicBezTo>
                  <a:cubicBezTo>
                    <a:pt x="883" y="5941"/>
                    <a:pt x="1952" y="6346"/>
                    <a:pt x="3008" y="6346"/>
                  </a:cubicBezTo>
                  <a:cubicBezTo>
                    <a:pt x="3511" y="6346"/>
                    <a:pt x="4011" y="6254"/>
                    <a:pt x="4485" y="6052"/>
                  </a:cubicBezTo>
                  <a:cubicBezTo>
                    <a:pt x="6149" y="5353"/>
                    <a:pt x="7041" y="3063"/>
                    <a:pt x="5956" y="1640"/>
                  </a:cubicBezTo>
                  <a:cubicBezTo>
                    <a:pt x="5329" y="820"/>
                    <a:pt x="4268" y="483"/>
                    <a:pt x="3328" y="1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36"/>
            <p:cNvSpPr/>
            <p:nvPr/>
          </p:nvSpPr>
          <p:spPr>
            <a:xfrm>
              <a:off x="2749525" y="2148100"/>
              <a:ext cx="1424825" cy="1691675"/>
            </a:xfrm>
            <a:custGeom>
              <a:avLst/>
              <a:gdLst/>
              <a:ahLst/>
              <a:cxnLst/>
              <a:rect l="l" t="t" r="r" b="b"/>
              <a:pathLst>
                <a:path w="56993" h="67667" extrusionOk="0">
                  <a:moveTo>
                    <a:pt x="2749" y="0"/>
                  </a:moveTo>
                  <a:cubicBezTo>
                    <a:pt x="2700" y="25"/>
                    <a:pt x="2652" y="73"/>
                    <a:pt x="2604" y="97"/>
                  </a:cubicBezTo>
                  <a:cubicBezTo>
                    <a:pt x="1808" y="2797"/>
                    <a:pt x="1760" y="6245"/>
                    <a:pt x="1447" y="8342"/>
                  </a:cubicBezTo>
                  <a:cubicBezTo>
                    <a:pt x="507" y="14562"/>
                    <a:pt x="0" y="20710"/>
                    <a:pt x="531" y="27026"/>
                  </a:cubicBezTo>
                  <a:cubicBezTo>
                    <a:pt x="1591" y="39418"/>
                    <a:pt x="5955" y="51833"/>
                    <a:pt x="14128" y="61332"/>
                  </a:cubicBezTo>
                  <a:cubicBezTo>
                    <a:pt x="15960" y="63478"/>
                    <a:pt x="18033" y="65479"/>
                    <a:pt x="20589" y="66660"/>
                  </a:cubicBezTo>
                  <a:cubicBezTo>
                    <a:pt x="21951" y="67296"/>
                    <a:pt x="23481" y="67666"/>
                    <a:pt x="24986" y="67666"/>
                  </a:cubicBezTo>
                  <a:cubicBezTo>
                    <a:pt x="26279" y="67666"/>
                    <a:pt x="27553" y="67393"/>
                    <a:pt x="28689" y="66781"/>
                  </a:cubicBezTo>
                  <a:cubicBezTo>
                    <a:pt x="30907" y="65599"/>
                    <a:pt x="32306" y="63381"/>
                    <a:pt x="34186" y="61742"/>
                  </a:cubicBezTo>
                  <a:cubicBezTo>
                    <a:pt x="38212" y="58174"/>
                    <a:pt x="43974" y="57451"/>
                    <a:pt x="49350" y="57402"/>
                  </a:cubicBezTo>
                  <a:cubicBezTo>
                    <a:pt x="49722" y="57395"/>
                    <a:pt x="50094" y="57392"/>
                    <a:pt x="50467" y="57392"/>
                  </a:cubicBezTo>
                  <a:cubicBezTo>
                    <a:pt x="52655" y="57392"/>
                    <a:pt x="54850" y="57528"/>
                    <a:pt x="56993" y="57981"/>
                  </a:cubicBezTo>
                  <a:cubicBezTo>
                    <a:pt x="55884" y="57137"/>
                    <a:pt x="54461" y="56559"/>
                    <a:pt x="53473" y="56269"/>
                  </a:cubicBezTo>
                  <a:cubicBezTo>
                    <a:pt x="50459" y="55329"/>
                    <a:pt x="47373" y="54654"/>
                    <a:pt x="44239" y="54317"/>
                  </a:cubicBezTo>
                  <a:cubicBezTo>
                    <a:pt x="38309" y="53666"/>
                    <a:pt x="32161" y="54051"/>
                    <a:pt x="26568" y="52050"/>
                  </a:cubicBezTo>
                  <a:cubicBezTo>
                    <a:pt x="8583" y="45638"/>
                    <a:pt x="2797" y="22132"/>
                    <a:pt x="3496" y="5232"/>
                  </a:cubicBezTo>
                  <a:cubicBezTo>
                    <a:pt x="3568" y="3448"/>
                    <a:pt x="3665" y="1519"/>
                    <a:pt x="2749" y="0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36"/>
            <p:cNvSpPr/>
            <p:nvPr/>
          </p:nvSpPr>
          <p:spPr>
            <a:xfrm>
              <a:off x="3030375" y="3140150"/>
              <a:ext cx="675675" cy="1794675"/>
            </a:xfrm>
            <a:custGeom>
              <a:avLst/>
              <a:gdLst/>
              <a:ahLst/>
              <a:cxnLst/>
              <a:rect l="l" t="t" r="r" b="b"/>
              <a:pathLst>
                <a:path w="27027" h="71787" extrusionOk="0">
                  <a:moveTo>
                    <a:pt x="12028" y="0"/>
                  </a:moveTo>
                  <a:cubicBezTo>
                    <a:pt x="11300" y="0"/>
                    <a:pt x="10580" y="179"/>
                    <a:pt x="9885" y="411"/>
                  </a:cubicBezTo>
                  <a:cubicBezTo>
                    <a:pt x="1" y="3930"/>
                    <a:pt x="2050" y="16395"/>
                    <a:pt x="5064" y="23723"/>
                  </a:cubicBezTo>
                  <a:cubicBezTo>
                    <a:pt x="7065" y="28617"/>
                    <a:pt x="10175" y="33849"/>
                    <a:pt x="10898" y="39105"/>
                  </a:cubicBezTo>
                  <a:cubicBezTo>
                    <a:pt x="11645" y="44650"/>
                    <a:pt x="12103" y="50002"/>
                    <a:pt x="11404" y="55619"/>
                  </a:cubicBezTo>
                  <a:cubicBezTo>
                    <a:pt x="11067" y="58367"/>
                    <a:pt x="10343" y="61067"/>
                    <a:pt x="9813" y="63792"/>
                  </a:cubicBezTo>
                  <a:cubicBezTo>
                    <a:pt x="9644" y="64611"/>
                    <a:pt x="9500" y="65455"/>
                    <a:pt x="9379" y="66275"/>
                  </a:cubicBezTo>
                  <a:cubicBezTo>
                    <a:pt x="9234" y="67504"/>
                    <a:pt x="8656" y="69891"/>
                    <a:pt x="9765" y="70855"/>
                  </a:cubicBezTo>
                  <a:cubicBezTo>
                    <a:pt x="10394" y="71424"/>
                    <a:pt x="11826" y="71787"/>
                    <a:pt x="12824" y="71787"/>
                  </a:cubicBezTo>
                  <a:cubicBezTo>
                    <a:pt x="13012" y="71787"/>
                    <a:pt x="13184" y="71774"/>
                    <a:pt x="13333" y="71747"/>
                  </a:cubicBezTo>
                  <a:cubicBezTo>
                    <a:pt x="13598" y="71699"/>
                    <a:pt x="13863" y="71627"/>
                    <a:pt x="14080" y="71434"/>
                  </a:cubicBezTo>
                  <a:cubicBezTo>
                    <a:pt x="14273" y="71289"/>
                    <a:pt x="14394" y="71072"/>
                    <a:pt x="14514" y="70831"/>
                  </a:cubicBezTo>
                  <a:cubicBezTo>
                    <a:pt x="15261" y="69433"/>
                    <a:pt x="15744" y="68059"/>
                    <a:pt x="16105" y="66516"/>
                  </a:cubicBezTo>
                  <a:cubicBezTo>
                    <a:pt x="16226" y="66082"/>
                    <a:pt x="16346" y="65624"/>
                    <a:pt x="16443" y="65190"/>
                  </a:cubicBezTo>
                  <a:cubicBezTo>
                    <a:pt x="18371" y="57186"/>
                    <a:pt x="19963" y="48965"/>
                    <a:pt x="20927" y="40816"/>
                  </a:cubicBezTo>
                  <a:cubicBezTo>
                    <a:pt x="21891" y="32812"/>
                    <a:pt x="27026" y="24567"/>
                    <a:pt x="26930" y="16563"/>
                  </a:cubicBezTo>
                  <a:cubicBezTo>
                    <a:pt x="26882" y="14538"/>
                    <a:pt x="26183" y="9861"/>
                    <a:pt x="25411" y="8149"/>
                  </a:cubicBezTo>
                  <a:cubicBezTo>
                    <a:pt x="24061" y="5136"/>
                    <a:pt x="18154" y="2942"/>
                    <a:pt x="15358" y="1230"/>
                  </a:cubicBezTo>
                  <a:cubicBezTo>
                    <a:pt x="14562" y="748"/>
                    <a:pt x="13718" y="242"/>
                    <a:pt x="12802" y="73"/>
                  </a:cubicBezTo>
                  <a:cubicBezTo>
                    <a:pt x="12544" y="23"/>
                    <a:pt x="12286" y="0"/>
                    <a:pt x="12028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36"/>
            <p:cNvSpPr/>
            <p:nvPr/>
          </p:nvSpPr>
          <p:spPr>
            <a:xfrm>
              <a:off x="3246750" y="4734925"/>
              <a:ext cx="194700" cy="199900"/>
            </a:xfrm>
            <a:custGeom>
              <a:avLst/>
              <a:gdLst/>
              <a:ahLst/>
              <a:cxnLst/>
              <a:rect l="l" t="t" r="r" b="b"/>
              <a:pathLst>
                <a:path w="7788" h="7996" extrusionOk="0">
                  <a:moveTo>
                    <a:pt x="1158" y="1"/>
                  </a:moveTo>
                  <a:cubicBezTo>
                    <a:pt x="989" y="820"/>
                    <a:pt x="845" y="1664"/>
                    <a:pt x="724" y="2484"/>
                  </a:cubicBezTo>
                  <a:cubicBezTo>
                    <a:pt x="579" y="3713"/>
                    <a:pt x="1" y="6100"/>
                    <a:pt x="1110" y="7064"/>
                  </a:cubicBezTo>
                  <a:cubicBezTo>
                    <a:pt x="1739" y="7633"/>
                    <a:pt x="3171" y="7996"/>
                    <a:pt x="4169" y="7996"/>
                  </a:cubicBezTo>
                  <a:cubicBezTo>
                    <a:pt x="4357" y="7996"/>
                    <a:pt x="4529" y="7983"/>
                    <a:pt x="4678" y="7956"/>
                  </a:cubicBezTo>
                  <a:cubicBezTo>
                    <a:pt x="4943" y="7908"/>
                    <a:pt x="5208" y="7836"/>
                    <a:pt x="5425" y="7643"/>
                  </a:cubicBezTo>
                  <a:cubicBezTo>
                    <a:pt x="5618" y="7498"/>
                    <a:pt x="5739" y="7281"/>
                    <a:pt x="5859" y="7040"/>
                  </a:cubicBezTo>
                  <a:cubicBezTo>
                    <a:pt x="6606" y="5642"/>
                    <a:pt x="7089" y="4268"/>
                    <a:pt x="7450" y="2725"/>
                  </a:cubicBezTo>
                  <a:cubicBezTo>
                    <a:pt x="7571" y="2291"/>
                    <a:pt x="7691" y="1833"/>
                    <a:pt x="7788" y="1399"/>
                  </a:cubicBezTo>
                  <a:cubicBezTo>
                    <a:pt x="5594" y="820"/>
                    <a:pt x="3376" y="362"/>
                    <a:pt x="1158" y="1"/>
                  </a:cubicBezTo>
                  <a:close/>
                </a:path>
              </a:pathLst>
            </a:custGeom>
            <a:solidFill>
              <a:srgbClr val="836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36"/>
            <p:cNvSpPr/>
            <p:nvPr/>
          </p:nvSpPr>
          <p:spPr>
            <a:xfrm>
              <a:off x="2685625" y="1521775"/>
              <a:ext cx="1168075" cy="828575"/>
            </a:xfrm>
            <a:custGeom>
              <a:avLst/>
              <a:gdLst/>
              <a:ahLst/>
              <a:cxnLst/>
              <a:rect l="l" t="t" r="r" b="b"/>
              <a:pathLst>
                <a:path w="46723" h="33143" extrusionOk="0">
                  <a:moveTo>
                    <a:pt x="20436" y="1"/>
                  </a:moveTo>
                  <a:cubicBezTo>
                    <a:pt x="20273" y="1"/>
                    <a:pt x="20107" y="2"/>
                    <a:pt x="19938" y="5"/>
                  </a:cubicBezTo>
                  <a:cubicBezTo>
                    <a:pt x="17021" y="53"/>
                    <a:pt x="14056" y="535"/>
                    <a:pt x="11380" y="1765"/>
                  </a:cubicBezTo>
                  <a:cubicBezTo>
                    <a:pt x="6631" y="3959"/>
                    <a:pt x="2870" y="8226"/>
                    <a:pt x="1520" y="13313"/>
                  </a:cubicBezTo>
                  <a:cubicBezTo>
                    <a:pt x="1" y="18954"/>
                    <a:pt x="2339" y="25463"/>
                    <a:pt x="6751" y="29200"/>
                  </a:cubicBezTo>
                  <a:cubicBezTo>
                    <a:pt x="10164" y="32097"/>
                    <a:pt x="14534" y="33143"/>
                    <a:pt x="18982" y="33143"/>
                  </a:cubicBezTo>
                  <a:cubicBezTo>
                    <a:pt x="22642" y="33143"/>
                    <a:pt x="26355" y="32435"/>
                    <a:pt x="29630" y="31466"/>
                  </a:cubicBezTo>
                  <a:cubicBezTo>
                    <a:pt x="31559" y="30888"/>
                    <a:pt x="33343" y="29972"/>
                    <a:pt x="35223" y="29297"/>
                  </a:cubicBezTo>
                  <a:cubicBezTo>
                    <a:pt x="36790" y="28742"/>
                    <a:pt x="38333" y="28019"/>
                    <a:pt x="39804" y="27223"/>
                  </a:cubicBezTo>
                  <a:cubicBezTo>
                    <a:pt x="42697" y="25656"/>
                    <a:pt x="45469" y="23390"/>
                    <a:pt x="46409" y="20087"/>
                  </a:cubicBezTo>
                  <a:cubicBezTo>
                    <a:pt x="46626" y="19267"/>
                    <a:pt x="46723" y="18375"/>
                    <a:pt x="46675" y="17508"/>
                  </a:cubicBezTo>
                  <a:cubicBezTo>
                    <a:pt x="46578" y="15916"/>
                    <a:pt x="46000" y="14325"/>
                    <a:pt x="44915" y="13168"/>
                  </a:cubicBezTo>
                  <a:cubicBezTo>
                    <a:pt x="43902" y="12107"/>
                    <a:pt x="42600" y="11456"/>
                    <a:pt x="41323" y="10757"/>
                  </a:cubicBezTo>
                  <a:cubicBezTo>
                    <a:pt x="38647" y="9311"/>
                    <a:pt x="36067" y="7671"/>
                    <a:pt x="33656" y="5839"/>
                  </a:cubicBezTo>
                  <a:cubicBezTo>
                    <a:pt x="31631" y="4272"/>
                    <a:pt x="30185" y="2464"/>
                    <a:pt x="27677" y="1451"/>
                  </a:cubicBezTo>
                  <a:cubicBezTo>
                    <a:pt x="25064" y="383"/>
                    <a:pt x="23115" y="1"/>
                    <a:pt x="20436" y="1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36"/>
            <p:cNvSpPr/>
            <p:nvPr/>
          </p:nvSpPr>
          <p:spPr>
            <a:xfrm>
              <a:off x="3305825" y="1782500"/>
              <a:ext cx="99475" cy="119900"/>
            </a:xfrm>
            <a:custGeom>
              <a:avLst/>
              <a:gdLst/>
              <a:ahLst/>
              <a:cxnLst/>
              <a:rect l="l" t="t" r="r" b="b"/>
              <a:pathLst>
                <a:path w="3979" h="4796" extrusionOk="0">
                  <a:moveTo>
                    <a:pt x="1915" y="0"/>
                  </a:moveTo>
                  <a:cubicBezTo>
                    <a:pt x="1616" y="0"/>
                    <a:pt x="1314" y="87"/>
                    <a:pt x="1061" y="256"/>
                  </a:cubicBezTo>
                  <a:cubicBezTo>
                    <a:pt x="0" y="979"/>
                    <a:pt x="434" y="2474"/>
                    <a:pt x="892" y="3438"/>
                  </a:cubicBezTo>
                  <a:cubicBezTo>
                    <a:pt x="1013" y="3727"/>
                    <a:pt x="1182" y="4017"/>
                    <a:pt x="1399" y="4234"/>
                  </a:cubicBezTo>
                  <a:cubicBezTo>
                    <a:pt x="1697" y="4572"/>
                    <a:pt x="2078" y="4795"/>
                    <a:pt x="2540" y="4795"/>
                  </a:cubicBezTo>
                  <a:cubicBezTo>
                    <a:pt x="2638" y="4795"/>
                    <a:pt x="2740" y="4785"/>
                    <a:pt x="2845" y="4764"/>
                  </a:cubicBezTo>
                  <a:cubicBezTo>
                    <a:pt x="3424" y="4644"/>
                    <a:pt x="3737" y="4234"/>
                    <a:pt x="3858" y="3679"/>
                  </a:cubicBezTo>
                  <a:cubicBezTo>
                    <a:pt x="3978" y="3077"/>
                    <a:pt x="3858" y="2474"/>
                    <a:pt x="3665" y="1871"/>
                  </a:cubicBezTo>
                  <a:cubicBezTo>
                    <a:pt x="3472" y="1220"/>
                    <a:pt x="3183" y="449"/>
                    <a:pt x="2532" y="135"/>
                  </a:cubicBezTo>
                  <a:cubicBezTo>
                    <a:pt x="2341" y="45"/>
                    <a:pt x="2129" y="0"/>
                    <a:pt x="1915" y="0"/>
                  </a:cubicBezTo>
                  <a:close/>
                </a:path>
              </a:pathLst>
            </a:custGeom>
            <a:solidFill>
              <a:srgbClr val="573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36"/>
            <p:cNvSpPr/>
            <p:nvPr/>
          </p:nvSpPr>
          <p:spPr>
            <a:xfrm>
              <a:off x="3768100" y="1842525"/>
              <a:ext cx="82000" cy="72675"/>
            </a:xfrm>
            <a:custGeom>
              <a:avLst/>
              <a:gdLst/>
              <a:ahLst/>
              <a:cxnLst/>
              <a:rect l="l" t="t" r="r" b="b"/>
              <a:pathLst>
                <a:path w="3280" h="2907" extrusionOk="0">
                  <a:moveTo>
                    <a:pt x="1592" y="0"/>
                  </a:moveTo>
                  <a:cubicBezTo>
                    <a:pt x="1447" y="0"/>
                    <a:pt x="1326" y="49"/>
                    <a:pt x="1206" y="121"/>
                  </a:cubicBezTo>
                  <a:cubicBezTo>
                    <a:pt x="989" y="266"/>
                    <a:pt x="772" y="386"/>
                    <a:pt x="555" y="531"/>
                  </a:cubicBezTo>
                  <a:cubicBezTo>
                    <a:pt x="314" y="724"/>
                    <a:pt x="73" y="917"/>
                    <a:pt x="25" y="1230"/>
                  </a:cubicBezTo>
                  <a:cubicBezTo>
                    <a:pt x="0" y="1351"/>
                    <a:pt x="25" y="1471"/>
                    <a:pt x="49" y="1592"/>
                  </a:cubicBezTo>
                  <a:cubicBezTo>
                    <a:pt x="217" y="2074"/>
                    <a:pt x="651" y="2411"/>
                    <a:pt x="1109" y="2580"/>
                  </a:cubicBezTo>
                  <a:cubicBezTo>
                    <a:pt x="1386" y="2679"/>
                    <a:pt x="1824" y="2907"/>
                    <a:pt x="2159" y="2907"/>
                  </a:cubicBezTo>
                  <a:cubicBezTo>
                    <a:pt x="2233" y="2907"/>
                    <a:pt x="2302" y="2896"/>
                    <a:pt x="2363" y="2869"/>
                  </a:cubicBezTo>
                  <a:cubicBezTo>
                    <a:pt x="3279" y="2460"/>
                    <a:pt x="2460" y="603"/>
                    <a:pt x="1929" y="169"/>
                  </a:cubicBezTo>
                  <a:cubicBezTo>
                    <a:pt x="1833" y="73"/>
                    <a:pt x="1712" y="0"/>
                    <a:pt x="1592" y="0"/>
                  </a:cubicBezTo>
                  <a:close/>
                </a:path>
              </a:pathLst>
            </a:custGeom>
            <a:solidFill>
              <a:srgbClr val="573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36"/>
            <p:cNvSpPr/>
            <p:nvPr/>
          </p:nvSpPr>
          <p:spPr>
            <a:xfrm>
              <a:off x="4365375" y="2540450"/>
              <a:ext cx="187475" cy="82575"/>
            </a:xfrm>
            <a:custGeom>
              <a:avLst/>
              <a:gdLst/>
              <a:ahLst/>
              <a:cxnLst/>
              <a:rect l="l" t="t" r="r" b="b"/>
              <a:pathLst>
                <a:path w="7499" h="3303" extrusionOk="0">
                  <a:moveTo>
                    <a:pt x="4477" y="1"/>
                  </a:moveTo>
                  <a:cubicBezTo>
                    <a:pt x="4191" y="1"/>
                    <a:pt x="3895" y="16"/>
                    <a:pt x="3593" y="49"/>
                  </a:cubicBezTo>
                  <a:cubicBezTo>
                    <a:pt x="1568" y="266"/>
                    <a:pt x="1" y="1158"/>
                    <a:pt x="97" y="2050"/>
                  </a:cubicBezTo>
                  <a:cubicBezTo>
                    <a:pt x="180" y="2790"/>
                    <a:pt x="1437" y="3303"/>
                    <a:pt x="3062" y="3303"/>
                  </a:cubicBezTo>
                  <a:cubicBezTo>
                    <a:pt x="3342" y="3303"/>
                    <a:pt x="3633" y="3288"/>
                    <a:pt x="3931" y="3256"/>
                  </a:cubicBezTo>
                  <a:cubicBezTo>
                    <a:pt x="5956" y="3039"/>
                    <a:pt x="7499" y="2147"/>
                    <a:pt x="7426" y="1255"/>
                  </a:cubicBezTo>
                  <a:cubicBezTo>
                    <a:pt x="7344" y="497"/>
                    <a:pt x="6081" y="1"/>
                    <a:pt x="4477" y="1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36"/>
            <p:cNvSpPr/>
            <p:nvPr/>
          </p:nvSpPr>
          <p:spPr>
            <a:xfrm>
              <a:off x="4515450" y="2832050"/>
              <a:ext cx="90450" cy="39450"/>
            </a:xfrm>
            <a:custGeom>
              <a:avLst/>
              <a:gdLst/>
              <a:ahLst/>
              <a:cxnLst/>
              <a:rect l="l" t="t" r="r" b="b"/>
              <a:pathLst>
                <a:path w="3618" h="1578" extrusionOk="0">
                  <a:moveTo>
                    <a:pt x="1633" y="1"/>
                  </a:moveTo>
                  <a:cubicBezTo>
                    <a:pt x="737" y="1"/>
                    <a:pt x="25" y="300"/>
                    <a:pt x="25" y="705"/>
                  </a:cubicBezTo>
                  <a:cubicBezTo>
                    <a:pt x="1" y="1139"/>
                    <a:pt x="772" y="1524"/>
                    <a:pt x="1761" y="1572"/>
                  </a:cubicBezTo>
                  <a:cubicBezTo>
                    <a:pt x="1828" y="1576"/>
                    <a:pt x="1895" y="1577"/>
                    <a:pt x="1960" y="1577"/>
                  </a:cubicBezTo>
                  <a:cubicBezTo>
                    <a:pt x="2857" y="1577"/>
                    <a:pt x="3571" y="1278"/>
                    <a:pt x="3593" y="873"/>
                  </a:cubicBezTo>
                  <a:cubicBezTo>
                    <a:pt x="3617" y="439"/>
                    <a:pt x="2822" y="54"/>
                    <a:pt x="1833" y="5"/>
                  </a:cubicBezTo>
                  <a:cubicBezTo>
                    <a:pt x="1766" y="2"/>
                    <a:pt x="1699" y="1"/>
                    <a:pt x="1633" y="1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36"/>
            <p:cNvSpPr/>
            <p:nvPr/>
          </p:nvSpPr>
          <p:spPr>
            <a:xfrm>
              <a:off x="3712650" y="3014075"/>
              <a:ext cx="90425" cy="39450"/>
            </a:xfrm>
            <a:custGeom>
              <a:avLst/>
              <a:gdLst/>
              <a:ahLst/>
              <a:cxnLst/>
              <a:rect l="l" t="t" r="r" b="b"/>
              <a:pathLst>
                <a:path w="3617" h="1578" extrusionOk="0">
                  <a:moveTo>
                    <a:pt x="1633" y="0"/>
                  </a:moveTo>
                  <a:cubicBezTo>
                    <a:pt x="736" y="0"/>
                    <a:pt x="23" y="300"/>
                    <a:pt x="1" y="704"/>
                  </a:cubicBezTo>
                  <a:cubicBezTo>
                    <a:pt x="1" y="1138"/>
                    <a:pt x="772" y="1524"/>
                    <a:pt x="1760" y="1572"/>
                  </a:cubicBezTo>
                  <a:cubicBezTo>
                    <a:pt x="1828" y="1576"/>
                    <a:pt x="1894" y="1577"/>
                    <a:pt x="1960" y="1577"/>
                  </a:cubicBezTo>
                  <a:cubicBezTo>
                    <a:pt x="2857" y="1577"/>
                    <a:pt x="3570" y="1277"/>
                    <a:pt x="3593" y="873"/>
                  </a:cubicBezTo>
                  <a:cubicBezTo>
                    <a:pt x="3617" y="439"/>
                    <a:pt x="2821" y="53"/>
                    <a:pt x="1833" y="5"/>
                  </a:cubicBezTo>
                  <a:cubicBezTo>
                    <a:pt x="1765" y="2"/>
                    <a:pt x="1699" y="0"/>
                    <a:pt x="1633" y="0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36"/>
            <p:cNvSpPr/>
            <p:nvPr/>
          </p:nvSpPr>
          <p:spPr>
            <a:xfrm>
              <a:off x="3933250" y="2708750"/>
              <a:ext cx="187450" cy="101925"/>
            </a:xfrm>
            <a:custGeom>
              <a:avLst/>
              <a:gdLst/>
              <a:ahLst/>
              <a:cxnLst/>
              <a:rect l="l" t="t" r="r" b="b"/>
              <a:pathLst>
                <a:path w="7498" h="4077" extrusionOk="0">
                  <a:moveTo>
                    <a:pt x="5625" y="0"/>
                  </a:moveTo>
                  <a:cubicBezTo>
                    <a:pt x="4913" y="0"/>
                    <a:pt x="4032" y="182"/>
                    <a:pt x="3134" y="550"/>
                  </a:cubicBezTo>
                  <a:cubicBezTo>
                    <a:pt x="1254" y="1321"/>
                    <a:pt x="0" y="2623"/>
                    <a:pt x="338" y="3443"/>
                  </a:cubicBezTo>
                  <a:cubicBezTo>
                    <a:pt x="512" y="3865"/>
                    <a:pt x="1076" y="4076"/>
                    <a:pt x="1839" y="4076"/>
                  </a:cubicBezTo>
                  <a:cubicBezTo>
                    <a:pt x="2557" y="4076"/>
                    <a:pt x="3452" y="3889"/>
                    <a:pt x="4364" y="3515"/>
                  </a:cubicBezTo>
                  <a:cubicBezTo>
                    <a:pt x="6244" y="2744"/>
                    <a:pt x="7498" y="1466"/>
                    <a:pt x="7160" y="646"/>
                  </a:cubicBezTo>
                  <a:cubicBezTo>
                    <a:pt x="6984" y="218"/>
                    <a:pt x="6406" y="0"/>
                    <a:pt x="5625" y="0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36"/>
            <p:cNvSpPr/>
            <p:nvPr/>
          </p:nvSpPr>
          <p:spPr>
            <a:xfrm>
              <a:off x="4332850" y="2701425"/>
              <a:ext cx="188050" cy="83125"/>
            </a:xfrm>
            <a:custGeom>
              <a:avLst/>
              <a:gdLst/>
              <a:ahLst/>
              <a:cxnLst/>
              <a:rect l="l" t="t" r="r" b="b"/>
              <a:pathLst>
                <a:path w="7522" h="3325" extrusionOk="0">
                  <a:moveTo>
                    <a:pt x="4624" y="1"/>
                  </a:moveTo>
                  <a:cubicBezTo>
                    <a:pt x="4287" y="1"/>
                    <a:pt x="3933" y="24"/>
                    <a:pt x="3568" y="71"/>
                  </a:cubicBezTo>
                  <a:cubicBezTo>
                    <a:pt x="1543" y="312"/>
                    <a:pt x="0" y="1253"/>
                    <a:pt x="121" y="2120"/>
                  </a:cubicBezTo>
                  <a:cubicBezTo>
                    <a:pt x="200" y="2852"/>
                    <a:pt x="1381" y="3324"/>
                    <a:pt x="2920" y="3324"/>
                  </a:cubicBezTo>
                  <a:cubicBezTo>
                    <a:pt x="3258" y="3324"/>
                    <a:pt x="3613" y="3301"/>
                    <a:pt x="3978" y="3254"/>
                  </a:cubicBezTo>
                  <a:cubicBezTo>
                    <a:pt x="5979" y="3012"/>
                    <a:pt x="7522" y="2096"/>
                    <a:pt x="7425" y="1204"/>
                  </a:cubicBezTo>
                  <a:cubicBezTo>
                    <a:pt x="7327" y="473"/>
                    <a:pt x="6158" y="1"/>
                    <a:pt x="4624" y="1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36"/>
            <p:cNvSpPr/>
            <p:nvPr/>
          </p:nvSpPr>
          <p:spPr>
            <a:xfrm>
              <a:off x="4285825" y="2911775"/>
              <a:ext cx="110325" cy="48525"/>
            </a:xfrm>
            <a:custGeom>
              <a:avLst/>
              <a:gdLst/>
              <a:ahLst/>
              <a:cxnLst/>
              <a:rect l="l" t="t" r="r" b="b"/>
              <a:pathLst>
                <a:path w="4413" h="1941" extrusionOk="0">
                  <a:moveTo>
                    <a:pt x="2721" y="1"/>
                  </a:moveTo>
                  <a:cubicBezTo>
                    <a:pt x="2522" y="1"/>
                    <a:pt x="2312" y="16"/>
                    <a:pt x="2098" y="47"/>
                  </a:cubicBezTo>
                  <a:cubicBezTo>
                    <a:pt x="917" y="192"/>
                    <a:pt x="1" y="722"/>
                    <a:pt x="73" y="1228"/>
                  </a:cubicBezTo>
                  <a:cubicBezTo>
                    <a:pt x="133" y="1667"/>
                    <a:pt x="819" y="1940"/>
                    <a:pt x="1722" y="1940"/>
                  </a:cubicBezTo>
                  <a:cubicBezTo>
                    <a:pt x="1911" y="1940"/>
                    <a:pt x="2110" y="1928"/>
                    <a:pt x="2315" y="1903"/>
                  </a:cubicBezTo>
                  <a:cubicBezTo>
                    <a:pt x="3496" y="1759"/>
                    <a:pt x="4412" y="1204"/>
                    <a:pt x="4340" y="698"/>
                  </a:cubicBezTo>
                  <a:cubicBezTo>
                    <a:pt x="4281" y="285"/>
                    <a:pt x="3598" y="1"/>
                    <a:pt x="2721" y="1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36"/>
            <p:cNvSpPr/>
            <p:nvPr/>
          </p:nvSpPr>
          <p:spPr>
            <a:xfrm>
              <a:off x="4118275" y="2809875"/>
              <a:ext cx="157925" cy="77775"/>
            </a:xfrm>
            <a:custGeom>
              <a:avLst/>
              <a:gdLst/>
              <a:ahLst/>
              <a:cxnLst/>
              <a:rect l="l" t="t" r="r" b="b"/>
              <a:pathLst>
                <a:path w="6317" h="3111" extrusionOk="0">
                  <a:moveTo>
                    <a:pt x="4483" y="0"/>
                  </a:moveTo>
                  <a:cubicBezTo>
                    <a:pt x="3972" y="0"/>
                    <a:pt x="3383" y="86"/>
                    <a:pt x="2773" y="266"/>
                  </a:cubicBezTo>
                  <a:cubicBezTo>
                    <a:pt x="1158" y="748"/>
                    <a:pt x="0" y="1712"/>
                    <a:pt x="217" y="2411"/>
                  </a:cubicBezTo>
                  <a:cubicBezTo>
                    <a:pt x="354" y="2866"/>
                    <a:pt x="984" y="3111"/>
                    <a:pt x="1841" y="3111"/>
                  </a:cubicBezTo>
                  <a:cubicBezTo>
                    <a:pt x="2348" y="3111"/>
                    <a:pt x="2935" y="3025"/>
                    <a:pt x="3544" y="2845"/>
                  </a:cubicBezTo>
                  <a:cubicBezTo>
                    <a:pt x="5160" y="2363"/>
                    <a:pt x="6317" y="1399"/>
                    <a:pt x="6100" y="700"/>
                  </a:cubicBezTo>
                  <a:cubicBezTo>
                    <a:pt x="5979" y="245"/>
                    <a:pt x="5344" y="0"/>
                    <a:pt x="4483" y="0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36"/>
            <p:cNvSpPr/>
            <p:nvPr/>
          </p:nvSpPr>
          <p:spPr>
            <a:xfrm>
              <a:off x="4187575" y="2624025"/>
              <a:ext cx="103700" cy="54075"/>
            </a:xfrm>
            <a:custGeom>
              <a:avLst/>
              <a:gdLst/>
              <a:ahLst/>
              <a:cxnLst/>
              <a:rect l="l" t="t" r="r" b="b"/>
              <a:pathLst>
                <a:path w="4148" h="2163" extrusionOk="0">
                  <a:moveTo>
                    <a:pt x="3069" y="1"/>
                  </a:moveTo>
                  <a:cubicBezTo>
                    <a:pt x="2696" y="1"/>
                    <a:pt x="2247" y="82"/>
                    <a:pt x="1785" y="250"/>
                  </a:cubicBezTo>
                  <a:cubicBezTo>
                    <a:pt x="724" y="612"/>
                    <a:pt x="1" y="1311"/>
                    <a:pt x="170" y="1769"/>
                  </a:cubicBezTo>
                  <a:cubicBezTo>
                    <a:pt x="265" y="2027"/>
                    <a:pt x="621" y="2163"/>
                    <a:pt x="1103" y="2163"/>
                  </a:cubicBezTo>
                  <a:cubicBezTo>
                    <a:pt x="1476" y="2163"/>
                    <a:pt x="1925" y="2082"/>
                    <a:pt x="2388" y="1914"/>
                  </a:cubicBezTo>
                  <a:cubicBezTo>
                    <a:pt x="3424" y="1552"/>
                    <a:pt x="4148" y="877"/>
                    <a:pt x="4003" y="395"/>
                  </a:cubicBezTo>
                  <a:cubicBezTo>
                    <a:pt x="3908" y="136"/>
                    <a:pt x="3552" y="1"/>
                    <a:pt x="3069" y="1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36"/>
            <p:cNvSpPr/>
            <p:nvPr/>
          </p:nvSpPr>
          <p:spPr>
            <a:xfrm>
              <a:off x="3899500" y="2874150"/>
              <a:ext cx="103675" cy="54075"/>
            </a:xfrm>
            <a:custGeom>
              <a:avLst/>
              <a:gdLst/>
              <a:ahLst/>
              <a:cxnLst/>
              <a:rect l="l" t="t" r="r" b="b"/>
              <a:pathLst>
                <a:path w="4147" h="2163" extrusionOk="0">
                  <a:moveTo>
                    <a:pt x="3069" y="1"/>
                  </a:moveTo>
                  <a:cubicBezTo>
                    <a:pt x="2695" y="1"/>
                    <a:pt x="2247" y="82"/>
                    <a:pt x="1784" y="250"/>
                  </a:cubicBezTo>
                  <a:cubicBezTo>
                    <a:pt x="723" y="612"/>
                    <a:pt x="0" y="1311"/>
                    <a:pt x="169" y="1769"/>
                  </a:cubicBezTo>
                  <a:cubicBezTo>
                    <a:pt x="264" y="2027"/>
                    <a:pt x="620" y="2163"/>
                    <a:pt x="1102" y="2163"/>
                  </a:cubicBezTo>
                  <a:cubicBezTo>
                    <a:pt x="1475" y="2163"/>
                    <a:pt x="1924" y="2082"/>
                    <a:pt x="2387" y="1914"/>
                  </a:cubicBezTo>
                  <a:cubicBezTo>
                    <a:pt x="3423" y="1552"/>
                    <a:pt x="4147" y="853"/>
                    <a:pt x="4002" y="395"/>
                  </a:cubicBezTo>
                  <a:cubicBezTo>
                    <a:pt x="3907" y="136"/>
                    <a:pt x="3551" y="1"/>
                    <a:pt x="3069" y="1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36"/>
            <p:cNvSpPr/>
            <p:nvPr/>
          </p:nvSpPr>
          <p:spPr>
            <a:xfrm>
              <a:off x="3750625" y="2834375"/>
              <a:ext cx="103675" cy="54075"/>
            </a:xfrm>
            <a:custGeom>
              <a:avLst/>
              <a:gdLst/>
              <a:ahLst/>
              <a:cxnLst/>
              <a:rect l="l" t="t" r="r" b="b"/>
              <a:pathLst>
                <a:path w="4147" h="2163" extrusionOk="0">
                  <a:moveTo>
                    <a:pt x="3049" y="1"/>
                  </a:moveTo>
                  <a:cubicBezTo>
                    <a:pt x="2679" y="1"/>
                    <a:pt x="2236" y="82"/>
                    <a:pt x="1784" y="250"/>
                  </a:cubicBezTo>
                  <a:cubicBezTo>
                    <a:pt x="724" y="636"/>
                    <a:pt x="0" y="1311"/>
                    <a:pt x="169" y="1769"/>
                  </a:cubicBezTo>
                  <a:cubicBezTo>
                    <a:pt x="251" y="2027"/>
                    <a:pt x="601" y="2163"/>
                    <a:pt x="1080" y="2163"/>
                  </a:cubicBezTo>
                  <a:cubicBezTo>
                    <a:pt x="1452" y="2163"/>
                    <a:pt x="1900" y="2082"/>
                    <a:pt x="2363" y="1913"/>
                  </a:cubicBezTo>
                  <a:cubicBezTo>
                    <a:pt x="3424" y="1552"/>
                    <a:pt x="4147" y="877"/>
                    <a:pt x="3978" y="395"/>
                  </a:cubicBezTo>
                  <a:cubicBezTo>
                    <a:pt x="3883" y="136"/>
                    <a:pt x="3527" y="1"/>
                    <a:pt x="3049" y="1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36"/>
            <p:cNvSpPr/>
            <p:nvPr/>
          </p:nvSpPr>
          <p:spPr>
            <a:xfrm>
              <a:off x="4565475" y="2635000"/>
              <a:ext cx="103700" cy="46000"/>
            </a:xfrm>
            <a:custGeom>
              <a:avLst/>
              <a:gdLst/>
              <a:ahLst/>
              <a:cxnLst/>
              <a:rect l="l" t="t" r="r" b="b"/>
              <a:pathLst>
                <a:path w="4148" h="1840" extrusionOk="0">
                  <a:moveTo>
                    <a:pt x="1677" y="1"/>
                  </a:moveTo>
                  <a:cubicBezTo>
                    <a:pt x="795" y="1"/>
                    <a:pt x="110" y="274"/>
                    <a:pt x="49" y="703"/>
                  </a:cubicBezTo>
                  <a:cubicBezTo>
                    <a:pt x="1" y="1185"/>
                    <a:pt x="869" y="1667"/>
                    <a:pt x="1978" y="1812"/>
                  </a:cubicBezTo>
                  <a:cubicBezTo>
                    <a:pt x="2147" y="1831"/>
                    <a:pt x="2313" y="1839"/>
                    <a:pt x="2472" y="1839"/>
                  </a:cubicBezTo>
                  <a:cubicBezTo>
                    <a:pt x="3360" y="1839"/>
                    <a:pt x="4058" y="1566"/>
                    <a:pt x="4099" y="1137"/>
                  </a:cubicBezTo>
                  <a:cubicBezTo>
                    <a:pt x="4147" y="655"/>
                    <a:pt x="3304" y="173"/>
                    <a:pt x="2171" y="28"/>
                  </a:cubicBezTo>
                  <a:cubicBezTo>
                    <a:pt x="2001" y="10"/>
                    <a:pt x="1836" y="1"/>
                    <a:pt x="1677" y="1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36"/>
            <p:cNvSpPr/>
            <p:nvPr/>
          </p:nvSpPr>
          <p:spPr>
            <a:xfrm>
              <a:off x="2502700" y="1492050"/>
              <a:ext cx="469850" cy="356550"/>
            </a:xfrm>
            <a:custGeom>
              <a:avLst/>
              <a:gdLst/>
              <a:ahLst/>
              <a:cxnLst/>
              <a:rect l="l" t="t" r="r" b="b"/>
              <a:pathLst>
                <a:path w="18794" h="14262" extrusionOk="0">
                  <a:moveTo>
                    <a:pt x="1671" y="0"/>
                  </a:moveTo>
                  <a:cubicBezTo>
                    <a:pt x="1" y="0"/>
                    <a:pt x="605" y="3569"/>
                    <a:pt x="760" y="4545"/>
                  </a:cubicBezTo>
                  <a:cubicBezTo>
                    <a:pt x="1460" y="8667"/>
                    <a:pt x="4762" y="13224"/>
                    <a:pt x="9054" y="14092"/>
                  </a:cubicBezTo>
                  <a:cubicBezTo>
                    <a:pt x="9601" y="14204"/>
                    <a:pt x="10180" y="14262"/>
                    <a:pt x="10768" y="14262"/>
                  </a:cubicBezTo>
                  <a:cubicBezTo>
                    <a:pt x="12955" y="14262"/>
                    <a:pt x="15280" y="13473"/>
                    <a:pt x="16648" y="11802"/>
                  </a:cubicBezTo>
                  <a:cubicBezTo>
                    <a:pt x="18793" y="9150"/>
                    <a:pt x="17275" y="5533"/>
                    <a:pt x="14623" y="3918"/>
                  </a:cubicBezTo>
                  <a:cubicBezTo>
                    <a:pt x="14430" y="3798"/>
                    <a:pt x="14213" y="3677"/>
                    <a:pt x="13972" y="3581"/>
                  </a:cubicBezTo>
                  <a:cubicBezTo>
                    <a:pt x="12284" y="2833"/>
                    <a:pt x="10428" y="2640"/>
                    <a:pt x="8596" y="2375"/>
                  </a:cubicBezTo>
                  <a:cubicBezTo>
                    <a:pt x="6763" y="2134"/>
                    <a:pt x="4883" y="1772"/>
                    <a:pt x="3340" y="760"/>
                  </a:cubicBezTo>
                  <a:cubicBezTo>
                    <a:pt x="2954" y="519"/>
                    <a:pt x="2593" y="230"/>
                    <a:pt x="2159" y="85"/>
                  </a:cubicBezTo>
                  <a:cubicBezTo>
                    <a:pt x="1978" y="27"/>
                    <a:pt x="1816" y="0"/>
                    <a:pt x="1671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36"/>
            <p:cNvSpPr/>
            <p:nvPr/>
          </p:nvSpPr>
          <p:spPr>
            <a:xfrm>
              <a:off x="2565100" y="1608675"/>
              <a:ext cx="226025" cy="179250"/>
            </a:xfrm>
            <a:custGeom>
              <a:avLst/>
              <a:gdLst/>
              <a:ahLst/>
              <a:cxnLst/>
              <a:rect l="l" t="t" r="r" b="b"/>
              <a:pathLst>
                <a:path w="9041" h="7170" extrusionOk="0">
                  <a:moveTo>
                    <a:pt x="0" y="0"/>
                  </a:moveTo>
                  <a:lnTo>
                    <a:pt x="0" y="0"/>
                  </a:lnTo>
                  <a:cubicBezTo>
                    <a:pt x="458" y="2604"/>
                    <a:pt x="2339" y="6028"/>
                    <a:pt x="5015" y="6944"/>
                  </a:cubicBezTo>
                  <a:cubicBezTo>
                    <a:pt x="5356" y="7047"/>
                    <a:pt x="6363" y="7170"/>
                    <a:pt x="7177" y="7170"/>
                  </a:cubicBezTo>
                  <a:cubicBezTo>
                    <a:pt x="7687" y="7170"/>
                    <a:pt x="8121" y="7122"/>
                    <a:pt x="8269" y="6992"/>
                  </a:cubicBezTo>
                  <a:cubicBezTo>
                    <a:pt x="9041" y="6341"/>
                    <a:pt x="7281" y="3689"/>
                    <a:pt x="6823" y="3110"/>
                  </a:cubicBezTo>
                  <a:cubicBezTo>
                    <a:pt x="5955" y="2001"/>
                    <a:pt x="5087" y="1567"/>
                    <a:pt x="3785" y="1158"/>
                  </a:cubicBezTo>
                  <a:cubicBezTo>
                    <a:pt x="2532" y="772"/>
                    <a:pt x="1230" y="483"/>
                    <a:pt x="0" y="0"/>
                  </a:cubicBezTo>
                  <a:close/>
                </a:path>
              </a:pathLst>
            </a:custGeom>
            <a:solidFill>
              <a:srgbClr val="E772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36"/>
            <p:cNvSpPr/>
            <p:nvPr/>
          </p:nvSpPr>
          <p:spPr>
            <a:xfrm>
              <a:off x="3217825" y="1935350"/>
              <a:ext cx="231475" cy="231450"/>
            </a:xfrm>
            <a:custGeom>
              <a:avLst/>
              <a:gdLst/>
              <a:ahLst/>
              <a:cxnLst/>
              <a:rect l="l" t="t" r="r" b="b"/>
              <a:pathLst>
                <a:path w="9259" h="9258" extrusionOk="0">
                  <a:moveTo>
                    <a:pt x="4629" y="0"/>
                  </a:moveTo>
                  <a:cubicBezTo>
                    <a:pt x="2074" y="0"/>
                    <a:pt x="1" y="2074"/>
                    <a:pt x="1" y="4629"/>
                  </a:cubicBezTo>
                  <a:cubicBezTo>
                    <a:pt x="1" y="7184"/>
                    <a:pt x="2074" y="9258"/>
                    <a:pt x="4629" y="9258"/>
                  </a:cubicBezTo>
                  <a:cubicBezTo>
                    <a:pt x="7185" y="9258"/>
                    <a:pt x="9258" y="7184"/>
                    <a:pt x="9258" y="4629"/>
                  </a:cubicBezTo>
                  <a:cubicBezTo>
                    <a:pt x="9258" y="2074"/>
                    <a:pt x="7185" y="0"/>
                    <a:pt x="4629" y="0"/>
                  </a:cubicBezTo>
                  <a:close/>
                </a:path>
              </a:pathLst>
            </a:custGeom>
            <a:solidFill>
              <a:srgbClr val="E772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374303" y="2545984"/>
            <a:ext cx="4287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Hãy giới thiệu và chia sẻ sản phẩm của con với những người thân trong gia đình nhé !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o's Who Game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8888"/>
      </a:accent1>
      <a:accent2>
        <a:srgbClr val="CFD690"/>
      </a:accent2>
      <a:accent3>
        <a:srgbClr val="46AA9E"/>
      </a:accent3>
      <a:accent4>
        <a:srgbClr val="0B443D"/>
      </a:accent4>
      <a:accent5>
        <a:srgbClr val="F4EAD7"/>
      </a:accent5>
      <a:accent6>
        <a:srgbClr val="F8F4EC"/>
      </a:accent6>
      <a:hlink>
        <a:srgbClr val="CE715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121</Words>
  <Application>Microsoft Office PowerPoint</Application>
  <PresentationFormat>On-screen Show (16:9)</PresentationFormat>
  <Paragraphs>14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Sriracha</vt:lpstr>
      <vt:lpstr>Calibri</vt:lpstr>
      <vt:lpstr>Barlow Medium</vt:lpstr>
      <vt:lpstr>Barlow</vt:lpstr>
      <vt:lpstr>Bangers</vt:lpstr>
      <vt:lpstr>Who's Who Game by Slidesgo</vt:lpstr>
      <vt:lpstr>Chủ đề: Khu rừng nhiệt đới </vt:lpstr>
      <vt:lpstr>PowerPoint Presentation</vt:lpstr>
      <vt:lpstr>Các bước thực hiện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</dc:creator>
  <cp:lastModifiedBy>Techsi.vn</cp:lastModifiedBy>
  <cp:revision>33</cp:revision>
  <dcterms:modified xsi:type="dcterms:W3CDTF">2025-04-01T02:16:23Z</dcterms:modified>
</cp:coreProperties>
</file>