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2" r:id="rId2"/>
    <p:sldId id="283" r:id="rId3"/>
    <p:sldId id="262" r:id="rId4"/>
    <p:sldId id="274" r:id="rId5"/>
    <p:sldId id="268" r:id="rId6"/>
    <p:sldId id="279" r:id="rId7"/>
    <p:sldId id="270" r:id="rId8"/>
  </p:sldIdLst>
  <p:sldSz cx="18288000" cy="10287000"/>
  <p:notesSz cx="6858000" cy="9144000"/>
  <p:embeddedFontLst>
    <p:embeddedFont>
      <p:font typeface="Livvic" panose="020B0604020202020204" charset="0"/>
      <p:regular r:id="rId9"/>
      <p:bold r:id="rId10"/>
      <p:italic r:id="rId11"/>
      <p:bold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Livvic Bold Bold" panose="020B0604020202020204" charset="0"/>
      <p:regular r:id="rId17"/>
    </p:embeddedFont>
    <p:embeddedFont>
      <p:font typeface="Livvic Bold" panose="020B0604020202020204" charset="0"/>
      <p:regular r:id="rId18"/>
    </p:embeddedFont>
  </p:embeddedFontLst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9" d="100"/>
          <a:sy n="49" d="100"/>
        </p:scale>
        <p:origin x="62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6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6" r:id="rId21"/>
    <p:sldLayoutId id="2147483657" r:id="rId22"/>
    <p:sldLayoutId id="2147483658" r:id="rId23"/>
    <p:sldLayoutId id="2147483659" r:id="rId2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31.svg"/><Relationship Id="rId10" Type="http://schemas.openxmlformats.org/officeDocument/2006/relationships/image" Target="../media/image25.jp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65534">
            <a:off x="7488550" y="7686183"/>
            <a:ext cx="2951276" cy="2235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3630336" y="6239618"/>
            <a:ext cx="3165919" cy="3272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68778" y="2079217"/>
            <a:ext cx="3842115" cy="3390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385885">
            <a:off x="872259" y="2063642"/>
            <a:ext cx="3494367" cy="37273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52507" y="6326998"/>
            <a:ext cx="2790197" cy="344468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39752" y="38181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CHỦ ĐỀ 5: NHÀ TRƯỜNG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endParaRPr lang="vi-VN" sz="6000" dirty="0">
              <a:solidFill>
                <a:srgbClr val="035457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chemeClr val="accent3">
                    <a:lumMod val="50000"/>
                  </a:schemeClr>
                </a:solidFill>
                <a:latin typeface="Livvic Bold Bold"/>
              </a:rPr>
              <a:t>BÀI 2: GIỜ RA CHƠI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Livvic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34928" y="26812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6611" y="5994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697E73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76494" y="6804657"/>
            <a:ext cx="8935012" cy="47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035457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035457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035457"/>
                </a:solidFill>
                <a:latin typeface="Livvic Bold"/>
              </a:rPr>
              <a:t>: </a:t>
            </a:r>
            <a:r>
              <a:rPr lang="vi-VN" sz="3600" dirty="0">
                <a:solidFill>
                  <a:srgbClr val="035457"/>
                </a:solidFill>
                <a:latin typeface="Livvic Bold"/>
              </a:rPr>
              <a:t>VẼ TRANH GIỜ RA CHƠI</a:t>
            </a:r>
            <a:r>
              <a:rPr lang="en-US" sz="3600" dirty="0">
                <a:solidFill>
                  <a:srgbClr val="035457"/>
                </a:solidFill>
                <a:latin typeface="Livvic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5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25332">
            <a:off x="1054217" y="1043694"/>
            <a:ext cx="3194396" cy="27312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38400" y="3450110"/>
            <a:ext cx="2377559" cy="2912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9067">
            <a:off x="190244" y="6076715"/>
            <a:ext cx="4922341" cy="3716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39478" y="-519658"/>
            <a:ext cx="3655022" cy="308392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895600" y="1550316"/>
            <a:ext cx="14797772" cy="9069854"/>
            <a:chOff x="-1414557" y="-292633"/>
            <a:chExt cx="15261223" cy="12093136"/>
          </a:xfrm>
        </p:grpSpPr>
        <p:sp>
          <p:nvSpPr>
            <p:cNvPr id="7" name="TextBox 7"/>
            <p:cNvSpPr txBox="1"/>
            <p:nvPr/>
          </p:nvSpPr>
          <p:spPr>
            <a:xfrm>
              <a:off x="352189" y="1712273"/>
              <a:ext cx="13494477" cy="1008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người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 theo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tài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diễn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tả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động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vui chơi trong sân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trường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hợp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tác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học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tập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chỉ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màu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nên không gian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tranh.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414557" y="-292633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62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6114174" y="7610947"/>
            <a:ext cx="2225397" cy="2300152"/>
          </a:xfrm>
          <a:prstGeom prst="rect">
            <a:avLst/>
          </a:prstGeom>
        </p:spPr>
      </p:pic>
      <p:sp>
        <p:nvSpPr>
          <p:cNvPr id="23" name="TextBox 9"/>
          <p:cNvSpPr txBox="1"/>
          <p:nvPr/>
        </p:nvSpPr>
        <p:spPr>
          <a:xfrm>
            <a:off x="304800" y="2667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9FAFDC09-7B15-48B4-AA38-A4452B3BEBAC}"/>
              </a:ext>
            </a:extLst>
          </p:cNvPr>
          <p:cNvSpPr/>
          <p:nvPr/>
        </p:nvSpPr>
        <p:spPr>
          <a:xfrm>
            <a:off x="259899" y="4457700"/>
            <a:ext cx="1492701" cy="82113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C5F91B8E-A93D-43ED-9F9B-559DB4D0759A}"/>
              </a:ext>
            </a:extLst>
          </p:cNvPr>
          <p:cNvSpPr/>
          <p:nvPr/>
        </p:nvSpPr>
        <p:spPr>
          <a:xfrm>
            <a:off x="475027" y="8039100"/>
            <a:ext cx="1487301" cy="89852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2EB1058B-A1E6-4B58-A526-501061E25B27}"/>
              </a:ext>
            </a:extLst>
          </p:cNvPr>
          <p:cNvSpPr/>
          <p:nvPr/>
        </p:nvSpPr>
        <p:spPr>
          <a:xfrm>
            <a:off x="16009749" y="4229100"/>
            <a:ext cx="1665779" cy="99284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lang="en-GB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C231855A-C47C-4AE2-BB2A-A40A4E82935D}"/>
              </a:ext>
            </a:extLst>
          </p:cNvPr>
          <p:cNvSpPr/>
          <p:nvPr/>
        </p:nvSpPr>
        <p:spPr>
          <a:xfrm>
            <a:off x="16037311" y="8285761"/>
            <a:ext cx="1469259" cy="95052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lang="en-GB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01" y="1940683"/>
            <a:ext cx="5715332" cy="3195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128" y="1628618"/>
            <a:ext cx="6881628" cy="3607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18" y="5569267"/>
            <a:ext cx="6545776" cy="39211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087" y="5580615"/>
            <a:ext cx="5848350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609600" y="7811925"/>
            <a:ext cx="57150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người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bằng</a:t>
            </a:r>
            <a:r>
              <a:rPr lang="vi-VN" sz="3465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35457"/>
                </a:solidFill>
                <a:latin typeface="Livvic" panose="020B0604020202020204" charset="0"/>
              </a:rPr>
              <a:t>nét</a:t>
            </a:r>
            <a:endParaRPr lang="en-US" sz="3465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7847772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2.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thêm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cảnh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2134918" y="7847772"/>
            <a:ext cx="531488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màu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cho </a:t>
            </a:r>
            <a:r>
              <a:rPr lang="vi-VN" sz="3368" b="1" dirty="0" err="1">
                <a:solidFill>
                  <a:srgbClr val="035457"/>
                </a:solidFill>
                <a:latin typeface="Livvic" panose="020B0604020202020204" charset="0"/>
              </a:rPr>
              <a:t>bức</a:t>
            </a: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 tranh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8404A14-7072-4A10-B502-D0231DED9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181" t="38110" r="49923" b="21628"/>
          <a:stretch/>
        </p:blipFill>
        <p:spPr>
          <a:xfrm>
            <a:off x="533400" y="3125302"/>
            <a:ext cx="5435889" cy="39138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C30854D-3417-4E2D-B642-91AE0DE61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5739" t="39405" r="6614" b="22452"/>
          <a:stretch/>
        </p:blipFill>
        <p:spPr>
          <a:xfrm>
            <a:off x="6588571" y="3192497"/>
            <a:ext cx="5085571" cy="3860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0B8E0DE-A34C-405E-B25D-2E6C30208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911" t="20086" r="9470" b="9985"/>
          <a:stretch/>
        </p:blipFill>
        <p:spPr>
          <a:xfrm>
            <a:off x="12256310" y="3244642"/>
            <a:ext cx="5498290" cy="3860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10391" y="2003387"/>
            <a:ext cx="4983054" cy="38244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14090" y="3517097"/>
            <a:ext cx="5923450" cy="56642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894" y="-904622"/>
            <a:ext cx="4381466" cy="3866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66644">
            <a:off x="4533109" y="6393097"/>
            <a:ext cx="3030829" cy="3942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60881">
            <a:off x="14819565" y="1880271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962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24799" y="4834269"/>
            <a:ext cx="9677401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diễn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tả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hoạt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động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vui chơi trong sân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trường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"/>
                            </p:stCondLst>
                            <p:childTnLst>
                              <p:par>
                                <p:cTn id="43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22400">
            <a:off x="14494773" y="285530"/>
            <a:ext cx="1512624" cy="1265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199" y="0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10058"/>
          <a:stretch/>
        </p:blipFill>
        <p:spPr>
          <a:xfrm>
            <a:off x="249448" y="5454971"/>
            <a:ext cx="5881690" cy="4173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4" y="5480060"/>
            <a:ext cx="5857923" cy="414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r="9454"/>
          <a:stretch/>
        </p:blipFill>
        <p:spPr>
          <a:xfrm>
            <a:off x="12354713" y="5477272"/>
            <a:ext cx="5638800" cy="4151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r="10168"/>
          <a:stretch/>
        </p:blipFill>
        <p:spPr>
          <a:xfrm>
            <a:off x="12354713" y="1135883"/>
            <a:ext cx="5655527" cy="4072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7778" r="15625" b="8889"/>
          <a:stretch/>
        </p:blipFill>
        <p:spPr>
          <a:xfrm>
            <a:off x="6308389" y="1199285"/>
            <a:ext cx="5790793" cy="3984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5331" r="8240" b="9466"/>
          <a:stretch/>
        </p:blipFill>
        <p:spPr>
          <a:xfrm>
            <a:off x="249448" y="1186814"/>
            <a:ext cx="5900275" cy="39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75888">
            <a:off x="1808319" y="924425"/>
            <a:ext cx="7245020" cy="8500307"/>
            <a:chOff x="0" y="0"/>
            <a:chExt cx="2374900" cy="2786380"/>
          </a:xfrm>
        </p:grpSpPr>
        <p:sp>
          <p:nvSpPr>
            <p:cNvPr id="3" name="Freeform 3"/>
            <p:cNvSpPr/>
            <p:nvPr/>
          </p:nvSpPr>
          <p:spPr>
            <a:xfrm>
              <a:off x="143510" y="246380"/>
              <a:ext cx="2040890" cy="2020570"/>
            </a:xfrm>
            <a:custGeom>
              <a:avLst/>
              <a:gdLst/>
              <a:ahLst/>
              <a:cxnLst/>
              <a:rect l="l" t="t" r="r" b="b"/>
              <a:pathLst>
                <a:path w="2040890" h="2020570">
                  <a:moveTo>
                    <a:pt x="2040890" y="2020570"/>
                  </a:moveTo>
                  <a:lnTo>
                    <a:pt x="0" y="2020570"/>
                  </a:lnTo>
                  <a:lnTo>
                    <a:pt x="0" y="0"/>
                  </a:lnTo>
                  <a:lnTo>
                    <a:pt x="2040890" y="0"/>
                  </a:lnTo>
                  <a:lnTo>
                    <a:pt x="2040890" y="2020570"/>
                  </a:lnTo>
                  <a:close/>
                </a:path>
              </a:pathLst>
            </a:custGeom>
            <a:blipFill>
              <a:blip r:embed="rId2"/>
              <a:stretch>
                <a:fillRect l="-39605" r="-3960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74900" cy="2786380"/>
            </a:xfrm>
            <a:custGeom>
              <a:avLst/>
              <a:gdLst/>
              <a:ahLst/>
              <a:cxnLst/>
              <a:rect l="l" t="t" r="r" b="b"/>
              <a:pathLst>
                <a:path w="2374900" h="2786380">
                  <a:moveTo>
                    <a:pt x="2374900" y="2786380"/>
                  </a:moveTo>
                  <a:lnTo>
                    <a:pt x="0" y="2786380"/>
                  </a:lnTo>
                  <a:lnTo>
                    <a:pt x="0" y="0"/>
                  </a:lnTo>
                  <a:lnTo>
                    <a:pt x="2374900" y="0"/>
                  </a:lnTo>
                  <a:lnTo>
                    <a:pt x="2374900" y="278638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67278">
            <a:off x="-1309604" y="6107957"/>
            <a:ext cx="5993546" cy="545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97610" y="7028423"/>
            <a:ext cx="5285635" cy="445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5131">
            <a:off x="6720758" y="-996393"/>
            <a:ext cx="6407669" cy="468560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75977" y="3643447"/>
            <a:ext cx="8810462" cy="6058010"/>
            <a:chOff x="0" y="0"/>
            <a:chExt cx="11747283" cy="8077341"/>
          </a:xfrm>
        </p:grpSpPr>
        <p:sp>
          <p:nvSpPr>
            <p:cNvPr id="9" name="TextBox 9"/>
            <p:cNvSpPr txBox="1"/>
            <p:nvPr/>
          </p:nvSpPr>
          <p:spPr>
            <a:xfrm>
              <a:off x="317865" y="1579841"/>
              <a:ext cx="11111552" cy="649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người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thân trong gia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đình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r>
                <a:rPr lang="en-US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vẽ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hoạt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động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vui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Hoạt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động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đó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diễn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ra ở đâu?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Màu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sắc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trong tranh như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thế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nào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Trong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giờ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ra chơi 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thường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trò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chơi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909075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198</Words>
  <Application>Microsoft Office PowerPoint</Application>
  <PresentationFormat>Custom</PresentationFormat>
  <Paragraphs>28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Livvic</vt:lpstr>
      <vt:lpstr>Calibri</vt:lpstr>
      <vt:lpstr>Livvic Bold Bold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Techsi.vn</cp:lastModifiedBy>
  <cp:revision>124</cp:revision>
  <dcterms:created xsi:type="dcterms:W3CDTF">2006-08-16T00:00:00Z</dcterms:created>
  <dcterms:modified xsi:type="dcterms:W3CDTF">2025-04-01T02:16:03Z</dcterms:modified>
  <dc:identifier>DAEwasUvSSg</dc:identifier>
</cp:coreProperties>
</file>