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20" r:id="rId1"/>
  </p:sldMasterIdLst>
  <p:notesMasterIdLst>
    <p:notesMasterId r:id="rId7"/>
  </p:notesMasterIdLst>
  <p:sldIdLst>
    <p:sldId id="694" r:id="rId2"/>
    <p:sldId id="674" r:id="rId3"/>
    <p:sldId id="669" r:id="rId4"/>
    <p:sldId id="697" r:id="rId5"/>
    <p:sldId id="685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60A"/>
    <a:srgbClr val="CC9634"/>
    <a:srgbClr val="FFFFCC"/>
    <a:srgbClr val="EFF1DB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1344" autoAdjust="0"/>
  </p:normalViewPr>
  <p:slideViewPr>
    <p:cSldViewPr snapToGrid="0" snapToObjects="1">
      <p:cViewPr varScale="1">
        <p:scale>
          <a:sx n="67" d="100"/>
          <a:sy n="67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0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90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17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14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7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9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1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3/7/2025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9D96DF0B-39B0-E694-9170-0FF5E983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226" y="5791353"/>
            <a:ext cx="2639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Văn Thuận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rvest Powerpoint Background Images, HD Pictures and Wallpaper For Free  Download | Pngtree">
            <a:extLst>
              <a:ext uri="{FF2B5EF4-FFF2-40B4-BE49-F238E27FC236}">
                <a16:creationId xmlns:a16="http://schemas.microsoft.com/office/drawing/2014/main" id="{10BA3C94-D6AB-A259-377B-1C0D5F0D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77" y="29002"/>
            <a:ext cx="12225058" cy="60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F5CF979-ABAE-8123-E90A-0960E16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855995"/>
            <a:ext cx="98726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5D9E4A3-14D9-7ED3-3074-146C369566C7}"/>
              </a:ext>
            </a:extLst>
          </p:cNvPr>
          <p:cNvSpPr/>
          <p:nvPr/>
        </p:nvSpPr>
        <p:spPr>
          <a:xfrm>
            <a:off x="-350983" y="3719700"/>
            <a:ext cx="3642057" cy="3109298"/>
          </a:xfrm>
          <a:custGeom>
            <a:avLst/>
            <a:gdLst>
              <a:gd name="connsiteX0" fmla="*/ 0 w 16230600"/>
              <a:gd name="connsiteY0" fmla="*/ 0 h 5660422"/>
              <a:gd name="connsiteX1" fmla="*/ 16230600 w 16230600"/>
              <a:gd name="connsiteY1" fmla="*/ 0 h 5660422"/>
              <a:gd name="connsiteX2" fmla="*/ 16230600 w 16230600"/>
              <a:gd name="connsiteY2" fmla="*/ 5660422 h 5660422"/>
              <a:gd name="connsiteX3" fmla="*/ 3131825 w 16230600"/>
              <a:gd name="connsiteY3" fmla="*/ 5660422 h 5660422"/>
              <a:gd name="connsiteX4" fmla="*/ 0 w 16230600"/>
              <a:gd name="connsiteY4" fmla="*/ 0 h 5660422"/>
              <a:gd name="connsiteX0" fmla="*/ 626363 w 13098775"/>
              <a:gd name="connsiteY0" fmla="*/ 0 h 5780989"/>
              <a:gd name="connsiteX1" fmla="*/ 13098775 w 13098775"/>
              <a:gd name="connsiteY1" fmla="*/ 120567 h 5780989"/>
              <a:gd name="connsiteX2" fmla="*/ 13098775 w 13098775"/>
              <a:gd name="connsiteY2" fmla="*/ 5780989 h 5780989"/>
              <a:gd name="connsiteX3" fmla="*/ 0 w 13098775"/>
              <a:gd name="connsiteY3" fmla="*/ 5780989 h 5780989"/>
              <a:gd name="connsiteX4" fmla="*/ 626363 w 13098775"/>
              <a:gd name="connsiteY4" fmla="*/ 0 h 5780989"/>
              <a:gd name="connsiteX0" fmla="*/ 0 w 13516354"/>
              <a:gd name="connsiteY0" fmla="*/ 0 h 5849886"/>
              <a:gd name="connsiteX1" fmla="*/ 13516354 w 13516354"/>
              <a:gd name="connsiteY1" fmla="*/ 189464 h 5849886"/>
              <a:gd name="connsiteX2" fmla="*/ 13516354 w 13516354"/>
              <a:gd name="connsiteY2" fmla="*/ 5849886 h 5849886"/>
              <a:gd name="connsiteX3" fmla="*/ 417579 w 13516354"/>
              <a:gd name="connsiteY3" fmla="*/ 5849886 h 5849886"/>
              <a:gd name="connsiteX4" fmla="*/ 0 w 13516354"/>
              <a:gd name="connsiteY4" fmla="*/ 0 h 5849886"/>
              <a:gd name="connsiteX0" fmla="*/ 0 w 14873477"/>
              <a:gd name="connsiteY0" fmla="*/ 0 h 5798212"/>
              <a:gd name="connsiteX1" fmla="*/ 14873477 w 14873477"/>
              <a:gd name="connsiteY1" fmla="*/ 137790 h 5798212"/>
              <a:gd name="connsiteX2" fmla="*/ 14873477 w 14873477"/>
              <a:gd name="connsiteY2" fmla="*/ 5798212 h 5798212"/>
              <a:gd name="connsiteX3" fmla="*/ 1774702 w 14873477"/>
              <a:gd name="connsiteY3" fmla="*/ 5798212 h 5798212"/>
              <a:gd name="connsiteX4" fmla="*/ 0 w 14873477"/>
              <a:gd name="connsiteY4" fmla="*/ 0 h 57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3477" h="5798212">
                <a:moveTo>
                  <a:pt x="0" y="0"/>
                </a:moveTo>
                <a:lnTo>
                  <a:pt x="14873477" y="137790"/>
                </a:lnTo>
                <a:lnTo>
                  <a:pt x="14873477" y="5798212"/>
                </a:lnTo>
                <a:lnTo>
                  <a:pt x="1774702" y="5798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D6247C2-0080-97F3-19C0-29EAFE79DDA4}"/>
              </a:ext>
            </a:extLst>
          </p:cNvPr>
          <p:cNvSpPr/>
          <p:nvPr/>
        </p:nvSpPr>
        <p:spPr>
          <a:xfrm>
            <a:off x="3879273" y="4474958"/>
            <a:ext cx="3338214" cy="1237673"/>
          </a:xfrm>
          <a:custGeom>
            <a:avLst/>
            <a:gdLst/>
            <a:ahLst/>
            <a:cxnLst/>
            <a:rect l="l" t="t" r="r" b="b"/>
            <a:pathLst>
              <a:path w="16230600" h="5660422">
                <a:moveTo>
                  <a:pt x="0" y="0"/>
                </a:moveTo>
                <a:lnTo>
                  <a:pt x="16230600" y="0"/>
                </a:lnTo>
                <a:lnTo>
                  <a:pt x="16230600" y="5660422"/>
                </a:ln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C73FD9B-D733-76DB-67C1-45AED0CAF51A}"/>
              </a:ext>
            </a:extLst>
          </p:cNvPr>
          <p:cNvSpPr/>
          <p:nvPr/>
        </p:nvSpPr>
        <p:spPr>
          <a:xfrm>
            <a:off x="1100105" y="3835094"/>
            <a:ext cx="4308050" cy="3035408"/>
          </a:xfrm>
          <a:custGeom>
            <a:avLst/>
            <a:gdLst/>
            <a:ahLst/>
            <a:cxnLst/>
            <a:rect l="l" t="t" r="r" b="b"/>
            <a:pathLst>
              <a:path w="16230600" h="5660422">
                <a:moveTo>
                  <a:pt x="0" y="0"/>
                </a:moveTo>
                <a:lnTo>
                  <a:pt x="16230600" y="0"/>
                </a:lnTo>
                <a:lnTo>
                  <a:pt x="16230600" y="5660422"/>
                </a:ln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2DEC8F5-0E9A-9348-5024-3F1C88CB94F8}"/>
              </a:ext>
            </a:extLst>
          </p:cNvPr>
          <p:cNvSpPr/>
          <p:nvPr/>
        </p:nvSpPr>
        <p:spPr>
          <a:xfrm>
            <a:off x="7360143" y="3888509"/>
            <a:ext cx="4308050" cy="1981200"/>
          </a:xfrm>
          <a:custGeom>
            <a:avLst/>
            <a:gdLst/>
            <a:ahLst/>
            <a:cxnLst/>
            <a:rect l="l" t="t" r="r" b="b"/>
            <a:pathLst>
              <a:path w="16230600" h="5660422">
                <a:moveTo>
                  <a:pt x="0" y="0"/>
                </a:moveTo>
                <a:lnTo>
                  <a:pt x="16230600" y="0"/>
                </a:lnTo>
                <a:lnTo>
                  <a:pt x="16230600" y="5660422"/>
                </a:ln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366F0FF-58AB-586D-BF81-86ECF3171D0A}"/>
              </a:ext>
            </a:extLst>
          </p:cNvPr>
          <p:cNvSpPr/>
          <p:nvPr/>
        </p:nvSpPr>
        <p:spPr>
          <a:xfrm>
            <a:off x="7856241" y="3835094"/>
            <a:ext cx="4308050" cy="3035408"/>
          </a:xfrm>
          <a:custGeom>
            <a:avLst/>
            <a:gdLst/>
            <a:ahLst/>
            <a:cxnLst/>
            <a:rect l="l" t="t" r="r" b="b"/>
            <a:pathLst>
              <a:path w="16230600" h="5660422">
                <a:moveTo>
                  <a:pt x="0" y="0"/>
                </a:moveTo>
                <a:lnTo>
                  <a:pt x="16230600" y="0"/>
                </a:lnTo>
                <a:lnTo>
                  <a:pt x="16230600" y="5660422"/>
                </a:ln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634AECE-9DF0-9F7E-5878-DC0D573B0970}"/>
              </a:ext>
            </a:extLst>
          </p:cNvPr>
          <p:cNvSpPr/>
          <p:nvPr/>
        </p:nvSpPr>
        <p:spPr>
          <a:xfrm>
            <a:off x="4496645" y="3838478"/>
            <a:ext cx="4308050" cy="3035408"/>
          </a:xfrm>
          <a:custGeom>
            <a:avLst/>
            <a:gdLst/>
            <a:ahLst/>
            <a:cxnLst/>
            <a:rect l="l" t="t" r="r" b="b"/>
            <a:pathLst>
              <a:path w="16230600" h="5660422">
                <a:moveTo>
                  <a:pt x="0" y="0"/>
                </a:moveTo>
                <a:lnTo>
                  <a:pt x="16230600" y="0"/>
                </a:lnTo>
                <a:lnTo>
                  <a:pt x="16230600" y="5660422"/>
                </a:ln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C836D08-36AD-D9A5-9C93-5D5D535D6B40}"/>
              </a:ext>
            </a:extLst>
          </p:cNvPr>
          <p:cNvSpPr/>
          <p:nvPr/>
        </p:nvSpPr>
        <p:spPr>
          <a:xfrm>
            <a:off x="-33058" y="6166320"/>
            <a:ext cx="4221017" cy="683430"/>
          </a:xfrm>
          <a:custGeom>
            <a:avLst/>
            <a:gdLst/>
            <a:ahLst/>
            <a:cxnLst/>
            <a:rect l="l" t="t" r="r" b="b"/>
            <a:pathLst>
              <a:path w="16230600" h="2874169">
                <a:moveTo>
                  <a:pt x="0" y="0"/>
                </a:moveTo>
                <a:lnTo>
                  <a:pt x="16230600" y="0"/>
                </a:lnTo>
                <a:lnTo>
                  <a:pt x="16230600" y="2874169"/>
                </a:lnTo>
                <a:lnTo>
                  <a:pt x="0" y="2874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2C83D05C-94DB-F12E-AA68-8447AA3010A1}"/>
              </a:ext>
            </a:extLst>
          </p:cNvPr>
          <p:cNvSpPr/>
          <p:nvPr/>
        </p:nvSpPr>
        <p:spPr>
          <a:xfrm>
            <a:off x="9018333" y="3747409"/>
            <a:ext cx="3642056" cy="3109300"/>
          </a:xfrm>
          <a:custGeom>
            <a:avLst/>
            <a:gdLst>
              <a:gd name="connsiteX0" fmla="*/ 0 w 16230600"/>
              <a:gd name="connsiteY0" fmla="*/ 0 h 5815439"/>
              <a:gd name="connsiteX1" fmla="*/ 16230600 w 16230600"/>
              <a:gd name="connsiteY1" fmla="*/ 0 h 5815439"/>
              <a:gd name="connsiteX2" fmla="*/ 13020021 w 16230600"/>
              <a:gd name="connsiteY2" fmla="*/ 5815439 h 5815439"/>
              <a:gd name="connsiteX3" fmla="*/ 0 w 16230600"/>
              <a:gd name="connsiteY3" fmla="*/ 5660422 h 5815439"/>
              <a:gd name="connsiteX4" fmla="*/ 0 w 16230600"/>
              <a:gd name="connsiteY4" fmla="*/ 0 h 5815439"/>
              <a:gd name="connsiteX0" fmla="*/ 0 w 16230600"/>
              <a:gd name="connsiteY0" fmla="*/ 0 h 5798216"/>
              <a:gd name="connsiteX1" fmla="*/ 16230600 w 16230600"/>
              <a:gd name="connsiteY1" fmla="*/ 0 h 5798216"/>
              <a:gd name="connsiteX2" fmla="*/ 14007893 w 16230600"/>
              <a:gd name="connsiteY2" fmla="*/ 5798216 h 5798216"/>
              <a:gd name="connsiteX3" fmla="*/ 0 w 16230600"/>
              <a:gd name="connsiteY3" fmla="*/ 5660422 h 5798216"/>
              <a:gd name="connsiteX4" fmla="*/ 0 w 16230600"/>
              <a:gd name="connsiteY4" fmla="*/ 0 h 5798216"/>
              <a:gd name="connsiteX0" fmla="*/ 0 w 16230600"/>
              <a:gd name="connsiteY0" fmla="*/ 0 h 5798216"/>
              <a:gd name="connsiteX1" fmla="*/ 16230600 w 16230600"/>
              <a:gd name="connsiteY1" fmla="*/ 0 h 5798216"/>
              <a:gd name="connsiteX2" fmla="*/ 14007893 w 16230600"/>
              <a:gd name="connsiteY2" fmla="*/ 5798216 h 5798216"/>
              <a:gd name="connsiteX3" fmla="*/ 0 w 16230600"/>
              <a:gd name="connsiteY3" fmla="*/ 5660422 h 5798216"/>
              <a:gd name="connsiteX4" fmla="*/ 0 w 16230600"/>
              <a:gd name="connsiteY4" fmla="*/ 0 h 57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0600" h="5798216">
                <a:moveTo>
                  <a:pt x="0" y="0"/>
                </a:moveTo>
                <a:lnTo>
                  <a:pt x="16230600" y="0"/>
                </a:lnTo>
                <a:cubicBezTo>
                  <a:pt x="15489698" y="1932739"/>
                  <a:pt x="14007893" y="3848253"/>
                  <a:pt x="14007893" y="5798216"/>
                </a:cubicBezTo>
                <a:lnTo>
                  <a:pt x="0" y="566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arvest Powerpoint Background Images, HD Pictures and Wallpaper For Free  Download | Pngtree">
            <a:extLst>
              <a:ext uri="{FF2B5EF4-FFF2-40B4-BE49-F238E27FC236}">
                <a16:creationId xmlns:a16="http://schemas.microsoft.com/office/drawing/2014/main" id="{E7B7053C-45F2-0A88-7A95-3ACE6726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" y="0"/>
            <a:ext cx="12225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5732" y="1560182"/>
            <a:ext cx="480633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7EBA1C9-80A8-8898-38CD-7241837F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05" y="362220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 các hoạt động trong mùa thu hoạch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76676-8878-4358-405B-98BB1CD0A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50" y="359233"/>
            <a:ext cx="570746" cy="560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0A64CE-418B-4574-9ABF-19AAC28D1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107" y="1560182"/>
            <a:ext cx="6278993" cy="418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57260" y="1903942"/>
            <a:ext cx="7119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1.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hiện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hoạch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  <a:endParaRPr lang="vi-VN" altLang="vi-VN" sz="1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22954" y="2505670"/>
            <a:ext cx="6206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2.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phù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hợp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  <a:endParaRPr lang="vi-VN" altLang="vi-V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45D00-BC8E-CA0D-6316-6B08E98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8" y="353016"/>
            <a:ext cx="708921" cy="67237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5464E1-43B9-F3B3-B09B-A51498FE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153" y="615168"/>
            <a:ext cx="1029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vẽ tranh về đề tài mùa thu hoạch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0EEFB78-FB6A-ADC0-6240-A48DBC8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4" y="1157883"/>
            <a:ext cx="1081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000" b="1">
                <a:latin typeface="Times New Roman" panose="02020603050405020304" pitchFamily="18" charset="0"/>
              </a:rPr>
              <a:t>Quan sát hình và chỉ ra các bước vẽ tranh về công việc mùa thu hoạch theo gợi ý dưới đây: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A1AE4-B236-019F-6742-25D47EA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226" y="3047767"/>
            <a:ext cx="4931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3.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màu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  <a:endParaRPr lang="vi-VN" altLang="vi-VN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AC5AE8-57C6-67DA-C103-6B0237B3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47" y="3583474"/>
            <a:ext cx="6076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4.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màu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hoàn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thiện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bức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tranh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  <a:endParaRPr lang="vi-VN" altLang="vi-VN" sz="1800" dirty="0"/>
          </a:p>
        </p:txBody>
      </p:sp>
    </p:spTree>
    <p:extLst>
      <p:ext uri="{BB962C8B-B14F-4D97-AF65-F5344CB8AC3E}">
        <p14:creationId xmlns:p14="http://schemas.microsoft.com/office/powerpoint/2010/main" val="23669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EA8525-ABF8-276E-64E4-224863C8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871AC-EF70-B1F7-60B4-860DC7CC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9577">
            <a:off x="2511196" y="1095652"/>
            <a:ext cx="7253352" cy="28157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32FC2-91CD-01EF-3FA2-1A5A8F38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78" y="1291586"/>
            <a:ext cx="7171043" cy="273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</a:rPr>
              <a:t>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THỰC HÀNH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dung về các công việc trong mùa thu hoạch</a:t>
            </a:r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Lựa chọn các nhân vật, hình ảnh liên quan đến mùa thu hoạch để vẽ.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9694" y="376217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C38CB-C592-80C7-9700-43FA4D796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1" t="47231" r="23004" b="25254"/>
          <a:stretch/>
        </p:blipFill>
        <p:spPr>
          <a:xfrm rot="21417423">
            <a:off x="3096792" y="1787007"/>
            <a:ext cx="5988435" cy="355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97054-EF55-D331-A83F-54C099F8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236" y="2195402"/>
            <a:ext cx="5201545" cy="273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2400" b="1" dirty="0">
                <a:latin typeface="Times New Roman" panose="02020603050405020304" pitchFamily="18" charset="0"/>
              </a:rPr>
              <a:t>  </a:t>
            </a:r>
          </a:p>
          <a:p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</a:p>
          <a:p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NHẬN XÉT TIẾT HỌC</a:t>
            </a:r>
          </a:p>
          <a:p>
            <a:r>
              <a:rPr lang="en-US" sz="2400" b="1" dirty="0">
                <a:latin typeface="+mj-lt"/>
              </a:rPr>
              <a:t> </a:t>
            </a:r>
          </a:p>
          <a:p>
            <a:endParaRPr lang="en-US" sz="2400" b="1" dirty="0">
              <a:latin typeface="+mj-lt"/>
            </a:endParaRP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5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21929</TotalTime>
  <Words>213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Techsi.vn</cp:lastModifiedBy>
  <cp:revision>1102</cp:revision>
  <dcterms:modified xsi:type="dcterms:W3CDTF">2025-03-07T04:25:46Z</dcterms:modified>
</cp:coreProperties>
</file>