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61" r:id="rId3"/>
    <p:sldId id="280" r:id="rId4"/>
    <p:sldId id="275" r:id="rId5"/>
    <p:sldId id="276" r:id="rId6"/>
    <p:sldId id="278" r:id="rId7"/>
    <p:sldId id="283" r:id="rId8"/>
    <p:sldId id="264" r:id="rId9"/>
    <p:sldId id="279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A9F1-0B66-4B0B-9B51-398A69AAFD27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FCDB-D0D3-428D-A5FD-7689FBF4A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FCDB-D0D3-428D-A5FD-7689FBF4A2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D6C-8061-40AD-A85D-D3B53715553B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7" y="0"/>
            <a:ext cx="9211733" cy="6858000"/>
          </a:xfrm>
        </p:spPr>
      </p:pic>
      <p:sp>
        <p:nvSpPr>
          <p:cNvPr id="5" name="Rectangle 4"/>
          <p:cNvSpPr/>
          <p:nvPr/>
        </p:nvSpPr>
        <p:spPr>
          <a:xfrm>
            <a:off x="1524000" y="2057400"/>
            <a:ext cx="64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KHU VƯỜN NHỎ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NHỮNG SINH VẬT NHỎ TRONG VƯỜN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039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LÀ KẾT THÚC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1417638"/>
            <a:ext cx="72390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229600" cy="91714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5763B3CD-E21F-374F-FDF6-E4DFC439B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0910" y="1479885"/>
            <a:ext cx="2759674" cy="181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F083E940-B046-5385-5215-4E80E87DA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9772" y="3651864"/>
            <a:ext cx="1813216" cy="181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48998199-F280-1B70-68CD-853957A48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4273" y="1560937"/>
            <a:ext cx="2566071" cy="1460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F903CAC0-C401-8843-2474-DCD7745FF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0135" y="4945528"/>
            <a:ext cx="1813216" cy="181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BFFCB1DD-31E8-F2D1-6AC3-FC08D7A22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0282" y="3300135"/>
            <a:ext cx="2566071" cy="1366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830DEE20-FDD8-116E-D004-998BCC930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6676" y="3651864"/>
            <a:ext cx="2538502" cy="181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0926757E-713A-ABF8-79C0-E2AA1451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150" y="1457611"/>
            <a:ext cx="2566071" cy="1559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2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74" y="4485291"/>
            <a:ext cx="2783700" cy="21295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47" y="2572792"/>
            <a:ext cx="2434089" cy="1912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1260228"/>
            <a:ext cx="5194852" cy="5010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51" y="94586"/>
            <a:ext cx="2715698" cy="233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HĐ 2:Kiến </a:t>
            </a:r>
            <a:r>
              <a:rPr lang="en-US" sz="3600" dirty="0" err="1">
                <a:solidFill>
                  <a:srgbClr val="FF0000"/>
                </a:solidFill>
              </a:rPr>
              <a:t>tạo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kiến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thức</a:t>
            </a:r>
            <a:r>
              <a:rPr lang="en-US" sz="3600" dirty="0">
                <a:solidFill>
                  <a:srgbClr val="FF0000"/>
                </a:solidFill>
              </a:rPr>
              <a:t> – </a:t>
            </a:r>
            <a:r>
              <a:rPr lang="en-US" sz="3600" dirty="0" err="1">
                <a:solidFill>
                  <a:srgbClr val="FF0000"/>
                </a:solidFill>
              </a:rPr>
              <a:t>kĩ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năng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Cách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tạo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hình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côn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trùng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hình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thức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in.</a:t>
            </a:r>
            <a:endParaRPr lang="vi-VN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7756A3D9-20C4-A758-DF96-6B634714D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943600" cy="2819400"/>
          </a:xfr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1915752-4D12-C94C-74DB-EDC9F3F49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2600" y="3886200"/>
            <a:ext cx="59436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ề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HĐ 3: LUYỆN TẬP SÁNG TẠO: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in</a:t>
            </a:r>
            <a:endParaRPr lang="vi-VN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0480" y="1533922"/>
            <a:ext cx="6283039" cy="26169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5C5DAFDA-C20A-F866-B98B-2A3997DF7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4267201"/>
            <a:ext cx="716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ình Bầu dục 1"/>
          <p:cNvSpPr/>
          <p:nvPr/>
        </p:nvSpPr>
        <p:spPr>
          <a:xfrm>
            <a:off x="2819400" y="5257800"/>
            <a:ext cx="304800" cy="304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3" name="Hình Bầu dục 2"/>
          <p:cNvSpPr/>
          <p:nvPr/>
        </p:nvSpPr>
        <p:spPr>
          <a:xfrm>
            <a:off x="5943600" y="5257800"/>
            <a:ext cx="304800" cy="304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vi-VN" dirty="0"/>
          </a:p>
        </p:txBody>
      </p:sp>
      <p:sp>
        <p:nvSpPr>
          <p:cNvPr id="5" name="Hình Bầu dục 4"/>
          <p:cNvSpPr/>
          <p:nvPr/>
        </p:nvSpPr>
        <p:spPr>
          <a:xfrm>
            <a:off x="4419600" y="6019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vi-VN" dirty="0"/>
          </a:p>
        </p:txBody>
      </p:sp>
      <p:sp>
        <p:nvSpPr>
          <p:cNvPr id="8" name="Hình Bầu dục 7"/>
          <p:cNvSpPr/>
          <p:nvPr/>
        </p:nvSpPr>
        <p:spPr>
          <a:xfrm>
            <a:off x="1828800" y="6553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vi-VN" dirty="0"/>
          </a:p>
        </p:txBody>
      </p:sp>
      <p:sp>
        <p:nvSpPr>
          <p:cNvPr id="10" name="Hình Bầu dục 9"/>
          <p:cNvSpPr/>
          <p:nvPr/>
        </p:nvSpPr>
        <p:spPr>
          <a:xfrm>
            <a:off x="5486400" y="6477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 rot="10800000" flipV="1">
            <a:off x="733863" y="3559726"/>
            <a:ext cx="7952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TẠO KHUÔN IN PHÙ HỢP ĐỂ TẠO HÌNH VÀ TRANG TRÍ CON CÔN TRÙNG</a:t>
            </a:r>
          </a:p>
        </p:txBody>
      </p:sp>
      <p:pic>
        <p:nvPicPr>
          <p:cNvPr id="3" name="Chỗ dành sẵn cho Nội dung 2">
            <a:extLst>
              <a:ext uri="{FF2B5EF4-FFF2-40B4-BE49-F238E27FC236}">
                <a16:creationId xmlns:a16="http://schemas.microsoft.com/office/drawing/2014/main" id="{4DE16E50-EED1-44CA-9CE1-C13F95480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19350" y="444017"/>
            <a:ext cx="327660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03BBA8-D913-4BAB-7B3E-2B402927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0324">
            <a:off x="5410200" y="376310"/>
            <a:ext cx="3429000" cy="31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274638"/>
            <a:ext cx="8015216" cy="597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9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5" y="4723894"/>
            <a:ext cx="3033785" cy="2033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82" y="3708477"/>
            <a:ext cx="4328380" cy="3025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2" y="2296355"/>
            <a:ext cx="3037798" cy="23542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147898"/>
            <a:ext cx="2502073" cy="33573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15" y="147236"/>
            <a:ext cx="2400179" cy="3357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2" y="147236"/>
            <a:ext cx="3037798" cy="204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6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Grp="1"/>
          </p:cNvSpPr>
          <p:nvPr>
            <p:ph type="title"/>
          </p:nvPr>
        </p:nvSpPr>
        <p:spPr>
          <a:xfrm>
            <a:off x="2261911" y="553750"/>
            <a:ext cx="4620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SÁNG TẠO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9200" y="1371601"/>
            <a:ext cx="2819400" cy="26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A62CF62-BE54-D561-E854-AE9516E19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162" y="1399305"/>
            <a:ext cx="2578518" cy="264515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AE70854-4718-8746-03C0-1D042FB93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161" y="4027678"/>
            <a:ext cx="2578519" cy="2688841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F66EE6CF-25D4-514A-097F-F7859DE3B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4191000"/>
            <a:ext cx="2743200" cy="2362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498</TotalTime>
  <Words>64</Words>
  <Application>Microsoft Office PowerPoint</Application>
  <PresentationFormat>On-screen Show (4:3)</PresentationFormat>
  <Paragraphs>14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HĐ 1: Khám phá</vt:lpstr>
      <vt:lpstr>PowerPoint Presentation</vt:lpstr>
      <vt:lpstr>HĐ 2:Kiến tạo kiến thức – kĩ năng:  Cách tạo hình côn trùng bằng hình thức in.</vt:lpstr>
      <vt:lpstr>HĐ 3: LUYỆN TẬP SÁNG TẠO: Tạo hình côn trùng yêu thích bằng cách in</vt:lpstr>
      <vt:lpstr>HỌC SINH TẠO KHUÔN IN PHÙ HỢP ĐỂ TẠO HÌNH VÀ TRANG TRÍ CON CÔN TRÙNG</vt:lpstr>
      <vt:lpstr>PowerPoint Presentation</vt:lpstr>
      <vt:lpstr>PowerPoint Presentation</vt:lpstr>
      <vt:lpstr>VẬN DỤNG SÁNG TẠO</vt:lpstr>
      <vt:lpstr>TIẾT HỌC ĐẾN ĐÂY LÀ KẾT THÚC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Techsi.vn</cp:lastModifiedBy>
  <cp:revision>77</cp:revision>
  <dcterms:created xsi:type="dcterms:W3CDTF">2021-07-20T15:11:03Z</dcterms:created>
  <dcterms:modified xsi:type="dcterms:W3CDTF">2024-03-11T01:06:36Z</dcterms:modified>
</cp:coreProperties>
</file>