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706" r:id="rId5"/>
    <p:sldMasterId id="2147483718" r:id="rId6"/>
    <p:sldMasterId id="2147483729" r:id="rId7"/>
    <p:sldMasterId id="2147483740" r:id="rId8"/>
    <p:sldMasterId id="2147483751" r:id="rId9"/>
    <p:sldMasterId id="2147483763" r:id="rId10"/>
    <p:sldMasterId id="2147483775" r:id="rId11"/>
    <p:sldMasterId id="2147483787" r:id="rId12"/>
    <p:sldMasterId id="2147483799" r:id="rId13"/>
  </p:sldMasterIdLst>
  <p:notesMasterIdLst>
    <p:notesMasterId r:id="rId36"/>
  </p:notesMasterIdLst>
  <p:sldIdLst>
    <p:sldId id="309" r:id="rId14"/>
    <p:sldId id="301" r:id="rId15"/>
    <p:sldId id="310" r:id="rId16"/>
    <p:sldId id="308" r:id="rId17"/>
    <p:sldId id="312" r:id="rId18"/>
    <p:sldId id="298" r:id="rId19"/>
    <p:sldId id="285" r:id="rId20"/>
    <p:sldId id="319" r:id="rId21"/>
    <p:sldId id="313" r:id="rId22"/>
    <p:sldId id="314" r:id="rId23"/>
    <p:sldId id="315" r:id="rId24"/>
    <p:sldId id="316" r:id="rId25"/>
    <p:sldId id="320" r:id="rId26"/>
    <p:sldId id="321" r:id="rId27"/>
    <p:sldId id="322" r:id="rId28"/>
    <p:sldId id="299" r:id="rId29"/>
    <p:sldId id="323" r:id="rId30"/>
    <p:sldId id="324" r:id="rId31"/>
    <p:sldId id="325" r:id="rId32"/>
    <p:sldId id="327" r:id="rId33"/>
    <p:sldId id="328" r:id="rId34"/>
    <p:sldId id="281" r:id="rId3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9"/>
            <p14:sldId id="301"/>
            <p14:sldId id="310"/>
            <p14:sldId id="308"/>
            <p14:sldId id="312"/>
            <p14:sldId id="298"/>
            <p14:sldId id="285"/>
            <p14:sldId id="319"/>
            <p14:sldId id="313"/>
            <p14:sldId id="314"/>
            <p14:sldId id="315"/>
            <p14:sldId id="316"/>
            <p14:sldId id="320"/>
            <p14:sldId id="321"/>
            <p14:sldId id="322"/>
            <p14:sldId id="299"/>
            <p14:sldId id="323"/>
            <p14:sldId id="324"/>
            <p14:sldId id="325"/>
            <p14:sldId id="327"/>
            <p14:sldId id="328"/>
          </p14:sldIdLst>
        </p14:section>
        <p14:section name="Untitled Section" id="{D57258EA-FEF7-4B32-A45A-656DA101D383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5560" autoAdjust="0"/>
  </p:normalViewPr>
  <p:slideViewPr>
    <p:cSldViewPr>
      <p:cViewPr varScale="1">
        <p:scale>
          <a:sx n="69" d="100"/>
          <a:sy n="69" d="100"/>
        </p:scale>
        <p:origin x="55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3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5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9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2024/3/11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5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2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0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5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2024/3/11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5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" y="2312897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894" y="3118179"/>
            <a:ext cx="645101" cy="86013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60000">
            <a:off x="2507563" y="680422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1803">
            <a:off x="159088" y="726517"/>
            <a:ext cx="1398896" cy="141850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386" y="3124200"/>
            <a:ext cx="3346609" cy="445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7" y="2111388"/>
            <a:ext cx="18415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6226" y="1143000"/>
            <a:ext cx="6837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RỪNG NHIỆT ĐỚI </a:t>
            </a:r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0686">
            <a:off x="364558" y="2286762"/>
            <a:ext cx="375728" cy="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88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25" y="253475"/>
            <a:ext cx="3674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E:\GIAO AN\SGV lop 2\sgv chân trời sáng tạo lớp 2\hình minh họa giáo án\13\Capturemxmcj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97" y="1001127"/>
            <a:ext cx="5766652" cy="2533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4646" y="3667780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iCiel Pony" pitchFamily="2" charset="-93"/>
              </a:rPr>
              <a:t> </a:t>
            </a:r>
            <a:endParaRPr lang="vi-VN" sz="2800" dirty="0"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9" y="253475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18"/>
            <a:ext cx="2400300" cy="3792855"/>
          </a:xfrm>
          <a:prstGeom prst="rect">
            <a:avLst/>
          </a:prstGeom>
        </p:spPr>
      </p:pic>
      <p:pic>
        <p:nvPicPr>
          <p:cNvPr id="16" name="Picture 2" descr="E:\GIAO AN\SGV lop 2\sgv chân trời sáng tạo lớp 2\hình minh họa giáo án\13\gxfn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4" y="381000"/>
            <a:ext cx="5339946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2" y="3581406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Bước 2</a:t>
            </a:r>
            <a:r>
              <a:rPr lang="vi-VN" sz="2400" dirty="0">
                <a:latin typeface="iCiel Pony" pitchFamily="2" charset="-93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336" y="-257175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3\gnz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54" y="381000"/>
            <a:ext cx="5303446" cy="2866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335" y="343918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Bước 3 </a:t>
            </a:r>
          </a:p>
        </p:txBody>
      </p:sp>
    </p:spTree>
    <p:extLst>
      <p:ext uri="{BB962C8B-B14F-4D97-AF65-F5344CB8AC3E}">
        <p14:creationId xmlns:p14="http://schemas.microsoft.com/office/powerpoint/2010/main" val="24313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7707" y="2952452"/>
            <a:ext cx="329609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86110" y="353137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8560" y="1295461"/>
            <a:ext cx="5166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3733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252963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290719" y="-71156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GIAO AN\SGV lop 2\sgv chân trời sáng tạo lớp 2\hình minh họa giáo án\13\chmx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851">
            <a:off x="-60164" y="2582692"/>
            <a:ext cx="5779005" cy="318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3\hgc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" y="183356"/>
            <a:ext cx="5106949" cy="347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3\,h , ,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32" y="3269776"/>
            <a:ext cx="5150126" cy="374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6289" y="1406045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402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04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88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78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4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43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00836"/>
            <a:ext cx="41681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solidFill>
                <a:srgbClr val="00B050"/>
              </a:solidFill>
              <a:latin typeface="iCiel Pony" pitchFamily="2" charset="-93"/>
            </a:endParaRPr>
          </a:p>
          <a:p>
            <a:pPr algn="ctr"/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Hổ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được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thể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hiện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nhiều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loại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hình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thuật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Chúng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là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loài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vật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quý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hiếm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được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tồn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và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cấm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săn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iCiel Pony" pitchFamily="2" charset="-93"/>
              </a:rPr>
              <a:t>bắt</a:t>
            </a:r>
            <a:r>
              <a:rPr lang="en-US" sz="2000" dirty="0">
                <a:solidFill>
                  <a:srgbClr val="00B050"/>
                </a:solidFill>
                <a:latin typeface="iCiel Pony" pitchFamily="2" charset="-93"/>
              </a:rPr>
              <a:t> !</a:t>
            </a:r>
            <a:endParaRPr lang="vi-VN" sz="2000" dirty="0">
              <a:solidFill>
                <a:srgbClr val="00B05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930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9" y="177226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0094" y="68579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E:\GIAO AN\SGV lop 2\sgv chân trời sáng tạo lớp 2\hình minh họa giáo án\13\19225550_677763732412957_625610248093944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7464"/>
            <a:ext cx="7534462" cy="5481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f44dd0501d58dcf729670f9e8ca90289.pngf44dd0501d58dcf729670f9e8ca9028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2324" y="2397125"/>
            <a:ext cx="1841183" cy="403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55531"/>
            <a:ext cx="77110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: </a:t>
            </a:r>
          </a:p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HỔ TRONG RỪNG </a:t>
            </a:r>
          </a:p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1 )</a:t>
            </a:r>
            <a:endParaRPr lang="vi-VN" sz="54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3" y="0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15" y="228656"/>
            <a:ext cx="9636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云形 24"/>
          <p:cNvSpPr/>
          <p:nvPr/>
        </p:nvSpPr>
        <p:spPr>
          <a:xfrm>
            <a:off x="1049756" y="228600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18" name="云形 25"/>
          <p:cNvSpPr/>
          <p:nvPr/>
        </p:nvSpPr>
        <p:spPr>
          <a:xfrm rot="1108618">
            <a:off x="5581765" y="315717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20" name="云形 26"/>
          <p:cNvSpPr/>
          <p:nvPr/>
        </p:nvSpPr>
        <p:spPr>
          <a:xfrm rot="429982">
            <a:off x="1980916" y="2849410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21" name="任意多边形 28"/>
          <p:cNvSpPr/>
          <p:nvPr/>
        </p:nvSpPr>
        <p:spPr>
          <a:xfrm rot="2600086">
            <a:off x="1383488" y="3458737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rgbClr val="FF94AE"/>
          </a:solidFill>
          <a:ln w="9525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22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rgbClr val="BED85D"/>
          </a:solidFill>
          <a:ln w="9525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6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20" grpId="0" animBg="1"/>
      <p:bldP spid="21" grpId="0" animBg="1"/>
      <p:bldP spid="21" grpId="1" animBg="1"/>
      <p:bldP spid="21" grpId="2" animBg="1"/>
      <p:bldP spid="21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 rot="5400000">
            <a:off x="653780" y="455710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 rot="5400000">
            <a:off x="652800" y="6314110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 rot="5400000">
            <a:off x="263917" y="452403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 rot="5400000">
            <a:off x="263917" y="6314110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 rot="5400000">
            <a:off x="8569080" y="474706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 rot="5400000">
            <a:off x="8568075" y="6333106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 rot="5400000">
            <a:off x="8179192" y="471399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 rot="5400000">
            <a:off x="8179192" y="6333106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Freeform 2390"/>
          <p:cNvSpPr/>
          <p:nvPr/>
        </p:nvSpPr>
        <p:spPr bwMode="auto">
          <a:xfrm>
            <a:off x="2788835" y="1827360"/>
            <a:ext cx="1578407" cy="1533872"/>
          </a:xfrm>
          <a:custGeom>
            <a:avLst/>
            <a:gdLst>
              <a:gd name="T0" fmla="*/ 1973 w 1973"/>
              <a:gd name="T1" fmla="*/ 0 h 1438"/>
              <a:gd name="T2" fmla="*/ 1926 w 1973"/>
              <a:gd name="T3" fmla="*/ 37 h 1438"/>
              <a:gd name="T4" fmla="*/ 1874 w 1973"/>
              <a:gd name="T5" fmla="*/ 80 h 1438"/>
              <a:gd name="T6" fmla="*/ 1821 w 1973"/>
              <a:gd name="T7" fmla="*/ 126 h 1438"/>
              <a:gd name="T8" fmla="*/ 1767 w 1973"/>
              <a:gd name="T9" fmla="*/ 177 h 1438"/>
              <a:gd name="T10" fmla="*/ 1711 w 1973"/>
              <a:gd name="T11" fmla="*/ 231 h 1438"/>
              <a:gd name="T12" fmla="*/ 1655 w 1973"/>
              <a:gd name="T13" fmla="*/ 289 h 1438"/>
              <a:gd name="T14" fmla="*/ 1598 w 1973"/>
              <a:gd name="T15" fmla="*/ 351 h 1438"/>
              <a:gd name="T16" fmla="*/ 1544 w 1973"/>
              <a:gd name="T17" fmla="*/ 416 h 1438"/>
              <a:gd name="T18" fmla="*/ 1490 w 1973"/>
              <a:gd name="T19" fmla="*/ 486 h 1438"/>
              <a:gd name="T20" fmla="*/ 1437 w 1973"/>
              <a:gd name="T21" fmla="*/ 560 h 1438"/>
              <a:gd name="T22" fmla="*/ 1386 w 1973"/>
              <a:gd name="T23" fmla="*/ 636 h 1438"/>
              <a:gd name="T24" fmla="*/ 1339 w 1973"/>
              <a:gd name="T25" fmla="*/ 719 h 1438"/>
              <a:gd name="T26" fmla="*/ 1294 w 1973"/>
              <a:gd name="T27" fmla="*/ 802 h 1438"/>
              <a:gd name="T28" fmla="*/ 1254 w 1973"/>
              <a:gd name="T29" fmla="*/ 892 h 1438"/>
              <a:gd name="T30" fmla="*/ 1218 w 1973"/>
              <a:gd name="T31" fmla="*/ 983 h 1438"/>
              <a:gd name="T32" fmla="*/ 1186 w 1973"/>
              <a:gd name="T33" fmla="*/ 1080 h 1438"/>
              <a:gd name="T34" fmla="*/ 1161 w 1973"/>
              <a:gd name="T35" fmla="*/ 1179 h 1438"/>
              <a:gd name="T36" fmla="*/ 1140 w 1973"/>
              <a:gd name="T37" fmla="*/ 1282 h 1438"/>
              <a:gd name="T38" fmla="*/ 1126 w 1973"/>
              <a:gd name="T39" fmla="*/ 1389 h 1438"/>
              <a:gd name="T40" fmla="*/ 1090 w 1973"/>
              <a:gd name="T41" fmla="*/ 1357 h 1438"/>
              <a:gd name="T42" fmla="*/ 1050 w 1973"/>
              <a:gd name="T43" fmla="*/ 1328 h 1438"/>
              <a:gd name="T44" fmla="*/ 1011 w 1973"/>
              <a:gd name="T45" fmla="*/ 1301 h 1438"/>
              <a:gd name="T46" fmla="*/ 968 w 1973"/>
              <a:gd name="T47" fmla="*/ 1278 h 1438"/>
              <a:gd name="T48" fmla="*/ 922 w 1973"/>
              <a:gd name="T49" fmla="*/ 1255 h 1438"/>
              <a:gd name="T50" fmla="*/ 873 w 1973"/>
              <a:gd name="T51" fmla="*/ 1239 h 1438"/>
              <a:gd name="T52" fmla="*/ 821 w 1973"/>
              <a:gd name="T53" fmla="*/ 1223 h 1438"/>
              <a:gd name="T54" fmla="*/ 763 w 1973"/>
              <a:gd name="T55" fmla="*/ 1213 h 1438"/>
              <a:gd name="T56" fmla="*/ 702 w 1973"/>
              <a:gd name="T57" fmla="*/ 1206 h 1438"/>
              <a:gd name="T58" fmla="*/ 634 w 1973"/>
              <a:gd name="T59" fmla="*/ 1205 h 1438"/>
              <a:gd name="T60" fmla="*/ 586 w 1973"/>
              <a:gd name="T61" fmla="*/ 1205 h 1438"/>
              <a:gd name="T62" fmla="*/ 540 w 1973"/>
              <a:gd name="T63" fmla="*/ 1208 h 1438"/>
              <a:gd name="T64" fmla="*/ 497 w 1973"/>
              <a:gd name="T65" fmla="*/ 1213 h 1438"/>
              <a:gd name="T66" fmla="*/ 455 w 1973"/>
              <a:gd name="T67" fmla="*/ 1223 h 1438"/>
              <a:gd name="T68" fmla="*/ 414 w 1973"/>
              <a:gd name="T69" fmla="*/ 1234 h 1438"/>
              <a:gd name="T70" fmla="*/ 372 w 1973"/>
              <a:gd name="T71" fmla="*/ 1250 h 1438"/>
              <a:gd name="T72" fmla="*/ 330 w 1973"/>
              <a:gd name="T73" fmla="*/ 1269 h 1438"/>
              <a:gd name="T74" fmla="*/ 287 w 1973"/>
              <a:gd name="T75" fmla="*/ 1293 h 1438"/>
              <a:gd name="T76" fmla="*/ 241 w 1973"/>
              <a:gd name="T77" fmla="*/ 1321 h 1438"/>
              <a:gd name="T78" fmla="*/ 192 w 1973"/>
              <a:gd name="T79" fmla="*/ 1354 h 1438"/>
              <a:gd name="T80" fmla="*/ 140 w 1973"/>
              <a:gd name="T81" fmla="*/ 1393 h 1438"/>
              <a:gd name="T82" fmla="*/ 85 w 1973"/>
              <a:gd name="T83" fmla="*/ 1438 h 1438"/>
              <a:gd name="T84" fmla="*/ 0 w 1973"/>
              <a:gd name="T85" fmla="*/ 1438 h 1438"/>
              <a:gd name="T86" fmla="*/ 67 w 1973"/>
              <a:gd name="T87" fmla="*/ 1311 h 1438"/>
              <a:gd name="T88" fmla="*/ 139 w 1973"/>
              <a:gd name="T89" fmla="*/ 1190 h 1438"/>
              <a:gd name="T90" fmla="*/ 214 w 1973"/>
              <a:gd name="T91" fmla="*/ 1073 h 1438"/>
              <a:gd name="T92" fmla="*/ 295 w 1973"/>
              <a:gd name="T93" fmla="*/ 961 h 1438"/>
              <a:gd name="T94" fmla="*/ 379 w 1973"/>
              <a:gd name="T95" fmla="*/ 855 h 1438"/>
              <a:gd name="T96" fmla="*/ 468 w 1973"/>
              <a:gd name="T97" fmla="*/ 754 h 1438"/>
              <a:gd name="T98" fmla="*/ 561 w 1973"/>
              <a:gd name="T99" fmla="*/ 659 h 1438"/>
              <a:gd name="T100" fmla="*/ 657 w 1973"/>
              <a:gd name="T101" fmla="*/ 568 h 1438"/>
              <a:gd name="T102" fmla="*/ 759 w 1973"/>
              <a:gd name="T103" fmla="*/ 485 h 1438"/>
              <a:gd name="T104" fmla="*/ 864 w 1973"/>
              <a:gd name="T105" fmla="*/ 407 h 1438"/>
              <a:gd name="T106" fmla="*/ 972 w 1973"/>
              <a:gd name="T107" fmla="*/ 335 h 1438"/>
              <a:gd name="T108" fmla="*/ 1085 w 1973"/>
              <a:gd name="T109" fmla="*/ 270 h 1438"/>
              <a:gd name="T110" fmla="*/ 1201 w 1973"/>
              <a:gd name="T111" fmla="*/ 211 h 1438"/>
              <a:gd name="T112" fmla="*/ 1321 w 1973"/>
              <a:gd name="T113" fmla="*/ 159 h 1438"/>
              <a:gd name="T114" fmla="*/ 1445 w 1973"/>
              <a:gd name="T115" fmla="*/ 113 h 1438"/>
              <a:gd name="T116" fmla="*/ 1572 w 1973"/>
              <a:gd name="T117" fmla="*/ 73 h 1438"/>
              <a:gd name="T118" fmla="*/ 1703 w 1973"/>
              <a:gd name="T119" fmla="*/ 41 h 1438"/>
              <a:gd name="T120" fmla="*/ 1837 w 1973"/>
              <a:gd name="T121" fmla="*/ 18 h 1438"/>
              <a:gd name="T122" fmla="*/ 1973 w 1973"/>
              <a:gd name="T123" fmla="*/ 0 h 1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73" h="1438">
                <a:moveTo>
                  <a:pt x="1973" y="0"/>
                </a:moveTo>
                <a:lnTo>
                  <a:pt x="1926" y="37"/>
                </a:lnTo>
                <a:lnTo>
                  <a:pt x="1874" y="80"/>
                </a:lnTo>
                <a:lnTo>
                  <a:pt x="1821" y="126"/>
                </a:lnTo>
                <a:lnTo>
                  <a:pt x="1767" y="177"/>
                </a:lnTo>
                <a:lnTo>
                  <a:pt x="1711" y="231"/>
                </a:lnTo>
                <a:lnTo>
                  <a:pt x="1655" y="289"/>
                </a:lnTo>
                <a:lnTo>
                  <a:pt x="1598" y="351"/>
                </a:lnTo>
                <a:lnTo>
                  <a:pt x="1544" y="416"/>
                </a:lnTo>
                <a:lnTo>
                  <a:pt x="1490" y="486"/>
                </a:lnTo>
                <a:lnTo>
                  <a:pt x="1437" y="560"/>
                </a:lnTo>
                <a:lnTo>
                  <a:pt x="1386" y="636"/>
                </a:lnTo>
                <a:lnTo>
                  <a:pt x="1339" y="719"/>
                </a:lnTo>
                <a:lnTo>
                  <a:pt x="1294" y="802"/>
                </a:lnTo>
                <a:lnTo>
                  <a:pt x="1254" y="892"/>
                </a:lnTo>
                <a:lnTo>
                  <a:pt x="1218" y="983"/>
                </a:lnTo>
                <a:lnTo>
                  <a:pt x="1186" y="1080"/>
                </a:lnTo>
                <a:lnTo>
                  <a:pt x="1161" y="1179"/>
                </a:lnTo>
                <a:lnTo>
                  <a:pt x="1140" y="1282"/>
                </a:lnTo>
                <a:lnTo>
                  <a:pt x="1126" y="1389"/>
                </a:lnTo>
                <a:lnTo>
                  <a:pt x="1090" y="1357"/>
                </a:lnTo>
                <a:lnTo>
                  <a:pt x="1050" y="1328"/>
                </a:lnTo>
                <a:lnTo>
                  <a:pt x="1011" y="1301"/>
                </a:lnTo>
                <a:lnTo>
                  <a:pt x="968" y="1278"/>
                </a:lnTo>
                <a:lnTo>
                  <a:pt x="922" y="1255"/>
                </a:lnTo>
                <a:lnTo>
                  <a:pt x="873" y="1239"/>
                </a:lnTo>
                <a:lnTo>
                  <a:pt x="821" y="1223"/>
                </a:lnTo>
                <a:lnTo>
                  <a:pt x="763" y="1213"/>
                </a:lnTo>
                <a:lnTo>
                  <a:pt x="702" y="1206"/>
                </a:lnTo>
                <a:lnTo>
                  <a:pt x="634" y="1205"/>
                </a:lnTo>
                <a:lnTo>
                  <a:pt x="586" y="1205"/>
                </a:lnTo>
                <a:lnTo>
                  <a:pt x="540" y="1208"/>
                </a:lnTo>
                <a:lnTo>
                  <a:pt x="497" y="1213"/>
                </a:lnTo>
                <a:lnTo>
                  <a:pt x="455" y="1223"/>
                </a:lnTo>
                <a:lnTo>
                  <a:pt x="414" y="1234"/>
                </a:lnTo>
                <a:lnTo>
                  <a:pt x="372" y="1250"/>
                </a:lnTo>
                <a:lnTo>
                  <a:pt x="330" y="1269"/>
                </a:lnTo>
                <a:lnTo>
                  <a:pt x="287" y="1293"/>
                </a:lnTo>
                <a:lnTo>
                  <a:pt x="241" y="1321"/>
                </a:lnTo>
                <a:lnTo>
                  <a:pt x="192" y="1354"/>
                </a:lnTo>
                <a:lnTo>
                  <a:pt x="140" y="1393"/>
                </a:lnTo>
                <a:lnTo>
                  <a:pt x="85" y="1438"/>
                </a:lnTo>
                <a:lnTo>
                  <a:pt x="0" y="1438"/>
                </a:lnTo>
                <a:lnTo>
                  <a:pt x="67" y="1311"/>
                </a:lnTo>
                <a:lnTo>
                  <a:pt x="139" y="1190"/>
                </a:lnTo>
                <a:lnTo>
                  <a:pt x="214" y="1073"/>
                </a:lnTo>
                <a:lnTo>
                  <a:pt x="295" y="961"/>
                </a:lnTo>
                <a:lnTo>
                  <a:pt x="379" y="855"/>
                </a:lnTo>
                <a:lnTo>
                  <a:pt x="468" y="754"/>
                </a:lnTo>
                <a:lnTo>
                  <a:pt x="561" y="659"/>
                </a:lnTo>
                <a:lnTo>
                  <a:pt x="657" y="568"/>
                </a:lnTo>
                <a:lnTo>
                  <a:pt x="759" y="485"/>
                </a:lnTo>
                <a:lnTo>
                  <a:pt x="864" y="407"/>
                </a:lnTo>
                <a:lnTo>
                  <a:pt x="972" y="335"/>
                </a:lnTo>
                <a:lnTo>
                  <a:pt x="1085" y="270"/>
                </a:lnTo>
                <a:lnTo>
                  <a:pt x="1201" y="211"/>
                </a:lnTo>
                <a:lnTo>
                  <a:pt x="1321" y="159"/>
                </a:lnTo>
                <a:lnTo>
                  <a:pt x="1445" y="113"/>
                </a:lnTo>
                <a:lnTo>
                  <a:pt x="1572" y="73"/>
                </a:lnTo>
                <a:lnTo>
                  <a:pt x="1703" y="41"/>
                </a:lnTo>
                <a:lnTo>
                  <a:pt x="1837" y="18"/>
                </a:lnTo>
                <a:lnTo>
                  <a:pt x="197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9" name="Freeform 2391"/>
          <p:cNvSpPr/>
          <p:nvPr/>
        </p:nvSpPr>
        <p:spPr bwMode="auto">
          <a:xfrm>
            <a:off x="3945640" y="3521233"/>
            <a:ext cx="817603" cy="2231474"/>
          </a:xfrm>
          <a:custGeom>
            <a:avLst/>
            <a:gdLst>
              <a:gd name="T0" fmla="*/ 1022 w 1022"/>
              <a:gd name="T1" fmla="*/ 1507 h 2092"/>
              <a:gd name="T2" fmla="*/ 1015 w 1022"/>
              <a:gd name="T3" fmla="*/ 1631 h 2092"/>
              <a:gd name="T4" fmla="*/ 991 w 1022"/>
              <a:gd name="T5" fmla="*/ 1744 h 2092"/>
              <a:gd name="T6" fmla="*/ 951 w 1022"/>
              <a:gd name="T7" fmla="*/ 1844 h 2092"/>
              <a:gd name="T8" fmla="*/ 895 w 1022"/>
              <a:gd name="T9" fmla="*/ 1929 h 2092"/>
              <a:gd name="T10" fmla="*/ 821 w 1022"/>
              <a:gd name="T11" fmla="*/ 1999 h 2092"/>
              <a:gd name="T12" fmla="*/ 731 w 1022"/>
              <a:gd name="T13" fmla="*/ 2049 h 2092"/>
              <a:gd name="T14" fmla="*/ 622 w 1022"/>
              <a:gd name="T15" fmla="*/ 2081 h 2092"/>
              <a:gd name="T16" fmla="*/ 494 w 1022"/>
              <a:gd name="T17" fmla="*/ 2092 h 2092"/>
              <a:gd name="T18" fmla="*/ 374 w 1022"/>
              <a:gd name="T19" fmla="*/ 2082 h 2092"/>
              <a:gd name="T20" fmla="*/ 275 w 1022"/>
              <a:gd name="T21" fmla="*/ 2054 h 2092"/>
              <a:gd name="T22" fmla="*/ 193 w 1022"/>
              <a:gd name="T23" fmla="*/ 2010 h 2092"/>
              <a:gd name="T24" fmla="*/ 129 w 1022"/>
              <a:gd name="T25" fmla="*/ 1950 h 2092"/>
              <a:gd name="T26" fmla="*/ 78 w 1022"/>
              <a:gd name="T27" fmla="*/ 1876 h 2092"/>
              <a:gd name="T28" fmla="*/ 42 w 1022"/>
              <a:gd name="T29" fmla="*/ 1791 h 2092"/>
              <a:gd name="T30" fmla="*/ 17 w 1022"/>
              <a:gd name="T31" fmla="*/ 1695 h 2092"/>
              <a:gd name="T32" fmla="*/ 5 w 1022"/>
              <a:gd name="T33" fmla="*/ 1590 h 2092"/>
              <a:gd name="T34" fmla="*/ 0 w 1022"/>
              <a:gd name="T35" fmla="*/ 1479 h 2092"/>
              <a:gd name="T36" fmla="*/ 255 w 1022"/>
              <a:gd name="T37" fmla="*/ 1540 h 2092"/>
              <a:gd name="T38" fmla="*/ 267 w 1022"/>
              <a:gd name="T39" fmla="*/ 1646 h 2092"/>
              <a:gd name="T40" fmla="*/ 290 w 1022"/>
              <a:gd name="T41" fmla="*/ 1727 h 2092"/>
              <a:gd name="T42" fmla="*/ 329 w 1022"/>
              <a:gd name="T43" fmla="*/ 1787 h 2092"/>
              <a:gd name="T44" fmla="*/ 385 w 1022"/>
              <a:gd name="T45" fmla="*/ 1824 h 2092"/>
              <a:gd name="T46" fmla="*/ 457 w 1022"/>
              <a:gd name="T47" fmla="*/ 1843 h 2092"/>
              <a:gd name="T48" fmla="*/ 545 w 1022"/>
              <a:gd name="T49" fmla="*/ 1844 h 2092"/>
              <a:gd name="T50" fmla="*/ 618 w 1022"/>
              <a:gd name="T51" fmla="*/ 1830 h 2092"/>
              <a:gd name="T52" fmla="*/ 669 w 1022"/>
              <a:gd name="T53" fmla="*/ 1804 h 2092"/>
              <a:gd name="T54" fmla="*/ 704 w 1022"/>
              <a:gd name="T55" fmla="*/ 1765 h 2092"/>
              <a:gd name="T56" fmla="*/ 725 w 1022"/>
              <a:gd name="T57" fmla="*/ 1714 h 2092"/>
              <a:gd name="T58" fmla="*/ 736 w 1022"/>
              <a:gd name="T59" fmla="*/ 1654 h 2092"/>
              <a:gd name="T60" fmla="*/ 739 w 1022"/>
              <a:gd name="T61" fmla="*/ 1585 h 2092"/>
              <a:gd name="T62" fmla="*/ 740 w 1022"/>
              <a:gd name="T63" fmla="*/ 1507 h 2092"/>
              <a:gd name="T64" fmla="*/ 1018 w 1022"/>
              <a:gd name="T65" fmla="*/ 0 h 2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22" h="2092">
                <a:moveTo>
                  <a:pt x="1018" y="0"/>
                </a:moveTo>
                <a:lnTo>
                  <a:pt x="1022" y="1507"/>
                </a:lnTo>
                <a:lnTo>
                  <a:pt x="1021" y="1571"/>
                </a:lnTo>
                <a:lnTo>
                  <a:pt x="1015" y="1631"/>
                </a:lnTo>
                <a:lnTo>
                  <a:pt x="1005" y="1689"/>
                </a:lnTo>
                <a:lnTo>
                  <a:pt x="991" y="1744"/>
                </a:lnTo>
                <a:lnTo>
                  <a:pt x="973" y="1795"/>
                </a:lnTo>
                <a:lnTo>
                  <a:pt x="951" y="1844"/>
                </a:lnTo>
                <a:lnTo>
                  <a:pt x="926" y="1889"/>
                </a:lnTo>
                <a:lnTo>
                  <a:pt x="895" y="1929"/>
                </a:lnTo>
                <a:lnTo>
                  <a:pt x="860" y="1965"/>
                </a:lnTo>
                <a:lnTo>
                  <a:pt x="821" y="1999"/>
                </a:lnTo>
                <a:lnTo>
                  <a:pt x="778" y="2027"/>
                </a:lnTo>
                <a:lnTo>
                  <a:pt x="731" y="2049"/>
                </a:lnTo>
                <a:lnTo>
                  <a:pt x="678" y="2068"/>
                </a:lnTo>
                <a:lnTo>
                  <a:pt x="622" y="2081"/>
                </a:lnTo>
                <a:lnTo>
                  <a:pt x="559" y="2089"/>
                </a:lnTo>
                <a:lnTo>
                  <a:pt x="494" y="2092"/>
                </a:lnTo>
                <a:lnTo>
                  <a:pt x="431" y="2089"/>
                </a:lnTo>
                <a:lnTo>
                  <a:pt x="374" y="2082"/>
                </a:lnTo>
                <a:lnTo>
                  <a:pt x="322" y="2071"/>
                </a:lnTo>
                <a:lnTo>
                  <a:pt x="275" y="2054"/>
                </a:lnTo>
                <a:lnTo>
                  <a:pt x="232" y="2033"/>
                </a:lnTo>
                <a:lnTo>
                  <a:pt x="193" y="2010"/>
                </a:lnTo>
                <a:lnTo>
                  <a:pt x="159" y="1982"/>
                </a:lnTo>
                <a:lnTo>
                  <a:pt x="129" y="1950"/>
                </a:lnTo>
                <a:lnTo>
                  <a:pt x="101" y="1915"/>
                </a:lnTo>
                <a:lnTo>
                  <a:pt x="78" y="1876"/>
                </a:lnTo>
                <a:lnTo>
                  <a:pt x="59" y="1836"/>
                </a:lnTo>
                <a:lnTo>
                  <a:pt x="42" y="1791"/>
                </a:lnTo>
                <a:lnTo>
                  <a:pt x="28" y="1745"/>
                </a:lnTo>
                <a:lnTo>
                  <a:pt x="17" y="1695"/>
                </a:lnTo>
                <a:lnTo>
                  <a:pt x="10" y="1645"/>
                </a:lnTo>
                <a:lnTo>
                  <a:pt x="5" y="1590"/>
                </a:lnTo>
                <a:lnTo>
                  <a:pt x="0" y="1536"/>
                </a:lnTo>
                <a:lnTo>
                  <a:pt x="0" y="1479"/>
                </a:lnTo>
                <a:lnTo>
                  <a:pt x="254" y="1479"/>
                </a:lnTo>
                <a:lnTo>
                  <a:pt x="255" y="1540"/>
                </a:lnTo>
                <a:lnTo>
                  <a:pt x="260" y="1596"/>
                </a:lnTo>
                <a:lnTo>
                  <a:pt x="267" y="1646"/>
                </a:lnTo>
                <a:lnTo>
                  <a:pt x="278" y="1689"/>
                </a:lnTo>
                <a:lnTo>
                  <a:pt x="290" y="1727"/>
                </a:lnTo>
                <a:lnTo>
                  <a:pt x="308" y="1760"/>
                </a:lnTo>
                <a:lnTo>
                  <a:pt x="329" y="1787"/>
                </a:lnTo>
                <a:lnTo>
                  <a:pt x="356" y="1808"/>
                </a:lnTo>
                <a:lnTo>
                  <a:pt x="385" y="1824"/>
                </a:lnTo>
                <a:lnTo>
                  <a:pt x="418" y="1837"/>
                </a:lnTo>
                <a:lnTo>
                  <a:pt x="457" y="1843"/>
                </a:lnTo>
                <a:lnTo>
                  <a:pt x="501" y="1845"/>
                </a:lnTo>
                <a:lnTo>
                  <a:pt x="545" y="1844"/>
                </a:lnTo>
                <a:lnTo>
                  <a:pt x="584" y="1838"/>
                </a:lnTo>
                <a:lnTo>
                  <a:pt x="618" y="1830"/>
                </a:lnTo>
                <a:lnTo>
                  <a:pt x="646" y="1817"/>
                </a:lnTo>
                <a:lnTo>
                  <a:pt x="669" y="1804"/>
                </a:lnTo>
                <a:lnTo>
                  <a:pt x="689" y="1785"/>
                </a:lnTo>
                <a:lnTo>
                  <a:pt x="704" y="1765"/>
                </a:lnTo>
                <a:lnTo>
                  <a:pt x="715" y="1741"/>
                </a:lnTo>
                <a:lnTo>
                  <a:pt x="725" y="1714"/>
                </a:lnTo>
                <a:lnTo>
                  <a:pt x="731" y="1685"/>
                </a:lnTo>
                <a:lnTo>
                  <a:pt x="736" y="1654"/>
                </a:lnTo>
                <a:lnTo>
                  <a:pt x="738" y="1621"/>
                </a:lnTo>
                <a:lnTo>
                  <a:pt x="739" y="1585"/>
                </a:lnTo>
                <a:lnTo>
                  <a:pt x="740" y="1547"/>
                </a:lnTo>
                <a:lnTo>
                  <a:pt x="740" y="1507"/>
                </a:lnTo>
                <a:lnTo>
                  <a:pt x="740" y="4"/>
                </a:lnTo>
                <a:lnTo>
                  <a:pt x="1018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0" name="Freeform 2392"/>
          <p:cNvSpPr/>
          <p:nvPr/>
        </p:nvSpPr>
        <p:spPr bwMode="auto">
          <a:xfrm>
            <a:off x="4892810" y="1829494"/>
            <a:ext cx="1574406" cy="1597872"/>
          </a:xfrm>
          <a:custGeom>
            <a:avLst/>
            <a:gdLst>
              <a:gd name="T0" fmla="*/ 0 w 1968"/>
              <a:gd name="T1" fmla="*/ 0 h 1498"/>
              <a:gd name="T2" fmla="*/ 136 w 1968"/>
              <a:gd name="T3" fmla="*/ 20 h 1498"/>
              <a:gd name="T4" fmla="*/ 271 w 1968"/>
              <a:gd name="T5" fmla="*/ 46 h 1498"/>
              <a:gd name="T6" fmla="*/ 402 w 1968"/>
              <a:gd name="T7" fmla="*/ 80 h 1498"/>
              <a:gd name="T8" fmla="*/ 532 w 1968"/>
              <a:gd name="T9" fmla="*/ 120 h 1498"/>
              <a:gd name="T10" fmla="*/ 656 w 1968"/>
              <a:gd name="T11" fmla="*/ 168 h 1498"/>
              <a:gd name="T12" fmla="*/ 779 w 1968"/>
              <a:gd name="T13" fmla="*/ 222 h 1498"/>
              <a:gd name="T14" fmla="*/ 896 w 1968"/>
              <a:gd name="T15" fmla="*/ 283 h 1498"/>
              <a:gd name="T16" fmla="*/ 1010 w 1968"/>
              <a:gd name="T17" fmla="*/ 350 h 1498"/>
              <a:gd name="T18" fmla="*/ 1120 w 1968"/>
              <a:gd name="T19" fmla="*/ 424 h 1498"/>
              <a:gd name="T20" fmla="*/ 1228 w 1968"/>
              <a:gd name="T21" fmla="*/ 503 h 1498"/>
              <a:gd name="T22" fmla="*/ 1329 w 1968"/>
              <a:gd name="T23" fmla="*/ 590 h 1498"/>
              <a:gd name="T24" fmla="*/ 1425 w 1968"/>
              <a:gd name="T25" fmla="*/ 682 h 1498"/>
              <a:gd name="T26" fmla="*/ 1519 w 1968"/>
              <a:gd name="T27" fmla="*/ 779 h 1498"/>
              <a:gd name="T28" fmla="*/ 1607 w 1968"/>
              <a:gd name="T29" fmla="*/ 883 h 1498"/>
              <a:gd name="T30" fmla="*/ 1689 w 1968"/>
              <a:gd name="T31" fmla="*/ 991 h 1498"/>
              <a:gd name="T32" fmla="*/ 1767 w 1968"/>
              <a:gd name="T33" fmla="*/ 1106 h 1498"/>
              <a:gd name="T34" fmla="*/ 1839 w 1968"/>
              <a:gd name="T35" fmla="*/ 1224 h 1498"/>
              <a:gd name="T36" fmla="*/ 1906 w 1968"/>
              <a:gd name="T37" fmla="*/ 1348 h 1498"/>
              <a:gd name="T38" fmla="*/ 1968 w 1968"/>
              <a:gd name="T39" fmla="*/ 1478 h 1498"/>
              <a:gd name="T40" fmla="*/ 1883 w 1968"/>
              <a:gd name="T41" fmla="*/ 1498 h 1498"/>
              <a:gd name="T42" fmla="*/ 1846 w 1968"/>
              <a:gd name="T43" fmla="*/ 1459 h 1498"/>
              <a:gd name="T44" fmla="*/ 1809 w 1968"/>
              <a:gd name="T45" fmla="*/ 1422 h 1498"/>
              <a:gd name="T46" fmla="*/ 1771 w 1968"/>
              <a:gd name="T47" fmla="*/ 1386 h 1498"/>
              <a:gd name="T48" fmla="*/ 1732 w 1968"/>
              <a:gd name="T49" fmla="*/ 1354 h 1498"/>
              <a:gd name="T50" fmla="*/ 1690 w 1968"/>
              <a:gd name="T51" fmla="*/ 1323 h 1498"/>
              <a:gd name="T52" fmla="*/ 1647 w 1968"/>
              <a:gd name="T53" fmla="*/ 1296 h 1498"/>
              <a:gd name="T54" fmla="*/ 1601 w 1968"/>
              <a:gd name="T55" fmla="*/ 1273 h 1498"/>
              <a:gd name="T56" fmla="*/ 1552 w 1968"/>
              <a:gd name="T57" fmla="*/ 1253 h 1498"/>
              <a:gd name="T58" fmla="*/ 1499 w 1968"/>
              <a:gd name="T59" fmla="*/ 1238 h 1498"/>
              <a:gd name="T60" fmla="*/ 1442 w 1968"/>
              <a:gd name="T61" fmla="*/ 1227 h 1498"/>
              <a:gd name="T62" fmla="*/ 1379 w 1968"/>
              <a:gd name="T63" fmla="*/ 1218 h 1498"/>
              <a:gd name="T64" fmla="*/ 1311 w 1968"/>
              <a:gd name="T65" fmla="*/ 1217 h 1498"/>
              <a:gd name="T66" fmla="*/ 1267 w 1968"/>
              <a:gd name="T67" fmla="*/ 1217 h 1498"/>
              <a:gd name="T68" fmla="*/ 1223 w 1968"/>
              <a:gd name="T69" fmla="*/ 1220 h 1498"/>
              <a:gd name="T70" fmla="*/ 1182 w 1968"/>
              <a:gd name="T71" fmla="*/ 1225 h 1498"/>
              <a:gd name="T72" fmla="*/ 1141 w 1968"/>
              <a:gd name="T73" fmla="*/ 1234 h 1498"/>
              <a:gd name="T74" fmla="*/ 1101 w 1968"/>
              <a:gd name="T75" fmla="*/ 1245 h 1498"/>
              <a:gd name="T76" fmla="*/ 1059 w 1968"/>
              <a:gd name="T77" fmla="*/ 1260 h 1498"/>
              <a:gd name="T78" fmla="*/ 1017 w 1968"/>
              <a:gd name="T79" fmla="*/ 1278 h 1498"/>
              <a:gd name="T80" fmla="*/ 972 w 1968"/>
              <a:gd name="T81" fmla="*/ 1302 h 1498"/>
              <a:gd name="T82" fmla="*/ 925 w 1968"/>
              <a:gd name="T83" fmla="*/ 1330 h 1498"/>
              <a:gd name="T84" fmla="*/ 875 w 1968"/>
              <a:gd name="T85" fmla="*/ 1363 h 1498"/>
              <a:gd name="T86" fmla="*/ 860 w 1968"/>
              <a:gd name="T87" fmla="*/ 1259 h 1498"/>
              <a:gd name="T88" fmla="*/ 837 w 1968"/>
              <a:gd name="T89" fmla="*/ 1158 h 1498"/>
              <a:gd name="T90" fmla="*/ 809 w 1968"/>
              <a:gd name="T91" fmla="*/ 1061 h 1498"/>
              <a:gd name="T92" fmla="*/ 776 w 1968"/>
              <a:gd name="T93" fmla="*/ 968 h 1498"/>
              <a:gd name="T94" fmla="*/ 738 w 1968"/>
              <a:gd name="T95" fmla="*/ 877 h 1498"/>
              <a:gd name="T96" fmla="*/ 697 w 1968"/>
              <a:gd name="T97" fmla="*/ 791 h 1498"/>
              <a:gd name="T98" fmla="*/ 651 w 1968"/>
              <a:gd name="T99" fmla="*/ 707 h 1498"/>
              <a:gd name="T100" fmla="*/ 602 w 1968"/>
              <a:gd name="T101" fmla="*/ 628 h 1498"/>
              <a:gd name="T102" fmla="*/ 550 w 1968"/>
              <a:gd name="T103" fmla="*/ 552 h 1498"/>
              <a:gd name="T104" fmla="*/ 496 w 1968"/>
              <a:gd name="T105" fmla="*/ 480 h 1498"/>
              <a:gd name="T106" fmla="*/ 440 w 1968"/>
              <a:gd name="T107" fmla="*/ 412 h 1498"/>
              <a:gd name="T108" fmla="*/ 384 w 1968"/>
              <a:gd name="T109" fmla="*/ 347 h 1498"/>
              <a:gd name="T110" fmla="*/ 327 w 1968"/>
              <a:gd name="T111" fmla="*/ 286 h 1498"/>
              <a:gd name="T112" fmla="*/ 270 w 1968"/>
              <a:gd name="T113" fmla="*/ 229 h 1498"/>
              <a:gd name="T114" fmla="*/ 213 w 1968"/>
              <a:gd name="T115" fmla="*/ 176 h 1498"/>
              <a:gd name="T116" fmla="*/ 157 w 1968"/>
              <a:gd name="T117" fmla="*/ 126 h 1498"/>
              <a:gd name="T118" fmla="*/ 103 w 1968"/>
              <a:gd name="T119" fmla="*/ 81 h 1498"/>
              <a:gd name="T120" fmla="*/ 50 w 1968"/>
              <a:gd name="T121" fmla="*/ 38 h 1498"/>
              <a:gd name="T122" fmla="*/ 0 w 1968"/>
              <a:gd name="T123" fmla="*/ 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8" h="1498">
                <a:moveTo>
                  <a:pt x="0" y="0"/>
                </a:moveTo>
                <a:lnTo>
                  <a:pt x="136" y="20"/>
                </a:lnTo>
                <a:lnTo>
                  <a:pt x="271" y="46"/>
                </a:lnTo>
                <a:lnTo>
                  <a:pt x="402" y="80"/>
                </a:lnTo>
                <a:lnTo>
                  <a:pt x="532" y="120"/>
                </a:lnTo>
                <a:lnTo>
                  <a:pt x="656" y="168"/>
                </a:lnTo>
                <a:lnTo>
                  <a:pt x="779" y="222"/>
                </a:lnTo>
                <a:lnTo>
                  <a:pt x="896" y="283"/>
                </a:lnTo>
                <a:lnTo>
                  <a:pt x="1010" y="350"/>
                </a:lnTo>
                <a:lnTo>
                  <a:pt x="1120" y="424"/>
                </a:lnTo>
                <a:lnTo>
                  <a:pt x="1228" y="503"/>
                </a:lnTo>
                <a:lnTo>
                  <a:pt x="1329" y="590"/>
                </a:lnTo>
                <a:lnTo>
                  <a:pt x="1425" y="682"/>
                </a:lnTo>
                <a:lnTo>
                  <a:pt x="1519" y="779"/>
                </a:lnTo>
                <a:lnTo>
                  <a:pt x="1607" y="883"/>
                </a:lnTo>
                <a:lnTo>
                  <a:pt x="1689" y="991"/>
                </a:lnTo>
                <a:lnTo>
                  <a:pt x="1767" y="1106"/>
                </a:lnTo>
                <a:lnTo>
                  <a:pt x="1839" y="1224"/>
                </a:lnTo>
                <a:lnTo>
                  <a:pt x="1906" y="1348"/>
                </a:lnTo>
                <a:lnTo>
                  <a:pt x="1968" y="1478"/>
                </a:lnTo>
                <a:lnTo>
                  <a:pt x="1883" y="1498"/>
                </a:lnTo>
                <a:lnTo>
                  <a:pt x="1846" y="1459"/>
                </a:lnTo>
                <a:lnTo>
                  <a:pt x="1809" y="1422"/>
                </a:lnTo>
                <a:lnTo>
                  <a:pt x="1771" y="1386"/>
                </a:lnTo>
                <a:lnTo>
                  <a:pt x="1732" y="1354"/>
                </a:lnTo>
                <a:lnTo>
                  <a:pt x="1690" y="1323"/>
                </a:lnTo>
                <a:lnTo>
                  <a:pt x="1647" y="1296"/>
                </a:lnTo>
                <a:lnTo>
                  <a:pt x="1601" y="1273"/>
                </a:lnTo>
                <a:lnTo>
                  <a:pt x="1552" y="1253"/>
                </a:lnTo>
                <a:lnTo>
                  <a:pt x="1499" y="1238"/>
                </a:lnTo>
                <a:lnTo>
                  <a:pt x="1442" y="1227"/>
                </a:lnTo>
                <a:lnTo>
                  <a:pt x="1379" y="1218"/>
                </a:lnTo>
                <a:lnTo>
                  <a:pt x="1311" y="1217"/>
                </a:lnTo>
                <a:lnTo>
                  <a:pt x="1267" y="1217"/>
                </a:lnTo>
                <a:lnTo>
                  <a:pt x="1223" y="1220"/>
                </a:lnTo>
                <a:lnTo>
                  <a:pt x="1182" y="1225"/>
                </a:lnTo>
                <a:lnTo>
                  <a:pt x="1141" y="1234"/>
                </a:lnTo>
                <a:lnTo>
                  <a:pt x="1101" y="1245"/>
                </a:lnTo>
                <a:lnTo>
                  <a:pt x="1059" y="1260"/>
                </a:lnTo>
                <a:lnTo>
                  <a:pt x="1017" y="1278"/>
                </a:lnTo>
                <a:lnTo>
                  <a:pt x="972" y="1302"/>
                </a:lnTo>
                <a:lnTo>
                  <a:pt x="925" y="1330"/>
                </a:lnTo>
                <a:lnTo>
                  <a:pt x="875" y="1363"/>
                </a:lnTo>
                <a:lnTo>
                  <a:pt x="860" y="1259"/>
                </a:lnTo>
                <a:lnTo>
                  <a:pt x="837" y="1158"/>
                </a:lnTo>
                <a:lnTo>
                  <a:pt x="809" y="1061"/>
                </a:lnTo>
                <a:lnTo>
                  <a:pt x="776" y="968"/>
                </a:lnTo>
                <a:lnTo>
                  <a:pt x="738" y="877"/>
                </a:lnTo>
                <a:lnTo>
                  <a:pt x="697" y="791"/>
                </a:lnTo>
                <a:lnTo>
                  <a:pt x="651" y="707"/>
                </a:lnTo>
                <a:lnTo>
                  <a:pt x="602" y="628"/>
                </a:lnTo>
                <a:lnTo>
                  <a:pt x="550" y="552"/>
                </a:lnTo>
                <a:lnTo>
                  <a:pt x="496" y="480"/>
                </a:lnTo>
                <a:lnTo>
                  <a:pt x="440" y="412"/>
                </a:lnTo>
                <a:lnTo>
                  <a:pt x="384" y="347"/>
                </a:lnTo>
                <a:lnTo>
                  <a:pt x="327" y="286"/>
                </a:lnTo>
                <a:lnTo>
                  <a:pt x="270" y="229"/>
                </a:lnTo>
                <a:lnTo>
                  <a:pt x="213" y="176"/>
                </a:lnTo>
                <a:lnTo>
                  <a:pt x="157" y="126"/>
                </a:lnTo>
                <a:lnTo>
                  <a:pt x="103" y="81"/>
                </a:lnTo>
                <a:lnTo>
                  <a:pt x="50" y="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1" name="Freeform 2393"/>
          <p:cNvSpPr/>
          <p:nvPr/>
        </p:nvSpPr>
        <p:spPr bwMode="auto">
          <a:xfrm>
            <a:off x="4489609" y="1148958"/>
            <a:ext cx="302402" cy="467202"/>
          </a:xfrm>
          <a:custGeom>
            <a:avLst/>
            <a:gdLst>
              <a:gd name="T0" fmla="*/ 56 w 378"/>
              <a:gd name="T1" fmla="*/ 0 h 438"/>
              <a:gd name="T2" fmla="*/ 321 w 378"/>
              <a:gd name="T3" fmla="*/ 0 h 438"/>
              <a:gd name="T4" fmla="*/ 378 w 378"/>
              <a:gd name="T5" fmla="*/ 438 h 438"/>
              <a:gd name="T6" fmla="*/ 0 w 378"/>
              <a:gd name="T7" fmla="*/ 438 h 438"/>
              <a:gd name="T8" fmla="*/ 56 w 378"/>
              <a:gd name="T9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438">
                <a:moveTo>
                  <a:pt x="56" y="0"/>
                </a:moveTo>
                <a:lnTo>
                  <a:pt x="321" y="0"/>
                </a:lnTo>
                <a:lnTo>
                  <a:pt x="378" y="438"/>
                </a:lnTo>
                <a:lnTo>
                  <a:pt x="0" y="438"/>
                </a:lnTo>
                <a:lnTo>
                  <a:pt x="5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2" name="Freeform 2394"/>
          <p:cNvSpPr/>
          <p:nvPr/>
        </p:nvSpPr>
        <p:spPr bwMode="auto">
          <a:xfrm>
            <a:off x="4715242" y="1877494"/>
            <a:ext cx="732803" cy="1457072"/>
          </a:xfrm>
          <a:custGeom>
            <a:avLst/>
            <a:gdLst>
              <a:gd name="T0" fmla="*/ 0 w 916"/>
              <a:gd name="T1" fmla="*/ 0 h 1366"/>
              <a:gd name="T2" fmla="*/ 43 w 916"/>
              <a:gd name="T3" fmla="*/ 31 h 1366"/>
              <a:gd name="T4" fmla="*/ 91 w 916"/>
              <a:gd name="T5" fmla="*/ 66 h 1366"/>
              <a:gd name="T6" fmla="*/ 141 w 916"/>
              <a:gd name="T7" fmla="*/ 105 h 1366"/>
              <a:gd name="T8" fmla="*/ 194 w 916"/>
              <a:gd name="T9" fmla="*/ 148 h 1366"/>
              <a:gd name="T10" fmla="*/ 249 w 916"/>
              <a:gd name="T11" fmla="*/ 195 h 1366"/>
              <a:gd name="T12" fmla="*/ 305 w 916"/>
              <a:gd name="T13" fmla="*/ 245 h 1366"/>
              <a:gd name="T14" fmla="*/ 364 w 916"/>
              <a:gd name="T15" fmla="*/ 301 h 1366"/>
              <a:gd name="T16" fmla="*/ 421 w 916"/>
              <a:gd name="T17" fmla="*/ 361 h 1366"/>
              <a:gd name="T18" fmla="*/ 478 w 916"/>
              <a:gd name="T19" fmla="*/ 424 h 1366"/>
              <a:gd name="T20" fmla="*/ 535 w 916"/>
              <a:gd name="T21" fmla="*/ 491 h 1366"/>
              <a:gd name="T22" fmla="*/ 590 w 916"/>
              <a:gd name="T23" fmla="*/ 562 h 1366"/>
              <a:gd name="T24" fmla="*/ 643 w 916"/>
              <a:gd name="T25" fmla="*/ 637 h 1366"/>
              <a:gd name="T26" fmla="*/ 693 w 916"/>
              <a:gd name="T27" fmla="*/ 715 h 1366"/>
              <a:gd name="T28" fmla="*/ 739 w 916"/>
              <a:gd name="T29" fmla="*/ 797 h 1366"/>
              <a:gd name="T30" fmla="*/ 782 w 916"/>
              <a:gd name="T31" fmla="*/ 884 h 1366"/>
              <a:gd name="T32" fmla="*/ 820 w 916"/>
              <a:gd name="T33" fmla="*/ 973 h 1366"/>
              <a:gd name="T34" fmla="*/ 853 w 916"/>
              <a:gd name="T35" fmla="*/ 1066 h 1366"/>
              <a:gd name="T36" fmla="*/ 881 w 916"/>
              <a:gd name="T37" fmla="*/ 1162 h 1366"/>
              <a:gd name="T38" fmla="*/ 902 w 916"/>
              <a:gd name="T39" fmla="*/ 1263 h 1366"/>
              <a:gd name="T40" fmla="*/ 916 w 916"/>
              <a:gd name="T41" fmla="*/ 1366 h 1366"/>
              <a:gd name="T42" fmla="*/ 873 w 916"/>
              <a:gd name="T43" fmla="*/ 1331 h 1366"/>
              <a:gd name="T44" fmla="*/ 829 w 916"/>
              <a:gd name="T45" fmla="*/ 1299 h 1366"/>
              <a:gd name="T46" fmla="*/ 785 w 916"/>
              <a:gd name="T47" fmla="*/ 1270 h 1366"/>
              <a:gd name="T48" fmla="*/ 739 w 916"/>
              <a:gd name="T49" fmla="*/ 1243 h 1366"/>
              <a:gd name="T50" fmla="*/ 693 w 916"/>
              <a:gd name="T51" fmla="*/ 1219 h 1366"/>
              <a:gd name="T52" fmla="*/ 643 w 916"/>
              <a:gd name="T53" fmla="*/ 1201 h 1366"/>
              <a:gd name="T54" fmla="*/ 590 w 916"/>
              <a:gd name="T55" fmla="*/ 1186 h 1366"/>
              <a:gd name="T56" fmla="*/ 534 w 916"/>
              <a:gd name="T57" fmla="*/ 1173 h 1366"/>
              <a:gd name="T58" fmla="*/ 474 w 916"/>
              <a:gd name="T59" fmla="*/ 1166 h 1366"/>
              <a:gd name="T60" fmla="*/ 408 w 916"/>
              <a:gd name="T61" fmla="*/ 1165 h 1366"/>
              <a:gd name="T62" fmla="*/ 347 w 916"/>
              <a:gd name="T63" fmla="*/ 1166 h 1366"/>
              <a:gd name="T64" fmla="*/ 290 w 916"/>
              <a:gd name="T65" fmla="*/ 1173 h 1366"/>
              <a:gd name="T66" fmla="*/ 237 w 916"/>
              <a:gd name="T67" fmla="*/ 1183 h 1366"/>
              <a:gd name="T68" fmla="*/ 185 w 916"/>
              <a:gd name="T69" fmla="*/ 1197 h 1366"/>
              <a:gd name="T70" fmla="*/ 138 w 916"/>
              <a:gd name="T71" fmla="*/ 1217 h 1366"/>
              <a:gd name="T72" fmla="*/ 91 w 916"/>
              <a:gd name="T73" fmla="*/ 1239 h 1366"/>
              <a:gd name="T74" fmla="*/ 46 w 916"/>
              <a:gd name="T75" fmla="*/ 1264 h 1366"/>
              <a:gd name="T76" fmla="*/ 0 w 916"/>
              <a:gd name="T77" fmla="*/ 1295 h 1366"/>
              <a:gd name="T78" fmla="*/ 0 w 916"/>
              <a:gd name="T79" fmla="*/ 0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6" h="1366">
                <a:moveTo>
                  <a:pt x="0" y="0"/>
                </a:moveTo>
                <a:lnTo>
                  <a:pt x="43" y="31"/>
                </a:lnTo>
                <a:lnTo>
                  <a:pt x="91" y="66"/>
                </a:lnTo>
                <a:lnTo>
                  <a:pt x="141" y="105"/>
                </a:lnTo>
                <a:lnTo>
                  <a:pt x="194" y="148"/>
                </a:lnTo>
                <a:lnTo>
                  <a:pt x="249" y="195"/>
                </a:lnTo>
                <a:lnTo>
                  <a:pt x="305" y="245"/>
                </a:lnTo>
                <a:lnTo>
                  <a:pt x="364" y="301"/>
                </a:lnTo>
                <a:lnTo>
                  <a:pt x="421" y="361"/>
                </a:lnTo>
                <a:lnTo>
                  <a:pt x="478" y="424"/>
                </a:lnTo>
                <a:lnTo>
                  <a:pt x="535" y="491"/>
                </a:lnTo>
                <a:lnTo>
                  <a:pt x="590" y="562"/>
                </a:lnTo>
                <a:lnTo>
                  <a:pt x="643" y="637"/>
                </a:lnTo>
                <a:lnTo>
                  <a:pt x="693" y="715"/>
                </a:lnTo>
                <a:lnTo>
                  <a:pt x="739" y="797"/>
                </a:lnTo>
                <a:lnTo>
                  <a:pt x="782" y="884"/>
                </a:lnTo>
                <a:lnTo>
                  <a:pt x="820" y="973"/>
                </a:lnTo>
                <a:lnTo>
                  <a:pt x="853" y="1066"/>
                </a:lnTo>
                <a:lnTo>
                  <a:pt x="881" y="1162"/>
                </a:lnTo>
                <a:lnTo>
                  <a:pt x="902" y="1263"/>
                </a:lnTo>
                <a:lnTo>
                  <a:pt x="916" y="1366"/>
                </a:lnTo>
                <a:lnTo>
                  <a:pt x="873" y="1331"/>
                </a:lnTo>
                <a:lnTo>
                  <a:pt x="829" y="1299"/>
                </a:lnTo>
                <a:lnTo>
                  <a:pt x="785" y="1270"/>
                </a:lnTo>
                <a:lnTo>
                  <a:pt x="739" y="1243"/>
                </a:lnTo>
                <a:lnTo>
                  <a:pt x="693" y="1219"/>
                </a:lnTo>
                <a:lnTo>
                  <a:pt x="643" y="1201"/>
                </a:lnTo>
                <a:lnTo>
                  <a:pt x="590" y="1186"/>
                </a:lnTo>
                <a:lnTo>
                  <a:pt x="534" y="1173"/>
                </a:lnTo>
                <a:lnTo>
                  <a:pt x="474" y="1166"/>
                </a:lnTo>
                <a:lnTo>
                  <a:pt x="408" y="1165"/>
                </a:lnTo>
                <a:lnTo>
                  <a:pt x="347" y="1166"/>
                </a:lnTo>
                <a:lnTo>
                  <a:pt x="290" y="1173"/>
                </a:lnTo>
                <a:lnTo>
                  <a:pt x="237" y="1183"/>
                </a:lnTo>
                <a:lnTo>
                  <a:pt x="185" y="1197"/>
                </a:lnTo>
                <a:lnTo>
                  <a:pt x="138" y="1217"/>
                </a:lnTo>
                <a:lnTo>
                  <a:pt x="91" y="1239"/>
                </a:lnTo>
                <a:lnTo>
                  <a:pt x="46" y="1264"/>
                </a:lnTo>
                <a:lnTo>
                  <a:pt x="0" y="12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3" name="Freeform 2395"/>
          <p:cNvSpPr/>
          <p:nvPr/>
        </p:nvSpPr>
        <p:spPr bwMode="auto">
          <a:xfrm>
            <a:off x="3840839" y="1871161"/>
            <a:ext cx="704003" cy="1414405"/>
          </a:xfrm>
          <a:custGeom>
            <a:avLst/>
            <a:gdLst>
              <a:gd name="T0" fmla="*/ 880 w 880"/>
              <a:gd name="T1" fmla="*/ 0 h 1326"/>
              <a:gd name="T2" fmla="*/ 880 w 880"/>
              <a:gd name="T3" fmla="*/ 1310 h 1326"/>
              <a:gd name="T4" fmla="*/ 844 w 880"/>
              <a:gd name="T5" fmla="*/ 1283 h 1326"/>
              <a:gd name="T6" fmla="*/ 803 w 880"/>
              <a:gd name="T7" fmla="*/ 1256 h 1326"/>
              <a:gd name="T8" fmla="*/ 763 w 880"/>
              <a:gd name="T9" fmla="*/ 1234 h 1326"/>
              <a:gd name="T10" fmla="*/ 718 w 880"/>
              <a:gd name="T11" fmla="*/ 1213 h 1326"/>
              <a:gd name="T12" fmla="*/ 671 w 880"/>
              <a:gd name="T13" fmla="*/ 1196 h 1326"/>
              <a:gd name="T14" fmla="*/ 619 w 880"/>
              <a:gd name="T15" fmla="*/ 1182 h 1326"/>
              <a:gd name="T16" fmla="*/ 565 w 880"/>
              <a:gd name="T17" fmla="*/ 1172 h 1326"/>
              <a:gd name="T18" fmla="*/ 506 w 880"/>
              <a:gd name="T19" fmla="*/ 1165 h 1326"/>
              <a:gd name="T20" fmla="*/ 444 w 880"/>
              <a:gd name="T21" fmla="*/ 1164 h 1326"/>
              <a:gd name="T22" fmla="*/ 384 w 880"/>
              <a:gd name="T23" fmla="*/ 1165 h 1326"/>
              <a:gd name="T24" fmla="*/ 328 w 880"/>
              <a:gd name="T25" fmla="*/ 1171 h 1326"/>
              <a:gd name="T26" fmla="*/ 276 w 880"/>
              <a:gd name="T27" fmla="*/ 1182 h 1326"/>
              <a:gd name="T28" fmla="*/ 227 w 880"/>
              <a:gd name="T29" fmla="*/ 1196 h 1326"/>
              <a:gd name="T30" fmla="*/ 180 w 880"/>
              <a:gd name="T31" fmla="*/ 1214 h 1326"/>
              <a:gd name="T32" fmla="*/ 134 w 880"/>
              <a:gd name="T33" fmla="*/ 1235 h 1326"/>
              <a:gd name="T34" fmla="*/ 90 w 880"/>
              <a:gd name="T35" fmla="*/ 1262 h 1326"/>
              <a:gd name="T36" fmla="*/ 45 w 880"/>
              <a:gd name="T37" fmla="*/ 1291 h 1326"/>
              <a:gd name="T38" fmla="*/ 0 w 880"/>
              <a:gd name="T39" fmla="*/ 1326 h 1326"/>
              <a:gd name="T40" fmla="*/ 17 w 880"/>
              <a:gd name="T41" fmla="*/ 1224 h 1326"/>
              <a:gd name="T42" fmla="*/ 39 w 880"/>
              <a:gd name="T43" fmla="*/ 1128 h 1326"/>
              <a:gd name="T44" fmla="*/ 67 w 880"/>
              <a:gd name="T45" fmla="*/ 1033 h 1326"/>
              <a:gd name="T46" fmla="*/ 101 w 880"/>
              <a:gd name="T47" fmla="*/ 942 h 1326"/>
              <a:gd name="T48" fmla="*/ 138 w 880"/>
              <a:gd name="T49" fmla="*/ 856 h 1326"/>
              <a:gd name="T50" fmla="*/ 180 w 880"/>
              <a:gd name="T51" fmla="*/ 772 h 1326"/>
              <a:gd name="T52" fmla="*/ 225 w 880"/>
              <a:gd name="T53" fmla="*/ 693 h 1326"/>
              <a:gd name="T54" fmla="*/ 273 w 880"/>
              <a:gd name="T55" fmla="*/ 616 h 1326"/>
              <a:gd name="T56" fmla="*/ 324 w 880"/>
              <a:gd name="T57" fmla="*/ 544 h 1326"/>
              <a:gd name="T58" fmla="*/ 377 w 880"/>
              <a:gd name="T59" fmla="*/ 476 h 1326"/>
              <a:gd name="T60" fmla="*/ 431 w 880"/>
              <a:gd name="T61" fmla="*/ 410 h 1326"/>
              <a:gd name="T62" fmla="*/ 485 w 880"/>
              <a:gd name="T63" fmla="*/ 349 h 1326"/>
              <a:gd name="T64" fmla="*/ 540 w 880"/>
              <a:gd name="T65" fmla="*/ 292 h 1326"/>
              <a:gd name="T66" fmla="*/ 594 w 880"/>
              <a:gd name="T67" fmla="*/ 237 h 1326"/>
              <a:gd name="T68" fmla="*/ 647 w 880"/>
              <a:gd name="T69" fmla="*/ 189 h 1326"/>
              <a:gd name="T70" fmla="*/ 699 w 880"/>
              <a:gd name="T71" fmla="*/ 143 h 1326"/>
              <a:gd name="T72" fmla="*/ 749 w 880"/>
              <a:gd name="T73" fmla="*/ 101 h 1326"/>
              <a:gd name="T74" fmla="*/ 796 w 880"/>
              <a:gd name="T75" fmla="*/ 63 h 1326"/>
              <a:gd name="T76" fmla="*/ 839 w 880"/>
              <a:gd name="T77" fmla="*/ 30 h 1326"/>
              <a:gd name="T78" fmla="*/ 880 w 880"/>
              <a:gd name="T79" fmla="*/ 0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0" h="1326">
                <a:moveTo>
                  <a:pt x="880" y="0"/>
                </a:moveTo>
                <a:lnTo>
                  <a:pt x="880" y="1310"/>
                </a:lnTo>
                <a:lnTo>
                  <a:pt x="844" y="1283"/>
                </a:lnTo>
                <a:lnTo>
                  <a:pt x="803" y="1256"/>
                </a:lnTo>
                <a:lnTo>
                  <a:pt x="763" y="1234"/>
                </a:lnTo>
                <a:lnTo>
                  <a:pt x="718" y="1213"/>
                </a:lnTo>
                <a:lnTo>
                  <a:pt x="671" y="1196"/>
                </a:lnTo>
                <a:lnTo>
                  <a:pt x="619" y="1182"/>
                </a:lnTo>
                <a:lnTo>
                  <a:pt x="565" y="1172"/>
                </a:lnTo>
                <a:lnTo>
                  <a:pt x="506" y="1165"/>
                </a:lnTo>
                <a:lnTo>
                  <a:pt x="444" y="1164"/>
                </a:lnTo>
                <a:lnTo>
                  <a:pt x="384" y="1165"/>
                </a:lnTo>
                <a:lnTo>
                  <a:pt x="328" y="1171"/>
                </a:lnTo>
                <a:lnTo>
                  <a:pt x="276" y="1182"/>
                </a:lnTo>
                <a:lnTo>
                  <a:pt x="227" y="1196"/>
                </a:lnTo>
                <a:lnTo>
                  <a:pt x="180" y="1214"/>
                </a:lnTo>
                <a:lnTo>
                  <a:pt x="134" y="1235"/>
                </a:lnTo>
                <a:lnTo>
                  <a:pt x="90" y="1262"/>
                </a:lnTo>
                <a:lnTo>
                  <a:pt x="45" y="1291"/>
                </a:lnTo>
                <a:lnTo>
                  <a:pt x="0" y="1326"/>
                </a:lnTo>
                <a:lnTo>
                  <a:pt x="17" y="1224"/>
                </a:lnTo>
                <a:lnTo>
                  <a:pt x="39" y="1128"/>
                </a:lnTo>
                <a:lnTo>
                  <a:pt x="67" y="1033"/>
                </a:lnTo>
                <a:lnTo>
                  <a:pt x="101" y="942"/>
                </a:lnTo>
                <a:lnTo>
                  <a:pt x="138" y="856"/>
                </a:lnTo>
                <a:lnTo>
                  <a:pt x="180" y="772"/>
                </a:lnTo>
                <a:lnTo>
                  <a:pt x="225" y="693"/>
                </a:lnTo>
                <a:lnTo>
                  <a:pt x="273" y="616"/>
                </a:lnTo>
                <a:lnTo>
                  <a:pt x="324" y="544"/>
                </a:lnTo>
                <a:lnTo>
                  <a:pt x="377" y="476"/>
                </a:lnTo>
                <a:lnTo>
                  <a:pt x="431" y="410"/>
                </a:lnTo>
                <a:lnTo>
                  <a:pt x="485" y="349"/>
                </a:lnTo>
                <a:lnTo>
                  <a:pt x="540" y="292"/>
                </a:lnTo>
                <a:lnTo>
                  <a:pt x="594" y="237"/>
                </a:lnTo>
                <a:lnTo>
                  <a:pt x="647" y="189"/>
                </a:lnTo>
                <a:lnTo>
                  <a:pt x="699" y="143"/>
                </a:lnTo>
                <a:lnTo>
                  <a:pt x="749" y="101"/>
                </a:lnTo>
                <a:lnTo>
                  <a:pt x="796" y="63"/>
                </a:lnTo>
                <a:lnTo>
                  <a:pt x="839" y="30"/>
                </a:lnTo>
                <a:lnTo>
                  <a:pt x="88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026298" y="2417270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</a:p>
        </p:txBody>
      </p:sp>
      <p:sp>
        <p:nvSpPr>
          <p:cNvPr id="46" name="矩形 45"/>
          <p:cNvSpPr/>
          <p:nvPr/>
        </p:nvSpPr>
        <p:spPr>
          <a:xfrm>
            <a:off x="3201864" y="2362674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</a:p>
        </p:txBody>
      </p:sp>
      <p:sp>
        <p:nvSpPr>
          <p:cNvPr id="47" name="矩形 46"/>
          <p:cNvSpPr/>
          <p:nvPr/>
        </p:nvSpPr>
        <p:spPr>
          <a:xfrm>
            <a:off x="5588733" y="2359066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4</a:t>
            </a:r>
          </a:p>
        </p:txBody>
      </p:sp>
      <p:sp>
        <p:nvSpPr>
          <p:cNvPr id="48" name="矩形 47"/>
          <p:cNvSpPr/>
          <p:nvPr/>
        </p:nvSpPr>
        <p:spPr>
          <a:xfrm>
            <a:off x="4760610" y="2411937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3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2640299" y="1327087"/>
            <a:ext cx="830619" cy="727887"/>
            <a:chOff x="3445717" y="1790962"/>
            <a:chExt cx="1107492" cy="727887"/>
          </a:xfrm>
        </p:grpSpPr>
        <p:cxnSp>
          <p:nvCxnSpPr>
            <p:cNvPr id="50" name="直接连接符 49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690624" y="3285414"/>
            <a:ext cx="1119951" cy="599508"/>
            <a:chOff x="3512820" y="3749356"/>
            <a:chExt cx="1493268" cy="599508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 flipH="1">
            <a:off x="5820134" y="1327087"/>
            <a:ext cx="830619" cy="727887"/>
            <a:chOff x="3445717" y="1790962"/>
            <a:chExt cx="1107492" cy="727887"/>
          </a:xfrm>
        </p:grpSpPr>
        <p:cxnSp>
          <p:nvCxnSpPr>
            <p:cNvPr id="58" name="直接连接符 57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 flipH="1">
            <a:off x="5480474" y="3285414"/>
            <a:ext cx="1119951" cy="599508"/>
            <a:chOff x="3512820" y="3749356"/>
            <a:chExt cx="1493268" cy="599508"/>
          </a:xfrm>
        </p:grpSpPr>
        <p:cxnSp>
          <p:nvCxnSpPr>
            <p:cNvPr id="63" name="直接连接符 62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154748" y="154823"/>
            <a:ext cx="451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0210">
            <a:off x="1031335" y="3179833"/>
            <a:ext cx="2093093" cy="20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11" y="3438800"/>
            <a:ext cx="3917674" cy="33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53">
            <a:off x="1101440" y="976014"/>
            <a:ext cx="1952826" cy="19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4748">
            <a:off x="6584894" y="400377"/>
            <a:ext cx="2092067" cy="169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8" y="2795250"/>
            <a:ext cx="29622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7" y="3047093"/>
            <a:ext cx="29622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2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1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2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5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6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9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0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3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4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7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8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2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7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2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27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72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7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42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27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12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27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782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27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52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27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322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27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/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2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7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2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27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72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7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42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27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12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27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782"/>
                                </p:stCondLst>
                                <p:childTnLst>
                                  <p:par>
                                    <p:cTn id="5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27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52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27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2322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27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/>
          <p:bldP spid="46" grpId="0"/>
          <p:bldP spid="47" grpId="0"/>
          <p:bldP spid="4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10200" y="22866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075" name="Picture 3" descr="E:\GIAO AN\SGV lop 2\sgv chân trời sáng tạo lớp 2\hình minh họa giáo án\13\mat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56" y="3688299"/>
            <a:ext cx="3355844" cy="2516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3\y-nghia-hinh-tuong-con-ho-trong-phong-thuy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0" y="3486990"/>
            <a:ext cx="4727421" cy="3142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GIAO AN\SGV lop 2\sgv chân trời sáng tạo lớp 2\hình minh họa giáo án\13\nam-mo-thay-ho-00-1200x6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0" y="304800"/>
            <a:ext cx="4782420" cy="2899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GIAO AN\SGV lop 2\sgv chân trời sáng tạo lớp 2\hình minh họa giáo án\13\1499169280-1499074195858-thumbn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45" y="845284"/>
            <a:ext cx="3355844" cy="241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648201" y="2743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05801" y="1569205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801" y="3741697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38801" y="6172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8"/>
            <a:ext cx="7696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28" y="1546086"/>
            <a:ext cx="7467599" cy="508331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E:\GIAO AN\SGV lop 2\sgv chân trời sáng tạo lớp 2\hình minh họa giáo án\13\vcx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957918"/>
            <a:ext cx="5715000" cy="282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GIAO AN\SGV lop 2\sgv chân trời sáng tạo lớp 2\hình minh họa giáo án\13\Capturebc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8" y="1473257"/>
            <a:ext cx="4648199" cy="30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752601" y="3255989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62401" y="5562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8" name="Picture 4" descr="C:\Users\Administrator\Downloads\pngegg (3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66840"/>
            <a:ext cx="2763956" cy="36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6706" y="609600"/>
            <a:ext cx="4418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3810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4151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151"/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31051" y="38059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8707" y="1281573"/>
            <a:ext cx="67425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258</Words>
  <Application>Microsoft Office PowerPoint</Application>
  <PresentationFormat>On-screen Show (4:3)</PresentationFormat>
  <Paragraphs>76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微软雅黑</vt:lpstr>
      <vt:lpstr>宋体</vt:lpstr>
      <vt:lpstr>微软雅黑 Light</vt:lpstr>
      <vt:lpstr>.黑体-韩语</vt:lpstr>
      <vt:lpstr>Arial</vt:lpstr>
      <vt:lpstr>Calibri</vt:lpstr>
      <vt:lpstr>Calibri Light</vt:lpstr>
      <vt:lpstr>Helga</vt:lpstr>
      <vt:lpstr>iCiel Cadena</vt:lpstr>
      <vt:lpstr>iCiel Pony</vt:lpstr>
      <vt:lpstr>MYuppy-KR-Bold-DDC</vt:lpstr>
      <vt:lpstr>Sosa</vt:lpstr>
      <vt:lpstr>Times New Roman</vt:lpstr>
      <vt:lpstr>Office Theme</vt:lpstr>
      <vt:lpstr>Office 主题</vt:lpstr>
      <vt:lpstr>1_Office 主题</vt:lpstr>
      <vt:lpstr>2_Office 主题</vt:lpstr>
      <vt:lpstr>1_Office 主题​​</vt:lpstr>
      <vt:lpstr>3_Office 主题</vt:lpstr>
      <vt:lpstr>4_Office 主题</vt:lpstr>
      <vt:lpstr>5_Office 主题</vt:lpstr>
      <vt:lpstr>12_Office Theme</vt:lpstr>
      <vt:lpstr>4_Office 主题​​</vt:lpstr>
      <vt:lpstr>Office 主题​​</vt:lpstr>
      <vt:lpstr>5_Office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322</cp:revision>
  <dcterms:created xsi:type="dcterms:W3CDTF">2020-08-13T08:18:23Z</dcterms:created>
  <dcterms:modified xsi:type="dcterms:W3CDTF">2024-03-11T01:01:57Z</dcterms:modified>
</cp:coreProperties>
</file>