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508" r:id="rId4"/>
    <p:sldId id="509" r:id="rId5"/>
    <p:sldId id="510" r:id="rId6"/>
    <p:sldId id="518" r:id="rId7"/>
    <p:sldId id="556" r:id="rId8"/>
    <p:sldId id="557" r:id="rId9"/>
    <p:sldId id="558" r:id="rId10"/>
    <p:sldId id="515" r:id="rId11"/>
    <p:sldId id="555" r:id="rId12"/>
    <p:sldId id="395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 autoAdjust="0"/>
    <p:restoredTop sz="94660"/>
  </p:normalViewPr>
  <p:slideViewPr>
    <p:cSldViewPr>
      <p:cViewPr varScale="1">
        <p:scale>
          <a:sx n="74" d="100"/>
          <a:sy n="74" d="100"/>
        </p:scale>
        <p:origin x="93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98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gif"/><Relationship Id="rId18" Type="http://schemas.microsoft.com/office/2007/relationships/hdphoto" Target="../media/hdphoto17.wdp"/><Relationship Id="rId3" Type="http://schemas.openxmlformats.org/officeDocument/2006/relationships/audio" Target="../media/audio1.wav"/><Relationship Id="rId21" Type="http://schemas.openxmlformats.org/officeDocument/2006/relationships/image" Target="../media/image33.png"/><Relationship Id="rId7" Type="http://schemas.openxmlformats.org/officeDocument/2006/relationships/image" Target="../media/image26.gif"/><Relationship Id="rId12" Type="http://schemas.microsoft.com/office/2007/relationships/hdphoto" Target="../media/hdphoto16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20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5.png"/><Relationship Id="rId28" Type="http://schemas.openxmlformats.org/officeDocument/2006/relationships/audio" Target="../media/audio1.wav"/><Relationship Id="rId10" Type="http://schemas.openxmlformats.org/officeDocument/2006/relationships/image" Target="../media/image28.gif"/><Relationship Id="rId19" Type="http://schemas.openxmlformats.org/officeDocument/2006/relationships/image" Target="../media/image32.png"/><Relationship Id="rId4" Type="http://schemas.openxmlformats.org/officeDocument/2006/relationships/image" Target="../media/image24.gif"/><Relationship Id="rId9" Type="http://schemas.microsoft.com/office/2007/relationships/hdphoto" Target="../media/hdphoto15.wdp"/><Relationship Id="rId14" Type="http://schemas.openxmlformats.org/officeDocument/2006/relationships/image" Target="../media/image22.png"/><Relationship Id="rId2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22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3328743" y="2459546"/>
            <a:ext cx="1195272" cy="2307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554407" y="2438748"/>
            <a:ext cx="941621" cy="2344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840779" y="5241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EC69E6E-103B-40C3-8268-9F8B5AE0727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66996">
            <a:off x="7498916" y="3429183"/>
            <a:ext cx="754105" cy="10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8.64198E-7 L 0.02517 8.64198E-7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6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11987"/>
            <a:ext cx="77723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6. Let’s talk. 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705" y="2051172"/>
            <a:ext cx="2152695" cy="2890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0619" y="2309570"/>
            <a:ext cx="1923562" cy="2799114"/>
          </a:xfrm>
          <a:prstGeom prst="rect">
            <a:avLst/>
          </a:prstGeom>
        </p:spPr>
      </p:pic>
      <p:sp>
        <p:nvSpPr>
          <p:cNvPr id="17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2438400" y="678573"/>
            <a:ext cx="3505200" cy="1207377"/>
          </a:xfrm>
          <a:prstGeom prst="wedgeRoundRectCallout">
            <a:avLst>
              <a:gd name="adj1" fmla="val -70707"/>
              <a:gd name="adj2" fmla="val 109104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going to the beach on holiday, …</a:t>
            </a:r>
          </a:p>
        </p:txBody>
      </p:sp>
      <p:sp>
        <p:nvSpPr>
          <p:cNvPr id="18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2819400" y="2571750"/>
            <a:ext cx="3733800" cy="1207377"/>
          </a:xfrm>
          <a:prstGeom prst="wedgeRoundRectCallout">
            <a:avLst>
              <a:gd name="adj1" fmla="val 64225"/>
              <a:gd name="adj2" fmla="val 32063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… but I don’t like making a sandcastle. </a:t>
            </a:r>
          </a:p>
        </p:txBody>
      </p:sp>
    </p:spTree>
    <p:extLst>
      <p:ext uri="{BB962C8B-B14F-4D97-AF65-F5344CB8AC3E}">
        <p14:creationId xmlns:p14="http://schemas.microsoft.com/office/powerpoint/2010/main" val="5368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91966" y="0"/>
            <a:ext cx="5715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Order the sentences</a:t>
            </a:r>
            <a:endParaRPr lang="en-US" sz="3200" b="1" cap="none" spc="0" dirty="0">
              <a:ln/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256" y="654367"/>
            <a:ext cx="9149255" cy="443198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1. shopping / do / go / Where / we / town / this / in ?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______________________________________</a:t>
            </a:r>
            <a:br>
              <a:rPr lang="en-US" sz="24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postc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αrds / send / We / post office / the / αt.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______________________________________</a:t>
            </a:r>
            <a:br>
              <a:rPr lang="en-US" sz="2400" dirty="0">
                <a:solidFill>
                  <a:srgbClr val="FF0000"/>
                </a:solidFill>
                <a:latin typeface="Comic Sans MS" pitchFamily="66" charset="0"/>
              </a:rPr>
            </a:br>
            <a:br>
              <a:rPr lang="en-US" sz="24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3. like / I / going shopping / buying / don’t / like / things / mα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ny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/ but / I</a:t>
            </a:r>
            <a:br>
              <a:rPr lang="en-US" sz="2400" dirty="0">
                <a:latin typeface="Comic Sans MS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___________________________________________</a:t>
            </a:r>
            <a:br>
              <a:rPr lang="en-US" sz="2400" dirty="0">
                <a:solidFill>
                  <a:srgbClr val="FF0000"/>
                </a:solidFill>
                <a:latin typeface="Comic Sans MS" pitchFamily="66" charset="0"/>
              </a:rPr>
            </a:br>
            <a:br>
              <a:rPr lang="en-US" sz="24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4. visit / like / to / I’d / pα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rk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/ 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holid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αy / on / nαtionαl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______________________________________</a:t>
            </a:r>
            <a:br>
              <a:rPr lang="en-US" sz="2400" dirty="0">
                <a:solidFill>
                  <a:srgbClr val="FF0000"/>
                </a:solidFill>
                <a:latin typeface="Comic Sans MS" pitchFamily="66" charset="0"/>
              </a:rPr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172" y="1043285"/>
            <a:ext cx="582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Where do we go shopping in this town?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169" y="1738015"/>
            <a:ext cx="576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We send postcards at the post office.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966" y="3181350"/>
            <a:ext cx="835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I like buying many things but I don’t like going shopping.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037" y="4319885"/>
            <a:ext cx="5820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I’d like to visit national park on holiday.</a:t>
            </a:r>
          </a:p>
        </p:txBody>
      </p:sp>
    </p:spTree>
    <p:extLst>
      <p:ext uri="{BB962C8B-B14F-4D97-AF65-F5344CB8AC3E}">
        <p14:creationId xmlns:p14="http://schemas.microsoft.com/office/powerpoint/2010/main" val="31047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2" y="-1"/>
            <a:ext cx="9388548" cy="5196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828800" y="571306"/>
            <a:ext cx="6356138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3600" spc="3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36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10: On Holiday</a:t>
            </a:r>
            <a:endParaRPr lang="x-none" sz="3600" spc="3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969770" y="1385206"/>
            <a:ext cx="398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3: Task 4, 5, 6</a:t>
            </a:r>
            <a:endParaRPr lang="x-none" sz="24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840030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spc="300" dirty="0">
                <a:solidFill>
                  <a:srgbClr val="E20000"/>
                </a:solidFill>
                <a:latin typeface="Comic Sans MS" panose="030F0702030302020204" pitchFamily="66" charset="0"/>
              </a:rPr>
              <a:t>What we learnt today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448DA-D9C0-EA48-FA75-9CF96856B8EB}"/>
              </a:ext>
            </a:extLst>
          </p:cNvPr>
          <p:cNvSpPr txBox="1"/>
          <p:nvPr/>
        </p:nvSpPr>
        <p:spPr>
          <a:xfrm>
            <a:off x="634776" y="2353458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800" b="1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Review v</a:t>
            </a:r>
            <a:r>
              <a:rPr lang="x-none" sz="2800" b="1" spc="30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ocabulary</a:t>
            </a:r>
            <a:r>
              <a:rPr lang="en-US" sz="2800" b="1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</a:t>
            </a:r>
            <a:r>
              <a:rPr lang="en-US" sz="2400" spc="30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buy presents, </a:t>
            </a:r>
            <a:r>
              <a:rPr lang="en-US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stay in a hotel, send a postcard, write in a diary.   </a:t>
            </a:r>
            <a:endParaRPr lang="en-US" sz="2800" spc="300" dirty="0">
              <a:solidFill>
                <a:srgbClr val="E20000"/>
              </a:solidFill>
              <a:latin typeface="Comic Sans MS" panose="030F0702030302020204" pitchFamily="66" charset="0"/>
              <a:sym typeface="Changa One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800" b="1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Structure</a:t>
            </a:r>
            <a:r>
              <a:rPr lang="en-US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What + like </a:t>
            </a: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10: On holiday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7" y="1456101"/>
            <a:ext cx="3786898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3: Task 4, 5, 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9441"/>
          <a:stretch/>
        </p:blipFill>
        <p:spPr bwMode="auto">
          <a:xfrm flipH="1">
            <a:off x="3057080" y="2979829"/>
            <a:ext cx="1043322" cy="175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35802E-6 L 0.02517 -1.35802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227091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41848" y="1654587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lang="en-US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6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1450662" y="771404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67817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4 Listen </a:t>
            </a:r>
            <a:r>
              <a:rPr lang="el-GR" sz="3200" b="1" dirty="0">
                <a:solidFill>
                  <a:srgbClr val="FF0000"/>
                </a:solidFill>
                <a:latin typeface="Comic Sans MS" pitchFamily="66" charset="0"/>
              </a:rPr>
              <a:t>α</a:t>
            </a:r>
            <a:r>
              <a:rPr lang="en-US" sz="3200" b="1" dirty="0" err="1">
                <a:solidFill>
                  <a:srgbClr val="FF0000"/>
                </a:solidFill>
                <a:latin typeface="Comic Sans MS" pitchFamily="66" charset="0"/>
              </a:rPr>
              <a:t>nd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omic Sans MS" pitchFamily="66" charset="0"/>
              </a:rPr>
              <a:t>repe</a:t>
            </a:r>
            <a:r>
              <a:rPr lang="el-GR" sz="3200" b="1" dirty="0">
                <a:solidFill>
                  <a:srgbClr val="FF0000"/>
                </a:solidFill>
                <a:latin typeface="Comic Sans MS" pitchFamily="66" charset="0"/>
              </a:rPr>
              <a:t>α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t. </a:t>
            </a:r>
            <a:r>
              <a:rPr lang="en-US" sz="3200" b="1" dirty="0" err="1">
                <a:solidFill>
                  <a:srgbClr val="FF0000"/>
                </a:solidFill>
                <a:latin typeface="Comic Sans MS" pitchFamily="66" charset="0"/>
              </a:rPr>
              <a:t>Tr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10.11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1544" y="3309445"/>
            <a:ext cx="7242688" cy="10772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I like flying to new </a:t>
            </a:r>
            <a:r>
              <a:rPr lang="en-US" sz="3200" dirty="0" err="1">
                <a:solidFill>
                  <a:schemeClr val="bg1"/>
                </a:solidFill>
                <a:latin typeface="Comic Sans MS" pitchFamily="66" charset="0"/>
              </a:rPr>
              <a:t>pl</a:t>
            </a: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αces on holidαy,</a:t>
            </a:r>
          </a:p>
          <a:p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but I don't like going to the α</a:t>
            </a:r>
            <a:r>
              <a:rPr lang="en-US" sz="3200" dirty="0" err="1">
                <a:solidFill>
                  <a:schemeClr val="bg1"/>
                </a:solidFill>
                <a:latin typeface="Comic Sans MS" pitchFamily="66" charset="0"/>
              </a:rPr>
              <a:t>irport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1028" name="Picture 4" descr="Free vector airplane in the sky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BFF"/>
              </a:clrFrom>
              <a:clrTo>
                <a:srgbClr val="F6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6" b="12150"/>
          <a:stretch/>
        </p:blipFill>
        <p:spPr bwMode="auto">
          <a:xfrm>
            <a:off x="2819400" y="622570"/>
            <a:ext cx="3438798" cy="248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3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305266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56656" y="1576412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2432476"/>
            <a:ext cx="2871951" cy="2681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267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0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1905000" y="819150"/>
            <a:ext cx="3387352" cy="2057400"/>
          </a:xfrm>
          <a:prstGeom prst="wedgeRoundRectCallout">
            <a:avLst>
              <a:gd name="adj1" fmla="val -50917"/>
              <a:gd name="adj2" fmla="val 7384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going to the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beα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on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αy,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but I don't like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eαting seαfood.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3264753"/>
            <a:ext cx="4444776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go to  the beach (</a:t>
            </a:r>
            <a:r>
              <a:rPr lang="en-US" sz="28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)</a:t>
            </a:r>
          </a:p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/ eat seafood (</a:t>
            </a:r>
            <a:r>
              <a:rPr lang="en-US" sz="28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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)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689" y="776538"/>
            <a:ext cx="3244964" cy="2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2432476"/>
            <a:ext cx="2871951" cy="2681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267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0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1676400" y="819150"/>
            <a:ext cx="3615952" cy="2057400"/>
          </a:xfrm>
          <a:prstGeom prst="wedgeRoundRectCallout">
            <a:avLst>
              <a:gd name="adj1" fmla="val -50917"/>
              <a:gd name="adj2" fmla="val 7384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visiting an island on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αy, but I don't like rowing a boat.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3264753"/>
            <a:ext cx="4139976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2.visit an island(</a:t>
            </a:r>
            <a:r>
              <a:rPr lang="en-US" sz="28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)</a:t>
            </a:r>
          </a:p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/ row a boat(</a:t>
            </a:r>
            <a:r>
              <a:rPr lang="en-US" sz="28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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)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819150"/>
            <a:ext cx="3132345" cy="222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8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2432476"/>
            <a:ext cx="2871951" cy="2681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267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0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1752600" y="819150"/>
            <a:ext cx="3733800" cy="2057400"/>
          </a:xfrm>
          <a:prstGeom prst="wedgeRoundRectCallout">
            <a:avLst>
              <a:gd name="adj1" fmla="val -50917"/>
              <a:gd name="adj2" fmla="val 7384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buying  presents on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αy, but I don't like sending a postcard.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3264753"/>
            <a:ext cx="4444776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3. buy presents (</a:t>
            </a:r>
            <a:r>
              <a:rPr lang="en-US" sz="28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)</a:t>
            </a:r>
          </a:p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/ send a postcard (</a:t>
            </a:r>
            <a:r>
              <a:rPr lang="en-US" sz="28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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)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732" y="866775"/>
            <a:ext cx="276225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3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2432476"/>
            <a:ext cx="2871951" cy="2681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267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0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1676400" y="819150"/>
            <a:ext cx="3615952" cy="2057400"/>
          </a:xfrm>
          <a:prstGeom prst="wedgeRoundRectCallout">
            <a:avLst>
              <a:gd name="adj1" fmla="val -50917"/>
              <a:gd name="adj2" fmla="val 7384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writing in my diary on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αy,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but I don't like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writing about food.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3264753"/>
            <a:ext cx="4673376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4. write in my diary (</a:t>
            </a:r>
            <a:r>
              <a:rPr lang="en-US" sz="28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)</a:t>
            </a:r>
          </a:p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/ write about food (</a:t>
            </a:r>
            <a:r>
              <a:rPr lang="en-US" sz="28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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sym typeface="Wingdings"/>
              </a:rPr>
              <a:t>)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751" y="815866"/>
            <a:ext cx="3034211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3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4465</TotalTime>
  <Words>382</Words>
  <Application>Microsoft Office PowerPoint</Application>
  <PresentationFormat>On-screen Show (16:9)</PresentationFormat>
  <Paragraphs>45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Catamaran</vt:lpstr>
      <vt:lpstr>Changa One</vt:lpstr>
      <vt:lpstr>Comic Sans MS</vt:lpstr>
      <vt:lpstr>Montserrat</vt:lpstr>
      <vt:lpstr>Roboto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100</cp:revision>
  <dcterms:created xsi:type="dcterms:W3CDTF">2023-02-24T13:12:48Z</dcterms:created>
  <dcterms:modified xsi:type="dcterms:W3CDTF">2025-03-30T14:46:44Z</dcterms:modified>
</cp:coreProperties>
</file>